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7" r:id="rId16"/>
    <p:sldId id="284" r:id="rId17"/>
    <p:sldId id="285" r:id="rId18"/>
    <p:sldId id="286" r:id="rId19"/>
    <p:sldId id="288" r:id="rId20"/>
    <p:sldId id="290" r:id="rId21"/>
    <p:sldId id="291" r:id="rId22"/>
    <p:sldId id="289" r:id="rId23"/>
    <p:sldId id="292" r:id="rId24"/>
    <p:sldId id="293" r:id="rId25"/>
    <p:sldId id="294" r:id="rId26"/>
    <p:sldId id="295" r:id="rId27"/>
    <p:sldId id="296" r:id="rId28"/>
    <p:sldId id="300" r:id="rId29"/>
    <p:sldId id="297" r:id="rId30"/>
    <p:sldId id="298" r:id="rId31"/>
    <p:sldId id="299" r:id="rId32"/>
    <p:sldId id="306" r:id="rId33"/>
    <p:sldId id="305" r:id="rId34"/>
    <p:sldId id="301" r:id="rId35"/>
    <p:sldId id="302" r:id="rId36"/>
    <p:sldId id="303" r:id="rId37"/>
    <p:sldId id="304" r:id="rId38"/>
    <p:sldId id="30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uggingFace" id="{8DA999FB-816C-4CFD-B8A8-FD63A07E8F21}">
          <p14:sldIdLst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Dataset" id="{30EB87BE-5ED1-4A8D-AA05-A31B926E2C90}">
          <p14:sldIdLst>
            <p14:sldId id="287"/>
            <p14:sldId id="284"/>
            <p14:sldId id="285"/>
            <p14:sldId id="286"/>
            <p14:sldId id="288"/>
            <p14:sldId id="290"/>
            <p14:sldId id="291"/>
            <p14:sldId id="289"/>
          </p14:sldIdLst>
        </p14:section>
        <p14:section name="Tokenizer" id="{67C6453C-152F-424C-8BEF-CAB49D3CE27C}">
          <p14:sldIdLst>
            <p14:sldId id="292"/>
            <p14:sldId id="293"/>
            <p14:sldId id="294"/>
            <p14:sldId id="295"/>
            <p14:sldId id="296"/>
            <p14:sldId id="300"/>
            <p14:sldId id="297"/>
            <p14:sldId id="298"/>
            <p14:sldId id="299"/>
            <p14:sldId id="306"/>
            <p14:sldId id="305"/>
          </p14:sldIdLst>
        </p14:section>
        <p14:section name="Bert Modeling" id="{1B704C34-72D9-4D7A-9FDE-B3982340BF4F}">
          <p14:sldIdLst>
            <p14:sldId id="301"/>
            <p14:sldId id="302"/>
            <p14:sldId id="303"/>
            <p14:sldId id="304"/>
          </p14:sldIdLst>
        </p14:section>
        <p14:section name="Matching in Tokenization" id="{4A9C11B0-E044-4D7D-BACE-2D9D4281EBA8}">
          <p14:sldIdLst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8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94660"/>
  </p:normalViewPr>
  <p:slideViewPr>
    <p:cSldViewPr snapToGrid="0">
      <p:cViewPr varScale="1">
        <p:scale>
          <a:sx n="93" d="100"/>
          <a:sy n="93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39:47.4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0 157 120,'0'0'6485,"0"-12"-5636,0-91 1623,0 62 5961,6 149-7937,4 1 1,5-2 0,38 141 0,-50-235-1059,4 16 701,-5-12-8738,-2-27 2188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39:50.7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50 110 9738,'0'0'5091,"12"-8"-5117,37-25-301,-47 32 312,0 0 0,-1 0 0,1 0-1,-1 0 1,1-1 0,-1 1 0,0 0-1,1-1 1,-1 1 0,0-1 0,0 1 0,0-1-1,0 0 1,0 1 0,-1-1 0,1 0-1,0 0 1,-1 1 0,1-1 0,-1 0-1,0 0 1,0 0 0,0 0 0,1 0-1,-2 0 1,1-3 0,0-3 68,-1 7 8,1 0 1,-1 1 0,0-1 0,1 0 0,-1 0 0,0 0-1,1 0 1,-1 1 0,0-1 0,0 0 0,0 0-1,1 1 1,-1-1 0,0 1 0,0-1 0,0 1-1,0-1 1,0 1 0,0 0 0,0 0 0,0-1-1,-1 1 1,1 0 0,0 0 0,0 0 0,0 0-1,0 0 1,0 0 0,-2 1 0,-35 1 1740,35-2-1722,0 1 0,0 0 0,0 0 0,0 0 0,0 1 0,0-1-1,1 1 1,-1-1 0,0 1 0,1 0 0,-1 0 0,1 0-1,0 0 1,0 0 0,-1 1 0,2-1 0,-1 1 0,0-1 0,0 1-1,1 0 1,-1 0 0,1 0 0,0 0 0,-1 5 0,-1 2 55,1 0 0,0 0-1,1 0 1,0 1 0,0-1 0,2 14 0,-1-22-125,1 0-1,0 1 1,-1-1-1,1 0 1,0 0-1,0 0 1,0 0-1,0 0 1,1 0-1,-1 0 1,0 0 0,1-1-1,-1 1 1,1 0-1,0-1 1,0 1-1,-1-1 1,1 0-1,0 1 1,0-1-1,0 0 1,0 0-1,0 0 1,1-1-1,-1 1 1,0 0-1,0-1 1,4 1 0,9 1-24,-1 0 1,1-1 0,18 0 0,-26-1-20,2 0-267,0 0 1,0 0-1,-1-1 0,1 0 1,0-1-1,-1 0 1,1 0-1,-1-1 1,12-4-1,-12 2-893,0-1 0,0 1 0,0-1 0,0-1 0,7-7 0,12-15-7271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57.6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48 26 3425,'-2'-1'8071,"2"0"-7861,0 1 0,0 0 0,0-1 0,0 1 0,-1 0 0,1 0 0,0-1 0,0 1 0,0 0 0,0 0 0,0-1 0,0 1 0,0 0 0,0-1 0,0 1 0,0 0 0,0-1 0,0 1 0,0 0 0,0 0 0,0-1 0,2-2 2309,-1 3-2309,118-15 380,-64 15-660,-54 6 199,0 0-1,0-1 0,-1 1 0,1 0 0,-1-1 1,-1 8-1,1-7-24,-2 86 671,0-28-460,7 75-1,-1-119-269,9 34 0,-8-38-29,-1 0 0,0-1 0,-1 2 0,0 21 0,-3-38-12,0 1 0,-1 0 1,1-1-1,-1 1 0,0 0 1,1-1-1,-1 1 0,1 0 1,-1-1-1,0 1 0,0-1 1,1 1-1,-1-1 1,0 0-1,0 1 0,1-1 1,-1 0-1,0 0 0,0 1 1,0-1-1,0 0 0,1 0 1,-1 0-1,0 0 0,0 0 1,-1 0-1,-30 1 21,28-1-18,-193 0-172,197 0 139,-1 0 0,1 0 0,0 0 0,0 0 0,-1 1 0,1-1 0,0 0 0,0 0 0,-1 0 0,1-1 0,0 1 0,-1 0 0,1 0 0,0 0 0,0 0 0,-1 0 0,1 0 0,0 0 0,0 0 0,-1 0 0,1-1 1,0 1-1,0 0 0,-1 0 0,1 0 0,0 0 0,0-1 0,0 1 0,0 0 0,-1 0 0,1-1 0,0 1 0,0 0 0,0 0 0,0-1 0,0 1 0,0 0 0,0 0 0,-1-1 0,1 1 0,0 0 0,0-1 0,0 1 0,0 0 0,0 0 0,0-1 0,0 1 1,0 0-1,1 0 0,-1-1 0,0 1 0,9-15-2394,9 1-3084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46:13.6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185 1 5801,'0'0'9057,"-27"2"-7530,17 4-1384,0 1 1,0 1-1,0 0 0,1 1 1,1-1-1,-14 18 1,1-3 48,13-14-159,0 0 0,1 0 0,-1 1 1,-10 20-1,17-28-13,-1 0-1,1 1 1,0-1 0,1 0 0,-1 1 0,0-1 0,1 1 0,-1-1 0,1 1-1,0-1 1,0 1 0,0-1 0,0 1 0,0-1 0,0 1 0,1-1-1,-1 1 1,1-1 0,0 0 0,0 1 0,0-1 0,0 0 0,0 1 0,0-1-1,1 0 1,-1 0 0,1 0 0,-1 0 0,1 0 0,2 1 0,7 7 73,1 0 0,0-1 1,1-1-1,15 8 1,-20-12-700,1 0 1,0 0-1,0-1 1,14 2-1,-2-3-4226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46:14.5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0 455 9634,'0'0'7414,"7"-5"-7074,16-10-337,-2-2 0,0 0 1,-1-1-1,-1-2 1,22-27-1,-32 35-313,0-1 1,0 0-1,-1 0 1,-1-1-1,0 0 1,-1 0-1,-1 0 1,0-1-1,-1 0 1,0 0-1,2-20 1,-6 26 23,1-1 121,0-1 1,-1 1-1,0 0 1,-1-1-1,-2-13 0,2 22 217,1 0 0,-1 0 0,0-1 0,0 1-1,0 0 1,0 0 0,0 0 0,0 0-1,-1 0 1,1 1 0,0-1 0,-1 0 0,0 0-1,1 1 1,-1-1 0,0 1 0,0 0-1,0 0 1,0-1 0,0 1 0,0 0-1,0 0 1,0 1 0,-1-1 0,1 0 0,0 1-1,0 0 1,-1-1 0,-2 1 0,0-1 153,0 1 1,1 0 0,-1 0 0,0 0-1,1 1 1,-1-1 0,0 1 0,1 0-1,-1 0 1,1 1 0,0-1 0,-1 1-1,1 0 1,0 0 0,-7 5 0,7-3-75,-1 1 1,1 0-1,0 0 1,1 0-1,-1 0 1,1 1-1,0-1 1,0 1-1,1 0 1,-1 0 0,-1 8-1,-4 19 224,2 2-1,1-1 1,1 1-1,2 0 1,3 41 0,-1-41-173,0-19-116,1 0 1,0 0 0,2 0-1,0 0 1,8 27-1,-9-36-52,1-1 0,0 1 0,0-1 0,0 0 0,0 0 0,1 0 0,0-1 0,1 1 0,-1-1 0,1 0 0,0 0 0,0 0 0,1-1 0,-1 0 0,11 6 0,-12-8-71,0 0-1,0 0 1,0-1 0,0 1 0,0-1 0,0 0 0,0 0 0,0-1 0,1 1 0,-1-1-1,0 0 1,0 0 0,0 0 0,1-1 0,-1 0 0,0 1 0,0-1 0,7-3 0,-6 1-318,1 0 0,-1 0 0,0-1 1,0 1-1,0-1 0,-1 0 0,1-1 1,-1 1-1,0-1 0,-1 0 0,6-9 1,-1 2-432,-2-1 0,1 0 1,-2-1-1,0 1 1,5-24-1,-7 24 805,-1 0 0,1-24 0,-4 64 7861,-1 134-6052,2-159-1805,1-1-1,-1 1 1,0-1 0,1 0-1,-1 1 1,1-1 0,-1 0-1,1 1 1,0-1 0,-1 0-1,1 1 1,0-1 0,0 0-1,0 0 1,0 0 0,0 0-1,0 0 1,0 0 0,0 0-1,1 0 1,-1-1 0,0 1-1,1 0 1,-1-1 0,0 1-1,1-1 1,1 1 0,-1 0-83,0 0 1,1-1-1,-1 1 1,0-1-1,1 0 1,-1 0-1,0 0 1,1 0 0,-1 0-1,1-1 1,-1 1-1,0 0 1,0-1-1,1 0 1,-1 0-1,0 0 1,0 0-1,4-2 1,1-3-968,-1-1 0,0 0 1,0 0-1,0-1 0,-1 0 1,8-16-1,6-16-6440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46:14.9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0 10738,'0'0'4129,"-6"9"-11530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46:15.2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115 0 9578,'0'0'8693,"-15"3"-8469,-46 9-111,59-11-102,-1 0 0,1 0 0,0 0-1,0 0 1,0 0 0,0 1 0,0-1 0,1 1 0,-1-1 0,0 1-1,1 0 1,-1-1 0,1 1 0,-1 0 0,1 0 0,0 0 0,0 0 0,0 0-1,0 0 1,0 1 0,0-1 0,1 0 0,-1 0 0,0 5 0,0 0 13,1 1 1,0-1 0,0 0 0,0 1-1,3 10 1,-1-13-21,0 1 0,1-1-1,0 1 1,0-1 0,0 0 0,0 0 0,1 0-1,0-1 1,0 1 0,0-1 0,1 0 0,-1 0-1,1-1 1,6 4 0,-4-1-4,0-1 0,0 1 0,-1 0-1,1 1 1,8 12 0,-14-17 1,0-1-1,0 1 1,0-1-1,0 1 1,-1-1-1,1 1 1,-1-1-1,1 1 1,-1 0-1,0-1 1,1 1-1,-1 0 1,0 2-1,0-3 5,-1-1 0,1 1 0,0 0 0,0 0 0,-1-1 0,1 1-1,0 0 1,-1-1 0,1 1 0,-1 0 0,1-1 0,-1 1 0,1-1 0,-1 1 0,1 0 0,-1-1-1,0 1 1,1-1 0,-1 0 0,0 1 0,-3 1 16,0-1-1,0 0 1,0 0 0,0 0-1,0-1 1,-1 1 0,1-1-1,-4 0 1,6-1-54,1 1 0,0-1-1,0 1 1,0-1 0,0 1-1,-1-1 1,1 0 0,0 0-1,0 1 1,0-1 0,1 0-1,-1 0 1,0 0 0,0 0-1,0 0 1,1 0 0,-1 0 0,0-1-1,1 1 1,-1 0 0,1 0-1,0 0 1,-1-1 0,1 1-1,0 0 1,0 0 0,-1-1-1,1 1 1,0 0 0,0 0 0,1-2-1,-1-48-2403,1 46 1910,6-38-3738,8 4-2299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46:15.5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0 208 10578,'123'-173'2153,"-102"138"-628,-22 36-1365,-1-1 0,1 0 0,0 0 0,0 1 0,0-1 0,-1 1-1,1-1 1,0 1 0,0-1 0,0 1 0,0 0 0,0-1 0,0 1-1,0 0 1,0 0 0,0 0 0,1 0 0,-1 0 0,0 0 0,1 0-1,-1 0 1,0 0 0,1 0 0,-1 0 0,1 1 0,0-1 0,-1 2-1,-7 39 534,8-37-460,-6 60 492,3 0 1,6 72 0,-2-123-729,1-1-1,1 1 0,0 0 0,0-1 0,1 1 0,8 16 1,-9-67-7086,-3 3 179</inkml:trace>
  <inkml:trace contextRef="#ctx0" brushRef="#br0" timeOffset="1">67 182 10458,'0'0'6914,"121"-37"-7931,-101 34-1839,-5 0-4674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46:16.1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6969,'0'0'8716,"-3"14"-8719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46:30.8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142 0 4945,'-6'0'14319,"-20"0"-13515,22 0-800,1 1 0,-1-1 0,1 1 0,-1-1-1,1 1 1,0 0 0,-1 0 0,1 1 0,0-1-1,0 1 1,0-1 0,0 1 0,0 0 0,0 0 0,0 0-1,-2 4 1,0-1-1,0 0 1,1 0-1,0 1 0,1 0 0,-1 0 1,1 0-1,0 0 0,-2 7 0,1-2 5,1 0 0,0 0-1,1 0 1,0 0-1,1 0 1,0 1-1,1-1 1,0 0 0,0 1-1,3 12 1,-2-22-7,0 0-1,0 0 1,1 0 0,-1 0 0,0 0 0,1 0 0,-1 0-1,1 0 1,0-1 0,-1 1 0,1 0 0,0-1 0,0 0-1,0 1 1,0-1 0,0 0 0,0 0 0,1 0 0,-1 0-1,0 0 1,1-1 0,-1 1 0,0-1 0,1 1 0,-1-1-1,5 0 1,-2 0-45,-1 0-1,1 0 1,0 0-1,-1 0 0,1-1 1,0 1-1,-1-1 1,1-1-1,-1 1 1,0-1-1,1 1 0,-1-1 1,5-3-1,-4 1-90,-1 0 0,0 0 0,0 0 0,0 0 0,-1-1 0,1 1 0,-1-1 0,0 0 0,0 0 0,-1 0 0,1 0 0,-1-1 0,0 1 0,1-7 0,-1-4-342,0-1 1,0 0-1,-2-24 0,0 29 464,-4 22 670,4-9-657,0-1 0,0 1 1,0 0-1,0-1 0,0 1 0,0-1 0,0 1 0,0-1 0,0 1 1,0-1-1,0 1 0,1-1 0,-1 1 0,0-1 0,0 1 0,0-1 1,1 1-1,-1-1 0,0 0 0,1 1 0,-1-1 0,0 1 0,1-1 1,-1 0-1,0 1 0,1-1 0,-1 0 0,1 1 0,-1-1 0,1 0 1,-1 0-1,1 0 0,-1 1 0,1-1 0,-1 0 0,1 0 0,-1 0 1,1 0-1,-1 0 0,1 0 0,0 0 0,5 0-62,-1 1-1,1-2 1,-1 1-1,1-1 1,-1 0-1,1 0 1,-1 0 0,6-3-1,-9 3 46,-1 0 0,1 0 0,0 0 0,-1-1 0,1 1 0,-1 0 0,0-1 0,1 0 0,-1 1 0,0-1 0,0 0 0,0 1 0,0-1 0,0 0 0,0 0 0,-1 0 0,1 0 0,-1 0 0,1 0 0,-1 0 0,0 0 0,0 0 0,0 0 0,0 0 0,0-3 0,-2-14 1393,-1 31-212,-1 30-487,15 192-221,-8-216-448,-2 1 1,0-1-1,-1 0 0,-1 1 1,-4 24-1,5-39-13,-1 0 0,0-1-1,0 1 1,0 0 0,0-1 0,-1 1-1,1-1 1,-1 1 0,0-1-1,0 0 1,0 1 0,-1-1-1,1 0 1,-1-1 0,1 1 0,-1 0-1,0-1 1,0 1 0,0-1-1,-1 0 1,1 0 0,0 0 0,-1-1-1,1 1 1,-1-1 0,0 0-1,0 0 1,1 0 0,-1 0 0,0-1-1,0 1 1,-5-1 0,7 0-5,0 0-1,0 0 1,0 0 0,0 0 0,1-1 0,-1 1-1,0 0 1,0-1 0,0 0 0,0 1 0,0-1-1,1 0 1,-1 0 0,0 0 0,1 0 0,-3-2-1,2 0 3,-1 0 0,1 1 0,0-2 0,1 1 0,-1 0 0,0 0 0,1-1 0,-2-4 0,-1-6 77,0-1 0,2 0 0,-1 0 0,2 0 0,0-26 0,1 38-64,1 1 1,0-1 0,-1 0 0,1 0-1,0 0 1,1 1 0,-1-1-1,0 0 1,1 1 0,-1 0-1,1-1 1,0 1 0,0 0-1,0 0 1,0 0 0,0 0 0,1 0-1,-1 0 1,4-2 0,8-5-20,1 1 1,17-8 0,-25 12 4,101-45-1817,-28 12-2999,-41 19-1279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46:31.9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194 59 5617,'0'0'11692,"-3"-9"-10841,-11-26-260,12 33-562,0 1 0,0-1 1,0 1-1,0-1 0,-1 1 1,1 0-1,0 0 0,-1 0 1,1 1-1,0-1 0,-1 0 1,1 1-1,-1 0 0,1-1 0,-1 1 1,1 0-1,-1 0 0,0 1 1,1-1-1,0 0 0,-4 2 1,-6-1 27,7-1-35,-1 0-1,0 0 0,1 1 0,-1 0 0,0 0 1,1 0-1,-1 1 0,1 0 0,0 0 0,0 0 0,-9 5 1,11-5-11,0 1 0,1-1 1,-1 1-1,1-1 0,-1 1 0,1 0 1,0 0-1,0 0 0,0 0 1,0 0-1,1 0 0,-1 0 0,1 1 1,0-1-1,0 1 0,0-1 1,0 1-1,1-1 0,-1 7 1,1-3-5,0 0 1,0 0-1,0 0 1,1 0 0,0-1-1,1 1 1,-1 0-1,1-1 1,1 1 0,3 7-1,1-2-3,0 0-1,1-1 1,0 0-1,12 11 1,-4-5-24,22 26 29,-37-40-41,1-1-1,-1 0 1,1 0 0,-1 1-1,0-1 1,0 1 0,0-1 0,0 1-1,-1 0 1,1-1 0,-1 1-1,1 0 1,-1-1 0,0 1 0,0 0-1,0-1 1,-1 4 0,1-5-17,-1 0 1,0-1-1,1 1 1,-1 0-1,0-1 1,0 1-1,1-1 1,-1 0-1,0 1 1,0-1-1,0 1 1,1-1-1,-1 0 1,0 0-1,0 0 1,0 1-1,0-1 1,0 0-1,0 0 1,1 0-1,-2 0 1,-25-1-1689,22 1 871,4 0 757,0 0 0,0 0 0,0-1 0,1 1 0,-1 0 0,0-1 0,1 1 0,-1-1 0,0 1 0,1-1 0,-1 1 0,1-1 0,-1 1 0,0-1 0,1 0 0,-1 1 0,1-1 0,0 0 0,-1 1 0,1-1 0,0 0 1,-1 1-1,1-1 0,0 0 0,0 0 0,-1 0 0,1 1 0,0-1 0,0 0 0,0 0 0,0 1 0,0-1 0,0 0 0,0 0 0,1-1 0,-1 0 27,0 0 0,0 0 0,1 0 0,-1-1-1,0 1 1,1 0 0,0 0 0,-1 0 0,1 0 0,0 0 0,0 1 0,0-1 0,0 0-1,2-2 1,6-2 255,0 1-1,1-1 1,-1 1-1,1 1 1,0 0-1,0 0 0,17-3 1,17-7 1054,-18 5-544,-13 5-554,-1 0-1,0-1 1,0 0 0,0 0 0,-1-2 0,0 1 0,0-2 0,-1 1 0,12-11 0,-20 14-79,0 1 0,0-1 1,-1 0-1,1 0 0,-1 0 1,0 0-1,0 0 1,0 0-1,0-1 0,-1 1 1,1 0-1,-1 0 1,0 0-1,-1-1 0,1 1 1,-1 0-1,-1-5 0,1 8 13,0 0-1,0 0 0,0 1 0,0-1 0,0 0 0,0 0 0,0 0 0,0 1 1,-1-1-1,1 1 0,0-1 0,0 1 0,-1-1 0,1 1 0,0 0 1,-1 0-1,1 0 0,0 0 0,-1 0 0,1 0 0,-3 0 0,0 0 49,1 0 0,-1 0 0,1 1 0,-1-1 0,1 1 0,-1 0 0,1 0 0,-6 2 0,5 0-16,0 1-1,1-1 1,-1 1-1,0-1 1,1 1-1,0 0 1,0 0-1,0 1 1,1-1-1,-1 1 1,1-1-1,0 1 1,1 0-1,-1-1 1,1 1-1,-2 8 1,0 8 176,1-1 1,0 36-1,2-54-264,0 1 0,0 0 1,0-1-1,1 1 0,-1 0 1,1-1-1,0 1 0,0-1 1,0 1-1,0-1 0,0 0 1,0 1-1,1-1 0,-1 0 0,1 0 1,-1 0-1,1 0 0,0 0 1,0 0-1,0 0 0,0-1 1,0 1-1,0-1 0,1 1 1,-1-1-1,0 0 0,1 0 0,-1 0 1,1 0-1,2 0 0,8 2-221,0 0-1,1-1 0,-1-1 1,23-1-1,-31 0 63,0 0-197,1 0 0,0-1 0,-1 0 0,1 0-1,-1 0 1,1-1 0,-1 0 0,0 0 0,0 0 0,0 0 0,0-1 0,5-3 0,29-28-5573,-14 4-2325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46:32.2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8482,'0'0'7864,"-1"16"-7088,-3 146 495,3-155-1033,1-4-332,0 0 1,0 0 0,0 0-1,0-1 1,1 1-1,-1 0 1,1 0 0,1 3-1,-2-5 9,1-1 0,-1 1-1,1-1 1,-1 1 0,1-1 0,0 1-1,-1-1 1,1 1 0,0-1-1,-1 1 1,1-1 0,0 0-1,0 0 1,-1 1 0,1-1-1,0 0 1,0 0 0,0 0-1,-1 0 1,1 0 0,0 0 0,0 0-1,0 0 1,-1 0 0,1 0-1,0 0 1,0 0 0,0-1-1,-1 1 1,1 0 0,0-1-1,-1 1 1,1 0 0,0-1-1,0 0 1,3-1-182,0 0 0,-1 0 0,1-1 0,-1 0 0,0 1 0,0-1 0,0 0 0,0 0-1,0-1 1,2-4 0,26-43-844,-12 17 1174,-9 22 1202,-5 12 971,-1 20 2198,-2 2-4214,0-15-111,0-1 0,0 1 0,0-1 0,1 1 0,4 7 0,-6-12-115,0-1 1,0 1 0,0-1-1,1 1 1,-1-1 0,1 1-1,-1-1 1,1 0 0,-1 0-1,1 0 1,0 0 0,-1 0-1,1 0 1,0 0 0,0 0-1,0-1 1,0 1 0,0-1-1,0 1 1,0-1-1,0 0 1,3 0 0,-1 1-292,0-1 1,1 0 0,-1 0-1,1 0 1,-1 0-1,0-1 1,1 0-1,-1 0 1,0 0-1,0 0 1,0-1 0,1 0-1,-2 1 1,1-2-1,0 1 1,0 0-1,5-5 1,17-16-4137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46:32.5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38 1 11723,'0'0'7769,"-37"173"-7321,37-118 16,0 0-80,5-6-87,10-5-153,2-10-136,-5-2-8,2-12 0,-2-5-681,-1-15-783,1 0-1569,-4-3-2160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58.7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10 7154,'0'0'9251,"11"0"-8206,114 1 1193,280-9-1306,-378 6-1721,-26 2 375,-18 0-14514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46:32.9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8130,'0'0'5922,"18"16"-5444,61 53-150,-73-65-295,0 0 0,0 0-1,0-1 1,0 0 0,1 0 0,-1 0 0,1-1 0,-1 0 0,1-1 0,0 1-1,0-1 1,0 0 0,0-1 0,0 0 0,0 0 0,10-2 0,8 1-23,-22 2-60,1-1 0,-1 0 0,0 0 0,0-1 0,0 1 0,0 0 0,0-1 1,0 0-1,0 0 0,0 0 0,0 0 0,3-2 0,-4 1-25,-1 1 0,0-1 0,1 0 0,-1 1 1,0-1-1,0 0 0,0 0 0,-1 0 0,1 0 1,0 0-1,-1 0 0,1 0 0,-1 0 0,0 0 1,1 0-1,-1 0 0,0 0 0,0 0 0,-1-3 1,1-5 5,0 8 122,1 0 1,-1-1 0,0 1 0,0 0 0,-1 0 0,1 0 0,0-1-1,-1 1 1,1 0 0,-2-4 0,0 5 56,1 0 1,0 0-1,0 0 0,-1 0 0,1 0 1,0 1-1,-1-1 0,1 0 1,-1 1-1,1-1 0,-1 1 1,1-1-1,-1 1 0,1 0 1,-1-1-1,1 1 0,-1 0 0,-2 0 1,1 0 81,0-1 1,0 1-1,-1 0 1,1 0-1,0 0 1,0 1-1,-1-1 1,1 1-1,0-1 1,0 1-1,0 0 1,0 0-1,0 1 1,0-1-1,0 0 0,0 1 1,-5 3-1,6-2-129,0 0-1,0 0 1,0 1-1,0-1 0,1 0 1,-1 0-1,1 1 0,0-1 1,0 1-1,0 0 0,0-1 1,1 1-1,-1 0 1,1-1-1,0 1 0,0 4 1,0-1-28,0-1 0,1 0 0,-1 0 0,1 1 0,0-1 0,0 0 0,1 0 0,0 0 0,0 0 0,4 6 0,-4-9-46,0 0 0,1 1 1,0-1-1,-1-1 1,1 1-1,0 0 1,0-1-1,0 0 0,1 1 1,-1-1-1,0 0 1,1-1-1,0 1 1,-1-1-1,1 1 1,0-1-1,5 1 0,-2-1-276,0 0-1,0 0 0,0 0 0,-1 0 0,1-1 0,0-1 0,0 1 1,0-1-1,0 0 0,9-3 0,-9 2-468,-1-1 0,0 0 0,0 0 0,0-1-1,0 0 1,-1 1 0,1-2 0,-1 1 0,0-1 0,5-6 0,14-17-6605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46:33.2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42 0 8754,'0'0'9935,"-7"11"-9363,0-2-425,4-6-107,1 0 0,-1 1 0,1-1 1,-1 1-1,1 0 0,0 0 0,0 0 0,1 0 0,-1 0 0,1 0 0,0 0 0,0 0 0,1 0 0,-1 1 1,1 5-1,-1 3-54,1-4 73,0 0 0,0 0 0,1 1 0,0-1 0,4 17 0,-4-25-87,-1 1-1,1-1 1,-1 1-1,1-1 1,0 1-1,0-1 1,0 0 0,0 0-1,0 1 1,0-1-1,0 0 1,0 0-1,0 0 1,1 0-1,-1 0 1,0 0 0,2 0-1,-1 0-71,0-1 0,0 1-1,1-1 1,-1 0 0,0 0-1,0 0 1,0 0 0,0 0 0,0 0-1,1 0 1,-1-1 0,0 1-1,0-1 1,0 0 0,0 1 0,2-2-1,0-1-111,-1 1-1,0 0 1,0-1 0,1 0-1,-2 0 1,1 0-1,0 0 1,-1 0-1,1-1 1,-1 1 0,0-1-1,0 0 1,0 1-1,-1-1 1,3-6-1,0-5 128,1 0 0,3-27 0,-7 17 5060,-2 44-4546,0-8-310,1-1 1,0 0 0,0 1-1,2 10 1,-1-19-149,-1 0 0,0 0 0,1 0 1,0 0-1,-1 0 0,1-1 0,0 1 0,0 0 1,0 0-1,0 0 0,0-1 0,0 1 0,1 0 1,-1-1-1,0 1 0,1-1 0,-1 0 0,1 1 0,0-1 1,-1 0-1,1 0 0,0 0 0,0 0 0,0 0 1,0-1-1,3 2 0,45-1-4852,-24-1-875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46:33.6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101 1 11723,'0'0'8113,"-98"78"-7713,95-40 16,3-4-104,0 1-111,0-9-81,9-3-32,11-6-88,6-8-224,15-9-769,-4 0-1719,-5-9-4306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46:33.9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10 174 10682,'0'0'7354,"17"-9"-7247,54-30-141,-67 37-46,-1-1 0,1 0-1,0 0 1,-1 0 0,1 0 0,-1 0-1,0-1 1,0 0 0,0 1 0,-1-1-1,1 0 1,-1-1 0,0 1 0,0 0-1,0-1 1,-1 1 0,0-1-1,0 1 1,0-1 0,0 1 0,-1-1-1,1 0 1,-1 1 0,0-1 0,-1 0-1,0-6 1,0 10 95,0 0 0,0 0 0,-1 0 0,1 0 1,0 0-1,0 0 0,0 1 0,-1-1 0,1 0 0,0 1 0,-1-1 0,1 1 0,0-1 0,-1 1 1,1 0-1,-1-1 0,1 1 0,-1 0 0,1 0 0,-1 0 0,1 0 0,-1 0 0,1 1 0,-3 0 1,-1-1 161,0 0 1,0 1-1,1-1 1,-1 1-1,0 1 1,1-1-1,-8 4 1,5 0-15,1 1 0,1 0-1,-1 0 1,1 1 0,0 0 0,0 0 0,1 0 0,0 0 0,1 1 0,-1 0-1,1-1 1,1 1 0,-1 0 0,1 1 0,1-1 0,0 0 0,0 0 0,0 1-1,1-1 1,0 0 0,1 1 0,2 10 0,-3-17-159,1 0 1,0-1-1,0 1 1,0 0-1,0-1 1,0 1 0,0-1-1,1 0 1,-1 1-1,0-1 1,1 0-1,-1 0 1,1 1-1,-1-1 1,1-1-1,0 1 1,-1 0-1,1 0 1,0 0-1,0-1 1,-1 1-1,1-1 1,3 1-1,49 2-416,-41-3 74,-3-1-213,-1 1 0,1-1 0,0 0 0,10-4-1,20-11-4668,4-7-5231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46:34.7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157 16 824,'0'0'16661,"-12"-2"-15674,5 0-871,-42-8 561,46 10-623,0-1-1,0 1 1,0 0-1,-1 0 1,1 0-1,0 0 1,0 1-1,0 0 1,0-1-1,0 1 1,0 0 0,0 0-1,1 0 1,-1 1-1,-5 2 1,6-2-45,0 1 0,0-1 0,0 0 0,1 1 0,-1-1 1,1 1-1,0-1 0,-1 1 0,1 0 0,0 0 0,1-1 1,-1 1-1,0 0 0,1 0 0,0 0 0,-1 0 0,1 0 1,0 0-1,1-1 0,-1 1 0,0 0 0,1 0 0,0 0 0,-1 0 1,3 3-1,0 4-6,2 1 0,-1-1 0,1 0 1,1-1-1,8 12 0,10 19-92,-23-38 57,0 0 0,0 0 0,0 0 0,0 0 0,0 0 1,-1 0-1,1 0 0,-1 0 0,0 0 0,1 0 0,-1 1 0,0-1 0,0 0 0,0 0 1,-1 0-1,1 0 0,0 0 0,-1 0 0,0 0 0,0 3 0,-2-4-10,0 0 0,0 0 0,-1 0 0,1 0 0,0-1 0,0 0 0,0 1 0,0-1 0,-1 0 0,1-1 0,-6 0 0,-2 0-597,-11 1-4023,13-2-1415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49:58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10178,'0'0'4233,"-12"165"-3681,12-131-256,0 1-136,9-3-64,-6-6-88,3-3 32,-1-6-40,-2-2-288,0-7-368,3-8-728,0 0-361,-1-11-1207,4-12-4402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49:59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8978,'0'0'9209,"9"23"-8464,58 148 129,-60-153-761,10 21 118,25 44 0,-37-73-219,1-1 0,1 1 0,0-2-1,0 1 1,0-1 0,1 0 0,0 0 0,1-1-1,16 12 1,-23-18-20,0 0-1,1 0 1,-1 1 0,0-1-1,0 0 1,0-1 0,1 1 0,-1 0-1,0-1 1,1 1 0,-1-1-1,0 0 1,1 0 0,-1 0-1,1 0 1,-1 0 0,1 0-1,4-2 1,-6 1-16,1 0-1,0 0 1,0 0-1,-1-1 1,1 1-1,-1 0 1,1-1 0,-1 1-1,0-1 1,1 0-1,-1 1 1,0-1-1,0 0 1,0 0 0,-1 0-1,1 0 1,1-3-1,1-10-173,-1 1 0,0-1-1,0 0 1,-2-29 0,-1 29 87,2-15-149,0 8 38,-4-39 1,2 55 234,1 1 0,-1 0-1,-1 0 1,1-1 0,-1 1 0,0 0 0,0 0 0,0 1-1,-1-1 1,0 0 0,1 1 0,-8-8 0,9 11-16,0 0 1,0 0 0,0 0-1,0 0 1,0 0 0,0 0-1,-1 1 1,1-1 0,0 0-1,-1 1 1,1-1 0,0 1-1,-1 0 1,1-1 0,0 1-1,-1 0 1,1 0 0,-1 0-1,1 0 1,-1 0 0,1 0-1,0 0 1,-1 0 0,1 0 0,-1 1-1,1-1 1,0 1 0,-1-1-1,1 1 1,0-1 0,0 1-1,-1 0 1,1 0 0,0 0-1,0 0 1,0-1 0,0 1-1,0 1 1,0-1 0,0 0-1,0 0 1,1 0 0,-1 0-1,0 1 1,1-1 0,-1 0-1,1 1 1,-1-1 0,1 0-1,-1 1 1,1-1 0,0 0-1,0 3 1,0-1-295,-1 0 0,1 0 0,1 0 0,-1 0 0,0 0 0,1 0 0,0 0 0,-1-1 0,1 1 0,0 0 0,1 0 0,-1-1 0,0 1 0,1-1 0,-1 1 0,1-1 0,0 1 0,0-1 0,0 0 0,0 0 0,0 0 0,4 2 0,17 12-4512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49:59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76 4945,'0'0'13318,"-11"13"-12734,-31 46-216,39-54-344,1 0 1,0 0 0,0 0-1,1 0 1,0 0-1,0 0 1,0 0 0,0 1-1,1-1 1,0 0 0,0 0-1,0 1 1,1-1-1,-1 0 1,3 8 0,-2-12-23,-1 1-1,1 1 1,0-1-1,1 0 1,-1 0-1,0 0 1,1 0-1,-1 0 1,1-1-1,-1 1 1,1 0-1,0-1 1,0 1-1,0-1 1,0 0-1,0 1 1,0-1-1,0 0 1,0 0-1,1 0 1,-1-1-1,0 1 1,0 0-1,1-1 1,-1 0-1,0 1 1,1-1 0,2 0-1,0 0-98,0 0 0,0 0-1,0 0 1,0 0 0,0-1 0,0 1 0,0-2-1,0 1 1,0 0 0,0-1 0,-1 0-1,8-4 1,-7 3-159,-1-1-1,0 0 1,0 0-1,0-1 1,-1 1-1,1-1 1,-1 1-1,0-1 1,0 0 0,-1-1-1,0 1 1,1 0-1,1-9 1,-1 0-146,0 0 1,-1-1 0,-1 1-1,0-18 1,-1 29 430,0 0 0,0 0-1,-1 1 1,1-1 0,-1 0 0,1 1-1,-1-1 1,0 0 0,0 1 0,0-1-1,0 1 1,-1 0 0,1-1 0,-1 1 0,1 0-1,-1 0 1,0 0 0,0 0 0,0 0-1,0 0 1,0 0 0,0 1 0,0-1-1,-1 1 1,1 0 0,-4-2 0,-2 0 27,0 1 1,0-1 0,-1 1-1,1 1 1,0 0-1,-1 0 1,-10 1 0,19 0-136,0 0 0,0-1 0,0 1 0,-1 0 0,1 0 0,0 0 0,0 0 0,0 0 0,0-1 0,0 1 0,0 0 0,0 0 0,0 0 0,0 0 0,0-1 0,0 1 0,0 0 0,0 0 0,0 0 0,0 0 0,0-1 0,0 1 1,0 0-1,0 0 0,0 0 0,0 0 0,0 0 0,0-1 0,0 1 0,0 0 0,0 0 0,1 0 0,-1 0 0,0 0 0,0-1 0,0 1 0,0 0 0,0 0 0,0 0 0,0 0 0,1 0 0,-1 0 0,13-9-3528,9 1-2484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49:59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1 183 6769,'173'-152'2902,"-138"122"-1021,-36 93 3903,5 116-1577,-2-158-4275,1 0 0,1 0 0,1-1 1,1 1-1,1-1 0,12 26 0,-15-40-784,-2-25-6857,-2 11 6970,0-25-5340</inkml:trace>
  <inkml:trace contextRef="#ctx0" brushRef="#br0" timeOffset="1">183 73 10202,'0'0'8186,"124"6"-8810,-89 2-1425,-6 1-2184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0:00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1 529 3145,'0'0'12486,"29"-27"-11979,94-89-308,-22 11-114,-90 91-81,-1 0 0,0-1 0,-1-1 0,9-21 0,-14 24-4,1 0-1,-2 0 0,0-1 1,0 0-1,-1 1 0,-1-1 1,-1-27-1,0 39 20,0 0 1,0 0-1,-1 0 1,1 0-1,-1-1 1,1 1-1,-1 0 1,0 0-1,0 0 1,0 0-1,0 1 1,0-1-1,-1 0 1,1 0-1,0 1 1,-1-1-1,1 0 1,-1 1-1,0 0 1,1-1-1,-1 1 1,0 0-1,0 0 1,0 0-1,0 0 1,0 0-1,0 0 1,0 1-1,0-1 1,0 1-1,-5-1 1,3 0 71,-1 1 0,1-1 0,-1 1 0,1 0 0,-1 0 0,1 1 0,0-1 0,-1 1 0,1 0 0,0 0 0,-1 1 0,1-1 0,0 1 0,0 0 0,-5 3 0,3 0 41,1 1-1,-1 0 1,1 0 0,0 0-1,1 1 1,-1 0-1,1 0 1,1 0-1,-1 0 1,1 1 0,0-1-1,1 1 1,0 0-1,0 0 1,1 0-1,-1 8 1,0-3-25,1-1-1,1 1 1,0-1-1,1 1 1,0-1-1,1 1 1,0-1-1,1 0 1,8 21-1,-5-20-86,0 0-1,1 0 1,1-1-1,-1 0 1,2-1-1,0 1 0,0-2 1,1 1-1,1-2 1,-1 1-1,18 11 1,-25-19-87,0-1 1,1 1 0,-1-1-1,0 1 1,1-1 0,-1 0 0,1 0-1,-1-1 1,1 1 0,0-1-1,-1 1 1,1-1 0,-1 0-1,1-1 1,0 1 0,-1-1 0,1 1-1,-1-1 1,5-2 0,-4 1-255,0 0 1,0 0 0,0-1 0,0 1 0,0-1 0,-1 0 0,1-1 0,-1 1-1,0 0 1,0-1 0,0 0 0,0 0 0,3-7 0,2-5-1115,-1 0 0,-1 0 0,7-28 1,-7 15 2325,-4 4 3831,-8 112-1106,3-51-2889,1 41 0,2-74-714,0-1 1,0 0-1,0 1 1,0-1-1,1 0 1,-1 0-1,1 1 1,-1-1 0,1 0-1,0 0 1,0 0-1,0 0 1,0 0-1,1 0 1,-1 0-1,0 0 1,1 0-1,-1-1 1,1 1 0,0 0-1,0-1 1,-1 0-1,5 3 1,0-2-63,-1 0 0,1 0 0,-1-1 0,1 0 0,0 0 0,0-1 0,-1 1 0,9-1 0,-12-1-50,0 1 1,0 0 0,-1-1 0,1 1 0,0-1 0,0 1 0,0-1 0,0 0 0,-1 0 0,1 0 0,0 0 0,-1 0 0,1 0 0,-1 0 0,1-1 0,-1 1 0,0 0 0,1-1 0,-1 1 0,0-1 0,0 0 0,0 1 0,1-3-1,2-6-1058,1 0-1,-2 0 1,4-12-1,-4 11-584,9-32-5724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59.0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4033,'0'0'14400,"8"-1"-13513,-4 3-804,0 0 0,-1 0 0,1 0 0,-1 0-1,1 1 1,-1-1 0,0 1 0,0 0 0,0 0 0,0 0 0,3 5 0,26 43 313,-26-38-444,-1 1-1,0-1 1,-1 1-1,-1 0 0,0 0 1,-1 1-1,0-1 1,-1 0-1,-1 1 1,0-1-1,-1 1 1,-1-1-1,0 0 1,-1 0-1,0 0 1,-1 0-1,-10 22 1,2-8-3049,3-8-3098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0:01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11242,'0'0'7922,"-29"23"-9754,29-8-2665,0-3-5305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0:01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7 11723,'0'0'8855,"-11"-2"-8714,-33-2-73,43 4-66,0 0-1,0 1 1,1-1-1,-1 0 1,0 1-1,1-1 1,-1 1-1,0-1 1,1 1-1,-1-1 1,1 1-1,-1 0 1,1-1 0,-1 1-1,1 0 1,-1-1-1,1 1 1,0 0-1,-1-1 1,1 1-1,0 0 1,0 0-1,-1 0 1,1-1-1,0 1 1,0 0-1,0 0 1,0 0-1,0-1 1,0 2 0,1 30 29,0-25-29,1 7-1,1 0 0,0 0 0,1-1 0,9 24 0,-6-20-134,-1 1-1,4 21 0,-9-34 100,3 40-272,-4-44 305,0 0 0,0 0 0,0 0 0,0 1 0,0-1 0,0 0 0,0 0 0,-1 0-1,1 0 1,0 0 0,-1 0 0,1 0 0,-1 0 0,1 0 0,-1 0 0,0 0 0,1 0 0,-1 0-1,0 0 1,0 0 0,0-1 0,1 1 0,-1 0 0,0-1 0,0 1 0,0 0 0,0-1 0,0 1-1,0-1 1,0 0 0,0 1 0,-1-1 0,0 1 0,0-1 15,-1 1 1,1-1-1,-1 0 0,1 0 1,-1 0-1,1 0 0,0 0 1,-1 0-1,1 0 0,-1-1 1,1 1-1,0-1 0,-1 0 1,1 0-1,0 0 0,0 0 1,0 0-1,-1 0 0,1-1 1,-2-1-1,2-1-76,0 0 0,0 0 0,1 1 0,-1-1 0,1 0 0,0 0 1,0 0-1,1 0 0,-1-1 0,1 1 0,0 0 0,1-7 0,-1 2-179,-1-6-998,2 1 0,0-1 0,0 1 0,5-19 0,12-13-4963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0:01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10906,'0'0'9697,"-4"31"-9252,-11 102-82,11-94-86,2-1 0,3 51 0,1-65-221,-3-18-97,1 0 0,1 0-1,-1-1 1,1 1 0,0 0 0,1-1-1,-1 1 1,1-1 0,0 0 0,0 1 0,5 8-1,-6-31-9430</inkml:trace>
  <inkml:trace contextRef="#ctx0" brushRef="#br0" timeOffset="1">0 163 11811,'0'0'5185,"165"-3"-9562,-130 6-2201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0:02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9234,'0'0'7691,"-15"8"-6819,-45 29-176,58-35-652,1-1-1,-1 1 1,0 0-1,1 0 1,-1 0-1,1 0 1,-1 0-1,1 1 0,0-1 1,0 0-1,0 1 1,0-1-1,1 0 1,-1 1-1,1-1 1,-1 1-1,1-1 1,0 1-1,0-1 1,0 1-1,0-1 0,0 1 1,1-1-1,0 5 1,0 2 62,0-7-98,-1 0 0,1 0 1,-1-1-1,1 1 0,0 0 1,0 0-1,0 0 1,0-1-1,0 1 0,0-1 1,0 1-1,0 0 1,1-1-1,-1 0 0,0 1 1,1-1-1,-1 0 0,1 0 1,0 0-1,-1 0 1,1 0-1,0 0 0,0 0 1,0-1-1,-1 1 0,1-1 1,0 1-1,0-1 1,0 0-1,3 0 0,8 2-201,0-1 0,0-1 0,18-2-1,-25 2-38,-4 0 109,0 0 0,-1-1-1,1 1 1,0-1 0,0 1 0,0-1 0,-1 1-1,1-1 1,0 0 0,-1 0 0,1 0 0,0 0-1,-1 0 1,1 0 0,-1 0 0,0-1 0,1 1-1,-1-1 1,0 1 0,0-1 0,0 1 0,0-1-1,0 1 1,0-1 0,0 0 0,-1 0 0,2-3-1,-1-1-36,1 0-1,-2-1 1,1 1-1,-1-1 1,1 1 0,-3-14-1,2 19 227,0 0 1,-1 0-1,1 0 0,0 0 1,-1 1-1,1-1 0,-1 0 1,1 0-1,-1 0 0,0 0 1,1 0-1,-1 1 0,0-1 1,1 0-1,-1 1 0,0-1 1,0 0-1,0 1 0,0-1 0,0 1 1,1-1-1,-1 1 0,0 0 1,0-1-1,0 1 0,0 0 1,0 0-1,0 0 0,0-1 1,0 1-1,0 0 0,0 0 1,0 1-1,-1-1 0,1 0 1,-1 1-1,1 1 85,0 0 1,0 0-1,1 0 1,-1 1-1,1-1 1,-1 0-1,1 1 1,0-1-1,0 0 1,0 0-1,0 1 0,0-1 1,1 3-1,0-4-145,-1 0 0,0 0-1,0-1 1,1 1-1,-1 0 1,1 0-1,-1-1 1,0 1 0,1 0-1,-1-1 1,1 1-1,0-1 1,-1 1-1,1-1 1,-1 1 0,1-1-1,0 1 1,-1-1-1,1 1 1,0-1-1,0 0 1,-1 1 0,2-1-1,27 5 83,-19-4-228,0-2 0,1 1 0,13-3 0,-20 2 3,0-1 0,1 1 0,-2-1 0,1 0 0,0 0 0,0 0 0,0 0 0,-1 0 0,1-1 0,-1 0 1,0 0-1,0 0 0,0 0 0,0 0 0,-1 0 0,1-1 0,-1 0 0,0 1 0,0-1 0,0 0 0,0 0 0,-1 0 1,1 0-1,-1 0 0,0 0 0,0-8 0,-18 21 3007,13-5-2715,0 1-1,1 0 1,0 1 0,0-1 0,0 0-1,1 1 1,-1 0 0,1-1 0,1 1 0,-1 0-1,1 0 1,-1 8 0,-1 12 245,1 39 0,2-56-286,1 10-8,0 1 0,1-1 1,1 0-1,0 1 1,2-1-1,0-1 0,15 35 1,-13-37-99,0 0 1,-1 0 0,-1 1-1,-1 0 1,-1 0 0,0 0-1,0 23 1,-3-40-9,0 1 0,0 0 1,0-1-1,0 1 0,0 0 0,0-1 1,0 1-1,0-1 0,-1 1 0,1 0 1,0-1-1,0 1 0,-1-1 0,1 1 1,0-1-1,-1 1 0,1-1 0,-1 1 1,1-1-1,-1 1 0,1-1 0,-1 1 1,1-1-1,-1 0 0,1 1 0,-1-1 1,0 1-1,-22 0-4,18-2-3,0 0 0,-1 0 0,1 0 0,1-1 0,-1 0 0,0 0 0,-5-3 0,0-2-6,1 0 0,0-1 0,0 0 0,1-1 0,0 0 0,0 0 0,-7-13 0,11 16 7,1 1 1,0-1-1,0 0 1,0 0-1,1 0 1,0 0-1,0 0 1,1-1-1,0 1 1,0 0-1,0-1 1,1 1-1,0-1 1,0 1-1,2-9 1,-1 12-20,0-1 0,1 0 0,-1 1 1,1-1-1,0 1 0,0 0 0,0 0 1,0-1-1,1 1 0,-1 1 1,1-1-1,5-4 0,44-30-947,-33 24 284,82-52-7034,-57 36-942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0:03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0 342 10594,'0'0'8875,"14"0"-8693,-11 0-180,3 1-8,0-1 0,0 0 0,0-1 0,0 1 0,0-1 0,0-1 0,0 1 0,-1-1 0,1 0 0,0 0 0,-1 0 0,1-1 0,-1 0 0,0 0 0,0 0 0,6-6 0,-1 0-204,0-1 0,0 0 1,-1-1-1,-1 0 0,0-1 0,0 0 1,-1 0-1,0 0 0,-2-1 0,1 0 1,-1 0-1,-1-1 0,0 1 0,-1-1 1,-1 0-1,0 0 0,0-17 0,-2 29 188,0-3 46,0 0 0,0-1-1,0 1 1,-1 0 0,0 0 0,0 0 0,-2-7-1,2 11 48,0-1 0,0 1-1,0-1 1,0 1-1,0 0 1,0 0 0,0-1-1,-1 1 1,1 0-1,0 0 1,-1 0-1,1 1 1,-1-1 0,1 0-1,-1 0 1,0 1-1,1-1 1,-1 1-1,1-1 1,-1 1 0,0 0-1,1 0 1,-1 0-1,0 0 1,0 0 0,-2 0-1,2 0 14,-1 0-1,0 0 1,0 0 0,0 0-1,0 0 1,0 1-1,0-1 1,0 1 0,0 0-1,1 0 1,-1 0 0,0 0-1,0 0 1,1 1-1,-1-1 1,1 1 0,0 0-1,-1 0 1,1 0 0,0 0-1,0 0 1,0 0-1,0 0 1,0 1 0,1-1-1,-1 1 1,1-1-1,0 1 1,-2 3 0,-3 7 140,1 0 1,0 1 0,0-1 0,2 1-1,0 0 1,-3 25 0,4-3 201,4 55-1,-1-82-395,0 1-1,1-1 1,0 0-1,1 0 1,0 0-1,0 0 1,1-1-1,0 1 1,1-1 0,0 0-1,0 0 1,1-1-1,0 0 1,10 11-1,-12-14-109,1 0-1,-1 0 1,1 0 0,0 0-1,0-1 1,1 0 0,-1 0-1,1 0 1,0-1 0,-1 1-1,1-1 1,0-1 0,0 1-1,0-1 1,1 0-1,-1-1 1,0 1 0,0-1-1,0 0 1,1-1 0,-1 0-1,0 0 1,7-2 0,-9 2-121,0-1 1,-1 0 0,1-1-1,-1 1 1,1-1 0,-1 1 0,0-1-1,0 0 1,0 0 0,-1 0 0,1-1-1,-1 1 1,1-1 0,-1 1-1,0-1 1,0 0 0,-1 0 0,1 0-1,-1 0 1,0 0 0,1-6 0,1-8-367,0 0 1,-1 0-1,0-28 0,-1 25 435,0 6 3272,-4 29-974,-4 28-1000,-2 83 0,9-123-1166,-1 1 1,2-1-1,-1 0 1,0 0-1,0 0 0,1 0 1,-1 0-1,1 0 0,-1 0 1,1 0-1,0 0 0,0-1 1,0 1-1,0 0 1,0 0-1,0-1 0,0 1 1,1-1-1,-1 1 0,1-1 1,-1 1-1,1-1 0,-1 0 1,1 0-1,0 1 1,0-1-1,-1-1 0,1 1 1,0 0-1,0 0 0,3 0 1,-2-1-126,0 1 0,0-1 0,0 0 1,0 0-1,0 0 0,1 0 0,-1-1 1,0 0-1,0 1 0,0-1 0,0 0 0,0 0 1,-1 0-1,1-1 0,0 1 0,0-1 1,-1 0-1,1 1 0,-1-1 0,3-3 0,21-28-4202,-5-4-2193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0:03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11498,'0'0'6154,"18"37"-10971,2-25-1641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0:04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12571,'150'91'2217,"-149"-90"-2129,0-1-1,1 1 0,-1 0 0,0-1 1,0 1-1,1 0 0,-1 0 0,0 0 1,0 0-1,0 0 0,0 0 0,0 0 1,0 0-1,-1 0 0,1 0 0,0 1 1,-1-1-1,2 3 0,-2-4-23,-1 1 1,1-1-1,-1 0 0,1 1 0,-1-1 1,1 1-1,-1-1 0,1 0 1,-1 1-1,1-1 0,-1 0 0,0 0 1,1 0-1,-1 1 0,0-1 1,1 0-1,-1 0 0,1 0 0,-2 0 1,-5 2 542,4 1-453,0-1 1,0 1 0,0 1 0,0-1 0,0 0 0,1 1 0,-1 0 0,1-1 0,0 1 0,0 0 0,0 0 0,1 0-1,0 0 1,-1 0 0,2 1 0,-1-1 0,0 8 0,0-6-135,0 0 0,1-1 0,0 1 0,1 0 0,-1 0 0,1 0-1,0-1 1,0 1 0,1 0 0,0-1 0,0 1 0,6 9 0,-1-5-14,1 0 0,1-1 1,0 0-1,11 8 0,-9-7-32,0-1 0,14 18 0,-16-9-90,-9-17 115,0-1 1,0 1-1,0-1 1,0 1-1,0-1 0,0 1 1,-1-1-1,1 1 1,0-1-1,0 1 0,0-1 1,-1 1-1,1-1 1,0 1-1,0-1 0,-1 0 1,1 1-1,0-1 1,-1 0-1,1 1 0,0-1 1,-1 0-1,0 1 1,-1 0-23,0 0 0,0-1 0,0 1-1,0-1 1,0 1 0,0-1 0,0 0 0,-1 0 0,1 0 0,0 0 0,0 0 0,0 0 0,-4-1 0,6 0-46,-1 0 1,0 1 0,1-1 0,-1 0-1,0 0 1,1 0 0,-1 0-1,1 0 1,0 1 0,-1-1-1,1 0 1,0 0 0,-1 0 0,1 0-1,0 0 1,0 0 0,0 0-1,0 0 1,0 0 0,0 0-1,0-2 1,1-28-1153,-1 24 653,2-29-2695,11-1-1882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0:04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11106,'0'0'9188,"-1"26"-8417,-1 154 177,0-123-564,0-31-304,2 0-1,0 0 1,5 28 0,3-28-418,-4-20-1001,-3-19-1019,-1-14-2619,-2-7-1253</inkml:trace>
  <inkml:trace contextRef="#ctx0" brushRef="#br0" timeOffset="1">1 133 10938,'0'0'10651,"104"-3"-10587,-78 3-64,-3 0-368,-3 3-801,-5 3-1799,-7-3-3546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0:04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0 8370,'0'0'12193,"-28"29"-11441,-89 93-302,101-105-351,1 0 1,1 2-1,1 0 0,-14 25 1,1 0 35,11-22-109,6-7-88,-1 0 1,-20 23-1,26-65-6231,5-9 834,4-1-1282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0:05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8210,'0'0'13065,"0"10"-12361,0 0-578,0-1-1,0 0 0,1 0 0,1 0 1,0 0-1,0 0 0,0 0 0,1 0 1,1 0-1,6 12 0,8 4-21,1-1 0,1-1 0,1-1 0,0 0 0,2-2 0,1 0 0,1-2 0,0 0 0,1-2 0,31 14 0,-145-69-4723,64 27-1172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59.7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0 7618,'0'0'11655,"0"4"-11325,0 45 464,-1 6-356,2-1 0,14 87 0,-3-80-745,10 50 726,-16-37-7634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0:11.5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0 162 13691,'0'0'6943,"12"27"-6582,72 179 6,-82-202-348,0 0-1,0 0 1,0 0-1,0 0 1,1 0 0,0 0-1,0-1 1,0 1-1,7 5 1,-9-8-10,1 0 0,-1 0 0,1 0-1,0-1 1,-1 1 0,1-1 0,0 1 0,0-1 0,0 1 0,-1-1 0,1 0-1,0 0 1,0 0 0,0 0 0,0 0 0,-1 0 0,1 0 0,0-1-1,0 1 1,0-1 0,-1 1 0,1-1 0,0 0 0,-1 0 0,1 1 0,0-1-1,-1 0 1,1-1 0,1-1 0,10-8-16,-2 0 1,1 0-1,-1-2 0,-1 1 0,15-25 1,40-77-511,-61 106 446,17-33-1880,-2-1 0,18-57 0,-27 64-1996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02.7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46 9482,'0'0'9973,"-2"0"-8446,6 0-1063,356-22 532,6 0-1032,-193 21 36,185 3-9,-248 9 50,-109-11-20,-12 0-1742,-32 0-6085,25 0-429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03.0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61 4 9962,'0'0'9419,"-3"-4"-8848,3 4-542,0 1-1,0-1 1,0 0 0,0 0 0,0 0 0,0 0 0,0 0 0,0 0 0,0 0 0,0 0-1,0 0 1,0 0 0,0 0 0,0 0 0,0 0 0,0 0 0,0 0 0,0 0 0,0 0-1,0 0 1,0 0 0,-1 0 0,1 0 0,0 0 0,0 0 0,0 0 0,0 0 0,0 0-1,0 0 1,0 0 0,0 0 0,0 0 0,0 0 0,0 0 0,0 0 0,0 0 0,0 0-1,0 0 1,0 0 0,5 12 106,2-1-1,-1-1 0,2 1 0,-1-1 1,19 18-1,0 2 18,-10-10-82,-5-9-33,-2 1 0,1 0 0,7 15 0,-16-25-33,1 1 1,-1-1-1,0 1 1,1 0-1,-1 0 1,0 0-1,-1 0 1,1 0-1,0 0 1,-1 0 0,0 0-1,0 0 1,0 0-1,0 0 1,0 0-1,0 0 1,-1 0-1,0 0 1,1 0-1,-1 0 1,-2 3-1,-5 5-32,0-1 0,-1 0-1,0 0 1,-1-1 0,0 0 0,0-1-1,-21 12 1,10-5-246,-30 22-1770,9-9-3967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05.4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0 8706,'0'0'9306,"-26"9"-9250,26 11 56,3 3-56,3-2 16,0-1-72,-1 3 0,-5-3-48,3-2-648,-3-4-1241,0-2-823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05.8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8490,'0'0'7273,"12"20"-13706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06.3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44 384,'0'0'15299,"4"-7"-15035,-4 6-238,14-25 137,-14 26-148,1-1 1,-1 0-1,0 1 1,1-1-1,-1 0 1,1 1-1,-1-1 1,1 1-1,-1-1 1,1 1-1,-1-1 1,1 1-1,-1 0 1,1-1-1,0 1 1,-1 0-1,1-1 1,0 1-1,-1 0 1,1 0-1,0-1 0,0 1 1,-1 0-1,1 0 1,0 0-1,0 0 1,-1 0-1,1 0 1,0 0-1,-1 0 1,1 1-1,0-1 1,0 0-1,-1 0 1,1 0-1,0 1 1,-1-1-1,1 0 1,-1 1-1,1-1 1,0 1-1,-1-1 1,1 1-1,-1-1 1,1 1-1,0 0 1,2 4 46,1 0 0,-1 0-1,0 0 1,-1 1 0,1-1 0,-1 1 0,0-1 0,-1 1 0,1 0 0,-1 0 0,1 10 0,-1 12 23,-1 34 0,0-30 3,-2-61-783,1 9 411,1 0 1,2-24-1,-2 40 310,0 1 0,1-1 0,-1 0 0,1 1-1,0-1 1,0 1 0,1-1 0,-1 1 0,1-1 0,-1 1-1,1 0 1,0 0 0,0 0 0,1 0 0,-1 0 0,1 0 0,-1 0-1,4-2 1,-4 4 2,-1 0-1,1 0 1,0 0-1,-1 0 1,1 1 0,0-1-1,-1 0 1,1 1-1,0-1 1,0 1-1,-1 0 1,1-1-1,0 1 1,0 0-1,0 0 1,-1 0-1,1 1 1,0-1 0,0 0-1,0 1 1,-1-1-1,1 1 1,2 0-1,-1 1 2,-1 0 0,1 0 0,-1 0 0,0 0 0,1 0 0,-1 1 0,0-1 0,0 1 0,0 0 0,-1-1 0,1 1 0,1 4 0,3 7 42,-1 1 1,-1 0-1,0 1 1,2 17-1,1 27-217,-5-57-25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06.6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10522,'0'0'7862,"1"29"-7418,5 96-72,-4-103-195,0 0 1,2 0-1,9 30 0,-3-13 26,-4-14-135,4 15-87,-2 0-1,-2 0 0,1 46 1,-7-85-499,-7-3-1545,5-1 1810,-1 1 0,1-1 0,0 1 0,0-1 0,0 0 0,1 0 0,-1 0 0,1 0 0,-1 0-1,1 0 1,0 0 0,0-1 0,0 1 0,0-4 0,-2-6-501,-10-34-2363,5 1-2720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07.0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82 6449,'0'0'8456,"23"-14"-8070,72-42-28,-65 45-31,-29 10-315,-1 1 0,1 0 1,0 0-1,0 0 0,-1 0 0,1 0 0,0 0 1,-1 0-1,1 1 0,0-1 0,-1 0 0,1 0 1,0 0-1,-1 1 0,1-1 0,0 0 0,-1 1 1,1-1-1,0 1 0,0 0 0,0 0 15,-1 0 0,1 1 0,0-1 0,-1 1 1,1-1-1,-1 1 0,0 0 0,1-1 0,-1 1 0,0-1 0,0 1 0,0 0 0,0-1 0,0 4 0,-1 1 87,2 5-5,0-1 0,-2 1 0,1 0 1,-1 0-1,-1-1 0,0 1 0,0-1 1,-1 1-1,-1-1 0,1 0 0,-2 0 1,1-1-1,-10 15 0,8-15-136,1 0-57,-1 0-1,0 0 0,-1 0 1,1-1-1,-2 0 0,1 0 1,-11 7-1,18-15 36,0 0 1,0 0-1,0 0 0,0 0 1,-1 0-1,1 0 0,0 0 1,0 0-1,0 0 0,-1 0 1,1 0-1,0 0 0,0 0 1,0 0-1,0 0 0,-1 0 0,1 0 1,0-1-1,0 1 0,0 0 1,0 0-1,-1 0 0,1 0 1,0 0-1,0 0 0,0 0 1,0-1-1,0 1 0,-1 0 1,1 0-1,0 0 0,0 0 1,0-1-1,0 1 0,0 0 0,0 0 1,0 0-1,0 0 0,0-1 1,0 1-1,0 0 0,0 0 1,0 0-1,0-1 0,0 1 1,0 0-1,0 0 0,0 0 1,0 0-1,0-1 0,0 1 1,0 0-1,0 0 0,0 0 0,0 0 1,0-1-1,0 1 0,1 0 1,-1 0-1,0 0 0,0-1 1,0-1-769,0-22-3867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07.3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8482,'0'0'8335,"5"19"-7347,19 66-262,-22-74-589,0 1 0,-1-1 1,0 0-1,-1 16 1,0-21-73,0 0 1,0-1 0,0 1-1,1 0 1,0 0 0,3 10 0,-4-15-61,1 0 0,-1-1 1,1 1-1,-1 0 1,1 0-1,-1 0 0,1 0 1,0-1-1,0 1 1,-1 0-1,1 0 0,0-1 1,0 1-1,0-1 1,0 1-1,0-1 0,0 1 1,0-1-1,0 0 1,0 1-1,0-1 1,0 0-1,0 0 0,0 0 1,0 1-1,0-1 1,0 0-1,0 0 0,0-1 1,0 1-1,0 0 1,1-1-1,1 1-57,1-1-1,-1 0 1,0 0-1,0 0 1,0 0 0,0 0-1,-1-1 1,1 1 0,4-4-1,0-2-81,-1 0 0,1 0-1,-1 0 1,0-1 0,-1 0-1,0-1 1,0 1 0,-1-1-1,0 0 1,0 0 0,-1 0-1,0 0 1,1-13 1457,-4 40-462,0-11-773,0-1 0,0 1 0,1-1 0,0 1 1,0-1-1,0 1 0,1-1 0,0 0 0,0 0 1,5 9-1,-5-12-86,0-1 1,0 1-1,1 0 1,-1-1-1,1 1 1,-1-1-1,1 0 1,0 0-1,0 0 1,0 0-1,0-1 1,1 1-1,-1-1 1,0 0 0,1 0-1,-1 0 1,0 0-1,1 0 1,-1-1-1,1 0 1,4 0-1,-3 1-175,0-1-1,0 0 0,-1 0 1,1 0-1,0-1 1,-1 0-1,1 0 0,0 0 1,-1-1-1,1 1 1,-1-1-1,0 0 1,6-3-1,-4 0-673,-1 0 0,0 0 1,0 0-1,0 0 0,0-1 0,-1 0 0,0 0 0,4-8 1,14-26-8930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07.7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133 0 5233,'0'0'14123,"-38"147"-13571,38-97-136,0-7-48,0 0-168,9-8-112,-3-6-80,0-6-16,-3-9-184,-1-2-488</inkml:trace>
  <inkml:trace contextRef="#ctx0" brushRef="#br0" timeOffset="1">0 176 5673,'0'0'11235,"145"0"-13100,-102 0-727,-6-3-7787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00.1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10386,'0'0'5115,"26"7"-5047,80 24-58,-102-30 6,1 0-1,0 1 1,0-1 0,-1 1-1,1 0 1,-1 1-1,1-1 1,-1 1-1,0 0 1,0 0-1,0 0 1,-1 1 0,1-1-1,-1 1 1,0 0-1,0 0 1,0 0-1,0 0 1,-1 0 0,3 6-1,-2 0 259,-1 1 0,0-1-1,0 1 1,-1 0 0,0-1-1,-2 21 1,4 26 900,-3-51-1090,2 0 0,-1 0 0,1 0 0,-1-1 0,2 1 0,-1-1 0,1 1 0,-1-1 0,1 0 0,1 0 0,-1 0 0,1 0 0,4 4 0,-5-7-69,0 0-1,0 0 1,0 0-1,0 0 1,0-1 0,0 1-1,0-1 1,1 1-1,-1-1 1,0 0-1,1-1 1,-1 1 0,1-1-1,-1 1 1,1-1-1,-1 0 1,1 0-1,-1-1 1,1 1-1,-1-1 1,1 1 0,-1-1-1,6-2 1,-5 1-51,0 0 0,0 0-1,-1 0 1,1 0 0,0-1 0,-1 0 0,0 1 0,1-1 0,-1 0 0,0-1 0,-1 1 0,1 0 0,0-1 0,-1 0 0,0 1 0,0-1-1,0 0 1,0 0 0,-1 0 0,0-1 0,2-6 0,0-3-192,-1-1 0,0 1 0,-1-1 0,-1 0 0,-2-17 0,2 28 216,0 0-1,-1 0 1,0 1-1,0-1 1,0 1 0,0-1-1,0 0 1,-1 1-1,1 0 1,-1-1 0,0 1-1,0 0 1,0 0 0,-1 0-1,1 0 1,-1 1-1,1-1 1,-1 0 0,0 1-1,0 0 1,0 0 0,0 0-1,-1 0 1,1 0-1,0 1 1,-5-2 0,-4 0 33,-1-1 1,0 2 0,0 0 0,-1 0 0,1 1 0,-14 1 0,23 0-24,1 0 1,0 0 0,0 0 0,0 1-1,0-1 1,0 1 0,0 0-1,0 0 1,0 0 0,0 0 0,0 1-1,1-1 1,-6 4 0,-4 12-3582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08.0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 10610,'0'0'8298,"98"0"-8298,-77-3-48,-4 0-1192,-8 3-3073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10.0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11202,'0'0'8522,"0"5"-8410,0 34 317,-2-9-343,2 0-1,1-1 1,2 1 0,1 0-1,10 38 1,-9-59-536,-4-22-8397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10.4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6 203 11586,'-6'-203'6466,"6"209"-11163,6 6-1200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10.7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160 65 8586,'0'0'9785,"-2"-6"-9271,2 4-457,-1 0 0,0 0-1,1 0 1,-1 0 0,0 0-1,0 0 1,0 0-1,0 0 1,-1 1 0,1-1-1,-1 0 1,1 1 0,-1-1-1,1 1 1,-1 0 0,0 0-1,-3-3 1,2 3-13,0 0-1,0 0 1,0 0 0,0 0 0,0 1 0,0-1-1,0 1 1,0 0 0,-1 0 0,1 0 0,0 0-1,0 1 1,0-1 0,-5 2 0,4 0-24,0-1 0,0 1 0,0 0 0,0 0 1,0 0-1,1 1 0,-1-1 0,1 1 0,0 0 0,0 0 0,0 0 1,0 0-1,0 1 0,1-1 0,0 1 0,-1 0 0,1 0 1,-3 7-1,2-1 17,-1 0 1,1-1 0,1 1-1,0 0 1,0 0 0,1 1-1,0 9 1,1-15-22,-1 0 1,2-1 0,-1 1-1,0-1 1,1 1-1,0-1 1,3 10 0,-3-13-17,0 1 1,0-1-1,0 1 0,1 0 1,-1-1-1,1 0 1,-1 1-1,1-1 1,-1 0-1,1 0 1,-1 0-1,1 0 1,0 0-1,0 0 0,-1 0 1,1-1-1,0 1 1,0-1-1,0 1 1,0-1-1,3 0 1,-1 1-127,1 0 1,0 0 0,0 0 0,0-1 0,0 0 0,0 0 0,0 0 0,0-1 0,0 0 0,-1 0 0,1 0 0,0 0 0,0-1 0,-1 0-1,1 0 1,-1 0 0,1 0 0,-1-1 0,0 1 0,0-1 0,0 0 0,-1-1 0,1 1 0,-1-1 0,1 1 0,-1-1 0,4-7-1,4-10-1691,-1-2-1,-1 1 0,9-38 1,-2-4-3110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11.1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0 8146,'0'0'10551,"-1"9"-10112,-4 49 226,2-1 0,3 1 0,10 86-1,-3-111-812,1-1 0,1 1 0,24 53 0,-33-85-6,1 0 1,-1 0-1,1 0 0,-1 0 0,1 0 0,0 0 0,-1 0 0,1-1 1,0 1-1,0 0 0,0 0 0,-1-1 0,1 1 0,0-1 0,0 1 1,0-1-1,1 1 0,-1-1-62,-1 0 0,1 0 1,-1 0-1,0 0 0,1 0 0,-1 0 0,1 0 1,-1 0-1,1 0 0,-1 0 0,1-1 0,-1 1 1,1 0-1,-1 0 0,0 0 0,1-1 0,-1 1 1,0 0-1,1 0 0,-1-1 0,0 1 0,1 0 1,-1-1-1,0 1 0,1-1 0,-1 1 0,0 0 0,0-1 1,1 0-1,5-19-7407</inkml:trace>
  <inkml:trace contextRef="#ctx0" brushRef="#br0" timeOffset="1">272 214 12427,'0'0'8217,"-22"17"-8117,-69 57-28,89-72-66,0 0 0,-1 0-1,1 1 1,0-1 0,0 1-1,0 0 1,1-1 0,-1 1-1,1 0 1,-2 4 0,3-5-3,-1-1 1,1 1 0,0-1-1,0 1 1,-1-1 0,1 1 0,1-1-1,-1 1 1,0-1 0,0 1-1,0-1 1,1 1 0,-1-1-1,1 1 1,0 1 0,2 1 4,0 0 1,-1-1 0,1 1-1,1-1 1,-1 0 0,0 0 0,1 0-1,-1 0 1,6 2 0,1 2 4,15 11 0,-16-12-10,0 1 0,-1-1 0,1 1 0,-1 0 0,0 1 0,-1 0 0,12 16 0,-19-23-2,1 0-1,-1 0 1,0-1 0,1 1-1,-1 0 1,0 0-1,1-1 1,-1 1 0,0 0-1,0 0 1,0 0-1,0-1 1,0 1 0,0 0-1,0 0 1,0 0-1,0-1 1,0 1 0,-1 0-1,1 0 1,0 0-1,0-1 1,-1 1 0,1 0-1,-1 0 1,1-1-1,0 1 1,-1 0 0,1-1-1,-1 1 1,0-1-1,1 1 1,-1-1 0,1 1-1,-1-1 1,0 1-1,0-1 1,1 1 0,-1-1-1,0 0 1,0 1-1,1-1 1,-1 0 0,0 0-1,0 0 1,0 1-1,1-1 1,-1 0 0,-2 0-1,-6 1 14,-1-1 0,0 1 0,-14-2 0,13 0-28,4 2-68,0-1 1,0-1-1,0 1 0,0-1 0,0 0 0,1-1 0,-1 0 1,0 0-1,1 0 0,-7-4 0,8 3-486,0 0 1,0-1-1,0 0 1,1 0-1,0 0 0,-1-1 1,-4-6-1,-7-13-6464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12.3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33 7522,'8'4'11444,"-7"-2"-10454,-1-1-984,0-1 0,1 1 0,-1 0 1,1-1-1,-1 1 0,1-1 0,-1 1 0,1 0 0,0-1 0,-1 1 0,1-1 0,0 0 0,-1 1 0,1-1 0,0 1 0,-1-1 0,1 0 0,0 0 1,0 1-1,0-1 0,-1 0 0,1 0 0,0 0 0,0 0 0,0 0 0,-1 0 0,1 0 0,1 0 0,-1 0-50,0 0-1,0 0 1,0 0-1,0 0 1,0 0-1,-1 0 1,1 0-1,0 0 1,0-1-1,0 1 1,0 0-1,0 0 1,0-1-1,-1 1 1,1-1-1,0 1 1,0 0-1,-1-1 1,1 0-1,0 1 1,0-1-1,-1 1 1,1-1-1,-1 0 1,1 1-1,0-3 1,0 2 48,-1-1 0,1 0 0,-1 0 1,0 0-1,0 1 0,0-1 0,0 0 1,0 0-1,0 0 0,0 0 0,0 0 0,-1 1 1,1-1-1,-2-3 0,1 4 63,0 1 1,0-1-1,0 0 0,0 0 1,-1 1-1,1-1 0,0 1 1,0-1-1,-1 1 0,1-1 1,0 1-1,-1 0 0,1 0 0,0-1 1,-1 1-1,1 0 0,0 0 1,-1 0-1,-1 1 0,5 36-1483,19-31-6112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14.3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24 10298,'0'0'9858,"8"0"-9714,10 0 56,8 0-16,2 0-80,4-3-104,0-3-168,-3 1-744,0-1-1528,-6 3-1961,-11 3-2233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14.7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5329,'0'0'13483,"14"0"-13267,3 0-64,7 0-96,2 0-56,-3 0-232,6 0-1336,-6 0-2425,-9 0-2344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19.3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32 5 8010,'0'0'10626,"-3"-2"-9925,3 2-683,0 0 0,0 0 0,-1-1-1,1 1 1,0 0 0,0 0 0,-1 0-1,1 0 1,0-1 0,0 1 0,-1 0-1,1 0 1,0 0 0,-1 0 0,1 0-1,0 0 1,0 0 0,-1 0-1,1 0 1,0 0 0,-1 0 0,1 0-1,0 0 1,-1 0 0,1 0 0,0 0-1,0 0 1,-1 0 0,1 1 0,0-1-1,0 0 1,-1 0 0,1 0 0,0 0-1,0 1 1,-1-1 0,1 0 0,0 0-1,0 1 1,0-1 0,-1 0-1,1 0 1,0 1 0,0-1 0,-7 23 442,2 42 4,5-50-305,-1-2-89,-4 68 307,9 117 0,4-160-251,-7-36-193,-1 0 1,1-1 0,0 1-1,0 0 1,0 0 0,0 0 0,0-1-1,0 1 1,0-1 0,0 1-1,1-1 1,-1 1 0,0-1-1,1 0 1,-1 0 0,1 1-1,2 0 1,-4-2-31,1 0-1,-1 0 0,0 0 1,0 0-1,1 0 0,-1 0 1,0 0-1,0 0 0,1 0 1,-1 0-1,0 0 0,1 0 1,-1 0-1,0 0 1,0 0-1,1 0 0,-1 0 1,0-1-1,0 1 0,0 0 1,1 0-1,-1 0 0,0 0 1,0-1-1,0 1 1,1 0-1,-1 0 0,0 0 1,0-1-1,0 1 0,0 0 1,0 0-1,1 0 0,-1-1 1,0 1-1,0 0 1,0 0-1,0-1 0,0 1 1,0 0-1,0-1 0,0 1 1,0 0-1,0 0 0,0-1 1,0 1-1,0-16-4846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19.6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12 11618,'0'0'7338,"127"-12"-7338,-92 12 0,2 0-1128,-11 0-3057,-5 0-3121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00.4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0 10746,'0'0'8842,"-6"200"-8090,6-137-184,0-2-199,0-6-153,9-12-120,8-8-96,-2-9-168,2-6-321,-3-8-575,7-12-1088,-4 0-2313,-3-9-2585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20.1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19 135 11570,'0'0'4995,"14"-5"-4764,47-18-414,-59 22 76,1 0 1,-1-1-1,1 1 1,-1-1-1,0 0 1,1 0-1,-1 0 0,0 0 1,0 0-1,0 0 1,-1-1-1,1 1 1,0-1-1,-1 1 0,0-1 1,1 1-1,0-6 1,0 1-286,-1 0 1,0 0 0,0 0-1,-1 1 1,0-10 0,0 7 71,-1 8 365,1 1 0,0-1 0,-1 1 0,1 0 0,-1-1 0,1 1 0,0 0 0,-1-1 0,1 1 0,-1 0 0,1-1 0,-1 1 0,1 0 0,-1 0 0,1 0 0,-1-1 0,1 1 0,-1 0 0,1 0 0,-1 0 0,1 0 1,-1 0-1,1 0 0,-1 0 0,1 0 0,-1 0 0,1 0 0,-1 1 0,1-1 0,-1 0 0,1 0 0,-1 1 0,0-1 58,0 0 1,0 0-1,0 0 1,0 1-1,0-1 0,0 0 1,0 1-1,0-1 0,1 1 1,-1-1-1,0 1 1,0-1-1,1 1 0,-1 0 1,0-1-1,0 1 0,1 0 1,-1-1-1,1 1 1,-1 0-1,1 0 0,-1 0 1,0 1-1,-1 16 717,0 0 0,1 0 0,2 31 0,0-10-262,1-1-51,2 0-1,13 58 1,-9-58-393,-2 0 0,3 60 0,-9-97-112,0 0 1,0-1-1,0 1 1,0 0 0,0 0-1,0-1 1,-1 1-1,1 0 1,0 0-1,0-1 1,-1 1-1,1 0 1,-1-1-1,1 1 1,0-1-1,-1 1 1,1 0-1,-1-1 1,0 1-1,1-1 1,-1 1-1,1-1 1,-1 1-1,0-1 1,1 0-1,-1 1 1,0-1-1,-1 1 1,-1-1-4,0 1 0,0-1 0,0 1 0,0-1 0,0 0 0,0 0 0,0 0 1,-3-1-1,-1 0-12,0 0 0,0-1-1,1 0 1,-1 0 0,0 0 0,-10-6 0,14 6 2,0-1-1,0 1 1,0 0-1,0-1 0,1 1 1,-1-1-1,1 0 1,-1 0-1,1 0 1,0 0-1,0 0 0,1-1 1,-1 1-1,1-1 1,-1 1-1,1-1 1,0 1-1,0-1 0,1 0 1,-1 1-1,1-1 1,0 0-1,0 0 1,0 1-1,0-1 0,1 0 1,-1 0-1,1 1 1,0-1-1,0 1 1,1-1-1,-1 1 0,1-1 1,-1 1-1,1 0 1,0 0-1,0-1 1,1 1-1,2-2 1,16-15-1109,29-21 0,-10 10-2462,-15 10-599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20.5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0 12019,'0'0'9786,"-3"0"-9610,0 0-256,0 0-1345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21.0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87 15 6433,'0'0'10056,"-2"-12"-8298,1 11-1733,0 1 1,1 0 0,-1-1 0,0 1 0,1 0 0,-1 0 0,0 0-1,1 0 1,-1-1 0,0 1 0,1 0 0,-1 0 0,0 1 0,0-1-1,1 0 1,-1 0 0,0 0 0,1 0 0,-1 0 0,0 1-1,1-1 1,-1 0 0,0 1 0,1-1 0,-1 1 0,1-1 0,-1 0-1,0 1 1,1-1 0,-1 1 0,1-1 0,0 1 0,-1 0 0,0 0-1,-17 20 480,11-11-352,2 1-1,-1 0 1,1 0-1,1 0 1,0 1-1,1 0 1,0-1-1,0 1 1,1 1-1,1-1 0,0 0 1,1 0-1,0 0 1,4 21-1,-4-30-157,1 0-1,0 0 1,-1-1 0,1 1-1,1 0 1,-1-1-1,0 1 1,0 0-1,1-1 1,0 0 0,-1 1-1,1-1 1,0 0-1,0 0 1,0 0-1,1 0 1,-1 0 0,0-1-1,1 1 1,-1 0-1,1-1 1,-1 0-1,1 0 1,0 0 0,-1 0-1,1 0 1,0 0-1,0-1 1,0 1-1,0-1 1,0 0 0,-1 0-1,6-1 1,-1 1-479,0 0 0,0-1 0,0 0-1,0 0 1,-1-1 0,1 0 0,-1 0 0,1 0 0,-1-1 0,0 0 0,0 0 0,0-1 0,6-4 0,15-18-5480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21.7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7946,'151'28'2758,"-122"-23"-870,-32-7 267,0-1-937,1 4-1097,0-1 0,0 1-1,1-1 1,-1 1 0,1 0 0,-1 0 0,1-1 0,-1 1 0,1 0 0,-1 0 0,1 0 0,0 1-1,-1-1 1,1 0 0,0 0 0,0 1 0,0-1 0,0 1 0,0-1 0,0 1 0,0-1 0,1 1-1,-1 0 1,0-1 0,1 1 0,0 0 0,-1-1 0,1 3 0,-8 52 467,8-48-600,-1 1 96,0 0-1,1 0 1,0 0-1,1 0 1,0 0-1,3 12 1,-3-19-156,0 0 1,0 1-1,0-1 0,0 0 1,1 0-1,-1 0 0,1-1 1,-1 1-1,1 0 0,-1 0 1,1-1-1,0 1 1,0-1-1,0 0 0,0 1 1,0-1-1,0 0 0,0 0 1,0 0-1,1-1 0,-1 1 1,0 0-1,0-1 0,1 0 1,-1 1-1,0-1 1,1 0-1,-1 0 0,4-1 1,-6 1-21,1 0 1,0 0 0,0 0 0,-1 0 0,1-1 0,-1 1-1,1 0 1,0 0 0,-1-1 0,1 1 0,0-1 0,-1 1-1,1-1 1,-1 1 0,1-1 0,-1 1 0,1-1-1,-1 1 1,0-1 0,1 1 0,-1-1 0,0 0 0,1 1-1,-1-1 1,0 0 0,0 1 0,1-1 0,-1 0 0,0 1-1,0-1 1,0 0 0,0 0 0,1-28-1124,-1 22 778,0-93-1511,0 33 3822,0 67-1491,1 0-551,1 0 177,0 0 0,0 0 0,0 1 0,-1-1 0,1 1 1,0-1-1,-1 1 0,1 0 0,-1 0 0,1-1 0,1 3 0,2 1 141,0 1-1,0 1 0,-1-1 0,0 1 0,0 0 1,0 0-1,-1 0 0,0 0 0,0 0 0,-1 1 1,1-1-1,1 11 0,-1 2 430,0 1 1,-1 0-1,-1 23 0,19-81-2195,-12 18 1263,-4 8 73,1 1 1,0-1 0,1 1-1,10-16 1,-14 25 395,0-1-1,0 1 1,0 0 0,0 0 0,0 0-1,1 0 1,-1 0 0,1 0-1,-1 0 1,1 1 0,0-1-1,-1 1 1,1 0 0,0 0 0,0 0-1,0 0 1,0 1 0,0-1-1,0 1 1,0-1 0,0 1-1,0 0 1,6 1 0,-7 0-50,0 0 0,0 1 0,-1-1 0,1 0 1,0 1-1,-1-1 0,1 1 0,-1 0 0,1 0 0,-1-1 1,0 1-1,0 0 0,0 0 0,0 0 0,0 0 0,0 0 1,-1 0-1,1 0 0,-1 1 0,1 2 0,7 49-55,-8-41-923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22.1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116 0 6753,'0'0'11994,"-13"1"-11560,-44 4 40,55-5-443,0 1-1,0-1 1,-1 1 0,1-1-1,0 1 1,0 0 0,0 0-1,1 0 1,-1 0 0,0 1 0,0-1-1,1 0 1,-1 1 0,0-1-1,1 1 1,0 0 0,-1-1-1,1 1 1,0 0 0,0 0 0,0 0-1,0 0 1,-1 2 0,0 2 22,1 0 0,0 0 0,0 0 0,1 1 1,0 11-1,0-13-25,0-2-23,0-1 0,0 0 0,1 1 0,-1-1 0,1 0 0,0 1 0,0-1 0,-1 0 0,2 0 0,-1 0 0,0 0 0,0 0 0,1 0-1,-1 0 1,2 2 0,32 25 47,-30-25-79,0-1 0,0 1-1,-1-1 1,1 1 0,-1 1 0,0-1 0,0 1 0,-1-1-1,1 1 1,2 6 0,-5-10 19,-1 0 1,1 0-1,-1 0 1,0 0-1,1 0 0,-1 0 1,0 0-1,0-1 0,0 1 1,0 0-1,1 0 0,-1 0 1,-1 0-1,1 0 0,0 0 1,0 0-1,0 0 1,0 0-1,-1 0 0,1 0 1,0 0-1,-1 0 0,1-1 1,-1 1-1,1 0 0,-1 0 1,1 0-1,-1-1 0,0 1 1,1 0-1,-1-1 1,0 1-1,1 0 0,-1-1 1,0 1-1,0-1 0,0 1 1,0-1-1,-1 1 0,-3 0-104,0 0-1,0 0 1,0 0-1,0 0 1,0-1-1,-6 0 1,10 0 17,0 0 0,0 0 0,1 0 1,-1 0-1,0 0 0,0 0 1,1-1-1,-1 1 0,0 0 0,0 0 1,1-1-1,-1 1 0,0 0 1,1-1-1,-1 1 0,0-1 0,1 1 1,-1-1-1,0 1 0,1-1 1,-1 1-1,1-1 0,-1 0 0,1 1 1,0-1-1,-1 0 0,0-1 1,-3-23-4346,4 24 4271,0-25-5087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22.4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0 204 10042,'139'-171'3594,"-117"142"-2728,-21 25-271,-3 5-428,1 0 1,0 0-1,0 0 1,0 0-1,0 0 1,0 0-1,0 0 1,1 0-1,-1 0 1,0 1-1,1-1 1,-1 0-1,0 1 1,1-1-1,0 0 1,-1 1-1,1-1 1,-1 2-1,-3 30 877,4-29-871,-4 78 1048,8 107 0,9-115-914,-8-57-1152,-2 0 0,0 0 0,1 22 0,-10-50-9218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22.9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26 7210,'0'0'9124,"20"-4"-8832,68-13-358,-76 15-486,0 1 1,0 0 0,0 1 0,0 0 0,0 1-1,0 0 1,-1 1 0,1 1 0,0 0 0,-1 0 0,1 1-1,-1 1 1,0-1 0,0 2 0,-1 0 0,0 0-1,0 1 1,0 0 0,13 19 9065,-35-24-5392,-18-2-2536,26 0 305,0 0-805,1 1-1,0-1 1,-1 1-1,1 0 1,-1 0-1,1 0 0,0 0 1,0 0-1,-1 1 1,1 0-1,0-1 1,0 1-1,1 0 1,-1 1-1,0-1 1,1 0-1,-1 1 1,1-1-1,0 1 1,0 0-1,0 0 1,0 0-1,0 0 1,1 0-1,-1 0 1,1 0-1,0 1 1,-2 6-1,-1 5 13,1 1 1,0 0-1,1 0 1,1 30-1,1-43-95,0-1 0,0 0-1,0 0 1,1 0-1,-1 0 1,1 0 0,-1 0-1,1-1 1,0 1 0,0 0-1,0 0 1,0 0-1,0-1 1,0 1 0,0 0-1,0-1 1,1 1-1,-1-1 1,1 1 0,1 1-1,1-1-43,-1 0-1,1-1 1,-1 1-1,1 0 1,-1-1-1,1 0 1,0 0 0,0 0-1,0 0 1,5 0-1,-4-1-341,0 1 0,0-1 0,-1 0 1,1-1-1,0 1 0,0-1 0,0 0 0,0 0 0,-1 0 0,1-1 0,-1 0 0,1 1 0,-1-2 1,0 1-1,1 0 0,-1-1 0,0 0 0,3-4 0,-3 3-189,0-2 0,-1 1 0,0 0 0,0-1 0,-1 1-1,0-1 1,0 0 0,0 0 0,0 0 0,0-7 0,1-25-382,-2-1 4917,-2 24 1445,-9 29-3087,7-4-2140,0 0 1,1 0-1,0 1 0,1-1 0,1 1 0,-1-1 1,1 1-1,1 0 0,2 10 0,-2-19-234,0-1-1,0 1 0,0 0 0,0 0 1,0-1-1,1 1 0,-1 0 0,0-1 0,1 1 1,-1-1-1,1 0 0,0 0 0,0 1 1,-1-1-1,1 0 0,0 0 0,0-1 0,0 1 1,0 0-1,0-1 0,0 1 0,0-1 1,2 1-1,1 0-772,-1-1 0,0 1 0,1-1 0,-1 0 0,1 0 0,-1 0 0,1 0 1,-1-1-1,0 0 0,5-1 0,12-13-9007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23.2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9882,'0'0'9522,"0"24"-9151,0 119 85,5-120-292,-5-22-185,0-1 1,0 1-1,1-1 1,-1 1-1,0-1 0,1 1 1,-1-1-1,1 0 1,-1 1-1,1-1 1,-1 0-1,0 1 1,1-1-1,-1 0 1,1 1-1,-1-1 0,1 0 1,-1 0-1,1 0 1,0 0-1,-1 1 1,1-1-1,0 0 1,1-1-45,-1 1 1,1-1-1,-1 1 0,1-1 1,-1 0-1,0 1 1,1-1-1,-1 0 1,0 0-1,1 0 0,-1 0 1,0 0-1,0-1 1,0 1-1,0 0 1,0 0-1,0-1 1,0 1-1,0-1 0,-1 1 1,2-3-1,20-47-1387,11-23 944,-28 71 2807,-2 11-1234,0 21-848,-2-14-9,-1-13-247,1 0 0,-1 0 0,0 0 0,1 0 0,-1 0 1,1 0-1,0 0 0,-1 0 0,1 0 0,0-1 0,0 1 1,0 0-1,1-1 0,-1 1 0,0-1 0,0 1 0,1-1 1,-1 1-1,1-1 0,1 1 0,1-1-758,-1 0 0,0 0 0,0 0 0,0-1 1,0 1-1,1-1 0,4 0 0,9 0-5577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23.6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76 9 9978,'0'0'7851,"-11"-1"-7609,-3-2-182,-36-2 49,50 8-1358,-1 16 478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24.0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0 12699,'0'0'9148,"-3"29"-8665,-1 9-337,-10 129 490,9 50 189,7-158-5162,-14-138-7072,1 41 3394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00.8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96 0 10042,'0'0'9684,"-15"32"-8960,-47 100-284,59-126-401,0 1 0,0-1-1,1 1 1,0-1 0,0 1 0,1 0 0,0 0 0,0 0 0,0 0 0,1 12 0,1-4 52,-1-12-88,0 0 1,0 0-1,0 0 1,1 0-1,-1 0 1,1 0 0,-1 0-1,1 0 1,0-1-1,0 1 1,1 0 0,-1-1-1,0 1 1,1-1-1,0 1 1,-1-1-1,1 1 1,0-1 0,0 0-1,1 0 1,-1 0-1,0 0 1,1-1-1,-1 1 1,1-1 0,-1 1-1,1-1 1,0 0-1,-1 0 1,1 0 0,0 0-1,0 0 1,0-1-1,0 1 1,0-1-1,0 0 1,3 0 0,1 0 374,27 2-1788,50 0-10139,-35-6 11254,-44 2 594,0 0 1,-1 1 0,1-1 0,-1-1 0,0 1 0,0-1 0,0 0 0,0 1-1,0-2 1,0 1 0,-1 0 0,6-8 0,36-49 1473,-41 53-1651,1 0 0,-1 0 0,-1 0 0,1 0 0,-1 0 0,-1-1 0,1 0 0,-1 1 0,-1-1 0,1 0 0,-1 0 0,0-14 0,-2 21-60,0 0-1,1 1 1,-1-1-1,0 0 1,1 0-1,-1 1 1,0-1 0,0 0-1,1 1 1,-1-1-1,0 1 1,0-1-1,0 1 1,0-1-1,0 1 1,0 0 0,0-1-1,0 1 1,0 0-1,0 0 1,0 0-1,0 0 1,0 0-1,0 0 1,0 0-1,0 0 1,-1 0 0,-35 1 665,34-1-539,-1 1-105,0 0-1,0 0 0,0 0 0,0 1 0,1-1 1,-1 1-1,1 0 0,-1 0 0,1 0 1,0 0-1,0 1 0,0-1 0,0 1 1,0 0-1,0 0 0,1 0 0,-1 0 1,1 0-1,0 0 0,0 1 0,0-1 1,1 1-1,-1 0 0,-1 5 0,-1 4 64,0-1 0,0 1 0,2 0 0,0 0-1,0 0 1,1 15 0,1-26-142,0 1 1,0-1-1,0 0 1,1 0-1,-1 0 1,1 0-1,0 0 1,-1 0-1,1 0 1,0 0-1,0-1 1,0 1-1,1 0 1,-1 0-1,0-1 1,1 1-1,-1-1 1,1 1-1,-1-1 1,1 0-1,0 1 0,-1-1 1,1 0-1,0 0 1,0 0-1,0 0 1,0-1-1,0 1 1,0 0-1,0-1 1,0 0-1,3 1 1,8 1-260,0-1-1,0 0 1,0-1 0,13-1 0,-11 0-456,24-3-2923,-5-9-1885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24.3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55 4561,'0'0'16315,"46"-5"-16098,-11 2-145,2 0-72,4-3-96,2 3-809,21-11-2079,-12 5-2514,-6-2-5088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24.6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188 0 2721,'0'0'16051,"-26"25"-14913,-81 87-236,101-105-831,1 1-1,0-1 0,0 1 1,1 0-1,0 1 0,0-1 0,1 1 1,0 0-1,0 0 0,1 0 1,0 0-1,1 0 0,0 0 1,0 13-1,0 2 80,-4 48 334,7 92 1,0-144-448,1 1-1,1-1 1,0 0-1,2-1 1,1 1-1,0-1 1,1 0-1,16 26 1,-11-23-110,2 0 1,0-1-1,1 0 1,2-1-1,0-1 1,24 19 0,-27-28-286,-9-11-1522,-6 0 1644,0 0 1,-1 0 0,1 0 0,-1 0-1,1 0 1,0 0 0,-1 0 0,0 0-1,1 0 1,-1 0 0,0 0 0,1 0-1,-1 0 1,0 1 0,0-1 0,0 0-1,0 1 1,0-1 0,-1 0 0,-15-11-5516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25.9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 0 12043,'0'0'7313,"-24"156"-7161,24-127-72,0-6-8,6-8-72,0-4-48,3-8-520,-1-3-1296,1 0-1081,-3-17-3152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31.6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1320,'0'0'18548,"-5"0"-19132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32.2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214 84 7666,'0'0'12190,"-8"-14"-11614,-23-40-261,30 53-305,1 0 0,-1 0 0,0 0 0,1 0 0,-1 0 0,0 0 0,0 0 0,0 0 0,0 1 0,0-1 0,0 0 0,0 1 1,0-1-1,0 0 0,0 1 0,0-1 0,0 1 0,-1 0 0,1-1 0,0 1 0,0 0 0,0 0 0,-1 0 0,1 0 0,0 0 0,0 0 0,-1 0 0,1 0 0,-2 1 0,-4 0 41,1-1-21,1 0 0,0 1 0,0-1-1,-1 1 1,1 1 0,0-1 0,0 1-1,0 0 1,0 0 0,1 0 0,-1 1 0,1-1-1,-1 1 1,1 0 0,0 1 0,0-1 0,0 1-1,0 0 1,1 0 0,-1 0 0,1 0 0,0 0-1,1 1 1,-4 6 0,2-2-2,0 0-1,1 1 1,0-1 0,0 1 0,1 0-1,0 0 1,1 0 0,0 0 0,1 0-1,0 0 1,0 0 0,3 12 0,-2-19-36,0 0 1,1 0 0,-1 0 0,1 0-1,-1 0 1,1 0 0,0 0 0,0-1-1,0 1 1,1-1 0,-1 1-1,1-1 1,-1 0 0,1 0 0,0 0-1,-1 0 1,1-1 0,0 1 0,0-1-1,1 1 1,-1-1 0,0 0-1,0 0 1,5 0 0,-3 0-118,0 0-1,0 0 1,0 0 0,0-1 0,0 0-1,1 0 1,-1 0 0,0 0 0,0-1-1,0 0 1,0 0 0,0-1 0,0 1-1,-1-1 1,1 0 0,7-4 0,4-9-1290,-1 0 1,-1-1-1,0 0 1,11-19-1,8-16-4757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32.5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 1 10162,'0'0'9753,"-3"21"-9126,0-6-498,-2 20 138,0 0-1,1 42 0,4-48-107,-1 29-68,2 0 0,3-1 0,19 97 0,-22-149-273,0 0 0,1-1 1,-1 1-1,1-1 0,0 0 0,4 5 1,-5-7-221,0-1 0,0 1 1,0-1-1,0 0 0,0 0 1,1 0-1,-1 0 1,1 1-1,-1-2 0,1 1 1,-1 0-1,3 1 0,10-1-4599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32.9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129 1 8130,'0'0'12056,"-18"4"-11766,-55 13-88,71-16-193,0 0 1,0-1 0,0 1 0,0 0-1,0 0 1,0 0 0,0 1 0,0-1-1,1 0 1,-1 1 0,0-1-1,1 1 1,0-1 0,-1 1 0,1 0-1,0-1 1,0 1 0,0 0-1,0 0 1,0 0 0,0 0 0,0 0-1,1 0 1,-1 0 0,1 0-1,-1 0 1,1 1 0,0-1 0,0 0-1,0 0 1,0 2 0,1 1-2,-1 0-1,1-1 1,0 1 0,0-1 0,0 1 0,1-1 0,0 0 0,0 0-1,0 0 1,4 6 0,49 45 42,-25-26-57,-30-29 6,1 0 0,-1 0 1,1 1-1,-1-1 0,1 1 1,-1-1-1,0 0 0,1 1 0,-1-1 1,0 1-1,1-1 0,-1 1 1,0-1-1,1 1 0,-1-1 0,0 1 1,0-1-1,0 1 0,0-1 1,1 1-1,-1-1 0,0 1 0,0 0 1,0-1-1,0 1 0,0-1 0,0 1 1,0-1-1,-1 1 0,1 0 1,0-1-1,0 1 0,0-1 0,0 1 1,-1-1-1,1 1 0,0-1 1,-1 1-1,1-1 0,0 1 0,-1-1 1,1 0-1,0 1 0,-1-1 1,1 1-1,-1-1 0,1 0 0,-1 1 1,1-1-1,-1 0 0,1 0 1,-1 1-1,1-1 0,-1 0 0,1 0 1,-1 0-1,0 0 0,1 0 1,-1 0-1,1 0 0,-2 0 0,1 1-139,0-1 0,-1 0-1,1 0 1,0 0 0,-1 0-1,1 0 1,0 0 0,-1 0-1,1 0 1,0-1 0,-1 1-1,1 0 1,0-1 0,0 1-1,-1-1 1,1 1 0,0-1-1,0 0 1,0 0 0,0 1-1,0-1 1,0 0 0,0 0-1,0 0 1,0 0 0,0 0-1,0 0 1,0-2 0,-5-23-5904,3-6-4644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33.2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11883,'0'0'8184,"17"13"-7737,2 2-322,-2-2-2,0 1 1,-1 1-1,0 1 1,21 26 0,-24-24-88,-1 1 0,-1 0 0,0 1 0,-2 0 0,0 1 1,-1 0-1,-1 0 0,-1 0 0,-1 1 0,-1 0 1,-1 0-1,-1 0 0,-1 1 0,-1 22 0,-1-34-38,-1 1-1,0-1 1,-1 0-1,0 0 1,0 0 0,-2 0-1,1 0 1,-1-1-1,-1 0 1,1 0-1,-2 0 1,1-1-1,-2 0 1,1 0-1,-1 0 1,0-1-1,-1-1 1,0 1-1,-11 6 1,18-13-210,0 0-1,0 0 1,0 0-1,-1 0 1,1-1 0,0 1-1,-1 0 1,1-1 0,-1 0-1,1 0 1,-1 1-1,1-2 1,-3 1 0,-3 0-2280,-1 0-4127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37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1 14475,'0'0'5577,"-9"18"-5005,1 1-398,-9 18 282,-26 43 0,-24 25 95,-132 158 1,199-263-609,-1 0 0,1 1 0,0-1 0,0 0-1,0 0 1,0 1 0,0-1 0,-1 0 0,1 1 0,0-1 0,0 0 0,0 0 0,-1 1 0,1-1 0,0 0-1,-1 0 1,1 0 0,0 0 0,0 1 0,-1-1 0,1 0 0,0 0 0,-1 0 0,1 0 0,0 0 0,-1 0 0,1 0-1,0 0 1,-1 0 0,1 0 0,0 0 0,-1 0 0,1 0 0,-1-11-3538,1 5 2716,0-21-6333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37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12163,'0'0'9302,"8"7"-8822,82 71 523,81 66-203,-144-125-727,14 10-2,-1 1 1,67 67 0,-95-80 150,-10-9-599,-8-8-2013,-12-11-1269,-5-5-5451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01.2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 0 10658,'0'0'7389,"-3"29"-6755,-11 93-254,13-114-337,0 1 0,1-1 0,-1 1 0,2 0 0,-1 0 0,1-1 0,3 12 0,-3-17-44,1 0 1,0 0-1,-1 0 1,1 0-1,0 0 1,0 0-1,1 0 1,-1-1-1,1 1 1,-1-1-1,1 1 1,0-1-1,3 2 0,-4-2-123,0-1-1,1 0 0,-1 1 0,0-1 0,1 0 1,-1 0-1,1 0 0,-1-1 0,1 1 0,-1-1 0,1 1 1,0-1-1,-1 0 0,1 0 0,0 0 0,4-1 1,-3 1-334,0-1 0,-1-1 0,1 1 0,-1-1 0,1 1 1,-1-1-1,1 0 0,-1 0 0,0-1 0,0 1 1,0-1-1,0 1 0,0-1 0,-1 0 0,1 0 1,2-4-1,2-5-534,0 0 1,-1 0-1,6-16 1,-6 5 2716,-3 0 5906,-2 25-7251,0 0-1,0 1 1,0-1-1,0 0 0,-1 1 1,1-1-1,-1 0 1,1 1-1,-1 2 1,2 4 173,-1-1-364,1 0 0,1 0 0,-1-1 0,1 1 0,1-1 0,-1 0 0,6 8 1,-7-12-219,1 0 0,-1 0 0,1-1 1,0 1-1,-1-1 0,1 0 0,0 1 1,1-1-1,-1-1 0,0 1 0,1 0 1,-1-1-1,1 1 0,-1-1 1,1 0-1,-1-1 0,1 1 0,4 0 1,28 1-2307,-11-5-2852,2-7-5801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40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9946,'0'-1'11429,"1"6"-11953,19 100 747,-10-44-122,25 78 1,-35-138-93,1 0 1,-1 0 0,1 0-1,-1 0 1,1 0 0,0 0-1,-1 0 1,1 0 0,0-1-1,0 1 1,0 0-1,-1 0 1,1-1 0,0 1-1,0 0 1,0-1 0,0 1-1,0-1 1,0 0 0,0 1-1,1-1 1,-1 0 0,0 0-1,0 1 1,0-1 0,0 0-1,0 0 1,0 0 0,1 0-1,-1 0 1,0-1 0,0 1-1,0 0 1,0-1 0,2 0-1,46-18-52,-31 10 59,7 0-49,1 2 1,1 1 0,37-5-1,85-1 34,-80 8-10,520-4-44,-582 8 50,228 11-13,33 0 24,510-25 24,355 6-558,-680 10 468,-218-3 99,252 3-34,-434 2-8,53 11 0,45 3-4,24-4 23,-156-11 659,-19-6-643,0-22-375,-3-69 72,2 83-1524,0 0 1,-1 1-1,-6-17 0,2 12-6614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45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10490,'0'0'7547,"2"8"-7275,36 156 1650,-24-92-1389,27 79 0,-40-149-528,32 83 99,-28-75-93,-1-1-1,2 0 1,-1 0-1,1-1 0,0 0 1,12 12-1,-16-18-6,0 0-1,0-1 0,0 1 1,0 0-1,0-1 1,0 0-1,1 0 0,-1 0 1,0 0-1,1 0 1,-1 0-1,1 0 0,-1-1 1,1 1-1,-1-1 1,1 0-1,0 0 0,-1 0 1,1 0-1,-1 0 1,1 0-1,-1-1 0,4 0 1,-3 0-19,1-1 0,-1 0 0,1 1 0,-1-1 0,0 0 0,0-1-1,0 1 1,0 0 0,0-1 0,0 0 0,-1 1 0,1-1 0,-1 0 0,3-4 0,6-13-132,0-1 0,-2 0 0,0-1 1,-1 0-1,-1 0 0,-1 0 0,3-29 0,-2-8-548,0-98-1,-7 191-7124,0-16 3232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46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120 157 7962,'0'0'10798,"-12"-1"-10385,5-1-340,5 2-47,0-1 0,0 0 1,-1 1-1,1-1 1,-1 1-1,1 0 1,0 0-1,-1 0 1,1 0-1,-1 0 1,1 1-1,0-1 1,-1 1-1,1-1 1,0 1-1,-1 0 1,1 0-1,0 0 1,0 0-1,0 0 1,0 1-1,0-1 1,0 0-1,0 1 1,0 0-1,1-1 1,-1 1-1,-2 4 1,-1 4 108,0 0 0,1 0 0,0 0 0,0 1 0,2-1 0,-4 21 0,3 1 70,1 36 1,2-65-217,-1 1-1,1-1 1,0 0 0,1 0 0,-1 0-1,0 1 1,1-1 0,0 0 0,0 0 0,0 0-1,0 0 1,0 0 0,0 0 0,1 0-1,0 0 1,-1-1 0,1 1 0,0-1-1,0 1 1,1-1 0,-1 1 0,0-1-1,1 0 1,0 0 0,-1-1 0,1 1 0,0 0-1,0-1 1,0 1 0,0-1 0,0 0-1,0 0 1,0-1 0,0 1 0,0 0-1,0-1 1,1 0 0,-1 0 0,5 0-1,-2 0-273,-1-1 0,1 1-1,-1-1 1,0-1 0,1 1-1,-1 0 1,0-1 0,0 0-1,0-1 1,0 1 0,-1-1-1,1 0 1,-1 0 0,1 0-1,-1-1 1,0 1 0,0-1-1,-1 0 1,1 0 0,-1 0-1,0-1 1,0 1 0,0-1-1,-1 0 1,3-6 0,1-1-184,-2-1 1,1 1-1,-1-1 1,3-26-1,-2-20 5947,-8 70-3471,1 10-1543,1 1 0,0-1 0,2 0 0,4 26 0,-5-44-453,1 0 0,0 1 0,1-1 0,-1 0-1,0-1 1,1 1 0,0 0 0,0 0-1,-1-1 1,2 1 0,-1-1 0,0 1-1,0-1 1,1 0 0,-1 0 0,1 0 0,0 0-1,0-1 1,-1 1 0,7 2 0,-1-2-176,0 1 0,0-1 0,0-1 1,1 0-1,-1 0 0,15 0 1,-20-2 144,0 0 1,0 1-1,0-1 1,0 0-1,0 0 1,-1-1-1,1 1 1,0-1-1,0 1 1,-1-1-1,0 0 1,1 0-1,-1 0 1,0 0 0,0 0-1,0-1 1,0 1-1,0-1 1,1-2-1,33-58 54,-31 52-57,4-11-13,-1 0 0,-1-1 1,-1 0-1,0 0 0,-2-1 0,-1 1 1,-1-1-1,-1 0 0,-4-41 0,3 63 43,0 0-1,0 0 1,-1 0-1,1 0 0,-1 0 1,1 0-1,-1 0 1,0 0-1,0 0 0,0 0 1,0 0-1,0 1 0,0-1 1,-1 0-1,1 1 1,0-1-1,-1 1 0,1-1 1,-1 1-1,0 0 0,1 0 1,-1-1-1,-3 0 1,1 0 25,1 1-1,-1 0 1,0 0 0,1 0 0,-1 1 0,0-1 0,1 1 0,-1 0 0,0 0 0,0 0 0,1 1 0,-5 0 0,6 0-5,0 0 1,-1 0-1,1 1 1,0-1-1,0 0 1,0 1 0,1-1-1,-1 1 1,0 0-1,1 0 1,-1 0 0,1 0-1,-1 0 1,1 0-1,0 0 1,0 0-1,0 0 1,0 1 0,0-1-1,1 0 1,-2 3-1,-9 54 497,9 42 18,3-58-383,-1-34-130,1 0 1,0 0-1,0 0 1,1 0-1,0-1 1,1 1-1,0 0 1,0-1-1,1 0 1,0 0-1,0 0 1,1 0-1,0-1 1,10 12-1,-11-14-118,1 0 1,0-1-1,0 1 0,0-1 1,1 0-1,0-1 1,-1 1-1,1-1 0,0 0 1,1-1-1,-1 1 0,0-1 1,1 0-1,-1-1 0,1 0 1,0 0-1,0 0 1,-1-1-1,1 0 0,8-1 1,-12 1-167,1-2 1,-1 1 0,0 0-1,0-1 1,1 1 0,-1-1 0,-1 0-1,1 0 1,0 0 0,0-1-1,-1 1 1,1-1 0,-1 1-1,0-1 1,0 0 0,0 0-1,0 0 1,0 0 0,-1 0 0,1 0-1,-1-1 1,1-3 0,3-7-1626,0-1 0,-1 1 0,3-29 0,-4-9-307,-3 17 6298,0 24 2533,-2 18-4679,1 2-1704,0 1 0,0-1 0,1 1 0,1-1 0,0 1 0,0-1 0,0 0-1,1 0 1,1 1 0,5 13 0,-6-19-357,0 0 1,0-1-1,0 1 1,0 0-1,1-1 0,-1 0 1,1 1-1,0-1 0,0 0 1,0 0-1,0-1 0,1 1 1,-1-1-1,1 0 0,0 0 1,-1 0-1,1 0 0,0 0 1,0-1-1,0 0 0,0 0 1,1 0-1,-1 0 0,0-1 1,8 1-1,-10-1-115,0 0 1,0-1-1,-1 1 0,1 0 0,0-1 0,0 1 0,-1-1 1,1 0-1,0 1 0,-1-1 0,1 0 0,0 0 1,-1 0-1,1 0 0,-1 0 0,0 0 0,1-1 0,-1 1 1,0 0-1,2-3 0,0 0-326,-1 0 0,0 0 0,1-1 0,-1 0-1,-1 1 1,1-1 0,1-7 0,3-39-1022,-5 10 5347,-1 39-1780,0 8 884,1 138 1680,-1-141-4553,0 0 0,1 0 0,-1 0 0,1 0 0,0-1 1,0 1-1,0 0 0,0 0 0,1-1 0,-1 1 0,1-1 0,-1 1 1,1-1-1,0 1 0,0-1 0,0 0 0,0 0 0,0 0 0,1 0 1,-1 0-1,5 2 0,-5-3-168,0 0 1,0-1-1,0 1 1,1 0 0,-1-1-1,0 1 1,0-1-1,0 0 1,1 0-1,-1 0 1,0 0-1,0 0 1,0 0-1,1-1 1,-1 1-1,0-1 1,0 1-1,0-1 1,0 0 0,0 0-1,0 0 1,0 0-1,0 0 1,0 0-1,0-1 1,-1 1-1,1-1 1,0 1-1,2-4 1,14-20-4534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46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13 161 10722,'0'0'6727,"17"-8"-6535,57-24-221,-71 30-25,0 0 0,0 0-1,-1 0 1,1-1 0,0 1 0,-1-1 0,0 1 0,1-1 0,-1 0 0,0 0 0,0 0 0,-1 0-1,1 0 1,-1-1 0,1 1 0,-1 0 0,0-1 0,0 1 0,-1-1 0,1 1 0,-1-1 0,1 1 0,-1-1-1,0 1 1,-1-1 0,0-5 0,1-2-190,-1 10 227,1-1 0,-1 1 0,1 0 0,-1 0 0,0-1 0,1 1 0,-1 0-1,0 0 1,0 0 0,0 0 0,0 0 0,0 0 0,0 0 0,0 0 0,0 0-1,0 1 1,-1-1 0,1 0 0,0 1 0,0-1 0,-1 1 0,1-1-1,0 1 1,-1 0 0,1 0 0,0-1 0,-1 1 0,1 0 0,-1 0 0,1 0-1,-2 1 1,-48 1 1758,49-2-1625,0 0 0,0 1 0,0 0 0,0-1 1,0 1-1,0 0 0,0 0 0,0 0 0,0 0 1,0 0-1,1 1 0,-1-1 0,0 1 0,1-1 0,-1 1 1,1-1-1,0 1 0,-2 2 0,0 1 64,1-1-1,0 1 1,0 0-1,0 0 1,0 1 0,1-1-1,-1 6 1,-1 9 287,2-1 1,2 39-1,-1-54-445,1 0-1,0 0 1,0 0 0,0 0-1,1 0 1,-1-1 0,1 1-1,0-1 1,0 1 0,0-1-1,0 0 1,1 1 0,-1-1-1,1 0 1,0-1 0,0 1-1,0 0 1,0-1 0,1 0-1,-1 0 1,0 0 0,1 0-1,0 0 1,4 1 0,-1 0-195,0-1 0,0 0 1,1 0-1,0 0 1,-1-1-1,1 0 0,0 0 1,-1-1-1,1 0 1,0 0-1,15-4 0,-21 4-235,1-1 0,-1 0 0,1 0-1,-1 0 1,1-1 0,-1 1 0,0 0 0,4-4-1,10-14-5371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47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38 3649,'0'0'12835,"-11"-15"-12187,11 10-496,0 2-152,0-6-872,0 3-985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49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 10490,'0'0'10824,"-1"-2"-10357,-1 8-430,-3 358 839,4-360-870,1 1 0,0 0 0,1-1 0,-1 1 0,1-1 0,0 1 0,0-1-1,1 1 1,-1-1 0,1 0 0,0 1 0,4 6 0,-3-9 1,-1 1 1,1 0-1,-1-1 1,1 0-1,0 0 0,0 0 1,0 0-1,0 0 1,1-1-1,-1 1 0,0-1 1,1 0-1,-1 0 1,1 0-1,-1 0 0,8 0 1,23 2-124,39-3 0,-37 0-675,-32 0 535,-1 0-1,0 0 1,1-1-1,-1 1 1,0-1 0,1 0-1,-1 0 1,0 0 0,0 0-1,0-1 1,0 1-1,4-3 1,-4 2-489,-1 0 0,1 0 0,-1-1-1,0 1 1,0-1 0,0 1 0,0-1 0,2-3 0,3-14-8834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49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9722,'0'0'6153,"93"-26"-6153,-56 18-800,-5-4-1304,-12 1-3345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50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0 208 10610,'23'-190'2665,"-23"187"-1953,0-3 648,3 3-704,20 3-528,3-6-128,3 6-64,12 0-944,-10 0-1664,-7 6-5626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51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 5617,'0'0'11571,"0"0"-11558,-1 0 0,1 0 1,0 1-1,0-1 0,0 0 1,0 0-1,0 0 0,0 0 1,0 0-1,0 0 0,-1 0 1,1 0-1,0 0 0,0 0 1,0 1-1,0-1 0,0 0 1,0 0-1,-1 0 0,1 0 1,0 0-1,0 0 0,0 0 1,0 0-1,0 0 0,0 0 1,-1 0-1,1 0 0,0 0 1,0 0-1,0 0 0,0 0 1,0-1-1,-1 1 0,1 0 1,0 0-1,0 0 0,0 0 1,0 0-1,0 0 0,0 0 1,0 0-1,0 0 0,-1 0 1,1-1-1,0 1 0,0 0 1,0 0-1,0 0 0,0 0 1,0 0-1,0 0 0,0-1 1,0 1-1,0 0 0,0 0 1,0 0-1,0 0 0,0 0 1,0 0-1,0-1 1,-1 41 330,2-1 1,2 1 0,1-1 0,2 0 0,16 55 0,-19-91-407,0-10-92,-1-12-227,-3-38-180,3-73-1731,-2 129 2235,0-1-1,0 1 1,0-1-1,1 1 1,-1-1-1,0 1 1,1-1-1,-1 1 1,1 0 0,0-1-1,0 1 1,-1 0-1,1-1 1,0 1-1,0 0 1,0 0-1,0 0 1,0 0-1,0 0 1,1 0-1,-1 0 1,0 0-1,0 1 1,1-1 0,-1 0-1,0 1 1,1-1-1,2 0 1,3 0-654,0 0 0,0 0 0,0 0 0,14 2 0,-6-1-1844,-3 0-1598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52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8106,'149'22'2632,"-119"-18"-1329,-31 50 2294,0-23-3034,1 0 1,1 0 0,2-1-1,6 34 1,-8-64-764,-1 0 151,0 0-1,0 0 0,0 0 0,0 0 0,0 0 0,0 0 0,0 0 0,0 0 0,0 0 1,0-1-1,0 1 0,0 0 0,1 0 0,-1 0 0,0 0 0,0 0 0,0 1 1,0-1-1,0 0 0,0 0 0,0 0 0,0 0 0,0 0 0,0 0 0,0 0 0,0 0 1,1 0-1,-1 0 0,0 0 0,0 0-349,0 0 349,0 0 0,0 1 0,0-1 0,0 0 0,0 0 1,0 0-1,0 0 0,0 0 0,0 0 0,0 0 0,0 0 0,3-12-1005,0-20 226,-4-25-21,2-71 687,-1 127 222,1-1-1,-1 0 0,0 1 0,0-1 0,0 1 0,1-1 1,-1 1-1,1-1 0,-1 1 0,1-1 0,0 1 0,-1-1 1,1 1-1,0 0 0,0 0 0,0-1 0,0 1 0,0 0 1,0 0-1,1 0 0,-1 0 0,0 0 0,0 0 0,1 0 1,-1 1-1,1-1 0,-1 0 0,0 1 0,1-1 0,-1 1 1,1-1-1,0 1 0,-1 0 0,1 0 0,-1 0 1,1 0-1,1 0 0,1 0-131,-1 0 1,1 1 0,-1 0-1,1 0 1,-1 0 0,1 0-1,-1 0 1,0 1-1,1-1 1,-1 1 0,0 0-1,0 0 1,0 0-1,0 0 1,2 3 0,10 11-2868,-1-6-3805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01.8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10578,'0'0'10090,"0"92"-9746,0-54-127,5-1-73,1-8-96,3-6-40,-3-8-8,-1-4-200,1-11-473,3 0-1079,0-3-2993,-1-14-4233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52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9818,'0'0'8417,"-11"16"-7408,-30 54-175,38-63-738,0 0 1,0 0-1,1 0 0,0 1 1,1-1-1,-1 1 1,1 0-1,1-1 1,0 1-1,0-1 1,1 11-1,0 7 64,-1-22-147,0 1 0,0-1 0,1 0-1,-1 1 1,1-1 0,-1 0 0,1 1 0,0-1-1,1 0 1,-1 0 0,1 0 0,-1 0 0,1 0-1,0 0 1,0 0 0,0 0 0,0-1 0,0 1-1,1-1 1,-1 0 0,1 1 0,5 2 0,-4-3-45,0 0 1,0 0-1,1-1 1,-1 1-1,1-1 1,0 0 0,-1-1-1,1 1 1,0-1-1,0 1 1,-1-1-1,1-1 1,0 1-1,-1-1 1,1 0 0,5-1-1,-5 0-173,0 0 0,0 0-1,0-1 1,0 0 0,-1 1 0,1-2-1,-1 1 1,0 0 0,0-1 0,0 0-1,-1 0 1,1 0 0,-1 0 0,0 0 0,0-1-1,0 1 1,-1-1 0,0 0 0,0 0-1,0 0 1,1-6 0,2-5-388,-2 1-1,0-1 1,-1 0 0,0 0-1,-2-29 1,0 42 600,0 1 0,0 0-1,0 0 1,0-1 0,-1 1 0,1 0-1,-1 0 1,0-1 0,1 1 0,-1 0-1,0 0 1,0 0 0,-1 0 0,1 0-1,0 0 1,-1 1 0,1-1 0,-1 0-1,1 1 1,-1-1 0,0 1-1,0-1 1,1 1 0,-1 0 0,0 0-1,0 0 1,-4-2 0,-2 1-232,0 0 0,-1 1 0,0 0 0,1 0 0,-17 1 0,24 0 182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52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9498,'0'0'9355,"2"25"-8743,-1-18-575,8 175 544,-7-178-2792,2-11 660,10-28-51,-7 15 1422,0 2-1,12-20 1,-16 32 364,1 1 0,1 0 0,-1 0 1,1 0-1,0 0 0,0 1 0,0 0 1,1 0-1,8-5 0,-10 7-58,0 1 0,0-1 0,0 1 0,0 0-1,0 0 1,0 0 0,0 0 0,0 1 0,0 0 0,0 0 0,0 0 0,0 0-1,0 0 1,0 1 0,1 0 0,6 2 0,-7 0-315,0 0 0,-1-1 0,1 1 0,0 1 0,-1-1 0,0 0 1,0 1-1,0 0 0,-1-1 0,1 1 0,-1 0 0,0 1 0,0-1 0,0 0 0,0 0 0,1 6 1,6 16-4719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53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8970,'0'0'10058,"0"-14"-15467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1:55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9874,'0'0'11595,"-3"0"-13868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2:28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 8490,'0'0'11910,"0"2"-11610,-1 1-268,0 1 0,-1 0 0,1-1-1,-1 1 1,1-1 0,-1 1-1,0-1 1,0 0 0,-1 1 0,1-1-1,-1 0 1,-3 3 0,-7 10-3,-41 51 20,29-37-36,1 1 0,-23 38 0,46-67-9,0-1-1,0 1 1,1-1 0,-1 1 0,0-1 0,1 1-1,-1-1 1,1 1 0,-1 0 0,1-1-1,0 1 1,-1 0 0,1 0 0,0-1 0,0 1-1,0 0 1,1-1 0,-1 1 0,0 0-1,1-1 1,-1 1 0,1 0 0,-1-1 0,1 1-1,0-1 1,0 1 0,0-1 0,0 1 0,0-1-1,1 2 1,4 2 65,-1-1 1,1 0-1,0 0 0,0 0 0,1-1 1,7 3-1,14 9 177,55 41-193,-71-50-471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2:28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4 4849,'0'0'12708,"0"-1"-12631,0 1 0,0 0 0,-1-1 0,1 1 0,0 0-1,-1 0 1,1 0 0,-1-1 0,1 1 0,0 0 0,-1 0 0,1 0 0,-1 0 0,1 0-1,0 0 1,-1 0 0,1 0 0,-1 0 0,1 0 0,0 0 0,-1 0 0,1 0 0,-1 0 0,1 0-1,0 0 1,-1 0 0,1 0 0,-1 1 0,1-1 0,0 0 0,-1 1 0,-15 6 54,1 2 1,0 0 0,-24 21-1,-2-1 257,40-28-382,1-1 0,-1 1-1,0-1 1,1 1 0,-1 0-1,1-1 1,-1 1 0,1 0-1,-1 0 1,1-1 0,-1 1-1,1 0 1,-1 0-1,1-1 1,0 1 0,0 0-1,-1 0 1,1 0 0,0 0-1,0 0 1,0 0 0,0-1-1,0 1 1,0 0 0,0 0-1,0 0 1,0 0-1,1 0 1,-1-1 0,0 1-1,1 0 1,-1 0 0,0 0-1,1-1 1,-1 1 0,1 0-1,-1 0 1,1-1 0,-1 1-1,1 0 1,0-1-1,0 2 1,32 26 509,-30-26-455,23 15 256,-18-13-277,-1 1 0,0 0 0,0 0 0,-1 0 0,1 1 0,8 10 0,-5-7 272,0-1-1414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2:29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2897,'0'0'16671,"-11"2"-15981,11-1-668,0-1 0,0 1 0,0 0 0,0 0 0,0-1 0,1 1 0,-1 0 0,0 0 0,0-1 0,1 1 0,-1 0 0,0 0 0,1-1 0,-1 1 0,1-1 0,-1 1 0,0 0 0,1-1 0,0 1 0,-1-1 0,1 1 0,-1-1 1,1 1-1,1 0 0,21 17 217,-19-14-192,157 134 248,-159-137-276,-1 0 0,1 1 1,-1 0-1,0-1 0,0 1 0,0 0 1,0 0-1,0 0 0,0-1 0,0 1 1,-1 0-1,1 0 0,-1 0 0,1 0 1,-1 1-1,0-1 0,1 0 0,-1 0 0,0 0 1,-1 0-1,1 2 0,-1 3 54,0-1 0,-1 0 0,0 0 0,-4 11 0,-9 11 32,-27 42-1,23-42-130,-18 38-1,30-44-1226,20-31-5950,5-18-386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2:30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8954,'0'0'9803,"0"3"-9220,2 2-437,0 0-1,0-1 1,1 1-1,-1-1 1,1 0 0,0 1-1,0-1 1,1 0-1,-1-1 1,1 1-1,0-1 1,5 5 0,57 38 156,9-4-208,-75-41-82,1-1-1,-1 1 1,1 0 0,-1 0 0,0 0 0,1 0 0,-1-1 0,0 1 0,0 0 0,1 0 0,-1 0 0,0 0 0,0 0 0,0 0 0,0 0 0,0 0 0,0-1-1,0 1 1,0 0 0,-1 0 0,1 0 0,0 0 0,0 0 0,-1 0 0,1-1 0,-1 1 0,1 0 0,-1 0 0,1 0 0,-1-1 0,1 1 0,-1 0-1,0-1 1,1 1 0,-1-1 0,-1 2 0,-31 30 202,27-27-189,-133 132-1979,109-106-3150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04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322 104 6753,'0'0'10021,"-13"-17"-8949,-44-51-206,56 67-833,0 0 0,0-1 0,0 1 0,-1 0 0,1-1 0,0 1 1,0 0-1,-1 0 0,1 0 0,-1 0 0,1 0 0,-1 0 0,1 1 0,-1-1 0,0 0 0,1 1 0,-1-1 0,0 1 1,1 0-1,-1 0 0,0-1 0,0 1 0,1 0 0,-1 0 0,0 1 0,-2-1 0,-5 2 108,3-2-100,0 1 1,1 0 0,-1 1 0,1-1 0,-1 1 0,1 0 0,0 1 0,0-1 0,0 1 0,0 0 0,0 0 0,1 1 0,-1-1 0,1 1 0,-6 7-1,-2 1 42,1 1-1,1 1 1,0 0-1,-9 16 0,10-10 10,1 0 0,0 1 0,2 1 0,0-1-1,1 1 1,2 0 0,0 0 0,1 0-1,1 0 1,3 28 0,-2-42-87,1 1-1,1-1 1,-1 1 0,1-1-1,1 0 1,0 0 0,0 0-1,0 0 1,1-1-1,0 1 1,1-1 0,-1 0-1,2 0 1,-1 0 0,1-1-1,0 0 1,0 0 0,0 0-1,1-1 1,0 0 0,0 0-1,0-1 1,1 0 0,-1 0-1,1-1 1,0 0 0,0 0-1,1-1 1,-1 0-1,0 0 1,1-1 0,15 1-1,-15-2-212,-1 0 0,1-1-1,-1 1 1,1-2-1,-1 1 1,1-1 0,-1-1-1,0 1 1,10-6 0,-8 3-820,-1-1 0,-1 0 1,1 0-1,8-9 1,13-12-4229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04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27 2841,'0'0'15752,"0"-5"-15026,0 5-699,0-1 0,0 0 1,0 0-1,0 1 0,0-1 1,0 0-1,0 0 0,0 0 0,-1 1 1,1-1-1,0 0 0,0 0 1,-1 1-1,1-1 0,-1 0 1,1 1-1,0-1 0,-1 0 0,1 1 1,-1-1-1,1 1 0,-1-1 1,0 1-1,1-1 0,-1 1 0,0-1 1,1 1-1,-1 0 0,-1-1 1,-29-1 541,18 2-557,8 0 16,0 1 1,0 0-1,0 0 0,1 0 1,-1 1-1,0 0 0,1 0 1,-1 0-1,1 0 0,0 1 1,0 0-1,0 0 0,0 0 1,0 0-1,0 0 0,1 1 1,0 0-1,0-1 0,0 1 1,0 0-1,0 1 0,1-1 1,0 0-1,-4 10 0,3-5 10,-1-1-1,1 1 0,1 0 0,0 0 1,0 0-1,1 0 0,0 1 0,0-1 0,1 0 1,1 1-1,-1-1 0,4 16 0,-3-23-36,1 1 0,-1-1 0,1 1 0,-1-1 0,1 1 0,0-1-1,0 0 1,0 0 0,0 0 0,0 0 0,0 0 0,1-1 0,-1 1-1,0-1 1,1 1 0,0-1 0,-1 0 0,1 0 0,0 0 0,-1 0-1,1-1 1,0 1 0,0-1 0,3 1 0,4 0-192,0 0 0,0-1 0,0 0 0,-1-1 0,20-3 0,-25 3-53,0 0 0,0-1 0,1 0 0,-2 0 0,1 0 0,0 0 0,0-1 0,-1 0 0,1 1 0,-1-1 0,0 0 0,0-1 0,0 1 0,0-1 0,-1 1-1,1-1 1,2-5 0,4-9-1069,-1 0-1,10-32 0,-4 12 1646,-15 41 298,1 0-1,-1 1 1,1-1-1,0 0 0,0 0 1,0 0-1,1 0 1,-1 0-1,1 0 0,0 3 1,2 3-212,0 0 1,0 0-1,9 17 1,-10-21-474,1-1 1,-1 1-1,1-1 1,0 1-1,0-1 0,1 0 1,-1 0-1,1 0 0,0-1 1,0 1-1,0-1 1,1 0-1,-1 0 0,1 0 1,-1-1-1,1 0 1,0 0-1,0 0 0,0 0 1,0-1-1,5 1 1,-6-1-301,0-1 0,0 0 0,-1 0 1,1-1-1,0 1 0,0-1 0,-1 1 1,1-1-1,0-1 0,-1 1 0,1 0 1,-1-1-1,1 0 0,-1 0 1,4-2-1,19-22-5709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02.2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 12467,'0'0'2032,"0"-3"-1040,12 3-8633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05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11258,'0'0'8306,"-1"26"-7786,-1 81-70,2-103-423,-1-1 1,2 1-1,-1-1 1,0 0 0,1 1-1,-1-1 1,1 1-1,0-1 1,1 0-1,-1 1 1,0-1-1,1 0 1,-1 0 0,1 0-1,3 3 1,-4-5-33,1 0 0,-1 0 0,1 0 0,-1 0 0,1 0 0,0 0 0,0 0 0,-1-1 0,1 1 1,0-1-1,0 1 0,0-1 0,0 0 0,0 1 0,-1-1 0,4 0 0,-3-1-44,-1 1 0,1-1 0,-1 0 0,1 1 0,-1-1-1,0 0 1,1 0 0,-1 0 0,0 0 0,0 0 0,1 0 0,-1 0 0,0 0 0,0 0-1,0 0 1,0-1 0,-1 1 0,1 0 0,0-1 0,0-2 0,17-37-1055,-14 30 685,-1 3 129,11-27-327,-14 34 620,0 0-1,1-1 1,-1 1 0,1 0-1,0 0 1,0 0 0,-1 0-1,1 0 1,0 0 0,0 0 0,0 0-1,0 0 1,0 0 0,0 0-1,0 0 1,0 1 0,0-1-1,1 0 1,-1 1 0,2-1-1,-2 2 75,0-1 0,0 1-1,0 0 1,0 0 0,0 0-1,0 0 1,-1 0 0,1 0-1,0 1 1,-1-1 0,1 0-1,0 0 1,-1 0 0,1 1-1,-1-1 1,0 0 0,1 0-1,-1 1 1,0-1 0,0 0 0,0 1-1,0 1 1,1 1 26,1 8 111,0 5-13,2 0 1,0-1 0,10 28 0,-14-43-237,1-1 0,-1 1 0,0 0 0,0-1 1,1 1-1,-1 0 0,1-1 0,-1 1 0,0-1 1,1 1-1,-1-1 0,1 1 0,-1-1 0,1 1 1,-1-1-1,1 1 0,0-1 0,-1 0 0,1 1 1,1-1-1,10 1-3866,-12-1 3632,9 0-6306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11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12 7194,'0'0'9759,"-2"-3"-8683,1 3-1034,1-1 1,0 1-1,-1-1 0,1 1 1,0-1-1,-1 1 0,1-1 0,0 1 1,-1-1-1,1 1 0,-1 0 0,1-1 1,-1 1-1,1 0 0,-1-1 0,1 1 1,-1 0-1,1 0 0,-1-1 1,1 1-1,-1 0 0,0 0 0,1 0 1,-1 0-1,1 0 0,-1 0 0,0 0 1,1 0-1,-1 0 0,1 0 1,-1 0-1,1 0 0,-1 0 0,0 0 1,0 1-1,-16 25 678,-3 12-644,-26 57 389,20-30-3525,23-54-1812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12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9418,'0'0'9375,"0"8"-8792,0 232 1358,3-223-1230,-1-11-2969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12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1608,'0'0'17956,"67"0"-17396,-33 0-232,4-6-160,-3 0-120,-4 1-48,-8-1-512,-2 3-920,-10 0-2353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13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 9898,'0'0'8354,"-19"8"-7846,-57 31 39,73-37-502,0 0 0,1 0 0,-1 1 0,1-1 0,0 1 0,0-1 0,0 1 0,0 0 0,0 0 0,0 0 0,1 0 0,0 0 0,-1 0 0,1 0 0,0 0 0,0 1 0,1-1 0,-1 0 0,1 1 0,0-1 0,0 0 0,0 1 0,0-1 0,0 0 0,1 1 0,-1-1 0,3 7 0,-2-6 4,0-1-37,0 0 0,1 0-1,-1-1 1,1 1-1,-1 0 1,1-1 0,0 1-1,0-1 1,0 0-1,0 0 1,1 0 0,-1 0-1,0 0 1,1 0-1,0-1 1,-1 1 0,1-1-1,0 0 1,0 1-1,0-1 1,-1-1 0,1 1-1,0 0 1,5 0-1,8 2-520,1-1-1,0 0 1,19-1-1,31-2-7521,-42-6-702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13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7642,'157'38'3411,"-129"-29"1785,-37-9-4309,6 0-414,1 3-359,1-1 0,-1 1 0,1-1 0,-1 1 0,1-1 0,0 1-1,0 0 1,0-1 0,1 1 0,-1 0 0,1 0 0,-1 5 0,1 42 691,0-31-490,0-14-267,0 0 1,1 0-1,-1 0 1,1 0-1,0 0 1,1 0-1,-1 0 1,1-1-1,0 1 1,0 0-1,0-1 1,1 1-1,3 4 1,-4-6-86,1 0 1,0-1 0,-1 1 0,1-1 0,0 1 0,0-1 0,0 0-1,1 0 1,-1-1 0,0 1 0,1-1 0,-1 0 0,1 1 0,-1-1-1,1-1 1,0 1 0,-1-1 0,1 1 0,5-1 0,-8 0-91,1-1 1,0 1 0,0 0 0,0-1 0,-1 0-1,1 1 1,0-1 0,-1 0 0,1 0-1,0 0 1,-1 0 0,1 0 0,-1 0-1,0 0 1,1 0 0,-1-1 0,0 1 0,0 0-1,0-1 1,0 1 0,0-1 0,0 0-1,0 1 1,0-1 0,-1 0 0,1 1-1,-1-1 1,1 0 0,-1 0 0,1 0 0,-1 1-1,0-1 1,0 0 0,0-3 0,0-3-178,0 0 0,0 0 1,-1 0-1,0 0 1,0 1-1,-1-1 0,-4-12 1,0 7 399,0 0 0,-1 1 0,0-1 0,-1 1 0,-14-17 1710,38 29-743,-11 0-1008,0 0 0,0 0 0,0 0 0,0 1 0,0 0 0,0 0 0,0 0 0,-1 1 0,1 0 0,0-1 0,-1 2 0,1-1 0,-1 0 0,0 1 0,1 0 0,-1 0 0,-1 0 0,1 1 0,0-1 0,-1 1 0,0 0 0,0 0 0,0 0 0,4 8 0,-2-4 4,-1-1 0,-1 1 0,0 0 0,0 1 0,0-1 1,-1 0-1,-1 1 0,1-1 0,-1 1 0,-1 0 1,1-1-1,-2 11 0,1-18-47,0-14-551,0 7 430,0 0 0,0 0-1,1 0 1,0 0-1,0 0 1,1 0 0,0 0-1,0 1 1,0-1 0,0 0-1,1 1 1,4-6-1,-5 8 134,0 0-1,1 0 1,0 0-1,0 1 0,0-1 1,0 1-1,0 0 0,0 0 1,0 0-1,1 0 1,-1 0-1,1 1 0,-1 0 1,1-1-1,0 1 1,0 1-1,-1-1 0,1 0 1,0 1-1,6 0 0,-7 0 48,-1 0-1,1 0 0,-1 0 1,1 1-1,-1-1 1,1 1-1,-1-1 0,1 1 1,-1 0-1,0 0 0,1 0 1,-1 0-1,0 0 1,0 1-1,0-1 0,0 1 1,0-1-1,3 4 0,-2-1-30,0 1 1,0-1-1,0 1 0,-1 0 0,0 0 0,0 0 0,-1 0 0,3 7 0,-4-10-100,11 38-196,-2-17-4266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14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10578,'0'0'9325,"0"23"-8870,4 72-57,-4-90-367,0 0-1,1 0 0,0-1 0,0 1 0,0 0 1,0 0-1,1 0 0,0-1 0,0 1 0,0-1 1,1 1-1,-1-1 0,1 0 0,0 0 1,0 0-1,0-1 0,7 7 0,-7-8-26,1 0 0,0 0 1,0 0-1,-1 0 0,1-1 0,0 0 0,0 1 1,1-1-1,-1-1 0,0 1 0,0-1 0,0 1 1,0-1-1,1 0 0,-1-1 0,6 0 0,-8 0-26,0 0 0,0 0 0,0 0 0,0 0 0,0 0 0,0 0 0,0-1-1,0 1 1,0-1 0,0 1 0,-1-1 0,1 0 0,0 1 0,-1-1 0,0 0 0,1 0 0,-1 0-1,0 0 1,0-1 0,0 1 0,-1 0 0,1 0 0,0-1 0,-1 1 0,1 0 0,-1-3 0,2-10-165,0 1 1,-1-28-1,-1 39 162,1-9-194,-2-31 131,1 42 44,0 0-1,0 0 1,0 0-1,0 0 1,0 0 0,0 1-1,-1-1 1,1 0-1,0 0 1,-1 0-1,1 0 1,-1 0 0,1 0-1,-1 0 1,1 0-1,-1 1 1,0-1 0,1 0-1,-1 1 1,0-1-1,1 0 1,-1 1-1,0-1 1,0 1 0,0-1-1,0 1 1,0-1-1,0 1 1,1 0-1,-1-1 1,0 1 0,-2 0-1,3 0-111,-1 0 1,1 0-1,-1 0 0,1 1 0,0-1 0,-1 0 0,1 0 1,0 1-1,-1-1 0,1 0 0,0 1 0,-1-1 1,1 1-1,0-1 0,-1 0 0,1 1 0,0-1 0,0 1 1,0-1-1,-1 1 0,1-1 0,0 0 0,0 1 0,0-1 1,0 1-1,0-1 0,0 1 0,0-1 0,0 1 1,0-1-1,0 1 0,0-1 0,0 1 0,0-1 0,1 1 1,-1-1-1,0 1 0,0 3-672,0 11-3839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14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2457,'0'0'15742,"10"-3"-15241,-6 2-518,0 0 0,0 0 1,0 0-1,-1-1 0,1 1 0,0-1 0,-1 0 1,1 0-1,-1 0 0,1-1 0,-1 1 0,0-1 1,0 0-1,0 1 0,-1-2 0,1 1 0,-1 0 1,1 0-1,-1-1 0,0 1 0,-1-1 1,1 0-1,0 1 0,-1-1 0,0 0 0,1-5 1,-1 5-38,-1 1 1,1-1-1,-1 0 1,0 0-1,0 0 1,0 0 0,-2-5-1,2 8 63,-1 0 0,1 0 0,-1 0 0,1 0 0,-1 0-1,0 0 1,1 0 0,-1 1 0,0-1 0,0 0 0,1 0 0,-1 1-1,0-1 1,0 1 0,0-1 0,0 1 0,0-1 0,0 1 0,0-1 0,0 1-1,0 0 1,0 0 0,0 0 0,0-1 0,0 1 0,0 0 0,-1 0-1,1 0 1,-1 1 0,0-1 50,0-1 0,0 1 0,0 0 0,1 0 0,-1 0 0,0 1 0,0-1 0,0 0 0,1 1 0,-1-1 0,0 1 0,1 0 0,-1-1 0,0 1 0,1 0 0,-1 0 0,1 0 0,-1 0 0,1 0 0,0 0 0,-1 1 0,-1 1 0,2 1 80,-1 0 0,1 0 0,0 0 0,0-1 0,0 1 0,1 0 0,0 0 0,-1 0 0,2 7 0,-2-3-26,1 0 0,1-1 0,-1 1 0,1-1 0,1 0 0,-1 1-1,5 11 1,-4-16-102,-1 0-1,1 0 0,0 0 0,0-1 0,1 1 1,-1 0-1,1-1 0,-1 0 0,1 1 0,0-1 1,0 0-1,0 0 0,0-1 0,0 1 0,0-1 1,0 1-1,1-1 0,-1 0 0,4 1 0,1 0-180,0 0 0,0-1 0,0 0 0,0 0 0,0 0 1,0-1-1,1 0 0,10-2 0,-15 1-318,0 0 1,0 0-1,0-1 1,0 1-1,0-1 1,0 0 0,5-3-1,-6 3-328,0-1 0,0 1-1,0-1 1,0 0 0,-1 0-1,1 0 1,-1 0 0,4-6-1,6-17-7730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14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4745,'0'0'14048,"1"17"-13194,0-11-785,1 18 272,1 0 1,1 0-1,11 37 1,-13-54-291,1 0 0,0 0 0,0 0 0,9 11 0,-12-17-60,0 0 0,1-1 0,0 1 1,-1 0-1,1-1 0,-1 1 0,1-1 0,0 1 0,-1-1 0,1 1 0,0-1 0,0 1 0,-1-1 0,1 0 0,0 1 0,0-1 0,0 0 0,-1 0 0,1 0 0,0 0 0,1 1 0,0-2-26,-1 1-1,0-1 1,0 0-1,0 1 1,0-1-1,0 0 1,0 0-1,0 1 1,0-1 0,0 0-1,0 0 1,0 0-1,0 0 1,-1 0-1,1-1 1,0 1-1,-1 0 1,1 0-1,0-2 1,7-18-495,-1 0-1,7-30 1,-9 29 437,1 1 0,12-26 0,-18 46 128,0-1-1,1 1 0,-1 0 0,1 0 1,-1 0-1,1 0 0,0 0 1,-1 0-1,1 0 0,0 1 1,0-1-1,0 0 0,-1 0 0,1 0 1,0 1-1,0-1 0,0 0 1,0 1-1,0-1 0,1 1 0,-1 0 1,0-1-1,0 1 0,0 0 1,0-1-1,0 1 0,0 0 0,1 0 1,-1 0-1,0 0 0,0 0 1,0 0-1,1 1 0,-1-1 1,0 0-1,2 1 0,3 2 99,0 0 0,0 0 0,-1 1 0,1-1 1,7 8-1,7 3-475,6-7-1749,-9-10-2585,-5-9-1314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15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10850,'0'0'10150,"-5"32"-9525,-14 106-127,17-123-395,1 1 1,0 0-1,2 0 0,-1 0 0,2-1 0,0 1 0,7 23 0,-1-16-59,2 1-1,23 41 0,-10-20-413,-22-44-337,-6-48-10584,-5 16 1045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39:51.1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1 7458,'0'0'9734,"-3"16"-8999,-8 55-237,10-63-428,0 1 0,1-1 0,0 0 0,1 1 0,-1-1 0,2 1 0,-1-1 1,1 0-1,3 9 0,-3-12-52,0 0 0,0 0 0,1-1 0,-1 1 1,1-1-1,0 1 0,0-1 0,1 0 0,-1 0 0,1 0 1,0-1-1,0 0 0,6 5 0,-9-7-37,1 0-1,-1 0 0,1 0 1,0-1-1,-1 1 0,1 0 1,0-1-1,0 1 1,0-1-1,0 1 0,-1-1 1,1 0-1,0 0 1,0 0-1,0 0 0,0 0 1,0 0-1,0 0 1,0-1-1,0 1 0,2-2 1,-1 1-48,-1-1 0,0 1-1,0-1 1,0 0 0,0 0 0,0 0 0,0 0 0,-1 0 0,1 0 0,0 0 0,-1 0 0,0-1 0,2-3 0,1-6-96,0-1 1,0 1 0,-1-1-1,-1 0 1,1-13 0,-2 12 147,-1 9 55,0 0-1,0 1 0,0-1 0,1 0 0,0 0 0,0 1 0,0-1 0,0 0 0,1 1 1,2-6-1,-3 10-9,-1-1 0,1 1 0,-1 0 1,1-1-1,0 1 0,-1 0 0,1-1 1,0 1-1,-1 0 0,1 0 0,-1 0 1,1 0-1,0 0 0,0 0 0,-1 0 0,1 0 1,0 0-1,-1 0 0,1 0 0,0 0 1,-1 0-1,1 1 0,-1-1 0,1 0 1,0 0-1,-1 1 0,1-1 0,-1 0 0,1 1 1,0-1-1,-1 1 0,1-1 0,0 1 1,17 19 256,-15-17-299,0 1-65,1 1 0,-1-1 0,1 0 0,1-1 0,-1 1 1,0-1-1,1 0 0,6 4 0,27 4-3530,-15-7-2311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02.6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 3809,'0'0'14056,"5"-2"-13742,2-1-212,0 1 0,0 0 0,0 0 0,0 1 0,0 0 0,0 0 0,1 1 0,10 0 0,-17 0-93,1 1 0,-1-1 0,0 1-1,0-1 1,0 1 0,0 0 0,1 0-1,-1-1 1,0 1 0,0 0-1,-1 0 1,1 0 0,0 0 0,0 0-1,0 0 1,0 0 0,-1 0 0,1 0-1,-1 0 1,1 1 0,-1-1 0,1 0-1,-1 0 1,0 1 0,1-1-1,-1 0 1,0 0 0,0 2 0,2 44 40,-2-39-28,1 4 33,-1 1-1,0-1 0,-1 1 0,-1-1 0,0 0 0,0 1 0,-1-1 0,-1 0 0,-6 14 0,2-10 124,4-10-45,1-1 1,0 1 0,1 0 0,-1 0 0,1 0-1,0 0 1,1 0 0,-1 0 0,0 10 0,3-16-129,-1 1 0,0-1 0,1 1 1,-1-1-1,1 1 0,-1-1 1,1 1-1,-1-1 0,1 0 0,-1 1 1,1-1-1,-1 0 0,1 0 1,0 1-1,-1-1 0,1 0 0,-1 0 1,1 0-1,0 0 0,-1 0 1,1 0-1,-1 0 0,1 0 0,0 0 1,-1 0-1,2 0 0,26 0 16,-17 0-111,-3 0-576,-1-1 0,1 1 0,0-1-1,-1-1 1,15-3 0,5-7-5845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15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4297,'0'0'17270,"10"-1"-16864,173-1 160,-179 1-702,0 1-1,1 0 0,-1 1 0,1-1 0,-1 1 0,1 0 0,-1 0 0,0 0 0,0 0 0,1 1 0,-1 0 0,5 3 0,-9-5-56,0 0 0,0 0-1,0 1 1,0-1 0,0 0 0,0 0-1,0 1 1,1-1 0,-1 0 0,0 1-1,0-1 1,0 0 0,0 0 0,0 1-1,-1-1 1,1 0 0,0 0 0,0 1-1,0-1 1,0 0 0,0 0 0,0 1-1,0-1 1,0 0 0,-1 0 0,-3 3-3286,4-3 3286,0 0 0,0 0 0,-1 0-1,1 0 1,0 0 0,0 0 0,-1 0-1,-14 3-9212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17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6993,'0'0'11702,"1"-9"-10932,-1-1-553,0 7-147,0-1-1,0 1 1,0 0-1,0-1 0,1 1 1,-1 0-1,1 0 1,0-1-1,0 1 0,0 0 1,1 0-1,1-5 0,-2 8-56,-1-1 0,0 0 0,0 1 1,0-1-1,1 0 0,-1 1 0,0-1 0,1 1 0,-1-1 0,1 0 0,-1 1 0,1-1 0,-1 1 0,1-1 0,-1 1 0,1-1 0,-1 1 0,1 0 0,0-1 0,-1 1 0,1 0 0,0-1 0,-1 1 0,1 0 0,0 0 0,-1 0 0,1 0 0,0-1 0,-1 1 0,1 0 0,0 0 0,0 0 0,-1 0 0,1 1 0,0-1 0,-1 0 0,1 0 0,0 0 0,-1 1 0,1-1 0,0 0 0,-1 0 0,1 1 1,0-1-1,-1 1 0,1-1 0,-1 0 0,1 1 0,-1-1 0,1 1 0,-1 0 0,1-1 0,-1 1 0,1-1 0,-1 1 0,0 0 0,0-1 0,1 2 0,2 4-19,0 0 1,0 0 0,0 0-1,2 12 1,2 15 32,-3 0-1,-1 0 1,-2 58 0,-1-77-26,0-13-21,0-25-239,0 4-63,0-1 0,5-28-1,-5 43 287,1 1-1,1-1 1,-1 1-1,1 0 0,0 0 1,0 0-1,1 0 1,0 0-1,-1 0 1,1 0-1,1 1 0,-1-1 1,8-6-1,-11 11 43,1-1 0,-1 0 0,1 1 0,-1-1 0,1 0 0,0 1-1,-1-1 1,1 1 0,0-1 0,0 1 0,-1-1 0,1 1 0,0-1 0,0 1 0,0 0-1,-1-1 1,1 1 0,0 0 0,0 0 0,0 0 0,0 0 0,0 0 0,0 0 0,-1 0-1,1 0 1,0 0 0,0 0 0,0 0 0,0 1 0,0-1 0,0 0 0,-1 0 0,1 1-1,0-1 1,0 1 0,-1-1 0,1 1 0,0-1 0,-1 1 0,1-1 0,0 1 0,-1 0-1,1-1 1,-1 1 0,1 0 0,-1 0 0,1 0 0,2 6 72,0-1 1,-1 1 0,0-1-1,0 1 1,0 7-1,0-5-72,7 42 204,-6-32-184,0 0 0,1-1 0,10 27 0,-13-44-103,-1 1 1,1 0-1,0-1 0,0 0 1,0 1-1,0-1 1,0 0-1,0 1 1,0-1-1,0 0 0,1 0 1,-1 0-1,0 0 1,1 0-1,-1 0 1,1 0-1,-1-1 0,1 1 1,-1 0-1,4 0 1,-3-1-420,1 1 1,-1-1 0,0 0 0,0 0-1,0 0 1,1 0 0,-1-1-1,0 1 1,0-1 0,3 0 0,12-9-5981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18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 4945,'0'0'15075,"-13"17"-14536,-39 58-79,50-71-423,0-1-1,0 1 1,0 0 0,1 0-1,-1 0 1,1 0 0,0 0-1,0 0 1,1 0 0,-1 0-1,1 0 1,0 1-1,0-1 1,1 8 0,0 0 60,0-8-81,-1 0 1,1 0-1,0-1 1,0 1-1,0 0 0,0 0 1,1-1-1,0 1 1,0-1-1,0 0 0,0 1 1,0-1-1,0 0 1,1 0-1,0 0 0,-1-1 1,1 1-1,0-1 1,0 1-1,1-1 1,-1 0-1,0 0 0,5 1 1,-2 0-49,-1-1 1,1 0-1,1 0 1,-1 0-1,0-1 0,0 0 1,0 0-1,1 0 1,-1-1-1,1 0 1,-1 0-1,0-1 1,11-2-1,-14 2-59,0-1-1,-1 1 1,1-1-1,-1 1 1,1-1-1,-1 0 1,0 0-1,1 0 1,-1 0-1,0 0 1,-1-1 0,1 1-1,0 0 1,-1-1-1,1 0 1,-1 1-1,0-1 1,0 0-1,0 0 1,0 1 0,0-1-1,0 0 1,-1 0-1,1-6 1,0-7-644,0 0 0,-3-33 1,2 44 685,0 1 0,-1-1 0,0 1 0,0-1 0,0 1 0,0 0 1,-1-1-1,1 1 0,-1 0 0,0 0 0,-1 0 0,1 0 0,-1 1 1,0-1-1,1 1 0,-2-1 0,1 1 0,0 0 0,-4-3 0,1 3 12,0 0-1,1 0 0,-1 0 1,-1 1-1,1-1 0,0 2 1,-1-1-1,1 1 0,0 0 0,-1 0 1,-13 0-1,20 1-61,0 0-1,-1 0 1,1 0-1,-1 0 1,1 0-1,0 0 1,-1 0-1,1 0 1,0 0 0,-1 1-1,1-1 1,0 0-1,-1 0 1,1 0-1,0 0 1,-1 0-1,1 1 1,0-1-1,-1 0 1,1 0 0,0 1-1,0-1 1,-1 0-1,1 0 1,0 1-1,0-1 1,0 0-1,-1 1 1,1-1-1,0 0 1,0 1 0,0-1-1,0 0 1,0 1-1,0-1 1,-1 0-1,1 1 1,0-1-1,0 0 1,0 1 0,0 1-757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18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8978,'0'0'11021,"-1"25"-10613,-2 78-61,2-93-258,1 0 1,0 0 0,1 0-1,1 0 1,3 17-1,1 9-1285,-6-46 525,3-49-1073,-3 56 1750,0 0 0,1-1 0,0 1 1,0 0-1,0-1 0,0 1 0,0 0 1,1 0-1,-1 0 0,1 0 0,0 0 0,0 1 1,0-1-1,4-3 0,-5 5 46,0 0 1,0 0-1,0 1 0,0-1 0,0 0 1,0 1-1,0-1 0,0 1 1,0-1-1,1 1 0,-1 0 0,0 0 1,0-1-1,1 1 0,-1 0 0,0 0 1,0 0-1,1 0 0,-1 0 1,0 1-1,0-1 0,1 0 0,-1 1 1,0-1-1,0 0 0,0 1 0,0 0 1,1-1-1,-1 1 0,0 0 1,0-1-1,0 1 0,0 0 0,0 0 1,-1 0-1,1 0 0,0 0 0,0 0 1,-1 0-1,1 0 0,0 0 0,-1 0 1,1 0-1,0 3 0,4 5 60,-1 1-1,0 0 1,4 20-1,-7-27-86,1 9-299,4 19 372,1-21-6239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19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12875,'0'0'7547,"7"7"-7231,-6-6-304,2 2 22,0 0 0,0-1 0,0 1 0,0-1 0,0 0-1,1 0 1,-1 0 0,1 0 0,-1 0 0,1-1 0,0 0 0,0 1-1,-1-1 1,1-1 0,0 1 0,8 0 0,73-1 127,-73 0-2999,-28 0-1457,-1 0-3106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21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22 7314,'0'0'10134,"0"-5"-9355,0 4-620,-1-12-3,0 11 130,1 8 468,15 168 240,-7-105-952,-5-236-1512,-3 165 1471,0 0-1,1 0 0,-1 1 1,1-1-1,-1 0 1,1 0-1,0 1 1,0-1-1,0 0 1,0 1-1,0-1 1,0 1-1,0-1 1,1 1-1,-1 0 1,0-1-1,1 1 0,-1 0 1,1 0-1,0 0 1,-1 0-1,1 0 1,0 0-1,-1 1 1,1-1-1,0 1 1,0-1-1,0 1 1,0-1-1,-1 1 1,4 0-1,10-2-96,0 1 0,30 1 0,-30 0-259,-2-1-496,9 1-1967,-9 2-2651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21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98 12347,'0'0'5354,"14"-5"-5574,43-16-401,-55 21 514,0-1 1,0 0 0,0 1 0,0-1 0,-1 0 0,1 0 0,0 0 0,-1 0 0,1 0-1,0-1 1,-1 1 0,0 0 0,1-1 0,-1 1 0,0-1 0,0 1 0,0-1-1,0 0 1,0 1 0,0-1 0,0 0 0,0 0 0,-1 0 0,1 0 0,-1 1-1,1-1 1,-1 0 0,0 0 0,0 0 0,0 0 0,0 0 0,0 0 0,0 0-1,0 0 1,-1 0 0,1 0 0,-2-2 0,2 3 59,-1 0 57,0 0-1,0 0 0,0 0 1,0 0-1,0 0 1,0 1-1,-1-1 1,1 0-1,0 1 0,-1-1 1,1 1-1,0-1 1,-1 1-1,1 0 1,0-1-1,-1 1 1,1 0-1,-1 0 0,1 0 1,0 0-1,-3 1 1,-1-1 293,0 0 0,0 0 0,0 0 0,1 1 0,-10 2 0,11-1-103,0 1 1,0-1 0,0 1-1,0 0 1,1 0 0,-1 0-1,1 0 1,0 0 0,0 0-1,0 1 1,0-1 0,0 1-1,1-1 1,0 1 0,-1 0-1,2-1 1,-1 1 0,0 5-1,-1 0 47,1 0 1,0 0-1,0 1 0,1-1 0,1 0 0,2 17 0,-2-23-220,0 1 0,1-1 1,-1 0-1,1 0 0,0 0 0,0 0 0,0 0 0,0 0 0,0 0 0,1-1 0,0 1 0,-1-1 0,1 0 0,0 1 0,0-2 0,0 1 1,0 0-1,0 0 0,1-1 0,-1 0 0,0 1 0,1-1 0,-1-1 0,6 2 0,3 0-629,1 0 0,0-1 0,0 0 0,0-1 0,19-3 0,-10-4-4608,-6-11-3944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23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36 280,'0'0'13752,"1"-3"-12350,0 1-1431,3-17 2878,-4 18-2788,-1 1 0,1-1 0,0 1 0,0-1 0,0 1 0,0-1 0,0 1 0,-1-1-1,1 1 1,0-1 0,0 1 0,-1-1 0,1 1 0,0 0 0,-1-1 0,1 1 0,-1-1 0,1 1 0,0 0 0,-1-1 0,1 1 0,-1 0 0,1 0 0,-1 0 0,1-1-1,-1 1 1,1 0 0,-1 0 0,1 0 0,-1 0 0,1 0 0,-1 0 0,1 0 0,-1 0 0,1 0 0,-1 0 0,0 0 0,-3 0-24,1 0 0,-1 0 0,1 1 0,-1-1 1,1 1-1,0 0 0,-1 0 0,1 0 0,0 0 1,-1 1-1,1-1 0,0 1 0,0 0 0,0 0 0,1 0 1,-1 0-1,0 1 0,1-1 0,-1 1 0,1-1 1,0 1-1,0 0 0,0 0 0,0 0 0,0 0 1,1 0-1,-2 4 0,-1 5 60,1 0 0,0-1-1,1 1 1,0 0 0,1 0 0,0 21 0,1-29-90,0-1 1,1 1-1,-1 0 1,1 0-1,0 0 0,0-1 1,1 1-1,-1-1 1,1 1-1,-1-1 1,1 1-1,0-1 1,0 0-1,1 0 1,-1 0-1,6 5 0,-3-3 39,1 0 0,0-1 0,0 0 0,0 0-1,1-1 1,-1 0 0,1 0 0,12 4 0,-11-5-269,0 0 0,0 0 0,0 0 0,0-1 1,1 0-1,-1-1 0,0 0 0,0 0 0,1-1 1,-1 0-1,0 0 0,0-1 0,0 0 0,0 0 1,0-1-1,9-5 0,11-14-5574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25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5977,'0'0'12347,"3"17"-9652,-1 24-2301,-1 18-246,4 1 1,2-1-1,16 64 0,-18-112 37,-2-5-1750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26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7738,'0'0'12626,"124"-6"-12474,-86 6-152,2 3-160,-11 3-1256,-11-3-4161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02.9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0 165 10802,'0'0'2958,"22"-16"-2940,68-50-9,-87 63-4,0 1 0,-1 0 0,1-1 0,0 1 0,-1-1 0,0 0 0,1 0 0,-1 0 0,0 0 0,2-5 0,-4 7 23,1-1-1,-1 0 0,0 0 1,0 1-1,0-1 0,0 0 1,0 0-1,0 1 0,0-1 1,0 0-1,-1-2 0,-1-9 571,1 12-508,0 0 0,1 0-1,-1 0 1,0 1-1,0-1 1,0 0-1,1 1 1,-1-1-1,0 0 1,0 1 0,0-1-1,0 1 1,0-1-1,0 1 1,0 0-1,-1 0 1,1-1-1,0 1 1,0 0 0,0 0-1,0 0 1,0 0-1,0 0 1,0 0-1,-1 0 1,0 1-1,-2-1 155,0 0 0,0 0 1,0 1-1,0 0 0,0-1 0,0 1 0,-6 3 0,6-1-104,0 0-1,1 1 1,-1-1 0,1 1 0,0 0 0,0 0 0,0 0-1,1 0 1,-1 0 0,1 1 0,0-1 0,0 1 0,1-1 0,-1 1-1,1 0 1,-1 8 0,0 1-5,1-1 1,0 1-1,1-1 0,0 0 0,3 15 0,-3-25-127,1 0 0,-1 0 0,1 1-1,0-1 1,0 0 0,1 0-1,-1 0 1,1-1 0,-1 1 0,1 0-1,0 0 1,0-1 0,0 1-1,0-1 1,1 0 0,-1 0-1,1 0 1,-1 0 0,1 0 0,0 0-1,0-1 1,0 1 0,0-1-1,0 0 1,4 2 0,6 0-141,0-1 0,-1 0-1,1 0 1,26-1 0,-35-2-33,0 1-1,0 0 1,0-1 0,0 0 0,0 0-1,0 0 1,0 0 0,0-1-1,0 1 1,0-1 0,-1 0-1,7-4 1,-1-2-1724,1 0 0,14-18 0,-21 23 1214,22-29-6757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28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42 3673,'0'0'12628,"-3"-5"-11315,1 2-1176,0 1 0,0-1-1,0 0 1,-1 1-1,1 0 1,-1-1-1,0 1 1,1 0 0,-1 0-1,0 1 1,0-1-1,0 0 1,0 1-1,-1 0 1,1 0 0,0 0-1,-1 0 1,1 0-1,0 1 1,-1-1-1,-6 1 1,4 0-119,-1 0 0,1 0 0,0 1 0,0 0 0,-1 0-1,1 0 1,0 1 0,0 0 0,0 0 0,-7 4 0,9-3 16,0 0 0,0 0 0,0 1 0,0-1 1,1 1-1,0 0 0,-1 0 0,2 0 0,-1 0 0,0 0 0,1 1 1,0-1-1,-4 10 0,4-8-9,0-1 0,0 1 0,1-1 0,0 1 1,0 0-1,0 0 0,1-1 0,0 1 0,0 0 0,0 0 0,1 0 1,-1-1-1,2 1 0,-1 0 0,0-1 0,1 1 0,0-1 0,1 1 0,-1-1 1,1 0-1,0 0 0,0 0 0,1 0 0,-1-1 0,1 1 0,0-1 1,0 0-1,0 0 0,1 0 0,0-1 0,-1 0 0,8 4 0,-6-4-91,1-1 0,-1 0 0,0 0 0,1 0-1,-1-1 1,1 0 0,-1-1 0,1 1 0,13-2-1,-10 1-244,-8 0 173,0-1 0,0 1 0,0-1 0,0 1 0,0-1 0,0 0 0,0 0 0,0 0 0,0 0 1,0 0-1,-1 0 0,1-1 0,0 1 0,-1-1 0,1 1 0,-1-1 0,1 1 0,-1-1 0,0 0 0,0 0 0,1 0 0,-1 0 0,-1 0 0,1 0 1,0 0-1,0 0 0,-1 0 0,1-3 0,2-10-680,0 1-1,-1-1 1,1-15 0,-3 25 716,0-7-756,0-13 4662,0 23-1977,0 9-600,0 1-992,1-2-107,-1 1 1,1-1-1,-1 0 1,2 0-1,-1 0 0,1 0 1,0 0-1,0 0 1,0-1-1,1 1 1,5 7-1,-6-10-324,0 0 1,1 0-1,-1 0 0,1 0 0,0 0 0,0-1 1,0 0-1,5 3 0,-5-3-579,1 0-1,-1-1 1,0 1 0,1-1-1,-1 0 1,1-1-1,0 1 1,-1 0 0,1-1-1,3 0 1,5 0-7748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29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10666,'0'0'7541,"4"17"-7076,1 4-349,27 108 324,-32-129-512,0 1 0,0-1 0,0 1 0,0-1 0,0 0 0,0 1 0,1-1 0,-1 1 0,0-1 0,0 0 0,0 1 0,1-1 0,-1 1 0,0-1 0,1 0 0,-1 0 0,0 1 0,1-1 0,-1 0 0,0 1 0,1-1 0,-1 0 0,0 0 0,1 0 0,-1 1 0,1-1 0,-1 0 0,0 0 0,1 0 0,-1 0 0,1 0 0,-1 0 0,1 0 0,-1 0 0,0 0 0,1 0 0,-1 0 0,1 0 0,-1 0 0,1 0 0,-1 0 0,0 0 0,1-1 0,-1 1 0,1 0 0,-1 0 0,0 0 0,1-1 0,-1 1 0,0 0 0,1-1 0,-1 1 0,0 0 0,1 0 0,-1-1 0,0 1 0,0-1 0,1 0 0,14-22-2499,-5-14 1446,6-15 2998,-16 53-1779,0-1 0,1 0 0,-1 1 0,0-1-1,0 0 1,0 0 0,0 1 0,0-1-1,0 0 1,0 1 0,0-1 0,1 0-1,-1 0 1,0 1 0,0-1 0,0 0-1,1 0 1,-1 0 0,0 1 0,0-1 0,0 0-1,1 0 1,-1 0 0,0 0 0,0 0-1,1 1 1,-1-1 0,0 0 0,1 0-1,-1 0 1,0 0 0,0 0 0,1 0-1,-1 0 1,0 0 0,1 0 0,-1 0 0,0 0-1,0 0 1,1 0 0,-1 0 0,0 0-1,1 0 1,-1 0 0,0-1 0,0 1-1,1 0 1,-1 0 0,0 0 0,0 0-1,1-1 1,-1 1 0,0 0 0,0 0 0,0 0-1,1-1 1,-1 1 0,0 0 0,0 0-1,0-1 1,0 1 0,0 0 0,0 0-1,1-1 1,-1 1 0,0-1 0,9 28 182,-8-24 48,3 8-112,0 0-1,0-1 1,7 11 0,8 1-1651,-18-21 919,1 0 1,-1 0-1,0 0 1,1 0-1,-1 0 1,1-1-1,-1 1 1,1 0-1,-1-1 1,1 1-1,-1-1 1,1 0-1,3 1 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3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87 8858,'0'0'6669,"0"-11"-5973,0-32 166,0 41-785,0 1-1,0 0 1,0 0-1,0 0 1,0 0-1,0-1 1,0 1-1,-1 0 1,1 0-1,0 0 1,-1 0-1,1 0 1,-1 0-1,1 0 1,-1 0 0,1 0-1,-1 0 1,0 0-1,0 0 1,1 0-1,-1 0 1,0 0-1,0 1 1,0-1-1,0 0 1,0 1-1,0-1 1,0 1-1,0-1 1,-2 0 0,-2 0 35,1 1 0,0-1-1,-1 1 1,1 0 0,-1 0 0,-5 1 0,-4 0 73,11-1-156,0 1 0,0 0 0,0-1 1,0 1-1,0 0 0,0 0 1,0 0-1,0 1 0,1-1 0,-1 1 1,0-1-1,1 1 0,-1 0 0,1 0 1,0 0-1,0 1 0,0-1 0,0 0 1,0 1-1,0-1 0,0 1 0,1 0 1,-2 4-1,-1 0 28,1 0-1,0 1 1,1-1 0,0 1-1,0 0 1,0 0 0,1-1-1,0 12 1,1-12-39,0-1 0,0 0 0,1 0 1,-1 0-1,2 1 0,-1-1 0,1 0 0,0-1 0,0 1 0,4 8 1,-4-11-34,0-1 0,0 1 1,1 0-1,-1 0 1,1-1-1,0 0 0,-1 1 1,1-1-1,0 0 1,0 0-1,1-1 1,-1 1-1,0-1 0,1 1 1,-1-1-1,0 0 1,1 0-1,0-1 0,4 1 1,-4 0-230,0 0 0,0-1 0,-1 0 0,1 1 0,0-1 0,0-1-1,0 1 1,0 0 0,-1-1 0,1 0 0,0 0 0,0 0 0,-1 0 0,7-4 0,-8 3 2,1 0-1,-1-1 1,0 1 0,-1 0 0,1-1-1,0 0 1,-1 1 0,1-1-1,-1 0 1,0 0 0,0 1 0,0-1-1,0 0 1,0 0 0,-1 0-1,1 0 1,-1 0 0,0-6 0,1 1-74,-2-30 615,1 37-160,0 0 0,0 0 0,0 0 0,0 0 0,-1 0 0,1 0 1,0 1-1,-1-1 0,1 0 0,-1 0 0,1 0 0,-1 0 1,1 1-1,-1-1 0,0 0 0,1 0 0,-1 1 0,0-1 1,0 1-1,1-1 0,-1 0 0,0 1 0,0 0 0,0-1 0,0 1 1,0-1-1,1 1 0,-1 0 0,0 0 0,0-1 0,0 1 1,0 0-1,-1 0 0,1 0-81,1 0 1,-1 0-1,1 1 1,-1-1 0,1 0-1,-1 0 1,1 0-1,-1 0 1,1 1-1,-1-1 1,1 0-1,-1 1 1,1-1 0,0 0-1,-1 1 1,1-1-1,-1 0 1,1 1-1,0-1 1,-1 1-1,1-1 1,0 1-1,0-1 1,-1 0 0,1 1-1,0-1 1,0 1-1,0-1 1,0 1-1,0 0 1,-1-1-1,1 1 1,0 20 300,0-16-172,8 218 1410,-7-207-1554,0-6-28,-1 0 0,0 0 0,0 0 0,-1 0 0,-4 18 0,4-25-12,0-1 0,0 1 0,0-1 0,0 0 0,-1 1 0,1-1 0,-1 0 0,0 0 0,1 0 0,-1 0 0,0 0 0,0 0 1,0 0-1,0-1 0,-1 1 0,1-1 0,0 0 0,-1 0 0,1 1 0,-1-1 0,1-1 0,-1 1 0,0 0 0,1-1 0,-6 1 0,4 0-8,0-1-1,0 1 1,1-1-1,-1 0 1,0 0-1,0-1 0,0 1 1,1-1-1,-1 0 1,0 0-1,1 0 1,-1 0-1,0-1 0,1 1 1,0-1-1,-1 0 1,1 0-1,0 0 0,-4-3 1,4 1-170,0 1 1,0-1-1,1 0 1,-1 0-1,1 0 0,0 0 1,0 0-1,0-1 1,1 1-1,-1 0 1,1-1-1,0 0 0,1 1 1,-1-1-1,1 1 1,0-9-1,0 5-519,-1 1-518,1 0 0,1 0-1,-1 0 1,1 0 0,3-11 0,11-14-7048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32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9114,'0'0'9861,"5"17"-9507,14 54-89,-18-67-244,0 0 1,1 0-1,0 0 1,-1-1-1,1 1 1,1-1 0,-1 1-1,0-1 1,1 1-1,0-1 1,0 0 0,0 0-1,0-1 1,5 5-1,-5-6-187,-1 0 0,0 0 0,1 0-1,-1 0 1,0 0 0,1 0 0,0 0-1,-1-1 1,1 1 0,-1-1-1,1 0 1,-1 0 0,1 0 0,0 0-1,-1 0 1,1 0 0,-1-1 0,6-1-1,-6 1-81,-1 0-1,1 0 1,0 0-1,-1-1 1,1 1-1,-1-1 1,1 1-1,-1-1 1,0 1-1,1-1 0,-1 0 1,0 0-1,0 1 1,0-1-1,0 0 1,-1 0-1,1 0 1,0 0-1,-1 0 1,0 0-1,1 0 1,-1-3-1,1-54-679,-1 42 1942,0 17-892,0 0 1,-1-1 0,1 1-1,0 0 1,0-1 0,0 1-1,0-1 1,-1 1-1,1 0 1,0-1 0,0 1-1,-1 0 1,1 0 0,0-1-1,-1 1 1,1 0 0,0 0-1,-1-1 1,1 1 0,0 0-1,-1 0 1,1 0-1,-1 0 1,1-1 0,0 1-1,-1 0 1,1 0 0,-1 0-1,1 0 1,0 0 0,-1 0-1,1 0 1,-1 0-1,1 0 1,0 0 0,-1 0-1,1 1 1,-1-1 0,1 0-1,0 0 1,-1 0 0,1 0-1,0 1 1,-1-1 0,1 0-1,0 0 1,-1 1-1,1-1 1,0 0 0,-1 1-1,-1 5 143,-1 0-1,2 0 0,-1-1 0,1 2 0,0-1 1,0 0-1,0 0 0,1 0 0,0 0 0,0 0 1,2 9-1,-1 5 143,-1-15-348,0 1 0,1-1-1,0 0 1,0 0-1,0 0 1,0 0-1,1 0 1,0 0-1,0-1 1,0 1-1,1 0 1,0-1 0,5 7-1,-7-9-119,1 0 0,0 0 0,0 0 0,0-1 1,0 1-1,0 0 0,1-1 0,-1 1 0,1-1 0,-1 0 0,1 0 0,-1 0 0,1 0 0,-1 0 0,1-1 0,0 1 1,-1-1-1,1 0 0,0 0 0,-1 0 0,1 0 0,0 0 0,0 0 0,-1-1 0,1 1 0,0-1 0,-1 0 1,3-1-1,13-12-3425,-3-10-3744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34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0 382 9330,'0'0'9531,"11"-10"-9367,13-10-153,70-64-4,-82 73-379,-1-2 0,0 0 1,0 0-1,-2-1 1,15-25-1,-20 26-49,1 0-1,-2 0 1,0 0 0,0-1 0,-1 1-1,-1-1 1,0-26 0,-1 39 448,0-1 0,0 1 0,-1 0 0,1 0 0,0 0 0,0 0 0,-1 0 0,1-1 0,0 1 0,-1 0 0,1 0 0,-1 0 0,1 0 0,-1 0 0,0 0 0,0 0 0,1 0 0,-1 1 0,0-1 0,0 0 0,0 0 0,0 1 0,-1-2 0,-1 1 120,0 0 1,1 0 0,-1 0-1,0 0 1,0 0 0,1 1 0,-1 0-1,0-1 1,-5 1 0,2 1 72,1-1 0,0 0 0,0 1 1,-1 0-1,1 1 0,0-1 0,0 1 1,0 0-1,0 0 0,1 0 0,-6 4 1,2 2-10,0 0 0,1 0 0,0 1-1,0 0 1,1 1 0,0-1 0,1 1 0,0 0 0,0 1 0,1-1 0,0 1 0,1 0 0,0 0 0,-1 13 0,0 11 122,0 0 0,3 0-1,3 45 1,0-65-298,0-1-1,0 1 1,2-1 0,0 0-1,0 0 1,1 0-1,1-1 1,0 0-1,1 0 1,0 0 0,1-1-1,1 0 1,0-1-1,11 12 1,-17-21-262,0 1 0,1-1-1,-1 0 1,1 0 0,-1 0 0,1 0 0,0 0 0,0-1-1,0 0 1,0 0 0,0 0 0,0 0 0,0-1 0,0 1-1,0-1 1,0 0 0,8-1 0,-3 1-1352,10 0-3919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34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23 6545,'0'0'12626,"-10"-4"-12201,-32-13 47,39 17-439,1-1 0,0 1 0,0 0 0,0 0 0,0 0 0,0 0 0,0 0 0,0 1 0,-1-1 0,1 0 0,0 1 0,0 0 0,0 0 0,0-1 0,0 1 0,1 0-1,-1 0 1,0 1 0,0-1 0,1 0 0,-1 1 0,0-1 0,1 1 0,0-1 0,-1 1 0,-1 2 0,-2 3 92,1 0 1,-1 1-1,1-1 0,-5 17 1,6-16-86,1-1 0,-1 1 1,2-1-1,-1 1 0,1 0 1,1 0-1,-1-1 0,1 1 1,1 0-1,-1 0 0,1 0 1,3 8-1,-3-13-54,0 0-1,0 0 1,0 0 0,1 0-1,-1 0 1,1 0-1,0 0 1,0 0 0,0-1-1,0 1 1,1-1 0,-1 1-1,1-1 1,-1 0 0,1 0-1,0 0 1,0 0-1,0-1 1,0 1 0,0-1-1,0 0 1,0 0 0,0 0-1,1 0 1,-1 0-1,0-1 1,1 1 0,-1-1-1,7 0 1,-7 0-170,0 1 0,0-1 0,0 0 0,0 0 0,0 0 0,0-1 1,0 1-1,0-1 0,-1 1 0,1-1 0,0 0 0,0 0 0,0-1 0,-1 1 0,1 0 0,0-1 0,-1 0 1,0 1-1,1-1 0,-1 0 0,0 0 0,0 0 0,0-1 0,0 1 0,0 0 0,0-1 0,-1 1 0,1-1 0,-1 0 1,0 1-1,1-4 0,3-6-495,-1 1 1,-1-1 0,0 0 0,0 0-1,-1 0 1,0-15 0,0-42 4171,-2 75-262,-1 20-1815,0-14-1078,1 0 1,0-1-1,1 1 0,0 0 1,1-1-1,3 13 0,-4-21-375,0-1-1,0 1 1,0 0-1,1 0 1,-1-1-1,1 1 1,0-1-1,0 0 0,0 1 1,0-1-1,0 0 1,0 0-1,0 0 1,1-1-1,-1 1 1,1 0-1,0-1 1,-1 0-1,1 1 0,0-1 1,0 0-1,0 0 1,0-1-1,-1 1 1,1-1-1,0 1 1,0-1-1,0 0 1,5-1-1,0 2-399,-4-1-203,0 0 1,1 0 0,-1 0 0,0 0 0,0-1 0,0 0 0,0 0 0,7-2 0,7-12-5181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35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11626,'0'0'8046,"3"25"-7898,9 74-90,-11-96-55,-1-1 0,0 0 0,1 0 0,-1 1 0,1-1 0,-1 0 1,1 0-1,0 0 0,0 0 0,0 0 0,0 0 0,1 0 0,1 3 1,-2-5-26,-1 0 1,1 1 0,-1-1 0,1 0 0,-1 1 0,1-1-1,0 0 1,-1 0 0,1 0 0,-1 1 0,1-1 0,0 0-1,-1 0 1,1 0 0,0 0 0,-1 0 0,1 0 0,0 0-1,-1 0 1,1-1 0,-1 1 0,1 0 0,0 0 0,-1 0-1,1-1 1,-1 1 0,2-1 0,0-1-186,1 0 0,0 0 0,0 0 0,-1-1 0,1 1 0,-1-1 0,4-5 0,10-21-1177,-13 21 1310,0 1 1,1-1-1,0 1 1,0 1-1,0-1 1,1 0 0,0 1-1,1 0 1,-1 0-1,1 1 1,9-7-1,-14 11 80,0 1 0,-1-1 0,1 1 0,0-1 0,-1 1 0,1 0 0,0-1 0,-1 1 0,1 0 0,0 0 0,0 0 0,-1-1 0,1 1 0,0 0 0,0 0-1,0 0 1,-1 0 0,1 0 0,0 0 0,0 1 0,0-1 0,-1 0 0,1 0 0,0 0 0,0 1 0,-1-1 0,1 0 0,0 1 0,-1-1 0,2 2 0,6 21-3011,-8-22 2617,3 14-6826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36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35 832,'0'0'17021,"-5"-6"-15689,-24-22 354,29 49-1060,0-15-512,-1 65 530,0-5-485,2-1 0,3 1 0,16 84 1,-12-111-889,-7-38 117,-1-22-3219,0-6-808,0-9-800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37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9642,'0'0'9465,"24"-10"-8976,2-1-294,50-12 0,-73 22-182,0 1 1,-1 0 0,1 0 0,0 0 0,0 0 0,0 0-1,0 0 1,0 1 0,0-1 0,0 1 0,-1 0-1,1 0 1,0 0 0,0 0 0,-1 1 0,1-1 0,-1 1-1,1-1 1,-1 1 0,0 0 0,0 0 0,0 0-1,3 3 1,-1 1 7,0 0 0,0 0 0,-1 0 0,1 0 0,-2 0 0,5 13 0,-5-13-12,1 0-1,-2 1 0,1-1 1,-1 0-1,0 1 0,0-1 0,-1 1 1,0-1-1,0 1 0,-1 0 1,0-1-1,0 1 0,0-1 0,-1 0 1,1 1-1,-2-1 0,1 0 1,-1 0-1,0 0 0,0-1 0,0 1 1,-1-1-1,0 1 0,0-1 1,-1 0-1,1-1 0,-10 8 0,-1 0 113,0-2-1,-23 13 1,0-7-874,-2-10-3277,37-23-8068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37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4809,'0'0'12569,"4"25"-11114,0 11-1088,-1-6 169,15 59 0,-2-44 67,-15-43-596,0-1-1,-1 1 1,1 0 0,0-1-1,1 1 1,-1-1 0,0 1-1,0-1 1,0 0 0,1 1-1,-1-1 1,1 0 0,-1 0-1,1 0 1,-1 0 0,1 0-1,0-1 1,0 1 0,-1 0 0,1-1-1,0 1 1,0-1 0,2 1-1,-1-1-192,-1 0-1,0 0 1,1 0-1,-1 0 1,0 0-1,1 0 1,-1-1-1,0 1 1,1-1-1,-1 0 1,0 1-1,0-1 1,0 0-1,0 0 1,1-1-1,-1 1 1,-1 0-1,1-1 1,0 1-1,0-1 1,-1 0-1,1 1 1,0-1-1,-1 0 1,0 0-1,1 0 1,-1 0-1,0 0 1,0 0-1,1-4 1,2-4-1211,0 1 0,-1-1 0,0 0 0,-1 0 0,2-13 0,-1-8 293,-3 9 4336,1-1 4904,-1 143-4123,0 61-3011,-1-180-999,1 0-1,0-1 1,0 1-1,0-1 0,0 1 1,-1-1-1,1 1 0,0-1 1,-1 1-1,1-1 0,0 1 1,-1-1-1,1 1 1,-1-1-1,1 0 0,-1 1 1,1-1-1,0 0 0,-1 1 1,1-1-1,-1 0 1,0 0-1,1 1 0,-1-1 1,1 0-1,-1 0 0,1 0 1,-1 0-1,0 0 0,-29 2 35,25-2-58,0 0 0,-1-1 1,1 0-1,0 0 0,-1-1 1,1 1-1,0-1 0,-8-4 1,10 4-62,1 0 0,0 1 1,0-1-1,0-1 0,0 1 0,0 0 1,1 0-1,-1-1 0,0 1 1,1-1-1,0 1 0,0-1 0,-2-4 1,-1-41-7727,4 24 1320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03.2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8426,'0'0'10075,"0"22"-9276,-1 10-540,2 103 697,-1-133-952,0 1 0,0-1-1,1 1 1,-1-1 0,1 0-1,-1 0 1,1 1 0,0-1 0,0 0-1,0 0 1,0 0 0,0 0 0,0 0-1,1 0 1,-1 0 0,3 3 0,-3-5-22,0 1 0,0-1 0,1 0 0,-1 1 0,0-1 0,0 0 0,0 0 0,0 0 0,0 0 1,0 0-1,0 0 0,0 0 0,0 0 0,1 0 0,-1 0 0,0 0 0,0-1 0,0 1 0,0-1 1,0 1-1,0-1 0,0 1 0,0-1 0,0 1 0,0-1 0,-1 0 0,1 1 0,0-1 0,0 0 1,0 0-1,-1 0 0,1 0 0,-1 0 0,1 0 0,0 1 0,0-3 0,30-47-990,-24 37 825,0 1 1,1 0-1,16-19 0,-21 28 238,0 0 0,0 1 1,1-1-1,-1 1 0,1-1 0,-1 1 0,1 0 1,0 0-1,-1 1 0,1-1 0,0 1 0,0-1 1,0 2-1,1-1 0,-1 0 0,0 1 1,5-1-1,-8 1-61,0 0 0,0 0 0,0 0 0,1 0 0,-1 0 0,0 0 0,0 0 0,0 1 0,0-1 0,0 0 0,0 1 0,0-1 0,0 1 0,0-1 0,0 1 0,0-1 0,0 1 0,0 0 0,0-1 0,0 1 0,0 0 0,0 0 0,-1 0 0,1 0 0,0-1 0,-1 1 0,1 0 0,-1 0 0,1 0 0,-1 1 0,1 0 0,8 13-5031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38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11979,'0'0'8617,"1"27"-7870,0 9-539,9 113 532,29 116-207,-38-260-575,0 0-1778,-3-12-1988,-5-10-3568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38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8490,'0'0'10994,"139"-9"-11066,-101 9-1072,-10 0-1969,-7 0-2832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38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9282,'0'0'10464,"2"25"-9810,16 141 288,-18-93-616,-1-53-300,1 0 0,1-1 0,3 21-1,-4-40-36,0-1 1,0 1-1,0 0 0,0 0 0,0 0 0,0 0 0,0 0 0,0 0 0,0 0 0,0 0 0,0-1 0,1 1 0,-1 0 1,0 0-1,0 0 0,0 0 0,0 0 0,0 0 0,0 0 0,0 0 0,1 0 0,-1 0 0,0 0 0,0 0 1,0 0-1,0 0 0,0 0 0,1 0 0,-1 0 0,0 0 0,0 0 0,0 0 0,0 0 0,0 0 0,0 0 1,1 0-1,-1 0 0,0 0 0,0 0 0,0 0 0,0 0 0,0 0 0,0 0 0,1 0 0,-1 0 0,0 1 1,0-1-1,0 0 0,0 0 0,0 0 0,0 0 0,0 0 0,0 0 0,0 0 0,0 1 0,0-1 0,0 0 1,5-12-365,0-35-544,3-19 141,-7 62 764,0 0 0,0 1 1,0-1-1,0 0 0,1 1 1,-1-1-1,1 1 1,0 0-1,0-1 0,1 1 1,-1 0-1,1 0 1,4-4-1,-6 6 42,1 0-1,0 0 1,0 0 0,0 0-1,0 0 1,0 0 0,0 1-1,0-1 1,0 1 0,0-1-1,0 1 1,0 0 0,0 0-1,0 0 1,1 0 0,-1 0-1,0 0 1,0 0 0,0 1-1,0-1 1,0 1 0,0 0 0,0 0-1,0-1 1,0 1 0,0 0-1,0 1 1,-1-1 0,1 0-1,0 0 1,-1 1 0,1-1-1,-1 1 1,1-1 0,-1 1-1,0 0 1,0 0 0,0-1-1,2 4 1,1 13 83,0 0 0,-1 1 1,-1-1-1,0 27 0,1-32-1177,5-12-3785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39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10906,'0'0'10082,"-8"28"-9547,-23 89-91,29-110-391,1 1 0,0-1 0,0 0 0,1 0 1,-1 0-1,2 1 0,1 12 0,-2-16-36,1-1 1,0 0 0,0 0-1,0 0 1,1 0-1,-1 0 1,1 0 0,0-1-1,-1 1 1,1 0 0,0-1-1,1 1 1,2 1 0,-1 0-46,2-1 0,-1 0 1,0-1-1,1 1 0,-1-1 1,1 0-1,0 0 0,-1-1 1,1 0-1,0 0 0,0 0 1,0-1-1,11 0 0,-15 0-52,0 0 0,0 0 0,0-1 0,0 1 0,0-1-1,0 1 1,0-1 0,0 0 0,-1 0 0,1 0-1,0 0 1,0 0 0,-1 0 0,1 0 0,-1-1 0,1 1-1,-1 0 1,0-1 0,1 1 0,-1-1 0,0 0-1,0 1 1,0-1 0,0 0 0,0 0 0,-1 0 0,1 1-1,0-1 1,-1 0 0,1-3 0,1-8-930,0 1 1,-1 0-1,0-23 1,-1 31 698,0-2 125,-1 1 1,0 0 0,0-1 0,0 1 0,-1 0-1,1 0 1,-1 0 0,-1 0 0,1 0 0,-1 1-1,1-1 1,-1 1 0,-7-8 0,8 9 309,-1 0 1,0-1-1,-1 1 1,1 1 0,0-1-1,-1 0 1,0 1-1,0 0 1,1 0-1,-1 0 1,0 0-1,-1 0 1,1 1 0,0 0-1,0 0 1,-1 0-1,-7 0 1552,36 1-685,-5-1-618,1 1 1,-1 1-1,0 1 0,33 7 0,-47-8-364,0 1 0,-1-1-1,1 1 1,-1 0 0,1 0 0,-1 1-1,0 0 1,0-1 0,0 1 0,0 0-1,-1 1 1,1-1 0,-1 1 0,0 0-1,0-1 1,0 1 0,0 1 0,-1-1-1,0 0 1,0 1 0,0-1 0,0 1-1,2 9 1,-3 9 7,0-4-1,1-18-316,1-9-364,-1 1 517,1 0 0,0 0 0,0 0-1,1 0 1,0 0 0,0 1-1,1 0 1,-1 0 0,8-7 0,-9 10 217,1-1 0,0 1 0,0 0 1,0 1-1,0-1 0,0 1 0,0-1 1,1 1-1,-1 0 0,1 1 0,0-1 1,0 1-1,-1 0 0,1 0 0,0 1 1,5-1-1,-7 1 18,0-1-1,0 1 1,0 0 0,0 0 0,0 0-1,0 1 1,0-1 0,0 1-1,0-1 1,-1 1 0,1 0 0,0 0-1,0 0 1,-1 1 0,1-1 0,0 1-1,-1-1 1,0 1 0,1 0-1,-1 0 1,0 0 0,0 0 0,0 0-1,0 1 1,0-1 0,-1 1 0,1-1-1,-1 1 1,1-1 0,-1 1-1,0 0 1,1 5 0,11 33 115,-13-38-457,1-1 0,-1 1 0,0-1 1,0 1-1,0-1 0,0 1 0,0-1 0,0 1 0,-1-1 0,1 0 0,-1 1 0,1-1 0,-1 1 0,0-1 0,-2 4 0,-10 5-4779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41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18 9330,'0'0'8302,"-3"-2"-7701,0-1-554,0 2-1,-1-1 1,1 0-1,-1 1 1,1-1-1,-1 1 1,0 0-1,1 0 1,-1 1-1,0-1 0,0 1 1,0 0-1,0 0 1,1 0-1,-1 0 1,0 1-1,0-1 1,0 1-1,1 0 1,-1 0-1,0 0 1,-6 4-1,7-4-26,-1 1 0,1 0 0,0 0 0,-1 0 0,1 0 0,0 0 0,0 0 0,0 1-1,1 0 1,-1-1 0,1 1 0,-1 0 0,1 0 0,0 1 0,0-1 0,0 0 0,1 1 0,-1-1 0,1 1 0,0-1 0,0 1-1,0 0 1,0-1 0,0 6 0,1-6-11,0 1-1,0-1 1,0 1-1,1-1 0,-1 1 1,1-1-1,0 1 1,0-1-1,0 0 1,0 1-1,1-1 0,-1 0 1,1 0-1,0 0 1,0 0-1,0 0 1,0 0-1,0-1 0,1 1 1,-1-1-1,1 0 1,0 1-1,0-1 1,5 3-1,18 12 2,-18-13-43,0 1 1,-1 0-1,0 0 1,0 1-1,10 10 1,-16-15 17,0 0 0,0 0 1,-1 0-1,1 0 0,-1 0 0,1 0 1,-1 0-1,1 0 0,-1 0 1,0 0-1,1 0 0,-1 0 1,0 0-1,0 1 0,0-1 1,0 0-1,0 0 0,0 0 1,0 0-1,0 0 0,0 1 0,-1-1 1,1 0-1,-1 2 0,0-1 8,-1 0 0,1 0-1,-1 0 1,1 0-1,-1-1 1,0 1-1,0 0 1,0-1-1,0 1 1,0-1 0,-2 2-1,-8 2-58,0 1 1,0-2-1,-18 5 0,29-8 41,-14 4-167,-16 4-2293,30-13-329,1-12-2270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41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6 134 10234,'0'0'5652,"25"-5"-5575,76-18-378,-99 23 252,1-1 1,-1 1-1,0-1 1,1 0-1,-1 0 1,0 0-1,1 0 0,-1 0 1,0 0-1,0 0 1,0-1-1,0 1 0,0-1 1,0 0-1,0 1 1,-1-1-1,1 0 1,-1 0-1,1 0 0,-1 0 1,0-1-1,0 1 1,0 0-1,0 0 1,0-1-1,0 1 0,-1 0 1,1-1-1,-1 1 1,1-1-1,-1 1 0,0-1 1,0 1-1,0-1 1,0 1-1,-2-5 1,2-3 38,0 9 9,0 0 0,0 0 0,0 1 0,-1-1 0,1 0 0,0 0 0,0 0 0,-1 0 1,1 0-1,0 0 0,-1 1 0,1-1 0,-1 0 0,1 0 0,-1 1 0,1-1 0,-1 0 0,0 1 0,1-1 0,-1 0 0,0 1 0,0-1 0,1 1 0,-3-1 1,0 0 36,1 0 0,-1 0 1,0 0-1,0 0 1,0 1-1,0-1 1,-6 1-1,2 0 174,1 0-1,-1 0 0,1 1 1,0 0-1,-1 1 0,1-1 1,-8 4-1,9-2-10,0 0-1,0 0 0,1 0 1,-1 1-1,1 0 1,0 0-1,0 0 1,0 0-1,1 0 1,-1 1-1,1 0 1,0 0-1,1 0 1,-1 0-1,1 0 1,0 0-1,-2 7 1,0 4 140,1 0 0,1 0 0,0 0 0,1 27 0,1-40-320,0 0 0,0 0 1,0-1-1,1 1 0,-1 0 1,1-1-1,-1 1 0,1-1 0,0 1 1,0-1-1,1 1 0,-1-1 1,0 0-1,1 1 0,-1-1 1,1 0-1,0 0 0,0 0 0,0 0 1,3 2-1,-1-1-1,0-1 0,1 0 0,-1 1 0,1-2 0,0 1 0,0 0 0,0-1 0,0 0 0,0 0 0,7 0 0,-2 0-285,1-1 1,0 0 0,-1-1 0,1 0 0,-1-1 0,1 0-1,-1-1 1,0 0 0,18-8 0,10-13-3961,-5 0-1727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42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28 7562,'0'0'10427,"-6"-5"-9439,4 3-920,0 0-1,0 0 0,0 0 0,-1 0 1,1 1-1,0-1 0,-1 1 0,1-1 1,-1 1-1,0 0 0,1 0 0,-1 0 1,0 0-1,0 1 0,1-1 0,-1 1 0,0-1 1,0 1-1,0 0 0,0 0 0,1 1 1,-1-1-1,0 0 0,0 1 0,0 0 1,1-1-1,-1 1 0,0 0 0,1 1 1,-4 1-1,1 0 27,0 0 1,0 1-1,0 0 1,0 1-1,0-1 1,1 1-1,0-1 1,0 1-1,0 1 1,1-1-1,-1 0 1,1 1-1,-3 8 1,3-4-20,0 0 0,1 0 0,0 0 1,1 1-1,0-1 0,0 0 0,2 17 0,-1-24-72,1 0 0,-1 0 0,1 0 0,0 0 0,0 0 0,0 0 0,1 0 0,-1 0 0,1 0-1,0 0 1,0-1 0,-1 1 0,2-1 0,-1 1 0,0-1 0,0 0 0,1 0 0,-1 0 0,1 0 0,0 0 0,0 0 0,-1-1-1,1 0 1,0 1 0,5 0 0,2 2-77,1-1-1,0-1 0,-1 1 1,1-2-1,1 1 0,13-1 0,-22-2-29,0 1 0,1 0 0,-1-1-1,0 1 1,1-1 0,-1 0-1,0 0 1,0 0 0,0 0-1,0-1 1,0 0 0,0 1-1,0-1 1,0 0 0,0 0 0,-1 0-1,1-1 1,-1 1 0,0-1-1,0 1 1,0-1 0,0 0-1,0 0 1,0 0 0,-1 0-1,1 0 1,-1 0 0,1-4-1,2-6-42,-1 0-1,0 0 1,-1 0-1,-1-1 1,0-23-1,-1 36 796,-1 8 394,-3 24-570,1 0 1,1 1-1,3 38 1,15 97-57,-9-109-372,-3-47-1758,1-18 409,1-16-959,0-13-3270,0-2-3309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42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7418,'0'0'12188,"4"15"-11490,4 25-326,-1-5 1,2-1 0,20 54 0,-29-86-394,1-1-1,-1 1 0,1-1 0,0 1 1,0-1-1,-1 1 0,1-1 0,0 0 1,0 1-1,0-1 0,0 0 0,0 0 1,1 0-1,-1 1 0,0-1 0,0-1 1,1 1-1,-1 0 0,1 0 0,-1 0 1,1-1-1,-1 1 0,1-1 0,-1 1 1,1-1-1,-1 0 0,1 1 0,0-1 1,-1 0-1,1 0 0,0 0 0,-1 0 1,1-1-1,-1 1 0,1 0 0,0-1 1,2 0-1,-1-1-216,0 0 1,1 0-1,-1 0 1,0 0-1,0-1 1,-1 1-1,1-1 1,0 0-1,-1 1 1,0-1-1,0 0 1,0-1-1,0 1 1,2-5-1,1-6-783,0 1-1,-2-1 0,0 0 1,3-26-1,-4-24 6542,-2 68-4205,-1 35 279,0-14-1097,1 0 1,4 32-1,-4-54-482,1-1-1,0 1 1,0-1-1,0 0 1,0 1 0,0-1-1,0 0 1,1 0-1,-1 0 1,1 0-1,-1 0 1,1 0-1,0 0 1,0-1-1,0 1 1,0 0-1,0-1 1,0 0-1,0 0 1,1 1-1,-1-1 1,0 0-1,6 1 1,-4-1-110,0 0-1,0 0 1,0-1 0,0 1-1,0-1 1,0 0 0,0 0 0,0 0-1,0-1 1,0 0 0,0 1-1,0-1 1,7-3 0,15-17-2847,-5-3-3475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43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48 154 8834,'0'0'9550,"9"-6"-9470,-1 0-89,1-1-1,-1 0 1,12-12 0,-17 15-56,0 1 1,-1-1-1,1 0 0,-1 1 0,0-1 0,0 0 1,0 0-1,0 0 0,-1-1 0,0 1 1,0 0-1,0-1 0,0 1 0,0-7 1,-1 9-9,0 0 0,1 0-1,-1 0 1,0 0 0,-1 0 0,1 0 0,0 0 0,0 0 0,-1 0 0,1 0 0,-1 0 0,0 0 0,0 0 0,1 0-1,-1 1 1,-2-3 0,1 3 93,0 0-1,-1 0 1,1 0 0,-1 0-1,1 1 1,-1-1-1,1 1 1,-1 0-1,0-1 1,1 1-1,-1 0 1,-4 1 0,5-1 86,-1 0 0,0 0 0,1 0 0,-1 0 0,0 0 0,1 1 0,-1-1 0,0 1 0,1 0 0,-1 0 0,1 0 0,-1 0 0,1 0 0,-1 0 0,1 1 0,0-1 0,0 1 0,-1-1 0,1 1 0,0 0 0,1 0 0,-1 0 0,0 0 0,1 1 0,-1-1 0,1 0 0,-1 1 0,1-1 0,0 0 0,-1 4 0,-1 4 147,-1 0 1,2-1-1,0 1 0,0 0 1,0 0-1,1 18 1,1-23-211,0-1 0,0 0-1,0 0 1,0 1 0,1-1 0,0 0 0,-1 0 0,2 0 0,-1 0-1,0 0 1,1 0 0,0 0 0,0 0 0,0 0 0,0-1 0,1 1-1,-1-1 1,5 5 0,1-4-102,0 0 1,1-1-1,-1 1 0,1-2 0,0 1 0,0-1 1,0 0-1,0-1 0,0 0 0,0-1 1,0 0-1,0 0 0,0-1 0,14-2 1,-20 2-179,0 0 0,0 1 1,0-2-1,0 1 1,0 0-1,0 0 0,0-1 1,0 0-1,0 1 1,0-1-1,-1 0 0,1-1 1,-1 1-1,3-3 1,0-2-1150,0 1 0,0-1 1,-1 0-1,6-12 1,3-15-6766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43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9234,'0'0'10061,"3"20"-9461,-1-5-492,3 17 82,1 0 1,10 31-1,-16-62-202,0 0-1,0 0 1,0 0 0,1 0 0,-1 0 0,0 0 0,1 0 0,-1 0 0,0 0-1,1-1 1,-1 1 0,1 0 0,-1 0 0,1 0 0,0 0 0,-1-1 0,1 1-1,0 0 1,0-1 0,-1 1 0,1 0 0,0-1 0,0 1 0,0-1-1,0 1 1,0-1 0,0 0 0,0 1 0,0-1 0,0 0 0,0 0 0,0 1-1,0-1 1,0 0 0,0 0 0,0 0 0,0 0 0,0 0 0,1-1 0,1 0-154,-1 0 1,0-1 0,0 1 0,0-1 0,0 1 0,0-1 0,0 0-1,-1 0 1,1 1 0,0-1 0,-1-1 0,1 1 0,-1 0 0,0 0 0,1-3-1,14-48-2361,-14 42 2704,0 0 0,2 0 0,9-14 3504,-6 48-2641,-6-13-925,1 1 0,1-1 0,0 1 0,0-1 0,1 0 0,0 0 0,1-1 0,7 12 0,-12-20-218,1 0 0,0-1 0,0 1 1,-1 0-1,1-1 0,0 1 0,0-1 0,-1 1 0,1-1 1,0 0-1,0 1 0,0-1 0,0 0 0,0 0 0,0 1 1,0-1-1,1 0 0,11-3-5554,-2-4-1936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12.1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35 776,'0'0'18699,"7"0"-18160,356-15 1025,-94 9-1660,-189 7-1123,-80-15-4445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43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10626,'0'0'10192,"-18"14"-9695,-54 49 1,70-61-458,0 1 0,-1-1 1,1 1-1,0 0 0,0 0 0,1 0 1,-1 0-1,1 0 0,-1 0 1,1 0-1,0 0 0,0 1 1,0-1-1,1 0 0,-1 1 0,1-1 1,0 1-1,0-1 0,0 1 1,0-1-1,1 0 0,0 5 0,1 8 89,-2-14-117,0 0 1,0 0 0,0 1-1,1-1 1,-1 0 0,1 0-1,-1 0 1,1 0 0,0 0-1,0 0 1,0 0 0,0-1-1,0 1 1,0 0 0,0 0 0,1-1-1,-1 1 1,1-1 0,2 3-1,-1-2 6,1 1-1,0-1 0,-1 0 1,1 0-1,0-1 0,0 1 1,1-1-1,-1 0 0,5 1 1,7 0-189,1-1 0,0-1 0,32-3 1,-45 3-124,-1-1 1,1 0 0,-1 0 0,1 0 0,-1 0 0,1 0 0,-1-1 0,1 0 0,-1 1-1,0-1 1,0-1 0,0 1 0,3-3 0,8-8-5868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44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11242,'101'126'1867,"-79"-99"-428,8-24 1980,23-7-2538,-50 3-889,0 0-1,0 0 1,0-1-1,-1 1 1,1 0-1,0-1 1,0 0-1,-1 0 1,1 0 0,-1 0-1,0 0 1,1 0-1,-1-1 1,0 1-1,0-1 1,0 1-1,-1-1 1,1 0 0,1-5-1,0 1-32,0 0 0,-1 0 0,0-1 1,-1 1-1,0-1 0,0 1 0,0-10 0,-2 16 60,1 0 1,0 1-1,0-1 0,-1 1 1,1-1-1,0 0 0,-1 1 1,1-1-1,-1 1 0,1-1 1,0 1-1,-1 0 0,1-1 1,-1 1-1,0-1 0,1 1 1,-1 0-1,1-1 0,-1 1 1,1 0-1,-1 0 0,0 0 1,1-1-1,-1 1 0,0 0 1,1 0-1,-1 0 0,0 0 1,1 0-1,-2 0 0,-28 0 619,21 1-264,5-1-220,0 0 0,0 0 0,-1 0-1,1 0 1,0 1 0,0 0 0,0 0 0,0 0 0,0 1 0,-7 2 0,8-2-96,1 0 1,0 0 0,0 0 0,0 0-1,0 0 1,0 1 0,1-1-1,-1 1 1,1-1 0,0 1 0,-1-1-1,1 1 1,0 0 0,0 0 0,1-1-1,-1 1 1,0 3 0,0 1 9,0 0 1,0-1-1,0 1 0,1 0 1,0 0-1,1 0 0,-1 0 1,3 10-1,-2-14-58,0 0 1,0 0 0,0 0-1,1 0 1,-1-1 0,1 1-1,0 0 1,-1-1 0,1 1-1,0-1 1,0 0 0,1 1-1,-1-1 1,0 0 0,1 0-1,-1-1 1,1 1 0,0-1-1,0 1 1,3 1 0,2 0-56,0-1 0,0 1 0,0-1 1,0-1-1,0 0 0,1 0 0,-1 0 1,0-1-1,14-1 0,-17 0-404,0 0-1,0 0 0,0-1 1,-1 1-1,1-1 1,-1 0-1,1 0 0,-1 0 1,0-1-1,7-4 1,11-14-8652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46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9570,'0'0'9802,"-1"19"-9222,-4 145 561,6-135-1311,1 0 1,9 45-1,-10-70-217,1 9-1423,-1-3-3462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46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9026,'0'0'7594,"124"-20"-7594,-77 20-881,-10 3-1727,-8 6-3201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47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9 9874,'0'0'9099,"-9"27"-8345,-27 86-87,33-106-579,1 0 1,1-1-1,-1 1 1,1 0-1,0-1 1,1 1-1,0 12 1,0-6 48,1-11-123,-1 0 0,0 0-1,1 1 1,0-1 0,-1 0-1,1 0 1,0 0 0,0 0-1,0 0 1,0-1 0,0 1-1,1 0 1,-1 0 0,0-1-1,1 1 1,-1-1 0,1 1-1,0-1 1,0 0 0,-1 1-1,1-1 1,0 0 0,0 0-1,0 0 1,0-1 0,0 1-1,0 0 1,0-1 0,0 1-1,1-1 1,2 0 0,0 1-27,-1 0 0,0-1 1,1 0-1,-1 0 1,0 0-1,1-1 0,-1 1 1,0-1-1,1 0 0,-1 0 1,0-1-1,0 1 0,0-1 1,0 0-1,0 0 1,4-3-1,-3 1-90,0-1-1,-1 0 1,1-1 0,-1 1-1,0-1 1,0 1-1,-1-1 1,0-1 0,0 1-1,0 0 1,-1-1 0,3-8-1,-2-2-188,0 0-1,-1 0 1,0-32-1,-2 46 303,0-1 0,-1 1-1,1 0 1,-1 0 0,0 0 0,0 0 0,0 0-1,-1 0 1,1 0 0,-1 0 0,1 0 0,-1 0-1,0 1 1,0-1 0,0 1 0,-1 0 0,1-1-1,0 1 1,-1 0 0,0 0 0,1 1 0,-1-1-1,0 0 1,0 1 0,0 0 0,0-1 0,0 1-1,0 1 1,0-1 0,-5-1 0,3 1-3,0 1 0,0-1 0,0 1 0,1-1 0,-1 1 0,0 1 0,0-1 0,0 1 0,1-1 0,-1 1 0,0 1 1,1-1-1,-1 1 0,1 0 0,-1 0 0,1 0 0,0 0 0,0 1 0,0 0 0,-6 5 0,1 9-1121,7-4-6392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47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7634,'0'0'12094,"-1"20"-11140,-1 123 406,0-80-848,3 67 77,0-117-625,0 0 0,1-1 1,1 0-1,0 1 0,0-1 0,2 0 1,9 21-1,-7-26-1097,-4-11-1589,-1-14-2693,-2-9-3787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47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2881,'0'0'14067,"171"-29"-14179,-128 29-881,-11 20-1559,-9-5-4498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48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11466,'0'0'6456,"26"-8"-6350,81-27-380,-104 34 203,0 0-1,0 0 0,0 0 1,0-1-1,0 1 0,-1-1 0,1 0 1,-1 0-1,1 0 0,-1 0 0,1 0 1,-1 0-1,0-1 0,0 1 1,0-1-1,-1 1 0,1-1 0,0 0 1,-1 0-1,0 0 0,0 0 0,0 0 1,0 0-1,0 0 0,0 0 1,-1 0-1,0 0 0,1-1 0,-1 1 1,-1 0-1,1 0 0,0 0 0,-1 0 1,1 0-1,-1-1 0,-2-4 1,3 7 84,-1 0 1,0 0-1,0 0 1,1 0-1,-1 0 1,0 0-1,0 0 1,0 0-1,0 0 1,0 1-1,0-1 1,0 0-1,0 1 1,0-1-1,-1 1 1,1-1-1,0 1 1,0-1-1,0 1 1,-1 0-1,1-1 1,0 1-1,-1 0 1,-1 0-1,-37 0 1676,28 0-857,10 1-715,-1-1 1,1 0 0,-1 1 0,0 0-1,1-1 1,0 1 0,-1 0 0,1 0-1,-1 1 1,1-1 0,0 0 0,0 1 0,0-1-1,0 1 1,0 0 0,0 0 0,0-1-1,1 1 1,-1 0 0,1 1 0,-1-1-1,1 0 1,0 0 0,0 1 0,-1-1 0,2 1-1,-1-1 1,0 1 0,1-1 0,-1 4-1,-2 4 54,2 1 0,-1 0 0,2 0 0,-1 0 0,2 0 0,1 12 0,-2-20-161,0-1 0,1 1 0,0 0 0,0-1-1,0 1 1,0-1 0,0 1 0,0-1 0,0 0 0,1 1-1,-1-1 1,1 0 0,0 0 0,0 0 0,0 0 0,0 0-1,0-1 1,0 1 0,0-1 0,0 1 0,1-1 0,-1 0-1,1 1 1,-1-1 0,1-1 0,4 2 0,6 1-131,0-1 0,-1 0 0,1-1 1,18-1-1,-24 0-33,-4 0-34,1-1 0,0 1 0,0-1 0,-1 1 0,1-1 0,-1 0 0,1-1 1,-1 1-1,1-1 0,-1 1 0,0-1 0,1 0 0,3-3 0,1-2-1691,-1 0 1,0 0 0,11-14-1,1-8-7721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48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10746,'0'0'10549,"0"26"-10142,1 82-179,-1-102-218,0 0 0,0-1 0,0 1 0,1 0 0,0-1 0,0 1-1,0 0 1,1-1 0,0 1 0,2 5 0,1-1 13,-5-9-30,0-1 1,0 0-1,0 1 0,0-1 1,1 1-1,-1-1 1,0 0-1,0 1 0,0-1 1,1 0-1,-1 1 0,0-1 1,0 0-1,1 1 0,-1-1 1,0 0-1,1 1 1,-1-1-1,0 0 0,1 0 1,-1 1-1,0-1 0,1 0 1,-1 0-1,1 0 0,-1 0 1,0 0-1,1 1 1,-1-1-1,1 0 0,-1 0 1,0 0-1,1 0 0,-1 0 1,1 0-1,-1 0 0,1 0 1,-1-1-1,0 1 1,1 0-1,-1 0 0,1 0 1,-1 0-1,0 0 0,1-1 1,-1 1-1,0 0 0,1 0 1,-1-1-1,0 1 0,1 0 1,-1-1-1,0 1 1,0 0-1,1-1 0,-1 0 1,13-19-455,4-34-694,-12 37 723,0 0 1,15-30-1,-20 46 476,1 0 0,-1 0-1,1 0 1,-1 0-1,1 1 1,-1-1-1,1 0 1,-1 0 0,1 1-1,0-1 1,-1 0-1,1 1 1,0-1 0,0 0-1,0 1 1,-1-1-1,1 1 1,0-1-1,0 1 1,0 0 0,1-1-1,-1 1 0,0 0 0,-1 1 0,1-1 0,0 0 0,-1 0 0,1 1-1,0-1 1,0 1 0,-1-1 0,1 0 0,-1 1 0,1-1 0,0 1 0,-1 0-1,1-1 1,-1 1 0,0-1 0,1 1 0,-1 0 0,1 1 0,3 6 215,0 0 0,-1 0 0,4 15 0,-5-14-277,1 2-138,8 22 590,-10-32-575,-1 0 0,1 0 0,-1 0 0,1 0 0,0 0-1,-1 0 1,1 0 0,0 0 0,-1 0 0,1-1 0,0 1 0,0 0 0,0-1-1,0 1 1,0 0 0,0-1 0,0 1 0,0-1 0,0 1 0,0-1 0,0 0 0,0 1-1,1-1 1,0 0 0,4 0-4976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48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 6329,'0'0'12963,"-20"4"-12352,-63 17 76,81-20-647,-1-1 1,1 1-1,0 0 1,0 0 0,0 0-1,1 0 1,-1 0-1,0 1 1,0-1 0,1 1-1,-1-1 1,0 1-1,1-1 1,0 1-1,-1 0 1,1 0 0,0 0-1,0 0 1,0 0-1,0 0 1,0 0-1,0 3 1,0-1 19,0 1 1,1 0-1,0-1 0,0 1 1,0 0-1,2 9 0,-1-9-27,-1-2-26,1 0 0,0-1 0,0 1 0,-1-1 0,1 1 1,1 0-1,-1-1 0,0 0 0,1 1 0,-1-1 0,1 0 0,0 0 0,-1 0 0,5 3 0,34 22 44,-35-24-91,1-1-1,-1 2 1,0-1-1,0 1 0,0 0 1,-1 0-1,1 0 1,4 6-1,-9-9 37,1-1-1,-1 1 1,0 0 0,1 0-1,-1 0 1,0-1 0,1 1-1,-1 0 1,0 0 0,0 0-1,0 0 1,0 0 0,0 0-1,0-1 1,0 1 0,0 0-1,0 0 1,-1 0 0,1 0-1,0 0 1,0-1 0,-1 1-1,1 0 1,-1 0 0,1 0-1,0-1 1,-1 1 0,0 0-1,1-1 1,-1 1 0,1 0-1,-1-1 1,0 1 0,1-1-1,-1 1 1,0-1 0,-1 1-1,1 0-102,0 0-1,0-1 1,0 1-1,0-1 1,0 1-1,0-1 1,0 1-1,0-1 1,0 0-1,0 1 1,0-1-1,0 0 1,0 0-1,-1 0 1,1 0 0,0 0-1,0 0 1,0 0-1,0 0 1,0 0-1,-1-1 1,1 1-1,0 0 1,0-1-1,-2 0 1,3-1-288,-1 1 1,1-1 0,0 1-1,-1 0 1,1-1 0,0 1-1,0-1 1,0 1 0,0 0-1,0-1 1,0 1 0,1-1-1,-1 1 1,1-3 0,0 2-718,6-23-5639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12.5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11835,'0'0'8312,"6"1"-7832,9 3-361,1 1 0,-2 0 0,1 1 0,-1 0 0,0 2-1,17 11 1,-25-16-108,0 1 0,0 1 0,-1-1 0,0 1-1,0 0 1,0 0 0,0 0 0,-1 1 0,0 0-1,0-1 1,-1 2 0,1-1 0,-1 0 0,-1 1 0,1-1-1,-1 1 1,2 9 0,-3-8 6,-1 1 0,1-1 0,-1 0 0,-1 1 0,0-1 0,0 1 0,0-1 0,-1 0 0,0 0 0,-1 0 0,-5 11 0,0-4-37,-1 0-1,-1 0 0,0-1 0,-19 18 0,-30 34-2490,40-45-2137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49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11931,'99'19'1883,"-98"-19"-1817,0 0 0,0 0 1,-1 1-1,1-1 1,0 0-1,-1 0 1,1 1-1,0-1 0,-1 0 1,1 1-1,0-1 1,-1 1-1,1-1 1,-1 0-1,1 1 1,-1 0-1,1-1 0,-1 1 1,1-1-1,-1 1 1,0-1-1,1 1 1,-1 0-1,0-1 0,1 1 1,-1 0-1,0-1 1,0 1-1,0 0 1,0 0-1,0-1 0,0 1 1,0 0-1,0-1 1,0 1-1,0 0 1,0 0-1,0-1 0,0 1 1,0 0-1,-1-1 1,1 1-1,0 0 1,0-1-1,-1 1 0,1 0 1,-1-1-1,1 1 1,0-1-1,-1 1 1,1-1-1,-1 1 0,0 0 1,-3 6 695,-1 10-302,1 1 1,0-1 0,1 1 0,2-1-1,-1 1 1,2 0 0,2 22 0,-2-39-455,1 1-1,-1 0 1,1 0 0,-1-1 0,1 1 0,0 0 0,0-1-1,0 1 1,0-1 0,0 1 0,0-1 0,0 1 0,1-1-1,-1 0 1,0 1 0,1-1 0,-1 0 0,1 0 0,-1 0 0,1 0-1,-1 0 1,1-1 0,0 1 0,0 0 0,-1-1 0,1 1-1,0-1 1,0 0 0,0 0 0,-1 1 0,1-1 0,0 0-1,0-1 1,2 1 0,-1 0-78,0 0 1,0 0-1,0-1 0,0 1 1,0-1-1,0 0 0,0 1 0,0-1 1,0-1-1,0 1 0,-1 0 1,1-1-1,0 1 0,-1-1 0,1 0 1,-1 0-1,0 0 0,0 0 1,0 0-1,4-5 0,-2-6-286,0 0 1,-1-1-1,0 1 0,-2-1 1,1 0-1,-1 0 0,-1 0 1,-1 1-1,-2-20 0,3 31 368,0 1 0,-1-1 0,1 0 0,0 0 0,-1 1 0,1-1 0,-1 0 0,1 0 0,-1 1 0,0-1 0,0 1 0,0-1 0,0 0 0,0 1-1,0 0 1,0-1 0,0 1 0,-1 0 0,1 0 0,-1-1 0,1 1 0,-2-1 0,-1 1-231,0 0 0,1 0 0,-1 0-1,0 0 1,0 0 0,0 1 0,0 0 0,-5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53:49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8258,'0'0'10671,"5"22"-10400,14 66-142,-13-60-87,-6-26-146,-1-14-219,2 4 233,1 1 0,-1-1 1,1 1-1,1-1 0,-1 1 0,1 0 1,0 0-1,1 0 0,8-12 0,-10 16 198,0-1-1,1 1 1,0 0 0,0 0-1,0 0 1,0 0-1,0 0 1,1 1-1,-1-1 1,1 1 0,-1 0-1,1 0 1,0 0-1,0 1 1,0-1-1,0 1 1,0 0-1,0 0 1,9 0 0,-4 0-75,18 4 608,-26-3-810,0 0-1,0 1 1,0-1 0,0 1-1,-1-1 1,1 1-1,0 0 1,0-1 0,0 1-1,-1 0 1,1 0 0,0-1-1,-1 1 1,1 0 0,-1 0-1,1 0 1,-1 0 0,1 0-1,-1 0 1,0 0 0,1-1-1,-1 1 1,0 2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14.0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 16 2369,'0'0'6468,"0"7"-4420,0-2-1473,0 14-107,-2-15 3165,-4-9-1177,5 4-2307,0 1 1,1 0-1,-1-1 1,1 1 0,-1-1-1,1 1 1,-1-1-1,1 1 1,-1-1 0,1 1-1,0-1 1,-1 1-1,1-1 1,0 1 0,-1-1-1,1 0 1,0 1-1,0-1 1,-1 0 0,1 1-1,0-1 1,0 0-1,0 1 1,0-2 0,0-29-76,0 78-278,-2-8 62,2 0-1,2-1 1,2 1 0,16 72-1,-13-99-1364,0-12-3690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14.3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11811,'0'0'2928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14.7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10458,'0'0'4274,"0"18"-3975,0-16-293,9 168 139,-1-138-505,-8-32 342,0 0-1,0 0 1,0 0 0,0 1 0,0-1 0,0 0 0,0 0 0,0 0 0,0 0 0,0 0 0,0 1-1,0-1 1,0 0 0,1 0 0,-1 0 0,0 0 0,0 0 0,0 0 0,0 0 0,0 1 0,0-1-1,0 0 1,1 0 0,-1 0 0,0 0 0,0 0 0,0 0 0,0 0 0,0 0 0,1 0 0,-1 0-1,0 0 1,0 0 0,0 0 0,0 0 0,1 0 0,-1 0 0,0 0 0,0 0 0,0 0 0,0 0 0,0 0-1,1 0 1,-1 0 0,0 0 0,0 0 0,0 0 0,0 0 0,1-1 0,5-17-694,-1-5-202,13-52-301,0 29 3294,-18 45-2027,0 1 1,0 0 0,0-1-1,1 1 1,-1 0 0,0-1-1,0 1 1,1 0 0,-1-1 0,0 1-1,1 0 1,-1 0 0,0-1-1,1 1 1,-1 0 0,0 0-1,1 0 1,-1-1 0,1 1-1,-1 0 1,0 0 0,1 0-1,-1 0 1,1 0 0,-1 0-1,0 0 1,1 0 0,-1 0-1,1 0 1,-1 0 0,0 0-1,1 0 1,-1 0 0,1 1-1,-1-1 1,0 0 0,1 0-1,-1 0 1,0 1 0,1-1-1,-1 0 1,0 0 0,1 1-1,-1-1 1,0 0 0,0 0-1,1 1 1,-1-1 0,0 0-1,0 1 1,1-1 0,-1 1-1,0 0 1,12 17 293,-3 4 68,11 45 0,5 10-5306,-22-70 853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15.0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 9218,'0'0'4842,"-2"29"-3768,-6 96-167,6-83-642,1 0 1,2 0-1,2 0 0,2 0 1,19 78-1,-24-163-7125,0 9 544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15.4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5353,'0'0'6391,"15"12"-6047,0-1-271,-8-7-49,0 0 0,-1 1 0,1 0 0,-1 0 0,-1 1 0,1-1 0,-1 1 0,0 1 0,0-1 0,-1 1 0,1 0 0,-2 0 0,5 9 0,-3-4 21,-1 1-1,0 0 0,0 1 1,-1-1-1,-1 0 1,-1 1-1,1 0 0,-2-1 1,0 1-1,-3 22 0,2-34-47,0-1-1,1 1 0,-1 0 0,0-1 0,0 1 1,0 0-1,0-1 0,0 1 0,-1-1 0,1 0 1,0 1-1,-1-1 0,1 0 0,-1 0 0,1 0 1,-1 0-1,1 0 0,-1 0 0,0 0 1,0-1-1,1 1 0,-1 0 0,0-1 0,0 0 1,-2 1-1,2-1-179,0 0 0,1 0 1,-1 0-1,1 0 0,-1 0 0,1 0 1,-1-1-1,0 1 0,1-1 1,-1 1-1,1-1 0,-1 0 1,1 1-1,0-1 0,-1 0 0,1 0 1,0 0-1,-1 0 0,0-1 1,-11-22-6666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15.7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8570,'0'0'4809,"3"27"-3748,-2 6-757,0-6-33,1-1 0,1 1-1,1-1 1,9 29 0,-13-52-252,1-1 0,0 0 0,-1 0 0,1 0 0,0 0-1,0 0 1,0 0 0,1 0 0,-1 0 0,0 0 0,1 0 0,-1 0 0,1-1-1,0 1 1,0-1 0,-1 1 0,1-1 0,0 0 0,0 0 0,0 0 0,0 0-1,0 0 1,1 0 0,-1 0 0,4 0 0,-3-1-95,0 0 0,-1 0 0,1 0 0,-1 0 0,1-1 0,0 0 0,-1 1 0,1-1 0,-1 0 0,1 0 0,-1 0 0,0 0 0,1-1 0,-1 1 1,0-1-1,0 1 0,0-1 0,0 0 0,0 0 0,0 0 0,-1 0 0,2-2 0,4-5-64,-1 1 0,0-1 0,-1 0 0,0-1 0,-1 1 0,0-1 0,0 0 0,-1 0 0,0-1 0,-1 1 0,2-14 2189,-4 46-755,1-7-905,0-1 0,1 1 0,1 0 0,0-1 1,7 16-1,-9-26-376,0 0 0,1 0 1,-1-1-1,1 1 1,0-1-1,1 1 0,-1-1 1,0 0-1,1 0 0,0 0 1,0 0-1,0 0 0,0-1 1,0 1-1,0-1 0,1 0 1,-1 0-1,1 0 0,0-1 1,-1 1-1,1-1 0,0 0 1,0 0-1,4 1 0,-4-2-67,0 1-1,0-1 1,1 0-1,-1 0 1,0-1-1,0 1 1,0-1-1,0 0 1,0 0-1,0-1 0,0 1 1,0-1-1,0 1 1,-1-1-1,1-1 1,0 1-1,-1 0 1,3-4-1,4-3-634,-1-1 0,-1 0-1,0-1 1,9-15 0,-12 19 218,23-42-4239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16.1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70 0 10002,'0'0'8313,"-2"23"-7591,-8 187 665,11-193-1371,0 0 0,1 0 0,1 0 0,0-1 0,2 1-1,0-1 1,9 21 0,-14-33-524</inkml:trace>
  <inkml:trace contextRef="#ctx0" brushRef="#br0" timeOffset="1">0 211 10418,'0'0'7370,"122"-3"-8530,-91 3-1785,-7 0-4297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17.9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 5817,'3'1'14205,"55"4"-15121,-19-5-3718,-28-1 1532,-4-6-1987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21.4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157 0 1856,'0'0'9388,"-9"0"-4517,-12 0-3330,19 1-1489,0-1 0,-1 0 0,1 0 0,0 1 0,-1 0 0,1-1 0,0 1 0,0 0 1,0 0-1,-1 0 0,1 0 0,0 0 0,0 1 0,0-1 0,1 1 0,-4 2 0,1 1 40,0-1-1,1 1 1,0 0-1,0 0 1,0 0-1,-3 10 1,1-2 62,1 1 1,0 0 0,2 0-1,-1 0 1,1 15 0,1-16-114,0 0 0,1 0 1,1 0-1,1 0 0,-1 0 1,2 0-1,0 0 0,0 0 1,2-1-1,9 23 0,-9-27-43,-1 1 0,-1-1 0,0 1 0,0 0 0,-1 0 0,2 12 0,-3-18-8,-1 0-1,0 0 0,0 0 0,0 0 0,-1 0 0,1 0 0,-1 0 0,1 0 1,-1 0-1,0 0 0,0 0 0,0 0 0,-1 0 0,1-1 0,-1 1 0,1 0 1,-1-1-1,0 1 0,0-1 0,0 0 0,0 0 0,-3 2 0,-9 7-301,-1-1-1,-24 13 1,38-23-83,30 0-1584,-25 0 2020,0 0-1,0 0 1,0 0-1,1 1 1,-1-1-1,0 1 1,0 0-1,0 0 1,0 0 0,0 1-1,6 3 1,-7-3 34,-1 0 1,0 1-1,1-1 0,-1 1 1,0 0-1,0 0 1,0 0-1,-1 0 1,1 0-1,-1 0 1,1 0-1,-1 0 0,0 1 1,0-1-1,0 4 1,4 24 306,-1 1 0,-2-1 0,0 0 1,-4 33-1,0 8 251,36-71-6401,-22-1-1585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18.3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5265,'0'0'10910,"0"8"-9991,1 14-518,0 1-1,1 0 0,1-1 1,1 1-1,14 41 0,-10-58-1871,-8-6 1143,1 0 1,0 1 0,-1-1 0,1 0-1,0 0 1,0 0 0,-1 0 0,1 0-1,0 0 1,0 0 0,-1 0 0,1 0-1,0-1 1,0 1 0,-1 0 0,1 0 0,0-1-1,-1 1 1,2-1 0,4-8-6520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18.7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7 12051,'0'0'6121,"-3"-6"-9506,3 20 1161,6 4-3650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19.3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141 44 9634,'0'0'8199,"-7"-6"-7439,-20-20-254,26 25-475,-1-1 0,0 1 0,0 0 0,0 0 0,0 0 1,-1 0-1,1 0 0,0 1 0,0-1 0,0 1 0,-1-1 0,1 1 0,0 0 1,0 0-1,-1 0 0,1 0 0,0 0 0,-1 1 0,1-1 0,0 1 0,0-1 1,0 1-1,-1 0 0,1 0 0,0 0 0,0 0 0,0 0 0,0 0 1,1 0-1,-1 1 0,0-1 0,0 1 0,1 0 0,-2 1 0,-2 3-1,1 0 0,1 1 0,-1-1 0,1 1 0,0 0 0,1-1 0,0 1 0,0 1 0,0-1 0,1 0 0,0 0 0,0 1 0,1-1 0,0 0 0,0 1 0,1 7 0,0-13-32,-1 0 1,1 0-1,-1 0 0,1-1 1,-1 1-1,1 0 1,0 0-1,0-1 0,0 1 1,0 0-1,0-1 0,1 1 1,-1-1-1,0 1 1,1-1-1,-1 0 0,1 1 1,-1-1-1,1 0 1,0 0-1,-1 0 0,1 0 1,0 0-1,0-1 1,0 1-1,-1-1 0,1 1 1,0-1-1,4 1 1,5 0-376,0 1 1,1-2 0,19-1-1,-26 1 109,-2-1 81,0 1-1,0-1 1,-1 1 0,1-1-1,0 0 1,0-1-1,0 1 1,-1 0 0,1-1-1,-1 1 1,1-1-1,-1 0 1,1 0 0,-1 0-1,0 0 1,2-2 0,28-43-3245,-28 41 2711,15-31-4408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19.7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40 0 8794,'0'0'9947,"-5"5"-9577,2-1-313,-1 0 1,1 0 0,0 0 0,1 1-1,-1-1 1,1 1 0,0-1 0,0 1-1,0 0 1,0 0 0,1 0 0,0 0-1,0 0 1,0 5 0,-1 17 324,3 42-1,0-27-131,-2 0-184,0-21-209,0 0 0,2 0 1,0 0-1,1 0 0,1 0 0,2 0 0,6 21 1,-11-42-106,0 1 0,0-1 1,0 1-1,1-1 1,-1 1-1,0-1 1,0 0-1,0 1 1,1-1-1,-1 1 1,0-1-1,1 0 0,-1 1 1,0-1-1,1 0 1,-1 1-1,0-1 1,1 0-1,-1 1 1,1-1-1,-1 0 0,0 0 1,1 0-1,-1 1 1,1-1-1,-1 0 1,1 0-1,-1 0 1,1 0-1,-1 0 0,1 0 1,5 0-4343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20.6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6137,'0'0'1802,"3"10"4509,13 31-6134,-14-37-542,4 9 621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21.2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0 200 10682,'0'0'6043,"5"-9"-5756,11-19-191,25-50-1313,-37 70 1397,0-1 1,-1 0 0,0 0-1,-1 0 1,0 0-1,0 0 1,0-14 2448,-1 26-2590,0 0 1,-1 0-1,0 0 0,1 0 1,-1 0-1,-1 0 0,1 1 0,-1 3 1,0 5 96,1 29 12,2 0 0,8 41 1,7-14-5427,-14-58-633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21.6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11947,'0'0'7785,"67"0"-7689,-41 0-32,-3 0-64,-3 3-152,3 0-896,-6 0-1793,-5 0-2632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21.9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4121,'0'0'11274,"44"3"-10290,-30-3-55,1 3-537,2-1-256,0 1-136,1 0-1224,-4-3-2713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22.9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247 32 11963,'0'0'7268,"-19"-4"-7068,-35-7 229,-64-5-1,63 16 906,55 19-1289,0 25 75,-1 137 121,28 210 0,-22-352-186,1 8-7,1 1 0,3-1 0,16 49-1,-26-95-40,0 0-1,0-1 0,0 1 0,1 0 0,-1 0 0,0 0 0,0-1 1,0 1-1,1 0 0,-1 0 0,0-1 0,1 1 0,-1 0 0,1-1 0,-1 1 1,1 0-1,-1-1 0,1 1 0,-1-1 0,1 1 0,0-1 0,-1 1 0,1-1 1,0 1-1,-1-1 0,1 0 0,0 1 0,0-1 0,-1 0 0,1 1 0,0-1 1,0 0-1,0 0 0,-1 0 0,1 0 0,0 0 0,0 0 0,0 0 0,-1 0 1,1 0-1,1-1 0,4 1-38,37 1-24,46-2-3342,-62-2-3398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24.1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0 3777,'-1'4'11904,"0"16"-10767,9-3-529,3 5-369,-12-17 1323,-9-9 1888,7-2-6407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26.8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0 13099,'0'0'7537,"-8"72"-7273,8-34-87,0-3-121,6-4 16,-4-2-64,1-8-8,0-4-56,-3-8-313,0-4-751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27.0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0 199 11626,'0'0'8101,"6"-3"-7824,2-2-291,-1 0 1,0-1-1,0 0 0,-1 0 0,0-1 0,0 1 0,0-1 1,-1-1-1,0 1 0,6-13 0,3-5-173,-2-1 1,12-36-1,-25 72 587,0 0 0,1 0 0,1 21 0,0 1-73,0-5-315,0-1 0,2 1-1,1-1 1,1 1 0,1-1 0,2-1-1,0 1 1,1-1 0,16 27 0,-9-30-1601,0-12-3444,-8-9 168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27.4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91 12 10898,'0'0'8837,"-11"7"-8574,5-4-231,2-1-4,0 0 0,0 0 1,0 1-1,1-1 0,-1 1 0,1 0 0,-1 0 1,1 0-1,0 0 0,0 1 0,0-1 0,1 1 0,-1 0 1,1 0-1,0-1 0,0 2 0,0-1 0,0 0 0,1 0 1,-1 6-1,2-10-26,-13 104 622,12-94-584,1 1 0,0-1 0,1 0 0,0 0 0,0 0-1,1 0 1,1-1 0,4 13 0,-5-18-61,0 0-1,0-1 1,1 0 0,-1 1-1,1-1 1,0 0-1,0 0 1,0 0-1,0-1 1,1 1-1,-1-1 1,1 0 0,0 0-1,-1 0 1,1 0-1,0-1 1,0 0-1,0 1 1,0-1 0,0-1-1,0 1 1,1-1-1,-1 1 1,0-1-1,0 0 1,0-1-1,1 1 1,-1-1 0,0 0-1,0 0 1,0 0-1,0 0 1,0-1-1,0 1 1,-1-1 0,1 0-1,0-1 1,-1 1-1,5-4 1,-3 0-107,1-1 1,-1 0-1,-1 0 1,1 0 0,-1 0-1,0-1 1,-1 1-1,0-1 1,0 0-1,-1 0 1,3-15 0,-3 7-72,0-1 0,-1 1 0,-1-1 0,0 1 0,-3-18 0,2 29 203,0-1 1,0 1 0,0 0 0,-1 0-1,0 0 1,0 0 0,0 1 0,0-1-1,-1 0 1,1 1 0,-1 0 0,-1-1 0,1 1-1,0 1 1,-1-1 0,-7-6 0,5 6 11,0 1 0,1 0 0,-1 0 1,-1 0-1,1 1 0,0 0 0,0 0 0,-1 0 1,1 1-1,-1 0 0,0 0 0,-10 1 1,16 0-91,0 0 1,0 0-1,0 0 1,0 0-1,0 0 1,0 0-1,0 0 1,0 0-1,0 0 1,0 1-1,0-1 1,0 0-1,1 1 1,-1-1-1,0 1 1,0-1-1,0 1 1,0-1-1,0 1 1,1-1-1,-1 1 1,0 0-1,1 0 1,-1-1-1,0 1 1,0 2-1,-2 17-5263,3-3-3267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27.7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8706,'0'0'10682,"43"124"-10682,-43-115-344,0-4-2112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28.1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1 221 14739,'0'0'3167,"10"-25"-3297,2-8 66,38-82-143,-49 111 242,1 0 89,0 0-1,0 0 0,0-1 0,-1 1 1,1-1-1,-1 1 0,1-9 1461,-2 22-1148,1 53 322,2 0 0,16 79 0,-17-133-732,-1 0 0,2 1 0,-1-1 0,1-1 0,4 10 0,-6-16-183,0 1 1,-1-1-1,1 1 1,0-1 0,0 0-1,1 1 1,-1-1-1,0 0 1,0 0 0,1 0-1,-1 0 1,0 0-1,1 0 1,-1 0 0,1 0-1,-1-1 1,1 1-1,-1-1 1,1 1 0,0-1-1,-1 1 1,1-1-1,0 0 1,-1 0 0,1 0-1,0 0 1,-1 0-1,1 0 1,0 0 0,-1-1-1,4 0 1,10-6-7154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28.5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1 261 12139,'0'0'7160,"10"-22"-7075,0 0-128,7-14-350,24-74 0,-38 99 430,-1-1 0,1 1 1,-1-1-1,0-13 1070,0 32-543,11 62 581,-9-43-1051,1 1 1,0-2-1,3 1 0,16 42 0,-3-42-3026,-14-22-2164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28.8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0 12843,'0'0'7225,"0"142"-7561,0-119-1072,-6-6-2681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29.2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1 244 5881,'0'0'12983,"8"-17"-12816,-8 17-167,66-144-302,-45 62 978,-12 239 1416,-3-26-2064,-6-130-83,0 0 0,0 0 1,0 0-1,0 0 1,0 0-1,0-1 0,1 1 1,-1 0-1,0 0 0,1 0 1,-1 0-1,0-1 1,1 1-1,-1 0 0,1 0 1,0 1-1,11 1-5918,-4-3-920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29.6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9882,'0'0'6791,"15"2"-6479,45 9-107,-59-10-184,0-1 0,1 1-1,-1 0 1,0 0 0,0 0-1,0 0 1,0-1 0,0 1 0,0 0-1,0 1 1,0-1 0,0 0-1,-1 0 1,1 0 0,0 1-1,-1-1 1,1 0 0,-1 0-1,1 1 1,-1-1 0,0 1-1,1-1 1,-1 3 0,-1 34 503,0-26-327,0-3-139,0-1 1,0 0-1,-1 0 0,0 0 0,-1 0 1,0 0-1,0 0 0,-1-1 1,1 1-1,-2-1 0,-7 11 1,5-7-43,0 0 1,1 1-1,-8 19 0,13-29 16,1 0 1,0-1-1,0 1 0,0 0 0,0 0 0,0 0 0,0-1 0,0 1 0,1 0 0,-1 0 0,1-1 0,-1 1 0,1 0 0,0-1 0,0 1 0,-1-1 0,1 1 0,0-1 0,0 1 0,1-1 0,-1 0 0,0 1 0,0-1 0,1 0 0,-1 0 1,0 0-1,1 0 0,-1 0 0,1 0 0,0-1 0,-1 1 0,3 0 0,7 5 65,1-2-1,0 1 1,14 2 0,-23-6-93,11 2-251,-1-2 0,1 1 0,26-2 0,-25 0-1667,-5 0-2635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30.0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13219,'0'0'5577,"6"84"-5609,-6-67-488,0 3-864,0-3-1697,-9-5-4001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30.4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1 245 14051,'0'0'8000,"19"-19"-7929,59-62-67,-71 74-22,0 0 1,0-1-1,-1 0 0,0-1 0,0 1 0,-1-1 1,0 0-1,0 0 0,-1-1 0,-1 1 0,0-1 1,0 0-1,-1 0 0,2-12 0,-7 245 902,3-130-2712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27.1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9842,'0'0'4769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30.9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81 27 7786,'0'0'12156,"1"-5"-11866,0 4-279,-1 0-1,0 0 1,1-1-1,-1 1 1,1 0 0,-1 0-1,1 0 1,0 0-1,0 0 1,-1 0-1,1 0 1,0 0-1,0 0 1,0 0-1,0 0 1,0 1-1,0-1 1,0 0 0,0 0-1,0 1 1,0-1-1,3 0 1,-3 1-9,0 0 0,0 0 0,0 0 0,0 0 0,0 1 0,0-1 0,0 0 0,0 0 0,0 1 0,0-1 0,0 1 0,0-1 0,-1 1 0,1-1 0,0 1 0,0-1 0,0 1 0,-1 0 0,1-1 0,0 1 0,-1 0 0,1 0 0,0 0 0,-1 0 0,1-1 0,-1 1 0,0 0-1,1 0 1,-1 0 0,0 0 0,1 0 0,-1 0 0,0 0 0,0 0 0,0 0 0,0 2 0,2 5-41,0 0-1,-1 1 0,0-1 1,0 1-1,-1 0 0,0-1 0,-1 1 1,0-1-1,0 1 0,-1-1 1,0 1-1,0-1 0,-1 0 1,0 0-1,-1 0 0,1-1 0,-2 1 1,1-1-1,-1 0 0,0 0 1,-6 7-1,10-14-7,22 0-160,1 0 214,-14-1 26,1 1 0,-1 0 0,1 1 0,-1-1 0,0 2 0,15 3 1,-20-4-31,0 0 0,-1 1 1,0-1-1,1 1 1,-1-1-1,0 1 1,0 0-1,0 0 1,0 0-1,0 0 1,0 1-1,-1-1 1,1 0-1,-1 1 0,1-1 1,-1 1-1,0-1 1,0 1-1,0 0 1,0-1-1,-1 1 1,1 0-1,-1 0 1,0-1-1,1 5 1,0 1 9,-1-1 0,1 1 0,-1 0 0,-1 0 0,1 0 1,-2 0-1,1 0 0,-3 9 0,2-12 2,0-1 0,-1 1 0,1-1 0,-1 1 0,0-1-1,0 0 1,0 0 0,-1-1 0,1 1 0,-1-1 0,0 1 0,0-1-1,-7 4 1,3-2 16,0 0-1,0-1 0,-1 0 1,1-1-1,-1 1 0,0-2 1,0 1-1,0-1 0,0-1 1,0 0-1,0 0 0,-1 0 1,1-1-1,0-1 0,-17-2 1,24 2-82,1 1 0,0-1 0,0 0 0,-1 1 0,1-1 1,0 0-1,0 0 0,0 0 0,0 0 0,0 0 0,0 0 0,0 0 0,0 0 1,0 0-1,1 0 0,-1-1 0,0 1 0,1 0 0,-1 0 0,1-1 1,-1 1-1,1 0 0,0-1 0,-1 1 0,1-3 0,2-22-6988,2 14-2168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31.6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188 1 7482,'0'0'11446,"3"0"-11145,133 0 788,-135 2-1039,-1 1 1,1 0-1,0-1 1,-1 1-1,1 0 1,-1 0-1,0 0 1,0-1-1,0 1 1,-1 5-1,1-2 101,-2 21 134,0-1-1,-9 38 0,4-33-96,-2 49 0,9 215 310,2-122-433,-2-173-62,-1 1 1,1 0-1,-1-1 1,1 1-1,-1 0 1,1-1-1,-1 1 0,0-1 1,1 1-1,-1-1 1,0 1-1,1-1 1,-1 1-1,0-1 1,0 0-1,1 1 1,-1-1-1,0 0 1,0 0-1,0 1 1,-1-1-1,-26 5 37,22-4-39,-25 3-465,1-1 1,-58-3-1,39 0-3864,-4 0-9861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39.9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161 1 5145,'-4'0'14810,"-19"3"-14786,-106 11 297,129-12-277,-1-1 1,0 1-1,1-1 0,-1 1 0,1 0 0,-1-1 0,1 1 0,0 0 0,0-1 0,0 1 1,0 0-1,0-1 0,0 1 0,1 2 0,-1 2 73,2 29 149,2 0 1,9 42-1,0-2-154,8 114 315,-5 243 0,-40-119-202,17-251-209,7-18 8,20-44 64,0 1-408,0-2 0,0 0 0,1-1 0,-1 0 0,37-12 0,-16-2-3761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41.1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139 1 9818,'0'0'8064,"10"0"-7570,118 0-89,-128 0-206,0 12 596,0 88 832,9 233-411,18-4-525,-8-75-376,-16-129-61,-3-124-247,0 0-1,-1 0 0,1 0 0,0 0 0,-1 0 0,0 0 0,1 0 0,-1 0 0,1 0 1,-1 0-1,0 0 0,0 0 0,1-1 0,-1 1 0,0 0 0,0 0 0,0-1 1,0 1-1,0-1 0,0 1 0,0-1 0,0 1 0,0-1 0,-2 1 0,-31 9-10,27-8 14,-23 3-201,0 0-1,0-2 1,0-1 0,-32-3-1,28 1-665,-24 0-2346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52.2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0 7009,'0'0'9637,"-1"12"-8798,0 6-949,-5 73 2129,6-81-2553,1-1 0,-1 1-1,2 0 1,-1-1-1,1 1 1,0-1 0,7 17-1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52.6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10354,'0'0'3473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53.3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35 4489,'0'0'12211,"-1"-6"-10919,-1-17-324,2 17 470,0 15-1508,0 53 148,9 65-1,5-226-1492,-13 93 1409,1 1-1,-1 0 1,1 0 0,0 0 0,1 0-1,-1 1 1,1-1 0,0 1-1,3-5 1,-4 7-12,1 0 0,-1 0 0,0 0 0,0 0 0,1 0 1,-1 1-1,1-1 0,-1 1 0,1 0 0,0 0 0,-1 0 0,1 0 0,0 0 0,0 1 0,0-1 0,0 1 1,5 0-1,-7 0 11,0 0 1,0 1 0,0-1 0,0 1 0,0 0-1,0-1 1,0 1 0,-1 0 0,1-1-1,0 1 1,0 0 0,-1 0 0,1 0-1,-1 0 1,1 0 0,-1 0 0,1-1 0,-1 1-1,1 0 1,-1 0 0,0 0 0,0 1-1,1-1 1,-1 0 0,0 0 0,0 0 0,0 1-1,2 31 104,-3-3-14,0-20-274,1-1 1,-1 1 0,2 0-1,2 16 1,-2-23-1023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53.8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50 8426,'0'0'9010,"0"25"-7961,0 186 856,0-178-1698,2 0 0,1 0 1,15 62-1,-13-69-380,-4-25-203,-1-4-974,-4-208-12473,1 102 13322,1 2 7038,2 102-6078,0-1 0,0 1 0,0-1 0,1 1 0,0-1 0,0 1 0,0 0 0,3-7 0,-3 10-374,0 1 0,0-1 0,1 1 0,-1-1 0,0 1 0,1-1 1,0 1-1,-1 0 0,1 0 0,0 0 0,0 0 0,-1 0 0,1 0 0,0 0 0,0 0 0,0 1 0,0-1 0,0 1 0,0 0 0,0-1 0,0 1 0,0 0 0,0 0 0,4 1 0,-3-1-22,-1 0 0,1 0 0,-1 0 0,1 0 0,-1 0 0,1 1 0,-1-1 0,1 1-1,-1 0 1,0 0 0,1 0 0,-1 0 0,0 0 0,4 3 0,-4-2-34,0 0 0,-1 0-1,1 0 1,-1 1 0,1-1 0,-1 1 0,0-1 0,0 1 0,0 0 0,0-1 0,0 1 0,-1 0 0,1 4 0,1 8 54,0-1 0,-1 1 1,-1-1-1,0 1 0,-1 0 1,-1-1-1,-5 24 1,5-31-81,0 0 1,-1 0 0,1 0 0,-1-1 0,0 1 0,-1-1 0,1 0-1,-1 0 1,-1 0 0,1-1 0,-1 1 0,0-1 0,0 0 0,-1 0-1,1-1 1,-1 0 0,-10 6 0,16-9-83,-1-1-1,1 1 1,-1-1-1,1 0 1,-1 1-1,0-1 1,1 0 0,-1 1-1,0-1 1,1 0-1,-1 0 1,0 1 0,1-1-1,-1 0 1,0 0-1,1 0 1,-1 0 0,0 0-1,0 0 1,1 0-1,-1 0 1,0 0-1,1 0 1,-1-1 0,0 1-1,1 0 1,-1 0-1,0-1 1,1 1 0,-1 0-1,0-1 1,1 1-1,-1-1 1,1 1 0,-1 0-1,1-1 1,-1 0-1,1 1 1,-1-1 0,1 1-1,0-1 1,-1 1-1,1-1 1,0 0-1,-1 1 1,1-1 0,0 0-1,-1 0 1,1-6-586,-1 1 0,1 0 0,0 0 1,0 0-1,1-6 0,0-5-1948,-1-18-3736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54.2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 6161,'75'-4'734,"72"-1"2696,-145 6-3257,-1-1 0,1 0 0,-1 0-1,1 1 1,-1-1 0,0 1 0,1-1 0,-1 1 0,0 0 0,0-1 0,1 1-1,-1 0 1,0 0 0,0 0 0,0 0 0,0 0 0,0 0 0,0 0 0,0 0-1,0 0 1,-1 0 0,1 1 0,0-1 0,-1 0 0,1 1 0,-1-1 0,1 0-1,-1 1 1,1 1 0,5 50 2079,-5-39-1623,1 20 268,-2-21-717,0 1 0,2 0-1,-1-1 1,2 1 0,0-1 0,0 0-1,7 17 1,-9-29-190,-1 1 1,1-1-1,0 1 1,0-1-1,0 0 0,0 1 1,0-1-1,0 0 0,0 0 1,0 1-1,0-1 0,1 0 1,-1 0-1,0-1 1,1 1-1,-1 0 0,1 0 1,-1-1-1,1 1 0,-1 0 1,1-1-1,0 0 0,-1 1 1,1-1-1,-1 0 1,1 0-1,0 0 0,-1 0 1,1 0-1,0 0 0,-1-1 1,1 1-1,-1 0 0,1-1 1,-1 1-1,1-1 1,-1 0-1,1 1 0,-1-1 1,3-1-1,2-2-299,0 0 0,1-1 0,-2 0 0,1 0 0,0 0 0,9-12 0,0-5-1849,-1-1-1,20-41 1,-25 46 4055,-9 58 3068,0 52-3262,0-90-1701,0 0 0,0 1 1,1-1-1,-1 0 0,0 0 0,1 1 0,0-1 0,-1 0 1,1 0-1,0 0 0,0 0 0,0 0 0,0 0 1,1 0-1,-1 0 0,1 0 0,-1-1 0,1 1 0,-1 0 1,1-1-1,0 1 0,0-1 0,0 0 0,-1 0 1,2 0-1,-1 0 0,0 0 0,0 0 0,0 0 0,0 0 1,3 0-1,-2-1-274,1 1 0,-1-1 1,1 0-1,0 1 0,-1-2 0,1 1 1,0 0-1,-1-1 0,1 1 1,-1-1-1,1 0 0,-1 0 0,0-1 1,1 1-1,-1-1 0,0 0 0,0 1 1,6-6-1,14-20-5008,-5-2-4030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54.6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0 10850,'0'0'9010,"-12"185"-8298,12-135-103,0-1-257,0-9-192,0-8-64,0-6-88,0-12-8,3-2-192,0-12-433,0 0-647,-3-17-1224,0-18-2361,0-3-3729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27.5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0 80,'0'0'19754,"0"5"-19458,-3 141 603,3-95-1089,1-51 112,-1 1 0,1-1 0,-1 0 0,1 1-1,-1-1 1,1 0 0,-1 0 0,1 1 0,-1-1 0,1 0 0,-1 0-1,1 0 1,0 0 0,-1 0 0,1 1 0,-1-1 0,1 0 0,-1-1 0,1 1-1,0 0 1,-1 0 0,1 0 0,-1 0 0,1 0 0,-1 0 0,1-1-1,0 1 1,-1 0 0,1-1 0,-1 1 0,1 0 0,-1-1 0,0 1-1,1 0 1,-1-1 0,1 1 0,-1-1 0,1 0 0,5-10-399,0 0 0,-1 0 0,-1-1 0,1 1 0,-2-1 0,0 0 0,0 0 0,1-24 0,0 9 1042,-1 22 2555,1 13-2383,1 13-543,-4-16-108,2 17-26,1 0 0,1-1 0,1 0 0,9 22 0,-15-42-137,1 0 1,-1 0-1,1 0 0,-1 0 0,1 0 1,-1 0-1,1 0 0,0 0 0,-1-1 0,1 1 1,0 0-1,0 0 0,0-1 0,0 1 0,0 0 1,-1-1-1,1 1 0,0-1 0,0 1 0,0-1 1,2 1-1,14 0-4228,-12-1 2523,10 0-6823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54.9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7922,'0'0'10882,"78"0"-10882,-44 0-640,21 0-1409,-8 3-2087,-10 3-6163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55.3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15 189 9898,'0'0'10610,"0"118"-10306,0-86-208,3-3-32,2-6-64,1-9-240,3-5-464,-3-9-1088,-1 0-2257</inkml:trace>
  <inkml:trace contextRef="#ctx0" brushRef="#br0" timeOffset="1">15 189 11666,'-15'-183'2297,"15"181"-777,0-1-1520,6 3-1792,6 0-1409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55.7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166 69 9978,'0'0'11065,"-12"-11"-10407,-39-33-156,50 43-475,-1-1 0,1 1 0,-1 0 0,1 0 0,-1 0 0,1 0 0,-1 0 0,1 0 0,-1 0 0,0 1 0,1-1 0,-1 1 0,0-1 0,0 1 0,0 0 0,1-1 0,-1 1 0,0 0 0,0 0 0,0 0 0,0 1 0,1-1-1,-1 0 1,0 1 0,0-1 0,1 1 0,-1-1 0,0 1 0,1 0 0,-1 0 0,0 0 0,1 0 0,-3 1 0,1 2 7,-1 1 1,1-1-1,0 1 0,0-1 1,0 1-1,1 0 0,-4 9 0,5-11-15,-3 10 3,1 1 0,0-1-1,0 1 1,2 0 0,0 0 0,1 26 0,0-25-15,0-12-34,1 1 1,-1 0-1,1 0 0,-1-1 1,1 1-1,1 0 0,-1-1 1,0 1-1,1-1 0,-1 1 1,1-1-1,0 0 0,1 0 1,-1 0-1,0 0 0,1 0 1,-1 0-1,1 0 0,0-1 1,0 0-1,0 1 0,0-1 1,1 0-1,-1-1 0,0 1 1,1 0-1,0-1 0,-1 0 1,1 0-1,7 1 1,-7-1-150,0-1 1,0 0 0,0 1-1,0-2 1,0 1 0,0 0 0,0-1-1,0 0 1,0 0 0,-1 0 0,1 0-1,0-1 1,0 1 0,-1-1 0,1 0-1,-1 0 1,0 0 0,1-1 0,2-2-1,23-30-3768,-8-3-1351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56.0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40 1 9858,'0'0'10902,"-7"28"-10352,-18 92-127,22-98-258,0 0 1,1 0 0,3 42 0,0-22-48,-1-25-134,0 0 0,2 0 0,0-1-1,1 1 1,0-1 0,10 28 0,-13-43-59,1 0 0,-1 1 0,1-1 0,-1 0 0,1 0 0,0 0 0,-1 1 0,1-1 0,0 0 1,0 0-1,0 0 0,0 0 0,0-1 0,0 1 0,0 0 0,2 1 0,14 1-4622,-6-3-827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56.7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82 9010,'0'0'10834,"0"-12"-10458,0-37-241,0 48-134,1 0 1,-1 0-1,0 0 0,0 0 1,1 0-1,-1 0 0,1 0 1,-1 0-1,1 1 0,-1-1 1,1 0-1,-1 0 0,1 0 1,0 1-1,0-1 1,-1 0-1,1 1 0,0-1 1,0 1-1,0-1 0,-1 1 1,1-1-1,0 1 0,0-1 1,0 1-1,0 0 0,2-1 1,25 1 43,-21 0-20,-4 0-23,0 1-1,-1-1 1,1 1-1,0-1 1,0 1-1,0 0 1,0 0-1,-1 0 1,1 1-1,0-1 1,-1 1-1,1-1 1,-1 1-1,0 0 1,1 0-1,-1 0 1,0 0-1,0 0 1,0 1-1,-1-1 1,1 0-1,-1 1 1,1 0-1,-1-1 1,0 1-1,0 0 1,0-1-1,0 1 1,0 0-1,0 6 1,3 9 8,-2 1 0,0-1 0,-2 33-1,0-37-3,0 6-9,-1 0 1,-2 0-1,0-1 1,-1 1-1,0-1 1,-2 0-1,-1 0 1,0 0-1,-1-1 0,-1 0 1,0-1-1,-15 20 1,24-37 26,-1 0 0,1 0 0,0 1 0,0-1 0,0 0 0,0 0 0,0 0 0,0 0 0,0 1 0,0-1 0,0 0 0,0 0 0,-1 0 0,1 0 0,0 1 0,0-1 1,0 0-1,0 0 0,0 0 0,0 0 0,0 1 0,1-1 0,-1 0 0,0 0 0,0 0 0,0 1 0,0-1 0,0 0 0,0 0 0,0 0 0,0 0 0,0 0 0,0 1 0,0-1 0,1 0 0,-1 0 0,0 0 1,0 0-1,0 1 0,11 2 351,19-3-314,-23 0 57,88 0-234,-55 0-2718,-22 0-2827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57.3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9946,'0'0'10346,"49"3"-10170,-32 0-128,1 3-48,-1-3-488,-2 0-1792,-7 0-3305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57.6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 10522,'0'0'8610,"115"-6"-8610,-94 6-672,-4 6-1849,-6 5-2688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4:59.8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216 1 5601,'0'0'8858,"-6"0"-8140,3 0-537,-44 0 1157,1 1-1,-54 10 1,99-11-1283,1 1 0,-1 0 1,0-1-1,0 1 1,0 0-1,0-1 0,1 1 1,-1 0-1,0 0 0,1 0 1,-1-1-1,0 1 0,1 0 1,-1 0-1,1 0 0,0 0 1,-1 0-1,1 0 0,0 0 1,-1 0-1,1 0 0,0 0 1,0 1-1,0-1 1,0 0-1,0 1 0,1 39 394,-1-26-254,0 62 307,6 152 405,-1-141-532,-4-62-279,0 1-1,2-1 1,0 0 0,2 0 0,11 35 0,-10-44-91,-2 0 0,0 0 1,-1 0-1,-1 0 0,0 1 1,-2 24-1,3 21-64,-3-63 79,24 0-288,-9 1-228,0-1 1,0-1-1,1 0 0,29-7 0,-22 0-4243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00.5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2 302 15683,'0'0'6164,"0"0"-6159,0 0 0,0 1 0,-1-1 0,1 0 0,0 1-1,0-1 1,0 0 0,0 1 0,0-1 0,0 0 0,0 1-1,0-1 1,0 0 0,0 1 0,0-1 0,0 0 0,0 1-1,0-1 1,0 0 0,0 1 0,0-1 0,0 0 0,0 1-1,1-1 1,-1 0 0,0 1 0,5-5-24,-1-1-1,0 0 1,0 1-1,0-1 1,-1-1-1,4-7 1,4-6-92,-1-1 1,-1 0-1,-1-1 1,0 1-1,-2-2 1,0 1-1,-2-1 0,0 1 1,-2-1-1,0-38 1,-2 100 402,0 0 1,3 0 0,2-1-1,1 1 1,2-1 0,19 60-1,-26-97-342,0 0 0,-1 0 0,1 0-1,0-1 1,0 1 0,0 0 0,0 0 0,0-1-1,0 1 1,0-1 0,1 1 0,-1-1-1,0 1 1,1-1 0,0 0 0,-1 0 0,3 2-1,22 0-3785,-11-3-1655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00.9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62 0 9130,'0'0'10151,"-9"28"-9056,-30 90-324,36-108-690,0 0 1,1 0-1,0 0 0,0 0 0,1 1 0,1-1 0,0 0 1,0 1-1,1-1 0,0 0 0,1 0 0,0 1 0,0-1 1,7 15-1,-6-18-53,0 0 1,0 0-1,1 0 1,0-1-1,1 0 1,-1 0-1,1 0 1,0 0-1,1-1 1,-1 1-1,1-1 1,10 6-1,-11-8-38,0 0 0,0-1 0,1 0 0,-1 0 0,0 0-1,1 0 1,0-1 0,-1 0 0,1 0 0,0-1 0,-1 1 0,1-1 0,0 0-1,0-1 1,-1 0 0,1 0 0,8-2 0,-9 1-62,1 0 1,-1-1-1,0 0 1,-1 1-1,1-2 1,0 1-1,-1 0 1,0-1-1,0 0 0,0 0 1,0 0-1,-1-1 1,1 1-1,-1-1 1,0 0-1,-1 0 1,1 0-1,-1 0 1,0 0-1,0 0 0,0-1 1,1-10-1,2-10-230,-2-1 0,0 0 0,-2-37-1,-1 59 269,0-2 15,-1 0 0,1 0 0,-1 0 0,0 1-1,0-1 1,-1 0 0,0 1 0,0-1 0,-1 1 0,0 0-1,-4-7 1,5 9 17,0 1 0,-1 0 0,0 0 0,1 0 0,-1 1 0,0-1 0,0 1 0,-1-1 0,1 1 0,-1 0-1,1 0 1,-1 0 0,1 1 0,-1-1 0,0 1 0,0 0 0,0 0 0,0 1 0,0-1 0,-6 0 0,9 1-6,-50 1-466,48 0 203,0-1 0,1 1 0,-1 0 0,0 0 0,0 0 0,0 0-1,0 0 1,1 1 0,-1-1 0,0 1 0,1 0 0,0-1 0,-5 6 0,-6 8-4185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27.8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0 10866,'0'0'5123,"0"26"-3528,-2 13-1113,2 97 849,3-106-1058,1 0 0,1 0-1,17 51 1,4 18-871,-26-114-8258,0-10 2135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01.2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5193,'0'0'12403,"26"116"-12467,-26-105-1681,0-5-3304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01.7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0 176 14843,'0'0'7204,"4"-4"-7128,6-9-94,0 0-1,-1 0 0,0-1 1,-1 0-1,-1-1 0,0 1 1,-1-2-1,8-29 0,-15 43 24,2-11 196,2 22-63,0 1-1,-1 0 1,0-1 0,0 1 0,-1 0 0,0 10 0,2 12 92,2 10-20,-2-8-402,10 36 0,-13-69 65,0-1 0,0 1-1,0 0 1,1-1 0,-1 1-1,0-1 1,0 1 0,1-1-1,-1 1 1,0-1 0,1 1-1,-1-1 1,1 0 0,-1 1-1,0-1 1,1 0 0,-1 1-1,1-1 1,-1 0-1,1 1 1,-1-1 0,1 0-1,0 0 1,-1 0 0,1 1-1,-1-1 1,1 0 0,-1 0-1,1 0 1,0 0 0,-1 0-1,1 0 1,-1 0 0,1 0-1,-1 0 1,1 0 0,0-1-1,5 1-3324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02.1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1 280 10626,'0'0'10257,"17"-18"-10039,58-59-148,-65 67-78,-1 0 1,0-1-1,-1-1 0,0 0 0,-1 0 1,-1 0-1,0 0 0,0-1 0,-1 0 0,-1-1 1,4-18-1,-7 29-9,3-16 242,-4 25 390,-1 24-187,2 15-322,3 0 1,2 0 0,2-1 0,22 75-1,-24-104-2618,-4-12 51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02.8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1 9498,'0'0'11506,"-6"57"-11161,0-22-225,3-3-120,0-3-192,0-6-593,3-15-1159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05.4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2 205 9482,'0'0'8914,"-1"6"-7947,1-5-960,0-1 1,0 0 0,0 0-1,0 0 1,0 0-1,0 0 1,0 0 0,0 0-1,0 0 1,0 0-1,0 1 1,0-1-1,0 0 1,0 0 0,0 0-1,0 0 1,0 0-1,0 0 1,0 0 0,0 0-1,0 1 1,0-1-1,0 0 1,0 0-1,0 0 1,0 0 0,0 0-1,0 0 1,0 0-1,0 0 1,0 0 0,0 1-1,0-1 1,0 0-1,0 0 1,0 0-1,0 0 1,0 0 0,1 0-1,-1 0 1,0 0-1,0 0 1,0 0 0,0 0-1,0 0 1,0 0-1,0 0 1,0 0-1,0 0 1,1 0 0,-1 0-1,0 0 1,0 0-1,0 0 1,0 0 0,0 0-1,0 0 1,0 0-1,0 0 1,1 0-1,-1 0 1,0 0 0,0 0-1,0 0 1,0 0-1,0 0 1,7-6 28,0 0-1,0-1 1,-1 1-1,0-1 1,-1 0 0,0-1-1,8-12 1,27-61-1021,-37 75 964,0-1 1,-1 0 0,1 0-1,-1 0 1,-1 0 0,1 0-1,0-12 1404,-2 44-583,0 249 1186,3-229-1841,-2-43-294,-1 1 0,1-1-1,-1 0 1,1 1 0,0-1 0,0 0-1,0 1 1,0-1 0,0 0 0,0 0-1,1 0 1,-1 0 0,1 0-1,-1 0 1,4 2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05.8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13 13219,'0'0'7959,"21"-2"-7783,67-8-141,-85 10-35,0-1 0,1 1 0,-1 0 1,0 0-1,1 1 0,-1-1 1,0 1-1,1-1 0,3 3 1,-5-3-1,-1 1 0,0 0 0,0-1 0,0 1 0,1 0 0,-1 0 1,0 0-1,0 0 0,0 0 0,0 0 0,0 0 0,-1 0 0,1 0 1,0 0-1,1 3 0,-1 0 0,0 0 0,0 0 1,-1 1-1,1-1 0,-1 1 0,0-1 1,0 0-1,0 1 0,-2 6 0,0 6 1,1-8-1,-1 0 0,0 1 0,-1-1-1,0 0 1,0-1 0,-1 1 0,0-1 0,0 1 0,-1-1 0,0 0 0,-6 7 0,-8 8 1,0-1-1,-27 25 1,10-14 195,36-33-184,0 1 1,0-1-1,0 0 1,0 1-1,0-1 1,0 0-1,0 1 1,1-1-1,-1 0 1,0 1-1,0-1 1,0 0-1,0 1 1,0-1-1,0 0 1,1 1-1,-1-1 1,0 0-1,0 0 1,1 1-1,-1-1 1,0 0-1,0 0 1,1 1-1,-1-1 1,0 0-1,0 0 1,1 0-1,-1 1 1,0-1-1,1 0 1,-1 0-1,0 0 1,1 0-1,-1 0 1,1 0-1,-1 0 1,0 0-1,1 0 1,-1 0-1,1 0 1,16 5 201,57 3 180,-55-7-677,0 1 0,0 1 0,31 7 0,-42-6-1075,1 0-5899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06.2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13419,'0'0'7137,"12"107"-7137,-12-84-104,0-3-576,0 1-1200,0-10-2289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06.5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1 218 5473,'0'0'13570,"9"-8"-13449,-1 0-273,-1 1-1,0-1 1,0-1 0,-1 0 0,0 1-1,0-2 1,-1 1 0,0-1-1,6-16 1,-7 6-383,-1 0 0,1-23 0,-3 21 4531,-7 333-2435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07.0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7 11162,'0'0'8790,"12"-1"-8555,39-4-148,-50 5-86,1 0 1,-1 0-1,0 0 1,1 0 0,-1 0-1,1 0 1,-1 1-1,0-1 1,1 1-1,-1-1 1,0 1 0,0-1-1,1 1 1,-1-1-1,0 1 1,0 0-1,0 0 1,0 0 0,0 0-1,0 0 1,0 0-1,0 0 1,0 0 0,0 0-1,-1 0 1,1 0-1,0 0 1,-1 1-1,1-1 1,-1 0 0,1 1-1,0 1 1,0 3 3,-1 1 1,1-1-1,-1 0 1,0 1-1,-1 8 0,1-4 23,-1-6-33,1 1 0,-1-1 0,-1 0 0,1 0 1,0 0-1,-1-1 0,0 1 0,0 0 0,-1-1 0,1 1 1,-1-1-1,0 0 0,0 0 0,-1 0 0,1 0 0,-6 5 1,3-3-3,-1 1 0,2 1 0,-1-1 0,-6 12 1,41-15-138,-22-4 184,0 1 1,0 1-1,0-1 0,0 1 1,0 0-1,-1 1 1,1-1-1,-1 1 1,1 1-1,-1-1 0,0 1 1,0 0-1,0 0 1,-1 1-1,0 0 1,0 0-1,0 0 1,0 1-1,-1-1 0,0 1 1,0 0-1,0 0 1,-1 1-1,0-1 1,0 1-1,-1 0 0,0-1 1,0 1-1,0 0 1,0 9-1,-1-8 17,-1 0 0,0 0 0,-1 0 0,0 0 0,0 0 0,-1 0 0,0 0 0,0 0 0,-1-1 0,-5 12 0,5-13-31,-1-1-1,1 0 1,-1 0-1,-1 0 1,1 0-1,-1 0 1,0-1-1,0 0 1,0 0-1,0 0 1,-1-1-1,0 0 1,-10 4-1,14-5-48,-1-1-1,0 0 0,1 0 1,-1 0-1,0-1 0,0 1 1,0-1-1,-4 1 0,6-1-45,1-1-1,-1 1 0,0 0 1,1 0-1,-1 0 0,0-1 1,1 1-1,-1 0 0,0-1 0,1 1 1,-1 0-1,1-1 0,-1 1 1,1-1-1,-1 1 0,1-1 1,-1 1-1,1-1 0,-1 1 1,1-1-1,0 0 0,-1 1 1,1-1-1,0 1 0,-1-1 1,1 0-1,0 0 0,0 1 1,0-1-1,0 0 0,0 1 1,0-1-1,0 0 0,0 1 1,0-1-1,0-1 0,0-25-5244,0 1-3983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07.4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11883,'0'0'7609,"29"145"-7817,-35-142-1528,-6-3-2913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39:51.4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21 9890,'0'0'10530,"70"-20"-10378,-42 20-64,1 0-88,-3 0 0,-8 0-240,-7 0-664,-5 9-2040,-6-1-3018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28.2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5881,'0'0'10029,"19"6"-9426,0 0-432,-1 1 1,23 11 0,-39-16-143,0-1 1,0 1 0,-1-1-1,1 1 1,0 0 0,-1 0-1,1 0 1,-1 0-1,1 0 1,-1 0 0,0 1-1,0-1 1,0 0 0,0 1-1,-1-1 1,1 1 0,-1-1-1,1 0 1,-1 1 0,0-1-1,0 1 1,0-1 0,0 1-1,0-1 1,0 1-1,-2 3 1,1 7 133,1-3-74,0 1 0,-1 0 1,0-1-1,-1 1 1,-1-1-1,1 1 1,-2-1-1,1 0 0,-2 0 1,1 0-1,-1-1 1,0 0-1,-1 0 1,-10 12-1,16-21-109,0 0-1,0 0 1,0 0 0,0 0 0,0 0-1,0 0 1,0 0 0,0 0-1,0 0 1,0 0 0,0 0-1,0 0 1,0-1 0,0 1-1,0 0 1,0 0 0,0 0-1,0 0 1,0 0 0,0 0-1,0 0 1,0 0 0,0 0-1,0 0 1,0 0 0,0 0-1,0-1 1,0 1 0,0 0-1,0 0 1,0 0 0,0 0-1,0 0 1,0 0 0,-1 0-1,1 0 1,0 0 0,0 0-1,0 0 1,0 0 0,0 0-1,0 0 1,0 0 0,0 0-1,0 0 1,0 0 0,0 0 0,0 0-1,-1 0 1,1 0 0,0 0-1,0 0 1,0 0 0,0 0-1,0 0 1,0 0 0,0 0-1,0 0 1,3-13-2386,39-67-4463,-19 42 1828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14.0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158 19 9498,'0'0'11140,"-14"-4"-10484,-42-11-257,54 15-381,1 0 1,-1 1 0,0-1 0,1 0 0,-1 0 0,1 1-1,-1-1 1,1 1 0,-1 0 0,1-1 0,-1 1 0,1 0-1,0 0 1,-1 0 0,1 0 0,0 0 0,0 0 0,0 0-1,-1 0 1,1 0 0,0 1 0,1-1 0,-1 0 0,0 1-1,0-1 1,1 1 0,-1-1 0,0 1 0,1-1 0,-1 1-1,1 1 1,-4 6 99,-5 13 0,1 1 0,1 0 0,0 1 0,2 0 1,1 0-1,1 0 0,1 0 0,1 1 0,3 34 0,-2-53-116,1-1 1,-1 0-1,1 0 0,1 1 0,-1-1 0,1 0 0,0 0 0,0 0 0,0-1 0,1 1 0,-1 0 0,1-1 0,0 0 0,1 1 0,-1-1 0,1 0 1,0-1-1,0 1 0,0-1 0,8 5 0,-5-4-44,0 0 1,0-1-1,0-1 0,1 1 1,-1-1-1,1 0 1,0-1-1,-1 0 1,1 0-1,0-1 0,0 0 1,-1 0-1,14-2 1,-17 1-20,0 0 1,0-1 0,0 1-1,-1-1 1,1 1 0,0-1 0,-1-1-1,1 1 1,-1 0 0,0-1-1,1 1 1,-1-1 0,-1 0-1,1 0 1,0-1 0,-1 1 0,1 0-1,-1-1 1,0 1 0,0-1-1,-1 0 1,1 0 0,-1 0-1,0 1 1,0-1 0,1-6 0,2-11-185,-1 0 1,-1 0-1,0-36 1,-2 54 234,-1-10-5,1 0-1,-2 0 0,0 0 0,0 0 0,-1 1 1,-1 0-1,0-1 0,-1 1 0,0 0 1,0 1-1,-2-1 0,1 1 0,-1 1 0,-1-1 1,0 1-1,0 0 0,-13-10 0,20 19-40,1 1 0,-1-1-1,1 1 1,-1-1 0,0 1-1,1-1 1,-1 1 0,0-1-1,1 1 1,-1 0 0,0-1 0,0 1-1,1 0 1,-1 0 0,0 0-1,0-1 1,1 1 0,-1 0-1,0 0 1,0 0 0,0 0-1,1 0 1,-2 1 0,1-1-304,1 1 0,-1-1 1,1 1-1,-1 0 0,1-1 0,-1 1 1,1 0-1,0-1 0,-1 1 0,1 0 1,0-1-1,0 1 0,-1 0 1,1 0-1,0-1 0,0 1 0,0 0 1,0 0-1,0-1 0,0 3 0,0 11-8121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14.3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11402,'0'0'7778,"0"150"-7778,0-124-480,0-9-1352,0-11-2481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14.8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0 11747,'0'0'9590,"-13"24"-8954,-40 79-136,49-93-433,0 1 0,1 0-1,0-1 1,0 1 0,1 0 0,1 0 0,0 0 0,0 1 0,1-1-1,1 0 1,2 19 0,-1-16-22,-1-9-45,0 0 0,0-1 0,0 1 0,1 0 0,0-1 0,0 1 0,0-1 0,0 1 0,1-1 0,0 0 0,0 0 0,0 0 0,0-1 0,1 1 0,-1-1 0,1 0 0,0 0 0,0 0 0,0 0 0,0 0 0,0-1 0,1 0 0,8 3 0,-8-3-67,0 0-1,0-1 1,0 0 0,0 0 0,0 0-1,0-1 1,0 0 0,0 0 0,0 0-1,0 0 1,0-1 0,0 0 0,0 0-1,0 0 1,-1 0 0,1-1 0,0 0-1,0 0 1,-1 0 0,0-1 0,1 0-1,-1 1 1,4-5 0,-2 1-146,0 0-1,-1-1 1,0 0-1,-1 1 1,1-1-1,-1-1 1,-1 1-1,0-1 1,0 1-1,0-1 1,3-15 0,-4 9-64,0 0 1,-1 0 0,0-1 0,-1 1 0,-1 0 0,-3-19 0,2 25 229,0 0 0,-1 1 1,0-1-1,0 1 1,-1 0-1,0-1 0,0 2 1,-1-1-1,0 0 1,0 1-1,0 0 0,-1 0 1,0 1-1,0-1 1,0 1-1,-10-5 1,-3 5-1866,7 8-2390,8 6-1647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15.1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7362,'0'0'15043,"2"147"-14955,-2-118-88,0-3-104,0-9-408,0-5-705,0-7-1583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15.5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103 16 11466,'0'0'9529,"-16"32"-8947,-52 105-120,65-130-416,0 0 0,0 0 0,1 0 0,0 0 0,0 0 0,1 0 0,0 0 0,0 0 0,0 1 0,1-1 0,1 10 0,0 4 88,-1-17-126,1 1 0,-1-1 0,1 0 0,0 0 0,0 0 0,1 1 0,-1-1 0,1 0-1,0-1 1,0 1 0,0 0 0,0 0 0,1-1 0,0 1 0,-1-1 0,1 0 0,0 0 0,1 0 0,-1 0 0,0-1 0,1 1 0,0-1 0,-1 0 0,1 0 0,0 0 0,0-1 0,6 3 0,-4-3-70,0 1 0,-1-1 0,1 1 0,0-2 0,0 1 0,-1-1 0,1 0 0,0 0 0,0 0 0,0-1 1,-1 0-1,1 0 0,0 0 0,-1-1 0,1 0 0,-1 0 0,1-1 0,-1 1 0,0-1 0,7-5 0,-6 3-88,0-1-1,-1 1 0,0-1 1,0 0-1,0-1 0,-1 1 1,1-1-1,-2 0 1,1 0-1,-1 0 0,0 0 1,0-1-1,1-7 0,-1-3-170,0-1 0,-1 0-1,-1 0 1,-1-24 0,-1 34 320,0 1-1,-1-1 1,0 1 0,0-1 0,-1 1-1,0 0 1,-1 0 0,1 0 0,-1 0-1,-1 1 1,0-1 0,-6-6 0,9 10-30,-1 0 1,0 1-1,0 0 1,0-1-1,-1 1 1,1 1-1,-1-1 1,1 0 0,-1 1-1,0 0 1,0 0-1,0 0 1,0 0-1,-1 1 1,1-1-1,0 1 1,-1 0-1,1 1 1,-1-1-1,1 1 1,-1-1 0,1 2-1,-1-1 1,1 0-1,-6 2 1,9-2-169,0 1-1,0-1 1,0 1 0,0 0 0,0-1 0,-1 1 0,1 0-1,0 0 1,1-1 0,-1 1 0,0 0 0,0 0 0,0 0 0,0 0-1,1 0 1,-1 0 0,1 1 0,-1-1 0,1 0 0,-1 0-1,1 0 1,-1 1 0,1-1 0,0 0 0,0 0 0,0 2 0,-1 17-7331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15.9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1 12443,'0'0'8249,"-3"156"-7977,-3-127-272,0-9 0,1-5-248,2-15-456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16.2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 44 11779,'0'0'9848,"-13"30"-9241,-39 96-193,49-120-374,1 1 1,0 0 0,0-1 0,0 1 0,1 0 0,0 0 0,0 0-1,1 0 1,0 12 0,1-2 59,-1-15-96,0 1 1,0-1-1,1 1 1,-1-1-1,1 1 1,0-1-1,-1 0 1,1 1-1,0-1 1,0 0-1,1 0 1,-1 1 0,0-1-1,1 0 1,-1 0-1,1 0 1,0-1-1,-1 1 1,1 0-1,0-1 1,0 1-1,0-1 1,0 0-1,1 1 1,-1-1-1,0 0 1,0 0-1,1-1 1,-1 1 0,5 1-1,-2-1-41,0-1 0,0 1 0,0-1 1,0 0-1,0 0 0,0 0 0,0 0 0,-1-1 0,1 0 0,0 0 1,0-1-1,0 1 0,-1-1 0,1 0 0,5-3 0,-3 0-88,-1 0-1,0 0 0,0-1 1,0 0-1,0 0 1,-1 0-1,0-1 1,0 0-1,-1 0 0,0 0 1,0 0-1,-1-1 1,0 1-1,2-9 1,0-2-32,0 0 1,-2 0 0,0-1 0,-2 1 0,0-21 0,0 35 177,-1 0 1,0 0 0,-1 1-1,1-1 1,-1 0 0,0 0-1,0 0 1,0 0 0,0 1 0,-1-1-1,1 1 1,-1-1 0,0 1-1,0-1 1,0 1 0,0 0-1,-1 0 1,1 0 0,-1 0-1,0 1 1,0-1 0,0 1 0,0 0-1,0-1 1,-5-1 0,-1 1 60,0-1 0,-1 1 1,0 1-1,0 0 1,0 0-1,0 1 0,0 0 1,-15 1-1,24-1-118,0 1 0,0 0-1,0 0 1,0 0 0,0 0-1,0 1 1,0-1 0,0 0-1,1 0 1,-1 0 0,0 1-1,0-1 1,0 1 0,0-1-1,0 1 1,0-1 0,1 1-1,-1-1 1,0 1 0,0-1-1,1 1 1,-1 0 0,0 0-1,-4 16-5069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16.7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4945,'0'0'0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17.1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1 280,'0'0'20885,"3"69"-20301,0-40-264,-3 0-248,0-3-72,0-3 0,0-5-360,0-13-473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17.5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 0 11146,'0'0'9308,"-9"27"-8203,-31 90-329,36-102-624,0 0 0,0 0 0,2 1 0,0 0 0,1-1 0,1 27 0,0-15-7,0-23-129,0 1 1,0-1 0,0 0 0,1 1-1,-1-1 1,1 0 0,0 0-1,1 1 1,-1-1 0,1 0-1,2 4 1,-3-6-15,1 0 0,0 0 0,-1 0 0,1-1 0,0 1 0,0-1 0,0 0 0,0 1 0,0-1 0,0 0 0,1 0 0,-1 0 0,0-1 0,0 1 0,1 0 0,-1-1 0,0 0 0,1 1 0,-1-1 0,1 0 0,3 0 0,0-1-53,1 1 0,-1-1 0,0-1 0,1 1 1,-1-1-1,0 0 0,0 0 0,0-1 0,0 1 0,-1-1 1,1-1-1,-1 1 0,1-1 0,-1 0 0,-1 0 0,1-1 1,0 1-1,-1-1 0,0 0 0,0 0 0,0 0 0,-1-1 1,0 0-1,4-9 0,-1 3-29,-2 0 0,0 0 0,0 0 0,-1 0 0,-1 0 0,0-1 0,0 1 1,-2-1-1,1 0 0,-2 1 0,1-1 0,-4-13 0,3 22 90,1 1-1,-2-1 1,1 1-1,0-1 1,-1 1 0,0-1-1,1 1 1,-1 0 0,-1-1-1,1 1 1,0 0-1,-1 1 1,0-1 0,1 0-1,-1 1 1,0-1 0,0 1-1,-1 0 1,-5-3-1,2 2-211,-1 0-1,1 1 1,-1-1-1,0 2 0,1-1 1,-1 1-1,0 0 1,-11 1-1,17 0-656,-4-1-550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28.6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3913,'159'34'3734,"-136"-30"-2711,-11 1 6764,-4 36-5905,14 64 125,-18-92-1912,0 0 0,1 0 0,1-1 0,0 0 0,14 22 0,-19-32-129,0 0 0,1-1 0,-1 1-1,1 0 1,0 0 0,-1-1-1,1 1 1,0-1 0,0 1 0,0-1-1,0 0 1,0 0 0,0 0-1,0 0 1,1 0 0,-1 0 0,0-1-1,1 1 1,-1-1 0,0 1-1,1-1 1,-1 0 0,0 0 0,1 0-1,-1 0 1,1-1 0,-1 1-1,0-1 1,5-1 0,-4 1-168,0-1 1,1 1 0,-1-1-1,0 0 1,0-1 0,-1 1-1,1 0 1,0-1 0,-1 0-1,1 1 1,-1-1 0,0 0-1,0 0 1,0 0 0,0-1-1,0 1 1,-1 0-1,2-7 1,1-10-674,-1-1 0,0 1 0,-2 0 0,-2-31 0,1 21 1911,0 30-869,0-1 1,0 0 0,0 0 0,0 0-1,0 0 1,0 0 0,0 1 0,0-1-1,0 0 1,0 0 0,0 0-1,-1 0 1,1 1 0,0-1 0,-1 0-1,1 0 1,-1 0 0,1 1 0,-1-1-1,1 0 1,-1 1 0,1-1-1,-2 0 1,2 1-77,-1 0 1,0 1-1,1-1 0,-1 0 1,1 1-1,-1-1 0,0 1 1,1-1-1,-1 1 0,1-1 1,-1 1-1,1-1 0,0 1 1,-1-1-1,1 1 0,0 0 1,-1-1-1,1 1 0,0-1 1,0 1-1,-1 0 0,1-1 1,0 1-1,0 0 0,0 0 1,0-1-1,0 1 0,0 0 1,0 0-1,-3 22 376,1 0 0,2 0-1,3 43 1,-3-63-460,1 0 0,-1 0 0,1 0 0,0 0 0,0 0-1,0-1 1,0 1 0,1 0 0,-1-1 0,1 1 0,-1-1 0,1 1-1,0-1 1,0 0 0,0 0 0,0 0 0,1 0 0,-1 0 0,0 0-1,1-1 1,-1 1 0,1-1 0,0 0 0,-1 0 0,1 0 0,0 0-1,0 0 1,0 0 0,0-1 0,0 1 0,0-1 0,0 0 0,4 0-1,-1 0-309,0 0 0,0 0 0,0-1 0,0 0-1,-1 0 1,1 0 0,0-1 0,0 0-1,-1 0 1,1-1 0,-1 1 0,1-1 0,-1 0-1,0 0 1,9-9 0,15-23-5456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22.0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93 1 5049,'0'0'17012,"11"0"-16707,18 3-397,0 1 0,0 1 0,-1 2 0,43 15 0,-40-12-339,-29-10 416,0 1 0,0-1-1,0 1 1,0-1 0,0 1 0,-1 0-1,1 0 1,0 0 0,-1 0 0,1 0-1,0 0 1,-1 1 0,0-1-1,1 0 1,-1 1 0,2 2 0,-2-2 66,0 1 1,-1 0-1,1 0 0,-1 0 1,1-1-1,-1 1 1,0 0-1,0 0 0,-1 0 1,1 0-1,-1 4 1,-12 47 558,9-38-509,0 0-1,-2 24 1,3 38 135,5 1 1,18 130-1,-16-168-206,-2 42 0,-3-81-26,1 0 0,-1 0 0,0 0 0,1 0 0,-1 0 0,0-1 0,0 1 0,0 0 0,0 0 0,-1-1 0,1 1 0,0 0 0,-1-1 0,1 1 0,-1-1 0,0 0 0,1 0 0,-1 1 0,0-1 0,0 0 0,0-1 0,1 1 0,-1 0 0,-4 1 0,-55 14 89,54-14-91,-23 3-483,0-1 0,-34 1 0,-19-9-4185,45-3-8013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27.4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115 1 10058,'0'0'10334,"-12"0"-10154,-88 0 266,99 0-245,1 7-121,-2 175 1042,5 206-13,1-352-998,15 61-1,-9-48-7,-8-42-95,-1 1 0,-1-1 0,0 0 0,0 0 0,0 0 0,-1 1 0,0-1 0,-2 7 0,3-13-100,39 0-3344,40 6 459,-44-3-4082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28.9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281 4 5297,'0'0'7571,"-10"-1"-6949,-46-1 7434,71 2-7864,0 3-149,0 1 0,-1 0 0,1 1 0,-1 0 0,22 12 0,7 3-17,-39-19-25,-1 0 0,1 1 0,0-1 0,-1 1 0,1 0 0,-1 0 1,0 1-1,5 3 0,-6-3-2,-1-1 1,0 0-1,1 1 1,-1-1-1,0 1 1,-1-1-1,1 1 1,0-1-1,-1 1 1,1-1 0,-1 1-1,0 0 1,0-1-1,0 5 1,-2 9 87,0 1 0,-1-1 1,0 0-1,-1 0 1,-9 22-1,-10 39 124,14-11-71,3 0 0,5 131 1,3-92-77,4 261 40,-6-366-104,0 0 0,0 0 0,0 0 0,0 0 0,0 0 0,0 0 0,0 0 0,0 1 0,0-1 0,0 0 0,0 0 0,0 0 0,0 0 0,0 0 0,0 0 0,0 0 0,-1 1 0,1-1 0,0 0 0,0 0 0,0 0 0,0 0 0,0 0 0,0 0 0,0 0 0,0 0 0,0 0 0,0 0 0,-1 1 0,1-1 0,0 0 0,0 0 0,0 0 0,0 0 0,0 0 0,0 0 0,0 0 0,-1 0 0,1 0 0,0 0 0,0 0 0,0 0 0,0 0 0,0 0 0,0 0 0,0 0 0,-1 0 0,1 0 0,0 0 0,0 0 0,0 0 0,-2-1 0,-177-1-757,61-4-2648,51 0-3803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35.6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 5 1384,'0'0'16819,"-3"-1"-15459,2 0-1291,1 1 0,0 0 0,-1-1-1,1 1 1,-1 0 0,1 0 0,0-1 0,-1 1 0,1 0 0,-1 0 0,1 0 0,-1-1 0,1 1-1,-1 0 1,1 0 0,-1 0 0,1 0 0,-1 0 0,1 0 0,-1 0 0,1 0 0,-1 0 0,1 1 0,-1-1-1,1 0 1,-1 0 0,1 0 0,-1 0 0,1 1 0,-1-1 0,3 15 529,0-9-575,1-1 1,0 0-1,0 0 0,0 0 0,6 6 1,8 3 21,0 0 1,1-1-1,0-1 0,28 14 1,-25-15-41,0 2 0,0 0 1,20 18-1,-40-30-4,1 1-1,-1-1 1,0 0 0,0 1-1,0-1 1,0 0 0,0 1 0,0-1-1,0 1 1,-1 0 0,1-1 0,0 1-1,-1 0 1,0-1 0,1 1-1,-1 0 1,0-1 0,0 1 0,0 0-1,0 0 1,0-1 0,0 1 0,0 0-1,0 0 1,-1-1 0,1 1-1,-1 0 1,0-1 0,1 1 0,-1-1-1,0 1 1,0-1 0,0 1-1,0-1 1,0 1 0,0-1 0,-2 2-1,-7 7-1,1 0 0,-1-1 0,-1-1 0,-11 8 0,4-3-108,-25 26-871,17-12-2694,16-14-1763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36.9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89 9450,'0'0'9783,"-2"-10"-9405,-8-32-225,10 41-152,0-1 0,0 1 0,0 0 0,0 0-1,0-1 1,0 1 0,0 0 0,1 0 0,-1-1 0,0 1-1,1 0 1,-1 0 0,0 0 0,1 0 0,0 0 0,-1 0-1,1-1 1,0 1 0,-1 0 0,1 1 0,0-1 0,0 0-1,0 0 1,0 0 0,0 0 0,0 1 0,0-1 0,0 0-1,0 1 1,0-1 0,0 1 0,0-1 0,1 1 0,-1 0-1,0 0 1,2-1 0,0 0 5,0 1 0,1-1 1,-1 1-1,1 0 0,-1 0 0,1 0 0,-1 0 0,0 1 1,1-1-1,3 2 0,-5-1 5,0 0-1,0 1 1,0-1 0,0 1-1,-1-1 1,1 1 0,0 0-1,-1-1 1,1 1 0,-1 0 0,0 0-1,1 0 1,-1 0 0,1 5-1,13 35 165,-12-31-123,15 58 97,14 99 0,-12-275-930,-17 90 481,0 0 0,8-21 0,-9 33 263,0 0 0,0 1 0,0-1 1,0 1-1,1-1 0,0 1 1,0 0-1,0 0 0,0 0 0,1 0 1,-1 1-1,5-4 0,-7 6 53,0 1 1,0-1-1,0 1 0,0-1 0,0 1 0,0-1 1,0 1-1,0 0 0,0 0 0,1 0 0,-1-1 1,0 1-1,0 0 0,0 0 0,0 0 0,0 1 1,0-1-1,0 0 0,0 0 0,0 0 0,0 1 1,0-1-1,0 1 0,0-1 0,0 1 0,0-1 1,0 1-1,0 0 0,0-1 0,0 1 0,0 0 0,-1-1 1,1 1-1,0 0 0,-1 0 0,1 0 0,0 0 1,-1 0-1,1 0 0,-1 0 0,1 1 0,3 7 108,0 0 0,0 0-1,3 16 1,-4-16-108,0 3 11,6 14-7,-2-1 0,-1 1 0,-1 1 0,3 32 0,-7-55-348,2-12 39,2-13-166,-5 20 450,24-93-2987,-21 85 2789,1 1-1,-1-1 0,1 1 0,1-1 0,-1 1 0,2 0 0,-1 1 0,8-9 0,-12 15 287,0 0 1,-1 0 0,1 0-1,0 0 1,0 0-1,0 0 1,0 0-1,0 1 1,0-1-1,0 0 1,0 1-1,0-1 1,0 1-1,0-1 1,0 1-1,0 0 1,0-1 0,1 1-1,-1 0 1,0 0-1,0 0 1,0 0-1,1 0 1,-1 0-1,0 0 1,0 0-1,0 0 1,0 1-1,1-1 1,-1 0-1,0 1 1,0-1-1,0 1 1,0-1 0,0 1-1,0 0 1,0-1-1,0 1 1,0 0-1,0 0 1,0 0-1,-1 0 1,1-1-1,0 1 1,0 0-1,-1 0 1,1 1-1,-1-1 1,1 1-1,4 8 214,0 0-1,-1 0 0,-1 1 0,4 13 0,-5-15-429,1 3-79,11 32 461,-13-42-602,0 0-1,0 0 1,0 0 0,0 0 0,0-1-1,0 1 1,1 0 0,-1-1-1,0 1 1,3 1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37.2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68 1 832,'0'0'18237,"-11"14"-17564,-31 46-212,40-56-429,0-1 0,0 1 1,0 0-1,1 0 0,-1 1 0,1-1 1,1 0-1,-1 0 0,0 1 0,1-1 1,0 0-1,0 1 0,0-1 0,0 0 0,1 0 1,0 1-1,2 5 0,-2-8-33,0-1 0,0 1 0,0 0 0,1 0 0,-1-1-1,1 1 1,-1-1 0,1 1 0,0-1 0,0 0 0,-1 0 0,1 1 0,0-1 0,0-1-1,0 1 1,0 0 0,0 0 0,1-1 0,-1 1 0,0-1 0,0 0 0,0 1 0,0-1-1,1 0 1,3-1 0,-1 2-132,0-1-1,1-1 0,-1 1 1,0-1-1,0 0 0,1 0 1,-1 0-1,0-1 0,0 1 1,5-4-1,-7 3-39,1-1-1,-1 1 0,-1-1 1,1 0-1,0 0 0,-1 0 1,1-1-1,-1 1 1,0 0-1,0-1 0,0 1 1,-1-1-1,1 0 1,0-5-1,1-1-224,-1 0 0,-1 0 0,0-1 0,0-13 0,-1 22 407,0 1 0,0 0 0,0-1 0,0 1 0,-1-1 1,1 1-1,0 0 0,-1-1 0,1 1 0,-1 0 0,1 0 0,-1-1 1,0 1-1,1 0 0,-1 0 0,0 0 0,0 0 0,0 0 0,0 0 0,0 0 1,0 0-1,0 0 0,0 0 0,0 1 0,0-1 0,-1 0 0,1 1 1,0-1-1,0 1 0,-1-1 0,0 1 0,-6-2-226,1 1 0,0 1 0,-1-1 1,-12 2-1,5-1-2076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37.6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206 22 10610,'0'0'10224,"-26"-5"-9837,-79-10-149,103 14-221,0 1-1,0 0 1,0-1 0,0 1-1,-1 0 1,1 0-1,0 0 1,0 1 0,0-1-1,0 0 1,0 1 0,-1-1-1,1 1 1,0 0-1,0 0 1,0 0 0,1 0-1,-1 0 1,0 0-1,0 0 1,0 1 0,1-1-1,-1 1 1,1-1-1,-1 1 1,1 0 0,0-1-1,-1 1 1,1 0-1,0 0 1,0 0 0,0 0-1,0 0 1,1 0-1,-1 0 1,1 0 0,-1 0-1,1 3 1,-3 3 65,1-2-46,0 0-1,1 0 1,-1 0 0,1 1 0,0-1-1,1 1 1,-1-1 0,1 1 0,1-1 0,-1 1-1,1-1 1,0 0 0,4 12 0,-3-15-39,-1 1 0,1-1 1,0 0-1,0 1 0,1-1 0,-1 0 1,1 0-1,-1-1 0,1 1 1,0 0-1,0-1 0,0 0 1,0 1-1,1-1 0,-1-1 0,1 1 1,-1 0-1,1-1 0,-1 0 1,1 0-1,0 0 0,0 0 1,6 0-1,3 1-184,0-1 0,0-1 0,-1 0 0,16-2 0,-23 2-12,0-1 0,0 0 1,-1-1-1,1 1 0,-1-1 0,1 1 0,-1-2 0,0 1 0,1 0 0,-1-1 0,0 1 0,-1-1 0,1 0 1,5-6-1,2-6-1169,0 0 0,-1 0 0,-1-1 1,7-17-1,0-14-3739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37.9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46 1 8586,'0'0'12224,"-7"18"-11591,3-7-539,-3 3 17,1 1 1,1 0-1,1 0 1,0 1-1,1-1 0,-2 31 1,5-46-112,1 147 625,1-128-603,1 1 0,0-1 0,1 0 0,1 0 0,11 25 0,-5-20-312,0 0 0,24 35-1,-34-58 165,0 1 0,0 0 1,1-1-1,-1 1 0,0-1 0,1 1 0,-1-1 0,1 0 0,0 0 0,-1 1 0,1-1 0,2 1 0,16 1-7511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38.3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6 180 11122,'0'0'8242,"17"-9"-8146,50-31-81,-63 37-48,-1 0 0,0 0 0,0 0 0,0 0 0,0 0 0,0 0 1,-1-1-1,0 1 0,0-1 0,0 0 0,0 0 0,0 0 0,-1 0 0,1 0 0,-1 0 1,0 0-1,-1 0 0,1 0 0,-1-1 0,1 1 0,-1 0 0,-1 0 0,1-1 0,0 1 0,-1 0 1,-2-7-1,2 10 60,0-1 1,0 1-1,0-1 0,-1 1 1,1 0-1,0-1 1,-1 1-1,1 0 1,-1 0-1,1 0 1,-1 0-1,1 0 1,-1 1-1,0-1 1,0 0-1,1 1 0,-1-1 1,0 1-1,0 0 1,0-1-1,-3 1 1,2 0 92,-1-1 1,1 1 0,-1 0 0,1 0-1,-1 0 1,0 1 0,1-1-1,-1 1 1,1 0 0,-1 0-1,-2 1 1,2 1-37,0 1 0,1-1 0,0 1 0,0-1 0,0 1 0,0 0 0,0 0 1,1 0-1,0 1 0,0-1 0,0 1 0,0-1 0,1 1 0,-1-1 0,1 1 0,1 0 0,-2 6 0,2-6-46,-1 1 0,0-1 0,1 1 0,0-1 0,0 1 0,1-1 0,0 1 0,0-1 0,0 1 0,0-1 0,1 0 0,0 1 0,0-1 0,0 0 0,4 5 0,-1-4-36,1-1 0,-1 0 1,1-1-1,0 1 1,0-1-1,1-1 1,-1 1-1,1-1 0,0 0 1,0 0-1,0-1 1,0 0-1,0 0 1,0-1-1,13 2 1,-10-3-365,0 1 0,-1-1 0,1-1 0,0 0 0,9-2 0,-13 1-495,0 1 1,0-1-1,1 0 1,-2-1-1,1 0 1,0 0-1,8-5 1,16-18-8510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38.7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21 392 7418,'0'0'11339,"11"-19"-11243,62-112-173,-66 114-42,0 0 1,-1 0-1,-1-1 0,0 1 1,-1-1-1,-1 0 0,-1 0 0,0-1 1,-2-26-1,0 43 137,0 1-1,0-1 1,0 1 0,0-1-1,-1 1 1,1-1 0,0 1-1,-1-1 1,1 1-1,-1-1 1,1 1 0,-1 0-1,0-1 1,1 1 0,-1 0-1,0-1 1,0 1 0,0 0-1,0 0 1,0 0-1,0 0 1,0 0 0,-2-1-1,1 1 55,0 0 0,0 1-1,0-1 1,0 1-1,-1-1 1,1 1-1,0 0 1,0 0 0,0-1-1,-1 2 1,1-1-1,0 0 1,0 0 0,0 1-1,-1-1 1,-2 2-1,2 0 35,-1 0-1,1 0 1,-1 0-1,1 1 1,0-1-1,0 1 1,0 0-1,0 0 1,1 0-1,-1 0 1,1 0-1,0 1 1,0-1-1,0 1 1,-2 4-1,-2 5 283,0 2 0,-7 24 0,7-10-126,1 1 1,1 0 0,2 0 0,0 0-1,2 0 1,6 44 0,-4-65-258,0 0 1,1 0-1,0 0 1,0 0-1,1 0 1,0-1 0,0 0-1,1 0 1,0 0-1,1 0 1,-1-1-1,1 0 1,1 0-1,-1-1 1,1 1-1,1-1 1,-1-1-1,1 0 1,0 0-1,0 0 1,0-1 0,1 0-1,0 0 1,-1-1-1,1-1 1,11 3-1,-12-4-140,-1-1 0,1 0-1,-1 0 1,1 0 0,-1-1 0,0 0 0,1-1-1,-1 1 1,0-2 0,0 1 0,0-1-1,0 0 1,7-4 0,2-3-1951,-1-2 0,0 1 0,25-29 0,5-8-9105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28.9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 1 11450,'0'0'9584,"-4"27"-9080,-11 92-137,13-101-299,1 0 1,1 0-1,0 1 1,1-1-1,1 0 1,1 0 0,1 0-1,0-1 1,1 1-1,1-1 1,11 22-1,-17-38-70,3 5-173,-1 0 1,1 0-1,0-1 1,0 1-1,0-1 1,1 0-1,4 5 1,-5-9-1047</inkml:trace>
  <inkml:trace contextRef="#ctx0" brushRef="#br0" timeOffset="1">0 215 9826,'0'0'7338,"174"-6"-13684,-134 9 1065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39.0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193 0 9578,'0'0'9948,"-26"17"-8692,-81 59-337,103-73-860,0 1 0,0 0 0,0 0 0,0 0 1,1 0-1,0 1 0,0 0 0,0-1 0,0 1 1,1 0-1,-1 0 0,1 0 0,1 1 0,-1-1 0,1 0 1,0 1-1,0-1 0,0 9 0,-1 4 94,-2 4-51,2 1 0,0 0-1,1-1 1,1 1-1,2 0 1,0 0 0,1-1-1,1 1 1,2-1 0,0 0-1,1 0 1,1-1 0,18 34-1,2-8-99,1-2-1,3-1 1,1-1 0,45 43-1,-78-85-26,0-1 0,1 0 0,-1 0 0,0 0-1,0 1 1,0-1 0,0 0 0,0 0 0,0 1-1,0-1 1,0 0 0,1 0 0,-1 0 0,0 0 0,0 1-1,0-1 1,0 0 0,1 0 0,-1 0 0,0 0 0,0 0-1,0 0 1,1 1 0,-1-1 0,0 0 0,0 0-1,1 0 1,-1 0 0,0 0 0,0 0 0,1 0 0,-1 0-1,0 0 1,0 0 0,1 0 0,-1 0 0,0 0 0,0 0-1,0 0 1,1 0 0,-1 0 0,0-1 0,0 1 0,1 0-1,-1 0 1,0 0 0,0 0 0,0 0 0,0 0-1,1-1 1,-1-12-2990,0 7 1982,0-9-4633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40.0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 1 5393,'0'0'14619,"-35"37"-14019,35-2-127,0 5-241,9-2-136,0 0-88,-1-4 40,1-8-48,0-8-384,-1-13-673,1-5-1823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40.4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13587,'0'0'3249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40.7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13315,'0'0'6484,"0"26"-6332,1 83-73,2-62-48,4-27-287,-6-18 197,-1-2 13,0 0 1,0 1 0,0-1-1,1 0 1,-1 0 0,0 0-1,0 1 1,1-1 0,-1 0-1,0 0 1,1 0-1,-1 0 1,0 0 0,0 1-1,1-1 1,-1 0 0,0 0-1,1 0 1,-1 0 0,0 0-1,1 0 1,-1 0 0,0 0-1,1 0 1,-1 0 0,0 0-1,1 0 1,-1-1 0,0 1-1,0 0 1,1 0 0,-1 0-1,0 0 1,1 0 0,-1-1-1,0 1 1,0 0 0,1 0-1,-1 0 1,0-1 0,0 1-1,0 0 1,1 0 0,-1-1-1,0 1 1,0 0 0,0 0-1,0-1 1,0 1 0,1-1-1,9-14-922,10-34-1380,-14 31 2329,2 0 0,0 1 0,16-26 1,-24 43 115,1-1 0,-1 0 1,1 1-1,-1-1 0,0 1 1,1-1-1,-1 0 1,1 1-1,-1-1 0,1 1 1,0-1-1,-1 1 0,1 0 1,-1-1-1,1 1 0,0 0 1,-1-1-1,1 1 0,0 0 1,-1 0-1,1-1 1,0 1-1,0 0 0,-1 0 1,1 0-1,0 0 0,0 0 1,-1 0-1,1 0 0,0 0 1,-1 0-1,1 1 0,0-1 1,0 0-1,-1 0 1,1 1-1,0-1 0,-1 0 1,1 1-1,0-1 0,-1 0 1,1 1-1,-1-1 0,1 1 1,-1-1-1,1 1 1,-1 0-1,1-1 0,-1 1 1,1 0-1,2 4 60,0-1-1,0 1 1,-1 0 0,0-1-1,3 9 1,0 6 182,6 38 0,2 9-645,-13-66 224,0 1-1,0-1 1,0 1 0,1-1 0,-1 0-1,0 1 1,0-1 0,1 1 0,-1-1-1,0 0 1,1 1 0,-1-1 0,0 0-1,1 0 1,-1 1 0,0-1 0,1 0-1,-1 1 1,1-1 0,-1 0 0,0 0-1,1 0 1,-1 0 0,1 0-1,-1 1 1,1-1 0,-1 0 0,1 0-1,0 0 1,9-1-4619,-8 0 3103,9-1-7970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41.1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3 104 10002,'0'0'8979,"0"32"-7897,0 103-322,0-87-399,2-1 1,15 80-1,-15-115-361,6 29-160,-5-168-9491,-3 72 3716</inkml:trace>
  <inkml:trace contextRef="#ctx0" brushRef="#br0" timeOffset="1">3 104 5753,'19'-80'4261,"-19"79"-4071,1 0-1,-1 0 1,0 0-1,1-1 1,-1 1-1,1 0 1,-1 0-1,1 0 1,-1 0-1,1 0 1,0 0-1,0 0 1,-1 0 0,1 0-1,0 0 1,0 1-1,0-1 1,0 0-1,0 0 1,0 1-1,0-1 1,0 1-1,2-2 1,-1 2-10,0 0 1,0 0-1,0 0 1,0-1 0,1 2-1,-1-1 1,0 0-1,0 0 1,0 1-1,0-1 1,0 1-1,-1 0 1,5 1-1,-3 1-115,1 0 0,-1 0 0,0 0 0,0 0 0,0 1 0,0-1 0,-1 1 0,0 0 0,1 0 0,-1 0 0,0 0 0,-1 0 0,1 0 0,-1 1 0,0-1 0,0 0 0,0 1 0,0 6 0,0-3-45,-1 1 0,1-1 0,-1 0-1,-1 1 1,0-1 0,0 1-1,0-1 1,-1 0 0,-4 11 0,2-11-214,-1 1 0,0-1 1,0-1-1,-1 1 1,0-1-1,0 0 0,0 0 1,-1-1-1,0 0 1,-1 0-1,-14 9 0,21-15 10,1 1 0,-1-1 0,1 0 0,-1 0 0,1 0 0,-1 1 0,1-1 0,-1 0 0,0 0 0,1 0 0,-1 0 0,1 0 0,-1 0 0,1 0 0,-1 0 0,1 0 0,-1 0 0,1 0 0,-1 0 0,0 0 0,1 0 0,-1-1 0,1 1 0,-1 0-1,1 0 1,-1-1 0,0 0 0,0-11-6365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41.5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7706,'0'0'11625,"7"25"-10688,21 79-401,-26-97-486,0 0-1,0 0 0,1 0 1,0-1-1,0 1 0,0-1 0,1 0 1,0 0-1,6 8 0,-8-13-58,0 0 0,-1 1 0,1-1 0,0 0 0,0 0 0,0 0 1,0 0-1,0 0 0,0 0 0,0 0 0,1-1 0,-1 1 0,0-1 0,0 0 0,1 0 0,-1 0 0,0 0 0,0 0 0,1 0 0,-1 0 0,0-1 0,0 1 0,4-2 0,-3 1-100,0-1 1,0 0 0,0 0-1,0 0 1,0 0 0,0 0-1,0-1 1,0 0 0,-1 1-1,0-1 1,1 0 0,-1 0-1,0 0 1,0 0 0,-1 0-1,1-1 1,-1 1 0,1-1-1,-1 1 1,0-1 0,0-3-1,3-11-317,0 1-1,1-34 0,-4 13 1294,-1 37-120,0 7 473,-1 17-434,0-12-572,0 0-1,1 0 1,1 0-1,2 16 1,-3-25-206,1 0-1,-1 0 1,1 0 0,0 0 0,-1 0 0,1 0 0,0 0 0,0 0 0,0 0 0,1-1 0,-1 1 0,0 0 0,1-1 0,-1 1 0,1-1-1,-1 0 1,1 1 0,0-1 0,-1 0 0,1 0 0,0 0 0,0 0 0,0 0 0,0-1 0,0 1 0,0 0 0,0-1 0,0 0 0,3 1-1,0 0-216,0-1-1,0 0 0,0 0 1,0 0-1,0-1 0,0 0 0,-1 0 1,1 0-1,0 0 0,0-1 1,-1 0-1,8-3 0,-6 1-732,0-1-1,-1 1 1,1-1-1,-1 0 1,0-1-1,0 1 1,7-12-1,7-14-6405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41.9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102 1 1304,'0'0'19636,"-3"30"-18721,-11 103-292,11-102-356,2-1 0,3 47 0,-1-66-240,1 0 0,0-1 0,1 1 0,1-1-1,-1 1 1,2-1 0,-1 0 0,8 11 0,0-8-562,-7-22-1737,-5-26-5227,-5 1-4652</inkml:trace>
  <inkml:trace contextRef="#ctx0" brushRef="#br0" timeOffset="1">1 102 7514,'0'0'9770,"170"0"-11003,-132 0-3712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45.2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70 1 2457,'0'0'11337,"-14"3"-5616,13 11-5599,2 11 31,0-25-171,-1 1 0,0 0 0,1-1 0,-1 1 0,1 0 0,-1-1 1,1 1-1,-1-1 0,1 1 0,-1-1 0,1 1 0,0-1 0,-1 1 0,1-1 0,0 0 0,-1 1 0,1-1 0,0 0 0,-1 1 0,1-1 0,0 0 0,0 0 0,-1 0 0,1 0 0,0 0 0,0 0 0,0 0 0,1 0 0,-2-1 86,1 0 0,0-1-1,0 1 1,-1 0-1,1-1 1,0 1-1,-1-1 1,1 1-1,-1 0 1,0-1 0,0 1-1,1-1 1,-1 1-1,0-1 1,0 1-1,0-1 1,0 1-1,-1-1 1,1 1 0,0-1-1,-1 1 1,1-1-1,-1 1 1,1 0-1,-1-1 1,0 1-1,1 0 1,-3-3 0,-3 3 175,0 0 0,0 1 1,0-1-1,0 1 1,-11 2-1,16-2-235,-1 0-1,1 0 0,0 1 0,0-1 0,0 0 1,-1 1-1,1-1 0,0 1 0,0-1 0,0 1 1,0 0-1,0-1 0,0 1 0,0 0 0,0 0 1,0 0-1,0 0 0,0 0 0,1 0 0,-1 0 1,0 0-1,0 0 0,1 0 0,-1 0 0,1 0 1,-1 0-1,1 1 0,0-1 0,-1 0 0,1 0 1,0 1-1,0-1 0,0 2 0,0-3-40,0 1 0,0 0 0,0-1-1,1 1 1,-1-1 0,0 1 0,0 0-1,1-1 1,-1 1 0,0-1 0,1 1 0,-1-1-1,1 1 1,-1-1 0,1 1 0,-1-1 0,1 1-1,-1-1 1,1 0 0,-1 1 0,1-1-1,-1 0 1,1 1 0,0-1 0,-1 0 0,1 0-1,0 0 1,-1 1 0,1-1 0,0 0-1,0 0 1,25 1-2220,-21-1 1234,21 0-6618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45.8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10722,'0'0'7714,"38"15"-7626,-15-15-88,3 0 0,3 0-1224,-6 0-1937,-6-3-4129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46.2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 11330,'0'0'10115,"-12"159"-9955,12-139-96,0-3-56,3-5-8,6-3-360,-4-6-601,-2-3-1199,3 0-2881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29.3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12259,'0'0'8665,"29"12"-8729,-20-9-688,3 2-1368,-1-5-3305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46.5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12579,'0'0'6809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47.1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181 411 10698,'0'0'10302,"-14"-12"-9903,-46-34-101,58 45-271,0-1 0,0 1 0,0-1 0,-1 1 1,1 0-1,-1 0 0,1 0 0,-1 0 0,1 0 0,-1 1 1,0-1-1,1 1 0,-1 0 0,0 0 0,1 0 0,-5 0 1,5 1-4,0-1 0,0 1 0,0 0 0,0 0 0,0 0 0,0 0 0,0 0 0,0 1 0,1-1 0,-1 0 0,0 1 0,1 0 0,-1-1 0,1 1 0,-2 2 1,-1 4 47,0-1 1,0 0-1,1 1 1,0 0-1,1 0 1,0 0-1,-2 10 1,2-8-28,1 0 0,0 0 1,1 0-1,-1 0 1,2 0-1,-1 0 1,4 13-1,-3-19-45,0-1-1,0 0 1,0 0 0,0 0 0,1 0-1,-1 0 1,1-1 0,0 1 0,0 0-1,0-1 1,0 1 0,1-1-1,-1 0 1,0 1 0,1-1 0,0 0-1,-1-1 1,1 1 0,0 0-1,0-1 1,0 0 0,0 1 0,0-1-1,0 0 1,6 0 0,-2 1-148,-1-1 0,1-1 0,0 1 0,-1-1 1,1 0-1,-1-1 0,1 0 0,0 0 0,-1 0 1,0-1-1,1 1 0,-1-2 0,0 1 0,0-1 0,0 0 1,0 0-1,-1 0 0,1-1 0,-1 0 0,0 0 1,0 0-1,0-1 0,0 0 0,-1 0 0,6-8 0,-3 1-711,0 0-1,0 0 1,-1-1-1,-1 1 0,0-1 1,-1-1-1,0 1 0,-1-1 1,-1 1-1,0-1 0,0-19 1,-1-8-885,-5-43 0,2 66 1764,-1 0-1,-1 0 1,-1 0-1,-12-31 1,15 44 380,-3-7 976,1 1 0,-2-1 0,0 1 0,0 1 0,-1-1 0,-11-13 0,18 24-1287,0 0 0,0 0 0,0-1 0,-1 1 0,1 0-1,0 0 1,0 0 0,0-1 0,-1 1 0,1 0 0,0 0-1,0 0 1,-1-1 0,1 1 0,0 0 0,-1 0-1,1 0 1,0 0 0,0 0 0,-1 0 0,1 0 0,0 0-1,-1 0 1,1 0 0,0 0 0,-1 0 0,1 0 0,0 0-1,0 0 1,-1 0 0,1 0 0,0 0 0,-1 0 0,1 0-1,0 0 1,0 1 0,-1-1 0,1 0 0,0 0 0,0 0-1,-1 0 1,1 1 0,0-1 0,0 0 0,-1 0-1,1 1 1,0-1 0,0 0 0,0 0 0,0 1 0,0-1-1,-1 0 1,1 0 0,0 1 0,0-1 0,0 0 0,0 1-1,0-1 1,0 0 0,0 1 0,0-1 0,0 0 0,0 0-1,0 1 1,-2 25-97,2-21 410,-3 53-25,3 0-1,1-1 1,4 1-1,2 0 1,26 101 0,-13-96-1323,-20-62 828,0-1 1,1 1-1,-1-1 0,0 1 0,1-1 1,-1 1-1,0-1 0,1 0 0,-1 1 1,1-1-1,-1 1 0,1-1 1,-1 0-1,1 1 0,-1-1 0,1 0 1,-1 0-1,1 0 0,-1 1 0,1-1 1,-1 0-1,1 0 0,-1 0 1,2 0-1,7-4-5086,-1-13-2276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48.1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0 236 4017,'2'-1'18647,"11"-6"-18593,-5 0-127,-1 1 1,0-2-1,0 1 0,-1-1 1,0 0-1,0 0 0,-1 0 0,0-1 1,6-15-1,-5 9-118,0 0 0,-1 0 0,-1-1 0,-1 1 0,3-21-1,-4 16 330,-2 18 102,0 4 74,-1 30 1092,0-1-1147,1 167 928,0-192-1243,0 1 0,0-1 0,1 0-1,0 0 1,0 1 0,1-1 0,-1 0 0,1 0 0,1 0 0,-1-1 0,1 1 0,0 0-1,5 6 1,0-10-1636,-5-2-722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49.1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6 5089,'0'0'15209,"0"0"-15188,1 0-1,-1 0 1,0 0 0,0 1 0,0-1 0,0 0 0,0 0 0,1 0 0,-1 0-1,0 0 1,0 0 0,0 0 0,0 0 0,1 0 0,-1 0 0,0 0 0,0 0-1,0 0 1,0 0 0,1 0 0,-1 0 0,0 0 0,0 0 0,0 0-1,0 0 1,1 0 0,-1 0 0,0-1 0,0 1 0,0 0 0,0 0 0,0 0-1,1 0 1,-1 0 0,0 0 0,0 0 0,0-1 0,0 1 0,0 0 0,0 0-1,0 0 1,0 0 0,1 0 0,-1-1 0,0 1 0,0 0 0,0 0 0,0 0-1,0 0 1,0-1 0,0 1 0,0 0 0,0 0 0,0 0 0,0-1 0,0 1-1,0 0 1,0 0 0,0 0 0,0 0 0,-1-1 0,1 1 0,0 0 0,0 0-1,0 0 1,16 19 81,-1 0-1,0 2 1,-2 0 0,0 0-1,-2 1 1,0 1-1,-2-1 1,0 2 0,-2 0-1,0-1 1,-2 2-1,0-1 1,-2 1 0,-1 0-1,0-1 1,-5 49-1,1-60-167,-1-1-1,1 0 1,-2 0-1,0 0 1,0 0-1,-1-1 1,-1 0-1,0 0 1,0 0 0,-1-1-1,-1 1 1,1-2-1,-2 1 1,1-1-1,-1 0 1,-1-1-1,1 0 1,-1-1-1,-12 7 1,-4-4-2053,7-9-3064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50.7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33 59 6753,'0'0'6965,"-5"0"-5621,-13 0 412,8 0 203,16 0-78,155 2-968,79 0-663,-178-4-233,113-21-1,-126 15-6,0 2 0,83 0 1,-121 5-11,0 0 0,0 0 0,13-5 1,-14 4 36,0 0 0,1 0 0,13 0 0,-23 2 198,-56 0-6873,37 0 1465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51.5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0 600,'0'0'7867,"-12"0"2691,221 0-9359,-154 0-4611,-70 0 155,1 0-2280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5:52.0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8618,'0'0'9829,"3"0"-9440,3 0-196,0 0-1,0 0 1,-1 0 0,1 0-1,0 1 1,0 0 0,0 1-1,-1-1 1,1 1 0,-1 0-1,1 0 1,-1 1 0,0-1-1,6 5 1,8 7 15,1-1-148,-1 1-1,-1 1 1,0 1-1,-1 0 1,15 20-1,-30-33-41,0 0-1,0 0 0,0 1 1,-1-1-1,1 0 0,-1 0 0,0 1 1,0-1-1,0 1 0,-1-1 0,1 1 1,-1-1-1,0 1 0,0 0 0,0-1 1,0 1-1,-1-1 0,1 1 1,-1-1-1,0 1 0,0-1 0,0 1 1,-1-1-1,1 0 0,-1 0 0,0 1 1,-2 2-1,-6 8 11,-1 0-1,-1 0 1,0-1-1,-18 15 1,5-5-204,-29 35-1193,20-17-4585,18-20-3531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06.1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18 5745,'0'0'14890,"12"0"-14687,236 2 842,266-4-893,-396-6-195,33-1-22,65 9-6240,-203 0 1997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08.0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95 9978,'0'0'6079,"0"-14"-5690,-2-42 58,2 54-355,0 1 0,0 0 0,0 0 0,0 0 0,0 0 0,0 0 0,0-1 0,0 1 0,0 0 1,1 0-1,-1 0 0,0 0 0,1 0 0,-1 0 0,1 0 0,0 0 0,-1 0 0,2-1 0,-2 1-66,1 1-1,-1 0 1,1 0-1,0-1 1,-1 1-1,1 0 1,-1 0-1,1 0 1,0 0-1,-1 0 1,1 0-1,-1 0 1,1 0-1,0 0 1,-1 0-1,1 0 1,0 0-1,-1 0 1,1 0-1,-1 0 1,1 1-1,0-1 1,2 2 3,0-1 1,0 1-1,-1-1 1,1 1 0,-1 0-1,1 0 1,-1 0-1,3 4 1,5 13 21,0 0-1,-1 1 1,-1 0 0,-1 0-1,0 1 1,-2 0 0,0 1-1,-2-1 1,0 1 0,-1 31-1,-2-53-91,0-14-248,-1-43-546,-1 16 331,6-48-1,-4 87 516,0 1 1,0 0-1,1 0 0,-1 0 0,0 0 0,1 0 0,-1 0 0,1 0 0,-1 0 0,1 0 0,0 1 0,-1-1 0,1 0 0,0 0 0,-1 0 0,1 1 0,0-1 0,0 0 0,0 1 0,0-1 0,0 1 0,0-1 0,0 1 0,0-1 0,0 1 0,0 0 0,0 0 0,0-1 0,0 1 0,0 0 0,0 0 0,0 0 0,0 0 0,1 0 0,-1 0 0,0 0 0,0 1 0,0-1 0,0 0 0,0 0 0,1 1 0,2 0-6,-1 0 0,1 0-1,-1 1 1,1-1 0,-1 1 0,0-1 0,0 1-1,1 0 1,-1 0 0,-1 0 0,5 4 0,5 10 10,-1 1 0,-1 0 0,0 1 0,-1 0 0,-1 1 0,0 0 0,-2 0 0,0 0 0,-1 1 0,-1 0 0,2 22 0,-7-50-256,6-102-1148,-4 98 1316,0 0-1,1 1 1,1-1 0,0 0-1,1 1 1,0 0 0,6-13-1,-8 21 86,0 1 1,1-1-1,-1 0 0,1 1 1,-1 0-1,1-1 0,0 1 0,0 0 1,0 1-1,0-1 0,0 0 1,0 1-1,0 0 0,0 0 0,1 0 1,-1 0-1,1 0 0,-1 0 1,0 1-1,1 0 0,5 0 0,-6 0 27,1 0 0,-1 0 1,1 0-1,-1 1 0,1-1 0,-1 1 0,0 0 0,0 0 0,1 0 0,-1 0 0,0 1 0,0-1 0,0 1 0,0 0 0,0 0 0,-1 0 0,1 0 0,0 1 1,-1-1-1,0 1 0,3 3 0,2 9-177,-1 0 1,-1 0 0,0 0-1,-2 0 1,5 30 0,-3-15-2276,0-10-2008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08.3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59 1 11002,'0'0'7598,"-10"25"-6782,-29 83-325,37-101-451,0 0-1,0 1 1,1-1 0,0 1 0,0-1 0,1 0-1,0 1 1,1 11 0,0-16-21,-1 0 1,1 1 0,0-1-1,0 0 1,1 1-1,-1-1 1,1 0 0,-1 0-1,1 0 1,0 0-1,0 0 1,0-1-1,5 5 1,-2-3-116,0-1 0,0 0 0,0 0 1,0-1-1,0 0 0,1 0 0,-1 0 0,1 0 0,0-1 0,-1 0 0,1 0 1,0-1-1,-1 1 0,1-1 0,0 0 0,0-1 0,7-1 0,-10 2-42,-1-1 0,0 0 0,0 0 0,1 1 0,-1-1 0,0 0 0,0-1 0,0 1 0,0 0 1,0 0-1,-1-1 0,1 0 0,0 1 0,-1-1 0,1 0 0,-1 0 0,1 1 0,-1-1 0,0 0 0,0 0 0,0-1 0,0 1 0,0 0 0,0 0 0,0 0 0,0-5 0,1-5-509,0 0 1,-1 0-1,0-22 0,-1 30 515,0 1 109,0-1-1,0 1 0,-1 0 1,1-1-1,-1 1 1,1 0-1,-1-1 0,0 1 1,-1 0-1,1 0 0,0 0 1,-1 0-1,0 0 1,0 0-1,0 0 0,0 1 1,0-1-1,0 1 0,-1-1 1,1 1-1,-1 0 1,0 0-1,1 0 0,-1 0 1,0 1-1,0-1 0,0 1 1,0-1-1,-1 1 1,1 0-1,0 1 0,0-1 1,-1 0-1,-5 1 0,7 6-2599,2 2-1703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29.6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9842,'0'0'9578,"32"133"-9514,-27-119-64,1 1-72,-3-4-520,0 1-856,-3-6-1449,0 2-2832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08.7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189 53 7762,'0'0'10974,"-26"5"-10203,-81 19-140,104-23-595,0 0 1,0 0 0,0 0 0,0 1 0,0-1-1,0 1 1,1-1 0,-1 1 0,1 0 0,-1 0-1,1 1 1,0-1 0,0 0 0,0 1 0,0-1-1,0 1 1,0 0 0,1-1 0,-3 6 0,3-2 14,-1 0 1,1 0 0,0 1 0,1-1 0,-1 0 0,2 11 0,-1-6-14,0-9-40,-1 0 1,1 0-1,0 0 0,0 0 0,0 0 0,0 0 0,1 0 0,-1 0 1,0 0-1,1 0 0,0 0 0,-1 0 0,1 0 0,0-1 0,0 1 1,0 0-1,0 0 0,0-1 0,0 1 0,1-1 0,-1 1 0,0-1 1,1 1-1,-1-1 0,1 0 0,0 0 0,-1 0 0,1 0 0,0 0 1,0 0-1,0 0 0,0 0 0,-1-1 0,1 1 0,0-1 0,0 0 1,0 1-1,0-1 0,0 0 0,3 0 0,2 0-250,-1 1 1,0-1-1,1 0 0,-1 0 1,0 0-1,0-1 0,1 0 0,-1-1 1,0 1-1,0-1 0,0 0 0,0-1 1,-1 1-1,1-1 0,-1 0 0,1-1 1,-1 1-1,0-1 0,0 0 1,-1-1-1,1 1 0,-1-1 0,0 1 1,0-1-1,-1-1 0,1 1 0,-1 0 1,4-9-1,2-7-1460,-1 0 0,-1 0 0,6-24 0,-4-5-4571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09.1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39 1 9642,'0'0'11236,"-6"20"-10543,0-1-550,0-4-54,1 1-1,1 0 1,1 0-1,0 0 1,1 0 0,0 23-1,1-8-509,0-6 790,2 1 1,0 0-1,8 44 1,-7-63-572,0 0 1,1 1-1,-1-1 1,1-1-1,1 1 1,-1 0-1,7 7 1,-7-10-343,1 0 1,-1 0 0,1 0-1,0-1 1,0 1-1,0-1 1,1 0 0,-1 0-1,1-1 1,0 1-1,7 1 1,2 0-5937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09.4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13 233 6145,'0'0'12466,"18"-3"-11962,57-13-335,-72 14-172,1 1-1,-1-1 0,0 0 1,0 0-1,0 0 1,0 0-1,0-1 1,0 1-1,-1-1 0,1 0 1,-1 0-1,0 1 1,0-2-1,0 1 1,0 0-1,0 0 0,0-1 1,1-4-1,0-3-152,0 1-1,-1-1 0,2-22 0,-3 27 93,0 0-1,-1 1 1,0-1 0,0 0-1,0 0 1,-1 1-1,0-1 1,0 0-1,-3-8 1,3 12 78,0 0 0,-1 0 0,1 0-1,0 0 1,-1 0 0,0 1 0,1-1 0,-1 1 0,0-1 0,0 1-1,0 0 1,0 0 0,0 0 0,0 0 0,0 0 0,0 0 0,-1 0-1,1 1 1,0-1 0,-1 1 0,1 0 0,0-1 0,0 1 0,-1 0-1,-3 1 1,2-2 37,1 1 0,-1 0 0,1 0 0,0 0-1,-1 0 1,1 0 0,-1 1 0,1 0 0,0-1-1,0 1 1,-1 1 0,1-1 0,0 0 0,0 1-1,0-1 1,0 1 0,0 0 0,0 0 0,1 0 0,-1 0-1,1 1 1,-1-1 0,1 1 0,0 0 0,0-1-1,0 1 1,0 0 0,-2 6 0,0 1 100,0-1 0,1 1 0,0 0 0,0 0 0,1 0 0,0 0 0,1 0 0,0 0 0,1 1 0,0-1 0,1 0 0,2 17 0,-1-19-126,0 0 0,0 0-1,0 0 1,1-1 0,0 1 0,1-1 0,0 0-1,0 0 1,0 0 0,1 0 0,0-1-1,0 1 1,0-1 0,1-1 0,0 1 0,8 5-1,-7-7-107,0 0-1,1 0 1,-1-1-1,1 0 1,0-1-1,-1 0 1,1 0-1,0 0 1,0-1-1,1 0 0,-1-1 1,0 1-1,11-2 1,-12 0-611,0 0 1,1-1 0,-1 1-1,0-2 1,1 1 0,-1-1-1,-1 0 1,12-6 0,18-16-7684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09.8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116 1 13547,'0'0'6057,"-99"185"-4897,88-119-423,5 4-273,6-4-120,0 1-136,6-7-56,17-5-40,6-6-64,3-8-48,0-9-72,2-9-72,-2-9-376,0-14-593,-6 0-2887,-12 0-1986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10.3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0 5313,'0'0'12968,"0"18"-12009,0-2-801,-1 7 98,1 1 0,1 0 1,8 43-1,-8-66-279,12 41 511,-12-39-639,0-1 0,0 1 0,0-1 0,0 1 0,1-1 0,-1 0 0,1 1 0,-1-1 0,1 0 0,0 0 0,0 0 0,4 3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10.7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11827,'0'0'5569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11.4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48 9330,'0'0'7984,"4"-7"-7409,10-24-185,-13 30-350,0 0 0,-1 0 0,1 1 1,0-1-1,0 0 0,0 1 0,0-1 1,0 0-1,0 1 0,0 0 0,0-1 1,0 1-1,0-1 0,0 1 0,0 0 1,0 0-1,1 0 0,-1 0 0,0 0 1,0 0-1,0 0 0,0 0 1,0 0-1,0 0 0,0 0 0,1 1 1,-1-1-1,0 0 0,0 1 0,0-1 1,1 2-1,3 4-10,-1-1 0,0 1 1,0 0-1,-1 1 0,0-1 1,0 1-1,0-1 0,-1 1 0,0 0 1,-1 0-1,3 12 0,-1 10 54,0 43 0,-3-82-372,3-64-350,-3 66 614,1 1 0,1 0 1,0 0-1,0-1 0,0 1 1,1 1-1,0-1 0,7-13 1,-9 19 33,0 0 1,0 0-1,1 0 1,-1 1-1,0-1 1,1 0-1,-1 0 1,0 1-1,1-1 1,-1 1-1,1-1 1,-1 1-1,0 0 1,1 0-1,-1-1 1,1 1-1,-1 0 1,1 0-1,-1 0 1,1 0-1,-1 1 1,1-1-1,-1 0 1,1 1-1,-1-1 1,1 1-1,-1-1 1,0 1-1,1 0 1,-1 0 0,0-1-1,0 1 1,1 0-1,-1 0 1,0 0-1,0 0 1,0 0-1,0 1 1,0-1-1,0 0 1,0 3-1,10 18 98,-1 1 0,-1 1 0,-1 0 0,-1 0 0,6 50 0,-12-71-829,1 7 1186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11.7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10922,'0'0'9077,"0"31"-8349,0 102-200,2-80-32,12 72-1,-8-88-1324,1 60 0,-7-148-10432,0 19 4927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12.1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5393,'0'0'10962,"16"1"-10368,-2 1-489,0-1 0,22 7 0,-34-7-91,0 0-1,0 0 1,-1 0 0,1 0 0,0 0 0,0 1 0,-1-1 0,1 0 0,0 1 0,-1-1 0,0 1-1,1 0 1,-1 0 0,0-1 0,0 1 0,0 0 0,0 0 0,0 0 0,0 0 0,-1 0-1,2 3 1,-1 3 58,1 0 0,-2 1 0,1 15 0,-1-13 11,1-1 1,-1-1 0,0 1 0,-1-1 0,0 1 1,-1-1-1,-3 15 0,3-20-67,1-1 1,0 0-1,-1 1 0,0-1 1,0 0-1,0 0 0,0 0 1,0-1-1,-1 1 0,1 0 1,-1-1-1,1 0 1,-1 1-1,0-1 0,0 0 1,0 0-1,0-1 0,0 1 1,-1-1-1,-5 2 0,9-2-86,-1-1-1,0 0 0,1 1 0,-1-1 0,0 0 0,0 0 0,1 0 0,-1 1 1,0-1-1,0 0 0,1 0 0,-1 0 0,0 0 0,0 0 0,1 0 1,-1 0-1,0-1 0,0 1 0,1 0 0,-1 0 0,0-1 0,0 1 1,1 0-1,-1-1 0,0 1 0,1 0 0,-1-1 0,1 1 0,-1-1 1,0 1-1,1-1 0,-1 0 0,0 0 0,-2-27-4800,3 21 3671,0-24-5785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12.4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8914,'131'8'2204,"-128"-8"-2053,0 0-1,0 1 0,-1-1 0,1 0 0,0 1 0,0 0 0,-1 0 0,1 0 1,-1 0-1,4 1 0,-6-2-111,0 1 0,0-1-1,1 0 1,-1 1 0,0-1 0,0 0 0,1 1 0,-1-1 0,0 1 0,0-1 0,0 0-1,0 1 1,0-1 0,1 0 0,-1 1 0,0-1 0,0 1 0,0-1 0,0 1-1,0-1 1,0 0 0,0 1 0,0-1 0,-1 1 0,1-1 0,0 0 0,0 1-1,-1 5 599,12 46 2680,-6-21-2567,1-1-1,21 57 0,-26-85-765,-1 0 0,1 0 0,0-1 0,0 1 0,0 0 0,0-1 0,0 1 0,0 0 0,0-1 0,0 0 0,1 1 0,-1-1-1,0 0 1,1 1 0,0-1 0,-1 0 0,1 0 0,-1 0 0,1 0 0,0-1 0,0 1 0,0 0 0,-1-1 0,1 1 0,0-1 0,0 0 0,0 0-1,0 1 1,0-1 0,0-1 0,2 1 0,-1-1-232,1 0-1,-1 0 0,0 0 1,0-1-1,0 1 0,-1-1 0,1 1 1,0-1-1,0 0 0,-1 0 1,1-1-1,-1 1 0,0 0 1,0-1-1,0 1 0,0-1 1,2-3-1,1-3-454,-1 0-1,0 0 1,0 0 0,-1-1-1,0 1 1,2-14 0,-1-35 6347,-4 72-2984,-2-1-2052,1-2-265,0-1 0,1 1 0,0 0 0,0-1 0,4 19 0,-4-27-341,1 0-1,-1 0 1,1 1 0,0-1-1,0 0 1,0 0 0,1 0-1,-1 0 1,0 0 0,1 0-1,-1-1 1,1 1-1,-1 0 1,1-1 0,0 1-1,0-1 1,0 0 0,0 1-1,0-1 1,0 0 0,0 0-1,0 0 1,0-1 0,1 1-1,-1 0 1,0-1 0,0 1-1,1-1 1,-1 0 0,0 0-1,5 0 1,-1 0-447,-1 0 0,1-1-1,0 1 1,0-1 0,9-3 0,-13 3 4,1 0 1,0 0-1,-1 0 1,0-1-1,1 1 0,-1-1 1,0 0-1,0 0 1,0 1-1,0-2 0,0 1 1,0 0-1,2-4 1,8-16-5210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30.0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15 206 10082,'-15'-205'1849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12.8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122 0 9962,'0'0'10566,"0"28"-9900,0 158 245,-1-151-668,0-11-134,1-1-1,1 0 0,1 0 1,8 37-1,-7-54-527,-1-7-885,-1-14-1454,-1-10-2968</inkml:trace>
  <inkml:trace contextRef="#ctx0" brushRef="#br0" timeOffset="1">0 145 10938,'0'0'8274,"113"0"-8274,-70 0-1464,-8 0-3089,-6 0-5601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13.1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0 7706,'0'0'2560,"-8"55"-12410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13.7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 6409,'0'0'13799,"47"1"-11912,85 7-2184,-131-8-95,-1-14-7368,0 5 2348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14.1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0 10490,'0'0'10074,"-2"16"-9413,-10 130 405,12-146-1162,0 0 0,0 1-1,0-1 1,0 1-1,0-1 1,1 0 0,-1 1-1,0-1 1,0 0-1,1 1 1,-1-1 0,0 0-1,0 1 1,1-1-1,-1 0 1,0 0 0,1 1-1,-1-1 1,1 0-1,-1 0 1,0 0 0,1 0-1,-1 1 1,0-1-1,1 0 1,-1 0 0,1 0-1,-1 0 1,0 0-1,1 0 1,-1 0 0,1 0-1,-1 0 1,1 0-1,-1 0 1,0 0 0,1-1-1,10-3-7310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14.4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12099,'0'0'6625,"9"11"-11666,2 1-1264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14.9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90 108 4889,'0'0'9267,"2"-6"-7832,1-1-757,-1 0-1,0 0 0,0 0 0,0 0 0,0-15 1,-1 20-628,-1 1 1,0-1 0,0 1 0,0-1-1,0 1 1,0-1 0,0 0-1,0 1 1,-1-1 0,1 1 0,0-1-1,-1 1 1,1-1 0,-1 1-1,0-1 1,0 1 0,1 0 0,-1-1-1,0 1 1,0 0 0,0 0-1,0 0 1,0-1 0,0 1 0,-1 0-1,1 0 1,0 1 0,-1-1-1,1 0 1,0 0 0,-1 1 0,1-1-1,-1 0 1,1 1 0,-1 0-1,1-1 1,-1 1 0,1 0 0,-4 0-1,1-1 12,0 1 0,0 0 0,0 0 0,-1 1 0,1-1 0,0 1 0,0 0 0,1 0 0,-1 0 0,-6 3 0,8-3-50,0 1 0,1 0 1,0 0-1,-1-1 0,1 1 0,0 0 0,0 0 0,0 0 1,0 0-1,0 1 0,0-1 0,1 0 0,-1 0 1,1 0-1,-1 1 0,1-1 0,0 0 0,0 0 0,0 1 1,1 3-1,-2 29 9,0-22-17,0 0 1,1-1 0,1 1-1,0-1 1,0 1 0,1-1-1,1 0 1,0 0 0,1 0-1,7 17 1,-8-23-4,1 0 1,0 0 0,0-1-1,0 1 1,1-1-1,-1 0 1,1-1 0,0 1-1,6 3 1,-9-7-24,-1 0 0,1 0-1,-1 0 1,1-1 0,-1 1 0,1 0 0,0-1 0,-1 0 0,1 1 0,0-1 0,-1 0 0,1 0 0,0 0-1,-1 0 1,1 0 0,0 0 0,2-1 0,-2 0-48,0 0 0,0 0 0,0 0 0,0-1 0,0 1 0,0-1 0,0 1 0,0-1 1,-1 0-1,1 1 0,-1-1 0,1 0 0,-1 0 0,0 0 0,0 0 0,2-4 0,8-20-3378,16-52 1,-14 26-3498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15.2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7 9250,'0'0'12049,"-2"-7"-11239,1 14-696,0-1-1,0 1 1,0-1 0,1 1 0,0 0 0,2 10-1,-1 9 78,2 108 569,26 181 1,-29-313-762,10 40-386,-10-41 294,0-1 1,0 1-1,1-1 1,-1 1-1,0 0 1,0-1-1,1 1 0,-1-1 1,0 1-1,1-1 1,-1 1-1,0-1 1,1 1-1,-1-1 1,1 1-1,-1-1 0,0 0 1,1 1-1,-1-1 1,1 0-1,0 1 1,-1-1-1,1 0 1,-1 0-1,1 0 1,-1 1-1,1-1 0,0 0 1,-1 0-1,1 0 1,-1 0-1,1 0 1,0 0-1,-1 0 1,1 0-1,-1 0 0,1 0 1,0 0-1,-1-1 1,1 1-1,-1 0 1,1 0-1,-1 0 1,1-1-1,-1 1 0,1 0 1,-1-1-1,1 1 1,-1-1-1,1 1 1,-1 0-1,1-1 1,-1 1-1,0-1 0,1 1 1,-1-1-1,0 1 1,1-1-1,-1 0 1,0 1-1,0-1 1,10-15-5644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15.7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 96 9570,'0'0'11880,"-1"-11"-11549,0-37-157,1 46-164,0 1 0,0 0-1,1-1 1,-1 1 0,0-1-1,1 1 1,-1 0 0,1-1-1,-1 1 1,1 0 0,0-1-1,-1 1 1,1 0 0,0 0-1,0 0 1,0-1 0,0 1-1,0 0 1,0 0 0,0 1-1,1-1 1,-1 0 0,0 0-1,0 1 1,1-1 0,-1 0-1,0 1 1,3-1 0,2-1 6,-1 1 1,1 1-1,-1-1 0,1 1 1,6 0-1,-8 0 5,-2 0-20,-1 0 0,0-1 0,0 1 0,0 0 0,1 1 0,-1-1 0,0 0 0,0 0 0,0 0-1,0 1 1,0-1 0,1 1 0,-1-1 0,0 1 0,0-1 0,0 1 0,0 0 0,0-1-1,0 1 1,0 0 0,-1 0 0,1-1 0,0 1 0,0 0 0,-1 0 0,2 2 0,-1 0-3,0 1 0,0-1 0,-1 1 1,1 0-1,-1-1 0,0 1 0,0 5 1,0-2 0,0 1-3,-1-1 1,0 1-1,0 0 1,0-1-1,-1 1 0,0-1 1,-1 0-1,0 0 1,-6 12-1,-1-2-29,-1 0 0,-18 19 0,-19 30-2,47-66 37,1 1-1,0-1 0,0 1 1,0-1-1,0 1 0,-1 0 1,1-1-1,0 1 0,0-1 1,0 1-1,0-1 0,0 1 1,0 0-1,0-1 0,1 1 1,-1-1-1,0 1 0,0-1 1,0 1-1,0-1 0,1 1 1,-1-1-1,0 1 0,1-1 1,-1 1-1,0-1 0,1 1 1,-1-1-1,0 1 0,1-1 1,-1 0-1,1 1 0,-1-1 0,1 0 1,-1 1-1,1-1 0,-1 0 1,1 0-1,-1 1 0,1-1 1,-1 0-1,1 0 0,0 0 1,-1 0-1,1 0 0,-1 0 1,1 0-1,1 0 0,34 4 120,-31-4-116,130 0-416,-134 0 184,1 0-1,0 0 1,0-1-1,-1 1 1,1 0-1,0-1 1,0 1-1,-1-1 1,1 0-1,0 1 1,-1-1 0,1 0-1,-1 0 1,1 0-1,-1 0 1,1 0-1,-1 0 1,1-2-1,7-9-5542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16.2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12227,'0'0'8958,"16"16"-8502,4 2-335,-6-6-24,-1 0-1,-1 1 0,0 0 1,0 1-1,16 27 1,-19-24-32,0 0 0,-1 1 0,-1 0 1,-1 0-1,0 0 0,-1 1 0,2 19 0,-3-4-55,-1-1-1,-2 0 0,-4 41 1,0-53-95,-2-1 0,0 0 0,-1 0 0,-1 0 0,-1-1 1,0 0-1,-2-1 0,0 0 0,-21 28 0,30-44-30,0-1 0,0 1-1,0-1 1,0 0 0,0 1-1,0-1 1,0 0 0,0 0-1,-1 0 1,1 0 0,0 0-1,-1 0 1,1 0 0,-3 0-1,-8 1-6774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34.2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93 9754,'0'0'8574,"0"-1"-8462,0 1 0,0-1 0,0 1 1,0 0-1,0-1 0,0 1 0,0 0 0,0-1 0,0 1 1,1 0-1,-1-1 0,0 1 0,0 0 0,0 0 0,0-1 1,1 1-1,-1 0 0,0-1 0,0 1 0,0 0 0,1 0 1,-1 0-1,0-1 0,1 1 0,-1 0 0,0 0 0,1 0 1,-1-1-1,0 1 0,0 0 0,1 0 0,-1 0 0,0 0 1,1 0-1,-1 0 0,1 0 0,332 6 336,101-6-418,-398-2-27,-1-2 0,71-16 1,-21 3-130,-84 17 34,1 0 0,0-1 0,0 1 1,0 0-1,0-1 0,-1 1 0,1-1 1,0 0-1,-1 1 0,1-1 0,2-2 1,-3 2-256,0-1 1,0 0-1,-1 1 1,1-1-1,-1 0 1,1 1-1,-1-1 1,0 0-1,1 0 1,-1 1-1,0-4 1,0 3 57,0-12-5176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30.3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154 3 6753,'0'0'13481,"-11"0"-13021,-36-2-144,43 2-288,1 0-1,-1 0 1,1 1 0,-1-1 0,1 1-1,-1 0 1,1 0 0,0 0 0,-1 1 0,1-1-1,0 1 1,0-1 0,0 1 0,0 0-1,0 1 1,1-1 0,-1 0 0,1 1 0,-1-1-1,1 1 1,0 0 0,0 0 0,0 0-1,0 0 1,0 0 0,1 0 0,0 0-1,-1 1 1,0 4 0,-2 5 22,1 1-1,0 0 1,1 0-1,1 0 1,0 20 0,0-30-45,1 1 1,0-1 0,0 1 0,1-1 0,-1 1-1,1-1 1,0 0 0,0 1 0,1-1-1,-1 0 1,3 5 0,-2-7-16,0 0-1,0 0 1,0-1-1,0 1 1,0-1 0,1 1-1,-1-1 1,0 0-1,1 0 1,-1 0-1,1 0 1,-1 0 0,1-1-1,-1 1 1,1-1-1,0 0 1,-1 1 0,1-1-1,-1 0 1,5-1-1,-2 1-132,0 0 0,0-1 0,0 1 0,0-1 0,0 0 0,0-1 0,0 1 0,0-1 0,0 0 0,-1 0 0,1-1 0,-1 1 0,0-1 0,0 0 0,6-4-1,0-4-1185,0 0-1,0-1 1,-1 0-1,8-13 1,10-22-5317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34.5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6 9570,'0'0'11783,"-3"-1"-11470,-7-3-171,15 4 33,24 10 144,-15-2-246,0 2 1,-1-1-1,0 2 0,0 0 0,15 18 1,-22-23-72,-1 0 0,-1 0 1,1 1-1,-1 0 0,0 0 1,0 0-1,-1 1 0,0-1 1,-1 1-1,1-1 0,-1 1 1,-1 0-1,1 11 0,-1-13-57,-1 1 0,1-1 0,-2 1 0,1-1-1,-1 1 1,0-1 0,0 0 0,-1 1 0,0-1 0,0 0-1,0 0 1,-1 0 0,0 0 0,0-1 0,-1 1-1,1-1 1,-1 0 0,-7 8 0,-28 28-2116,1-5-3085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35.5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0 382 13379,'0'0'7527,"4"0"-7251,1-1-248,1 0 0,-1 0 0,0-1 0,1 1 0,-1-1 1,0 0-1,0 0 0,0-1 0,0 0 0,-1 0 0,1 0 0,-1 0 0,0-1 0,0 1 0,0-1 1,6-7-1,5-8-240,0 0 1,17-30 0,-25 36 60,0 0 0,-1 0 1,0 0-1,-1-1 0,0 0 1,-1 0-1,-1 0 0,0-1 1,-1 1-1,-1-1 0,0 1 0,-2-21 1,1 32 183,-1 1 1,0-1-1,1 1 0,-1 0 1,0-1-1,0 1 1,0 0-1,0 0 1,-1 0-1,1 0 1,-1 0-1,1 0 0,-1 0 1,0 0-1,-2-2 1,3 4-1,0-1 0,0 0 0,0 0 0,0 1 1,0-1-1,0 1 0,0-1 0,0 1 0,0-1 1,-1 1-1,1-1 0,0 1 0,0 0 0,0 0 0,0 0 1,-1 0-1,1 0 0,0 0 0,0 0 0,0 0 1,-1 0-1,1 0 0,0 1 0,0-1 0,0 0 0,0 1 1,0-1-1,-1 1 0,1 0 0,0-1 0,0 1 1,0 0-1,0-1 0,-1 2 0,-3 5 79,0 0-1,0 0 1,1 1 0,0-1-1,0 1 1,0 0 0,1 0-1,1 0 1,-3 11 0,-2 11 330,-4 38 0,7-31-243,2 1 0,2 0 0,4 38 0,-3-70-204,0 0 0,0-1 0,1 1 1,0 0-1,0-1 0,0 0 0,1 1 0,0-1 1,0 0-1,0 0 0,1 0 0,-1-1 0,1 1 1,0-1-1,0 0 0,1 0 0,-1-1 1,1 1-1,8 4 0,-9-6-185,1 0 0,-1 0 0,0 0 0,1-1 0,-1 0 0,1 0-1,0 0 1,-1 0 0,1-1 0,8 1 0,-9-2-234,0 1-1,-1-1 1,1 0-1,0 0 1,0 0 0,0 0-1,-1-1 1,1 1-1,-1-1 1,1 0 0,-1 0-1,0-1 1,6-3-1,17-20-6084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35.9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144 1 9842,'0'0'11728,"-24"28"-11160,-70 90-183,90-113-360,1 0-1,-1 1 1,1 0-1,0 0 0,1 0 1,-4 9-1,6 14 82,1-14-60,-1-13-39,0 1-1,0 0 1,0 0 0,1 0-1,-1-1 1,1 1-1,-1 0 1,1 0 0,0-1-1,0 1 1,0-1-1,1 1 1,-1-1 0,0 1-1,1-1 1,0 0-1,-1 1 1,1-1 0,0 0-1,0 0 1,4 3-1,-1-3-8,0 0 1,-1 0-1,1 0 0,0 0 0,0-1 0,0 0 0,0 0 0,1 0 1,-1 0-1,0-1 0,6 0 0,-5 0-97,-1 0 1,1 0 0,-1-1-1,0 1 1,1-1-1,-1-1 1,0 1-1,0-1 1,0 1-1,0-2 1,0 1-1,0 0 1,0-1-1,-1 0 1,0 0-1,1 0 1,-1-1-1,0 0 1,0 1-1,-1-1 1,1-1 0,-1 1-1,0 0 1,0-1-1,0 0 1,-1 1-1,0-1 1,0 0-1,0 0 1,1-7-1,0 5-119,-1-1 1,-1 1-1,0-1 0,0 1 0,0-1 1,-1 0-1,0 1 0,-1-1 0,1 0 0,-4-12 1,3 16 228,-1 0 0,1 1 1,-1-1-1,0 1 1,0-1-1,0 1 0,0 0 1,0 0-1,-1 0 0,0 0 1,1 1-1,-1-1 1,0 0-1,0 1 0,-1 0 1,1 0-1,0 0 1,-1 0-1,1 1 0,-1-1 1,1 1-1,-9-2 0,-6 1-60,8 1-2058,21 1-1055,13 0-547,4 0-2685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36.4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216 26 9418,'0'0'11394,"-15"-5"-10723,-49-12-163,60 16-458,0 0-1,-1 0 1,1 1-1,0 0 1,-1-1-1,1 1 1,0 1-1,-1-1 1,1 1-1,0-1 1,-1 1-1,1 1 1,0-1-1,0 1 1,0-1-1,0 1 1,0 0-1,0 0 1,1 1-1,-1-1 1,1 1-1,-1 0 1,1 0-1,0 0 1,0 0-1,0 1 1,1-1-1,-3 5 1,1-2-33,1 0 0,0 0 0,0 0 0,1 1 0,0-1 0,0 1 0,1 0 0,-1 0 0,1 0 0,1-1 0,0 1 0,0 0 1,0 0-1,0 0 0,3 10 0,-2-14-28,0-1 1,0 1 0,1-1 0,-1 0-1,0 1 1,1-1 0,0 0 0,-1 0-1,1 0 1,0 0 0,0-1 0,0 1-1,0 0 1,0-1 0,1 1 0,-1-1-1,0 0 1,1 0 0,-1 0 0,1 0-1,-1 0 1,1-1 0,0 1 0,3 0-1,10 1-287,0 0 0,31-2-1,-30 0-100,-13 0 272,0 0-1,0 0 1,0 0 0,0 0 0,0-1 0,0 0 0,0 0-1,0 0 1,0 0 0,0 0 0,0-1 0,0 0 0,-1 0-1,1 0 1,-1 0 0,1 0 0,-1-1 0,0 0 0,0 1 0,0-1-1,0 0 1,-1-1 0,1 1 0,-1 0 0,0-1 0,0 1-1,0-1 1,0 0 0,-1 1 0,1-1 0,-1 0 0,0 0-1,0 0 1,0 0 0,-1 0 0,1-7 0,-2 11 199,1 0 0,0-1 0,-1 1 1,1 0-1,-1-1 0,1 1 0,-1 0 1,1-1-1,-1 1 0,1 0 0,-1 0 0,1 0 1,0 0-1,-1-1 0,0 1 0,1 0 1,-1 0-1,1 0 0,-1 0 0,1 0 1,-1 0-1,1 0 0,-1 0 0,1 0 0,-1 1 1,1-1-1,-1 0 0,1 0 0,-1 0 1,1 1-1,-1-1 0,1 0 0,0 0 0,-1 1 1,1-1-1,-1 0 0,1 1 0,0-1 1,-1 1-1,1-1 0,0 0 0,-1 1 1,1 0-1,-3 9 112,0-1 0,1 2-1,0-1 1,1 0 0,0 0 0,0 0 0,1 1 0,3 17 0,-2 4 25,9 87 212,0 1-162,-10-119-256,0 0-1,0-1 0,-1 1 1,1 0-1,0 0 1,0 0-1,-1 0 0,1-1 1,0 1-1,-1 0 1,1 0-1,-1-1 0,1 1 1,-1 0-1,1-1 0,-1 1 1,0 0-1,1-1 1,-1 1-1,0-1 0,1 1 1,-1-1-1,-1 1 1,-26 7 32,23-7-65,-1-1 1,0 0-1,0 0 1,0 0 0,0-1-1,0 0 1,-8-2 0,12 2-27,-1 0 0,1 0 0,0 0 0,0-1 1,-1 1-1,1-1 0,0 1 0,0-1 1,1 0-1,-1 0 0,0 0 0,1 0 0,-1 0 1,1 0-1,0 0 0,-1-1 0,1 1 0,0-1 1,0 1-1,1 0 0,-2-4 0,0-4-1006,1 0-1,0-1 1,1-20-1,0 18-938,0-18-3598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36.7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10722,'0'0'9978,"6"133"-9585,2-113-177,1-5-128,-3-7-80,-1-5-8,1-3-425,3 0-479,0-20-1240,-4-3-3969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37.0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13835,'0'0'4025,"35"20"-17004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37.4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1 11602,'0'0'10337,"0"24"-9603,1 6-549,7 113 537,-5-116-565,1 25-48,4-1 0,17 68 0,-20-105-706,-2-14-1423,-2-22-2530,-1-9-4225</inkml:trace>
  <inkml:trace contextRef="#ctx0" brushRef="#br0" timeOffset="1">1 192 11947,'0'0'7457,"150"-6"-9161,-113 15-2425,-5 2-1456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37.7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215 1 8362,'0'0'13157,"-25"1"-12754,-78 8-56,99-8-316,0-1 0,0 1-1,0 0 1,0 0 0,1 1 0,-1-1 0,0 1 0,1-1 0,-1 1 0,1 0 0,0 1 0,-1-1-1,1 1 1,0-1 0,1 1 0,-1 0 0,0 0 0,1 0 0,-1 0 0,1 1 0,-3 4 0,3-1 11,-1 1 0,1-1 0,0 0 0,1 1 0,0-1 0,0 1 0,1 14 0,0-18-35,1-1-1,0 1 1,0-1-1,0 0 1,0 1 0,0-1-1,1 0 1,-1 0-1,1 0 1,0 0 0,0 0-1,0 0 1,1 0-1,-1-1 1,1 1 0,-1-1-1,1 0 1,0 1-1,5 2 1,9 6 9,1-1 0,23 10 1,-21-10-7,-18-10-21,0 1 0,-1 0 0,1 0 0,-1 0 0,1 0 0,-1 0 1,0 0-1,1 0 0,-1 0 0,0 1 0,0-1 0,0 0 0,0 1 1,0-1-1,0 1 0,1 1 0,-2-2-29,0 0 1,0 0-1,0 0 0,0 0 1,0 0-1,0 0 1,-1 0-1,1 0 0,0-1 1,-1 1-1,1 0 1,0 0-1,-1 0 0,1 0 1,-1-1-1,1 1 1,-1 0-1,1 0 0,-1-1 1,0 1-1,1-1 0,-1 1 1,0 0-1,0-1 1,0 1-1,1-1 0,-1 0 1,0 1-1,0-1 1,0 0-1,-1 1 0,-48 19-5842,26-11-1105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41.3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87 7618,'0'0'10757,"10"0"-9904,529-9 1620,-474 4-2448,89-19 1,-95 13 44,0 3 0,67-1 0,-108 8-60,-12 0 6,0 1-1,0 0 0,0 0 0,0 0 1,0 1-1,1 0 0,-1 0 1,7 3-1,-29-19-9644,9 4 2741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41.7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9826,'0'0'10280,"2"2"-9704,15 10-55,1-1 0,31 16 0,-35-21-464,0 0 0,-1 2 1,-1-1-1,1 2 0,-1 0 0,0 0 0,19 21 0,-29-27-45,0 0 0,0-1 1,0 1-1,-1 0 0,0 0 0,1 1 0,-1-1 0,0 0 0,0 0 0,-1 0 0,1 1 1,-1-1-1,1 0 0,-1 1 0,0-1 0,0 0 0,-1 1 0,1-1 0,-1 0 0,0 1 1,1-1-1,-1 0 0,-3 6 0,-2 2-92,1-1 0,-1 1 0,-1-2 0,0 1 0,-10 10 0,11-14-290,-9 12-1744,4-8-2668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30.7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0 9690,'0'0'11046,"-3"10"-10612,-3 9-221,2 1 0,1 0 0,0 0 0,0 24-1,2-1 135,6 52 0,-1-69-412,2 0 0,0 0 0,2-1 0,0 0 0,2 0 0,16 28 0,-25-50-142,1 0-1,0 0 1,0 0 0,0 0 0,1 0 0,-1-1-1,5 5 1,14 3-6630,-9-9-1604</inkml:trace>
  <inkml:trace contextRef="#ctx0" brushRef="#br0" timeOffset="1">237 295 10786,'0'0'9257,"-10"14"-8937,-28 46-29,36-58-278,1 1 1,-1 0 0,1 0 0,0 0-1,0 0 1,0 0 0,1 0 0,-1 0-1,1 0 1,-1 0 0,1 1 0,0-1-1,0 0 1,1 0 0,-1 0 0,0 0-1,1 0 1,0 0 0,0 0 0,1 3-1,2 2 42,0-1 0,1 0-1,0 0 1,0-1-1,10 10 1,14 21 64,-29-36-123,0-1 1,0 0-1,0 0 1,1 1-1,-1-1 1,0 0-1,0 1 1,0-1-1,0 0 1,0 1-1,0-1 1,0 0-1,0 1 1,0-1-1,0 0 1,-1 1-1,1-1 1,0 0-1,0 0 1,0 1-1,0-1 1,0 0-1,0 1 1,-1-1-1,1 0 1,0 0-1,0 1 1,0-1-1,-1 0 1,1 0-1,0 0 1,0 1-1,-1-1 1,1 0-1,0 0 1,-1 0-1,1 0 1,0 0-1,-1 1 1,-19 3-392,16-3 221,-1-1 0,1 0 0,0 0-1,0 0 1,0-1 0,0 0-1,-7-1 1,9 0-479,0 0 0,0-1 0,0 1 0,0 0 0,0-1 0,1 1 0,-1-1 0,1 0 0,0 0 0,0 1 0,-2-6 0,-3-15-5842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42.8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1 368 8386,'0'0'10979,"6"-5"-10562,8-5-408,-1-1 0,-1-1 0,0 0 1,-1 0-1,0-1 0,-1-1 0,10-15 0,-13 17-260,-1 1 0,0-1 0,-1 0 0,0-1 0,-1 1 0,0-1 0,-1 0-1,-1 0 1,0 0 0,1-16 0,-3 16-66,0 7 241,1-1 0,-2 1 1,1 0-1,-1-1 1,0 1-1,0 0 1,-2-7-1,2 11 157,0 0 1,0 0-1,0 1 1,-1-1-1,1 1 0,0-1 1,-1 1-1,1-1 1,-1 1-1,1 0 1,-1-1-1,0 1 0,0 0 1,1 0-1,-1 1 1,0-1-1,0 0 0,0 0 1,0 1-1,0-1 1,0 1-1,0 0 1,0 0-1,0 0 0,0 0 1,0 0-1,-2 0 1,2 0 9,0 0 0,1 0 0,-1 1 1,0-1-1,1 1 0,-1-1 0,0 1 1,1-1-1,-1 1 0,1 0 0,-1 0 1,1 0-1,-1 0 0,1 0 0,0 0 0,0 0 1,-1 0-1,0 2 0,-1 1 54,0 0-1,0 0 1,1 0 0,0 1-1,0-1 1,-3 8 0,1 4 235,-1 2 0,-2 30 0,3 84 554,5-92-753,-1-30-181,0-1 1,1 1 0,1 0-1,0-1 1,0 1 0,1-1-1,0 0 1,0 0 0,1 0-1,1 0 1,-1-1 0,1 1-1,1-1 1,-1 0 0,2-1-1,-1 0 1,14 12 0,-18-17-96,0-1 1,0 0-1,0 0 1,0 0 0,0-1-1,0 1 1,0 0-1,1-1 1,-1 1-1,0-1 1,0 0 0,1 0-1,-1 0 1,0 0-1,1 0 1,-1 0 0,0-1-1,0 1 1,0-1-1,1 0 1,-1 1-1,3-3 1,1 0-602,-1 0 0,0 0 1,0-1-1,0 1 0,0-1 1,0 0-1,4-6 0,17-21-5604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43.2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119 1 10418,'0'0'11107,"-18"23"-10591,-56 76-70,71-94-411,-1-1 0,1 1 0,1 0 0,-1 1 0,1-1 0,0 0 0,0 1 0,1-1 0,-1 1 0,1-1 0,0 1 0,1 0 0,-1-1 0,1 1 0,0 0 0,2 9 0,0 10 80,-3-23-113,1 1 0,0-1-1,0 1 1,0-1 0,0 0 0,0 1 0,1-1 0,-1 1-1,1-1 1,0 1 0,-1-1 0,1 0 0,0 0 0,0 1 0,1-1-1,-1 0 1,0 0 0,1 0 0,-1 0 0,1 0 0,0-1-1,-1 1 1,1 0 0,0-1 0,0 1 0,0-1 0,0 0-1,0 1 1,1-1 0,-1 0 0,0-1 0,1 1 0,-1 0-1,0 0 1,1-1 0,3 1 0,-1-1-71,0 1 0,0-1 1,0 0-1,1-1 0,-1 1 0,0-1 0,0 0 0,0 0 1,-1-1-1,1 1 0,0-1 0,0 0 0,-1 0 1,1-1-1,-1 1 0,0-1 0,0 0 0,0 0 1,6-6-1,-4 2-333,0 0 1,-1-1 0,0 1 0,0-1-1,0 0 1,-1-1 0,0 1-1,-1-1 1,5-17 0,-5 16-201,-1 0 0,0-1 0,-1 1 0,0-1 0,0 1 0,-1-1 0,-2-12 0,2 20 592,-1 0-1,1 1 1,-1-1-1,0 1 1,1-1 0,-1 0-1,0 1 1,-1 0-1,1-1 1,0 1-1,-1 0 1,1 0 0,-1-1-1,0 1 1,0 0-1,1 1 1,-1-1 0,-1 0-1,1 0 1,0 1-1,0 0 1,-1-1-1,1 1 1,0 0 0,-1 0-1,1 0 1,-1 0-1,0 1 1,1-1 0,-1 1-1,-4-1 1,2 1-158,-21-1 1044,26 1-958,-1 0 1,1 0 0,-1-1-1,1 1 1,0 0-1,-1 0 1,1 0-1,-1 0 1,1 0 0,0 0-1,-1 0 1,1 1-1,-1-1 1,1 0 0,0 0-1,-1 0 1,1 0-1,-1 0 1,1 1 0,0-1-1,-1 0 1,1 0-1,0 1 1,-1-1-1,1 0 1,0 0 0,-1 1-1,1-1 1,0 0-1,0 1 1,-1-1 0,1 0-1,0 1 1,0-1-1,0 1 1,0-1 0,0 0-1,-1 1 1,1-1-1,0 1 1,0 0-1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43.6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157 1 5297,'0'0'15094,"-20"5"-14378,-64 23-192,81-26-492,0-1 0,-1 1 0,1 0 0,1 0 0,-1 0 0,0 0 0,0 1 0,1-1 0,-1 1 0,1 0 0,0-1 0,0 1 0,0 0 0,0 0 0,0 1 0,1-1 0,-3 6 0,2-2-3,1 1 0,0 0 0,0-1-1,0 1 1,1 10 0,0-18-30,0 2-16,0 0-1,1 0 0,-1 0 0,1-1 0,0 1 0,-1 0 0,1 0 0,0-1 0,0 1 0,0 0 0,0-1 1,0 1-1,0-1 0,1 1 0,-1-1 0,0 0 0,1 0 0,-1 1 0,1-1 0,0 0 0,-1 0 1,1-1-1,0 1 0,-1 0 0,1 0 0,0-1 0,0 1 0,0-1 0,-1 0 0,1 1 0,0-1 0,0 0 1,3 0-1,4 1-337,0-1 0,0 0 0,1-1 0,-1 0 0,0 0 1,10-3-1,-13 2-217,-1 0-1,1 0 1,-1-1 0,0 0 0,0 0-1,0 0 1,-1 0 0,1-1 0,4-5-1,-5 6 175,-1-1 0,0 1 0,0-1 0,-1 0 0,1 0 0,3-7 0,-2-14 6363,-11 33-4339,3 13-1118,1 1 0,1-1 0,1 1 0,1-1 0,3 23 0,-2-10-278,1-17-148,0 0 0,1 0 0,8 23 0,-7-28-18,-1 1 1,0-1-1,0 1 1,-2 0 0,1 0-1,-2-1 1,0 20-1,-1-31-53,1 0-1,-1 0 1,1 0-1,-1 0 1,0-1-1,1 1 1,-1 0-1,0 0 0,0 0 1,0 0-1,0-1 1,0 1-1,0 0 1,0-1-1,0 1 0,0-1 1,0 1-1,0-1 1,0 0-1,0 1 1,0-1-1,0 0 0,0 0 1,-1 0-1,1 0 1,0 0-1,-1 0 1,-42 0 4,32 0-40,10 0 12,0-1 0,0 1 0,0 0 0,0 0 0,0-1 0,0 1 0,0-1 0,0 0 0,1 1 0,-1-1 0,0 0 0,0 0 0,1 0 0,-1 0 0,0-1 0,1 1 0,-1 0 0,1-1 0,-2-1 0,0-1-62,1 1-1,0-1 1,0 0-1,0 1 1,0-1-1,1 0 1,0 0-1,-2-8 1,1 1-559,1 0 1,0-1 0,1 1-1,0-1 1,3-21 0,10-5-4040,4 3-2088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44.0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0 7378,'0'0'12011,"0"20"-11294,0 61-225,-1-78-406,1 0 1,0 1-1,0-1 1,0 0-1,1 0 1,-1 0-1,1 1 1,0-1-1,-1 0 1,4 6-1,6-5-249,-1-4-2837,3-1-4358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44.4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12459,'0'0'7001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44.8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10418,'0'0'10158,"0"11"-9524,-1 79 268,2 148-254,-1-233-1063,3 20 418,5-13-5278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45.1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59 9458,'0'0'4641,"154"-49"-6321,-120 40-3409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45.5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171 0 12219,'0'0'9680,"-23"11"-9414,-70 37-54,91-47-204,0 0 0,0 0 1,0 1-1,0-1 0,0 0 1,0 1-1,0 0 0,0 0 1,1-1-1,-1 1 0,1 0 0,-1 0 1,1 0-1,-1 3 0,1-3 0,1-1-1,0 1 1,0-1-1,-1 1 0,1 0 1,0-1-1,0 1 0,1-1 1,-1 1-1,0-1 0,0 1 1,1 1-1,1 5 17,-1-5-20,-1-1 0,1 1-1,0 0 1,0-1 0,0 1 0,1-1 0,-1 0 0,0 1 0,1-1 0,0 0-1,0 0 1,-1 0 0,1 0 0,0 0 0,1 0 0,3 2 0,47 27 8,-32-19-30,-17-10 0,1 1 1,-1 0-1,0 1 1,0-1-1,0 1 0,-1-1 1,1 1-1,-1 0 1,0 1-1,3 4 1,-5-8 18,-1 1-1,1-1 1,0 1 0,-1-1 0,1 0 0,-1 1 0,0 0 0,1-1 0,-1 1 0,0-1 0,0 1-1,0-1 1,0 1 0,0-1 0,0 1 0,0-1 0,-1 1 0,1-1 0,0 1 0,-1-1-1,0 1 1,1-1 0,-1 1 0,0-1 0,1 0 0,-1 1 0,0-1 0,0 0 0,0 0 0,0 0-1,-1 0 1,1 0 0,0 0 0,0 0 0,0 0 0,-3 1 0,-4 3-105,-1-1 0,1-1 0,-1 0 1,0 0-1,0 0 0,0-1 0,0-1 0,0 1 1,-1-1-1,1-1 0,-17-1 0,25 1-126,-1 0-1,1 0 0,-1 0 1,1 0-1,-1 0 1,1-1-1,-1 1 1,1 0-1,-1-1 0,1 1 1,0-1-1,-3-1 1,-6-10-4919,4-3-6700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50.8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0 182 10938,'0'0'9948,"12"-2"-9355,-6-2-572,-1-1-1,0 0 1,0-1 0,-1 1-1,1-1 1,-1 0 0,0 0-1,-1 0 1,1-1-1,2-7 1,1 0-26,36-79-138,-43 91 147,0 1 41,0 16 57,-1 81 616,3 121-64,8-142-591,-8-68-230,-1 0 0,1-1 0,1 1-1,-1-1 1,1 1 0,0-1 0,1 0-1,6 9 1,1-6-2091,-3-6-3952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51.7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 44 10162,'0'0'10461,"0"-5"-10337,0 3-122,0 0-1,0 0 1,0 1-1,1-1 1,-1 0-1,1 1 1,-1-1-1,1 1 1,-1-1 0,1 0-1,0 1 1,0-1-1,0 1 1,0 0-1,0-1 1,1-1-1,0 2 0,0 0-1,1 0 0,-1 0 1,0 0-1,0 0 0,1 0 0,-1 0 1,0 1-1,1-1 0,-1 1 1,1 0-1,-1 0 0,0 0 0,4 0 1,-3 0-3,1 0-1,-1 0 1,1 0 0,-1 0 0,0 1 0,1 0-1,-1-1 1,1 1 0,-1 0 0,0 1 0,0-1-1,5 4 1,-5-4 0,-1 2 0,0-1 0,0 0 0,-1 0 0,1 1 0,0-1 0,-1 1 0,0-1 0,1 1 0,-1-1 0,0 1 0,0 0 0,-1 0 0,1 0-1,0 3 1,1 3-12,-1-1 0,1 1 0,-2 0-1,1 0 1,-1 0 0,0 0 0,-1 0-1,0 0 1,-1-1 0,0 1 0,0 0-1,-1-1 1,0 1 0,0-1 0,-1 0-1,0 0 1,0 0 0,-1-1 0,0 0 0,-1 0-1,-8 10 1,-61 58-9,75-75 30,-1 1-1,1-1 0,-1 1 1,1-1-1,-1 1 0,1 0 0,0-1 1,-1 1-1,1 0 0,0-1 1,0 1-1,-1 0 0,1-1 0,0 1 1,0 0-1,0-1 0,0 1 1,0 0-1,0 0 0,0-1 0,0 1 1,0 0-1,0 0 0,0-1 1,0 1-1,1 0 0,-1-1 0,0 1 1,0 0-1,1-1 0,-1 1 1,1 0-1,-1-1 0,0 1 1,1-1-1,-1 1 0,1-1 0,-1 1 1,1-1-1,0 1 0,-1-1 1,1 0-1,-1 1 0,1-1 0,0 0 1,-1 1-1,1-1 0,0 0 1,0 0-1,-1 1 0,2-1 0,38 8 438,-39-8-436,41 3 224,50-4 0,-34 0-6016,-45 1-1213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31.2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1 6001,'0'0'13307,"-3"0"-12939,0 0-1552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54.6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8058,'0'0'11940,"7"3"-11235,11 17-219,-2 0-1,22 37 1,0-1-163,120 138 231,-130-166-687,1 0 0,1-2 0,1-1 0,40 24-1,-69-48-298,2 2 371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55.4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136 1 10658,'0'0'10156,"10"13"-9768,43 64-117,-32-48-136,-1 1-1,23 46 1,-42-75-134,0 0 0,-1 1 0,1 0 0,-1-1 0,1 1 0,-1-1 0,1 1 0,-1 0 1,0-1-1,1 1 0,-1-1 0,0 1 0,0 0 0,-1-1 0,1 1 0,0 0 0,0-1 0,-1 1 1,1 0-1,-1-1 0,1 1 0,-1-1 0,0 1 0,0-1 0,0 1 0,-1 1 0,-3 1 0,1 0-1,-1-1 0,1 1 1,-1-1-1,0-1 0,-8 5 1,-5 2-33,-155 89-3714,125-71-1366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59.0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1 538 11402,'0'0'5008,"15"-15"-4602,8-5-241,6-6 106,31-36-1,104-131-176,-122 137-1058,57-97-1,-95 141 885,-4 11 454,-12 2-657,-10 12-3144,10-7-1130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6:59.3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10 11042,'0'0'9897,"0"0"-9889,0 0-1,0 0 1,0 0-1,0 0 1,0 0 0,-1 0-1,1 0 1,0 0-1,0 0 1,0 0-1,0 0 1,0 0 0,0 0-1,0 0 1,0 0-1,-1 0 1,1-1-1,0 1 1,0 0 0,0 0-1,0 0 1,0 0-1,0 0 1,0 0-1,0 0 1,0 0 0,0 0-1,0-1 1,0 1-1,0 0 1,0 0-1,0 0 1,0 0 0,0 0-1,0 0 1,0 0-1,0-1 1,0 1-1,0 0 1,0 0 0,0 0-1,0 0 1,0 0-1,0 0 1,0 0-1,0-1 1,0 1 0,0 0-1,0 0 1,0 0-1,0 0 1,0 0-1,0 0 1,0 0 0,0 0-1,1 0 1,-1-1-1,0 1 1,10-2 6,0 1 0,1 0 0,-1 1 0,0 0 0,19 2 0,5-1-1,-14-1-15,-1 1 0,1 1 0,-1 1-1,0 0 1,37 12 0,-54-14 4,0 0-1,0 0 1,-1 0 0,1 0 0,0 0 0,0 1-1,-1-1 1,1 1 0,-1-1 0,1 1-1,-1-1 1,1 1 0,-1 0 0,0 0-1,0 0 1,0 0 0,1 2 0,0 1 29,-1 0-1,0 1 1,1-1 0,-2 0 0,1 1 0,-1 9 0,0-2 46,-1 1 1,-1 0 0,-1-1-1,-6 24 1,5-26-452,1 2 1,0-1-1,0 0 1,1 0-1,1 1 0,0 13 1,1-9-5947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7:04.0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12099,'0'0'8349,"0"13"-8050,-1 47 150,4 147 185,1-186-610,1-1 0,1 0 0,11 28 0,9 33-2666,-25-66-4177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7:04.3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38 11690,'0'0'8281,"15"27"-7686,53 92-249,-45-79-199,2 0-1,34 38 1,-45-61-135,1-1 0,1-1 0,1-1 0,0 0 0,29 17 1,-43-28-47,2-1 1,-1 1 0,0-1 0,0 0 0,1 0 0,-1-1 0,1 1 0,-1-1 0,1 0 0,-1-1-1,1 1 1,0-1 0,0 0 0,-1 0 0,1 0 0,0 0 0,6-2 0,-7 0-17,-1 1 0,0-1 1,0 0-1,1 0 0,-1 0 0,-1 0 0,1 0 1,0-1-1,-1 1 0,1-1 0,-1 0 1,1 1-1,-1-1 0,0 0 0,-1-1 1,1 1-1,0 0 0,-1 0 0,0-1 1,1 1-1,-2-1 0,2-5 0,2-8-64,-1-1-1,0 0 1,-2 0-1,0 0 1,-1 0-1,-1 0 1,-1 0-1,0 1 0,-1-1 1,-1 0-1,-1 1 1,0 0-1,-1 0 1,-1 0-1,-15-25 1,16 33 209,0 0 0,-1 1 0,0-1 1,-1 1-1,0 1 0,-11-9 0,14 13-93,0-1-1,0 1 1,0 0 0,-1 1-1,1-1 1,-1 1-1,0 0 1,0 1-1,0-1 1,0 1 0,0 0-1,-10 0 1,16 1-79,0 0 1,-1 1 0,1-1 0,0 0 0,-1 0 0,1 0-1,0 0 1,0 0 0,-1 0 0,1 1 0,0-1-1,-1 0 1,1 0 0,0 0 0,0 1 0,-1-1 0,1 0-1,0 0 1,0 1 0,0-1 0,-1 0 0,1 1 0,0-1-1,0 0 1,0 1 0,0-1 0,0 0 0,0 1-1,0-1 1,0 0 0,0 1 0,0-1 0,0 0 0,0 1-1,0-1 1,0 0 0,0 1 0,0-1 0,0 0-1,0 1 1,0-1 0,0 0 0,0 0 0,1 1 0,6 16-4350,11-2-3418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7:04.8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109 37 3833,'0'0'11710,"-4"-6"-9819,-17-17-425,20 22-1410,1 0-1,-1 1 0,0-1 1,0 1-1,1-1 1,-1 1-1,0-1 1,0 1-1,1 0 1,-1-1-1,0 1 1,0 0-1,0-1 1,0 1-1,0 0 1,0 0-1,1 0 0,-1 0 1,0 0-1,0 0 1,0 0-1,0 0 1,0 0-1,0 0 1,0 1-1,1-1 1,-1 0-1,0 1 1,0-1-1,0 0 1,1 1-1,-1-1 1,0 1-1,0 0 0,1-1 1,-1 1-1,0-1 1,1 1-1,-1 0 1,1-1-1,-2 3 1,-16 31 410,17-32-396,-6 21 79,0 0 0,2 0 1,0 1-1,2-1 0,1 1 0,0 0 1,2 0-1,4 35 0,-4-54-146,1 0 0,0 0 0,0-1 1,0 1-1,1-1 0,0 1 0,0-1 0,0 0 0,0 1 1,0-1-1,1 0 0,0 0 0,0-1 0,0 1 0,0-1 1,1 1-1,-1-1 0,1 0 0,0 0 0,0-1 0,8 5 1,-5-4-20,0 0 0,0 0 0,0-1 0,1 0 0,-1-1 0,1 1 0,-1-1 0,1-1 0,-1 0 0,1 0 0,0 0 0,-1-1 0,10-2 1,-13 2-33,0 0 1,1-1 0,-1 0 0,0 1 0,0-2 0,0 1 0,0 0 0,-1-1-1,1 0 1,-1 0 0,1 0 0,-1 0 0,0 0 0,0-1 0,-1 1 0,1-1-1,-1 0 1,1 0 0,-1 0 0,0 0 0,-1 0 0,2-6 0,0 1-68,0 0 0,-1 0 0,-1 0 0,0 0 0,0 0 0,-1-1 0,0 1 0,0 0 0,-1-1 0,-2-9 0,2 15 109,0 0-1,-1 1 1,0-1-1,0 0 1,0 0 0,0 1-1,0-1 1,-1 1-1,1 0 1,-1 0-1,0 0 1,0 0 0,0 0-1,0 0 1,-1 1-1,1 0 1,-1-1-1,0 1 1,1 1 0,-1-1-1,0 0 1,0 1-1,0 0 1,-7-1 0,-9-2-588,0 1 0,0 1 0,-34 1 0,50 1 299,11-1-3999,1-2 2238,-2 0 83,19-7-6744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7:05.2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0 11931,'0'0'8887,"-1"29"-8124,-4 94-367,5-106-339,1 1-1,1-1 1,0 0 0,1 0 0,1-1 0,0 1-1,8 17 1,0 4-3,-9-30-91,-2-3-9,0-1 1,0 0-1,0 1 1,0-1-1,1 0 0,0 0 1,0 0-1,0 0 1,1 0-1,-1-1 1,1 1-1,6 6 0,-9-10-14,0 0-1,0 0 0,1 0 1,-1 0-1,0 0 1,1 0-1,-1 0 0,0 0 1,0 0-1,1 0 0,-1 0 1,0 0-1,1 0 1,-1 0-1,0 0 0,0 0 1,1 0-1,-1 0 1,0-1-1,0 1 0,1 0 1,-1 0-1,0 0 0,0 0 1,1-1-1,-1 1 1,0 0-1,0 0 0,0 0 1,1-1-1,-1 1 0,0 0 1,0 0-1,0-1 1,0 1-1,0 0 0,0 0 1,1-1-1,-1 1 0,0 0 1,0 0-1,0-1 1,0 1-1,0 0 0,0-1 1,2-16-2189,-2 14 1594,0-24-5274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7:05.5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41 4761,'0'0'16291,"81"-37"-15978,-41 34-169,1 3 32,-4 0-104,-2 0-72,-9 0-8,-9 0-456,-8 0-977,-3 0-3096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7:07.3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209 44 7138,'0'0'10587,"-7"-6"-10067,7 5-519,-3-2 34,0 0 0,-1 0 0,1 0 0,0 0 0,-1 0 0,0 1 0,0 0 0,1-1 0,-2 1 0,1 1 0,0-1 0,0 1 0,0-1 0,-1 1 0,1 0 0,0 1 0,-9-1 0,6 1 19,-1 0 0,0 0 0,1 1 0,-1 1 0,0-1 0,1 1 0,0 0 0,-14 6 0,18-7-28,0 1 1,1 0-1,-1 0 0,0 0 0,1 0 0,-1 1 1,1-1-1,0 1 0,-1-1 0,1 1 0,0 0 1,1 0-1,-1 0 0,0 0 0,1 0 0,0 0 1,0 0-1,0 1 0,0-1 0,0 0 0,1 1 1,-1-1-1,1 4 0,0-1 28,0 0-1,0 0 1,0 1 0,1-1-1,0 0 1,0 0 0,1 0-1,0 0 1,0 0 0,0 0-1,1-1 1,4 9-1,1-3 7,1 0-1,0 0 0,0 0 0,16 13 0,20 14-1,-23-20-37,37 39 1,-59-57-21,1 1 1,-1-1-1,1 0 1,-1 1-1,1-1 1,-1 1-1,1-1 1,-1 1-1,0-1 1,1 1-1,-1-1 1,0 1-1,1-1 1,-1 1-1,0-1 1,1 1-1,-1 0 1,0-1-1,0 1 1,0-1 0,0 1-1,0 0 1,0-1-1,0 1 1,0 0-1,0-1 1,0 1-1,0-1 1,0 1-1,0 0 1,0-1-1,-1 1 1,1-1-1,0 1 1,0 0-1,-1-1 1,1 1-1,0-1 1,-1 1 0,1-1-1,0 1 1,-1-1-1,1 1 1,-1-1-1,1 0 1,-1 1-1,1-1 1,-1 0-1,1 1 1,-1-1-1,0 0 1,1 0-1,-1 1 1,1-1-1,-1 0 1,0 0-1,1 0 1,-1 0-1,0 0 1,0 0 0,-47 3 131,41-4-119,-82 1 272,88 0-319,0-1 0,0 1 0,0-1 0,0 1 0,0-1 0,0 1 0,0-1 0,0 0 0,1 1-1,-1-1 1,0 0 0,0 0 0,1 0 0,-1 0 0,1 1 0,-1-1 0,0 0 0,1 0 0,0 0 0,-1 0 0,1 0 0,0 0-1,-1 0 1,1 0 0,0-1 0,0 1 0,0 0 0,0 0 0,0 0 0,0 0 0,0 0 0,0 0 0,0 0 0,1 0 0,-1 0-1,0 0 1,1 0 0,-1 0 0,1 0 0,-1 0 0,1 0 0,-1 0 0,1 0 0,0 0 0,1-1 0,7-6-923,0 0 0,1 1 0,16-10 1,-14 10-186,23-16-3319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31.6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27 5817,'6'-4'13704,"15"-2"-11257,24-1-3436,-22 6 874,18-2-85,-16 0-3511,-18 1-2032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7:07.6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84 0 9354,'0'0'10030,"-4"23"-9263,-35 174 744,-2-7-1852,41-209-7557,0 17 7342,3-28-5870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7:08.0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8994,'0'0'10331,"7"9"-9724,6 10-319,0 1-1,-2 1 1,0 0-1,10 27 1,-8-12-212,5 11-357,19 81 0,-37-128 188,0-1 0,0 1-1,0 0 1,-1 0 0,1 0-1,0 0 1,0-1 0,0 1-1,0 0 1,0 0 0,-1 0-1,1 0 1,0 0 0,0 0-1,0-1 1,-1 1-1,1 0 1,0 0 0,0 0-1,0 0 1,-1 0 0,1 0-1,0 0 1,0 0 0,0 0-1,-1 0 1,1 0 0,0 0-1,0 0 1,0 0 0,-1 0-1,1 0 1,0 0-1,0 0 1,0 0 0,-1 0-1,1 1 1,0-1 0,0 0-1,0 0 1,-1 0 0,1 0-1,0 0 1,0 1 0,0-1-1,0 0 1,0 0 0,-1 0-1,1 0 1,0 1-1,0-1 1,0 0 0,0 0-1,0 0 1,0 1 0,0-1-1,0 0 1,0 0 0,0 0-1,0 1 1,0-1 0,0 0-1,0 0 1,0 0 0,0 1-1,0-1 1,-14-14-6487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7:08.4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29 10322,'0'0'11043,"89"-26"-10987,-60 23-56,-3 3-88,6 0-849,-9 0-2063,-5 0-3170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7:08.7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11450,'0'0'9562,"0"133"-9145,0-98-193,0 0-128,9-4-88,-3-7-8,2-4-256,-5-9-401,3-5-767,0-6-1496,3-17-4770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7:09.1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7770,'0'0'12036,"10"13"-11264,135 188 532,-143-198-1318,0-1 1,0 1-1,1-1 1,-1 1-1,0-1 0,1 0 1,0 0-1,-1 0 1,1 0-1,0 0 1,0-1-1,0 1 0,0-1 1,3 1-1,-4-1-58,0-1 0,-1 0 0,1 1 0,0-1-1,0 0 1,0 0 0,-1 0 0,1-1 0,0 1-1,0 0 1,-1-1 0,1 1 0,0-1 0,-1 0 0,1 1-1,0-1 1,-1 0 0,1 0 0,-1 0 0,1 0 0,-1 0-1,0 0 1,1-1 0,-1 1 0,0 0 0,2-4 0,1-1-400,0-1 1,0 0 0,-1 0 0,0 0 0,0 0 0,-1-1 0,0 1-1,0-1 1,0-10 0,2-26-561,-4 3 3629,-1 22 947,0 70-2468,-1-16-531,4 43 0,-1-69-573,0 0 0,0-1 1,1 1-1,0-1 1,0 0-1,1 0 0,0 0 1,1 0-1,0 0 0,6 10 1,-9-17-88,0 0 0,-1-1 0,1 1 0,0 0 0,0 0 0,0-1 0,0 1 0,0 0 0,0-1 0,0 1 0,0-1 0,0 1 0,0-1 0,0 0 0,1 1 0,11-3-5255,-4-5-407</inkml:trace>
  <inkml:trace contextRef="#ctx0" brushRef="#br0" timeOffset="1">452 29 11322,'0'0'9312,"3"20"-8652,23 139 335,-25-151-967,1 0 1,0 0 0,0 0-1,1 0 1,0 0-1,1-1 1,-1 1-1,9 10 1,-10-15-57,1 0-1,0 0 1,0-1-1,0 1 1,1-1 0,-1 1-1,1-1 1,-1 0-1,1-1 1,0 1 0,0-1-1,-1 1 1,1-1-1,0 0 1,0-1 0,0 1-1,0-1 1,0 1-1,7-2 1,-5 1-284,-1 0 1,1 0-1,-1 0 0,1-1 1,-1 0-1,1-1 1,9-3-1,-12 4-225,-1 0 0,1-1 0,0 0-1,-1 0 1,1 0 0,-1 0 0,0 0 0,0 0 0,4-5 0,7-16-7104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7:09.5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15 728,'0'0'16628,"-3"-3"-15596,15 3-72,2 0-400,6 0-288,1 0-272,2 0-200,-3-5-1688,-3-1-3457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7:09.8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0 197 7706,'6'-144'10042,"-6"141"-8498,0 0-824,11-3-464,12 0-176,6-2-80,0-1-96,9 3-1008,-9 0-3201,-6 1-3769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7:10.3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14723,'0'0'7050,"0"193"-6754,0-132-200,9-3 8,5-3-104,-2 0-80,0-9-376,-4 6-849,-2-12-3336,-6-11-4257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6:27:10.7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 0 13171,'0'0'7708,"6"12"-7517,-20-13 2151,13 1-2365,0 0 0,0 0 0,0 0 0,0 0 0,0 0 0,0 0 1,0 0-1,0 0 0,0 0 0,0 1 0,0-1 0,0 0 0,0 1 1,0-1-1,0 0 0,0 1 0,0-1 0,0 1 0,0 0 0,0 0 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4:05.0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0 6489,'0'0'6226,"0"15"-5507,-1-2-569,1-8-104,-1 1 0,1-1 1,0 0-1,0 0 0,0 0 1,0 1-1,1-1 0,0 0 0,0 0 1,1 0-1,-1 0 0,1 0 1,0 0-1,1 0 0,5 8 0,-2-5 73,1 0 1,1-1-1,-1 0 0,1 0 0,1-1 0,-1 0 0,1 0 0,0-1 0,0 0 0,1 0 0,-1-1 0,1-1 0,0 1 0,0-2 0,11 3 1,14-1 75,1-1 1,0-1-1,38-4 1,-7 0-74,59 4-55,147-5 90,-234-2-86,46-13 0,-54 11 43,0 0 1,0 2 0,39-1 0,-62 6-106,4 0 10,-1 0 0,1 1 0,12 2 1,-20-2-6,0 0 1,0 1-1,0-1 1,0 1-1,0 0 1,-1 0-1,1 0 1,0 1-1,-1-1 1,0 1-1,5 4 1,6 9 76,-1 0 1,-1 1-1,0 0 1,18 37-1,-30-55-103,-1-1 1,1 0-1,0 1 1,0-1-1,0 0 1,0 1-1,0-1 0,0 0 1,1 1-1,-1-1 1,0 0-1,1 1 0,-1-1 1,1 1-1,0-1 1,0 0-1,-1 1 1,1 0-1,0-1 0,0 1 1,0 0-1,1-1 1,-1 1-1,0 0 0,3-2 1,2-3-26,1 0 0,1 0-1,-1 1 1,9-5 0,13-4 21,1 0 0,0 2 0,1 1 0,42-8 0,-18 8 11,94-7 1,-108 15 14,68 4 0,-95 1-8,-1 0 0,0 0 1,1 1-1,-1 1 0,0 0 0,0 0 0,-1 2 1,21 10-1,9 11-1,56 24 0,-76-42 6,0 0 0,1-2 1,0 0-1,38 4 1,12-3-4,1-4 1,113-7 0,-162-1-36,0-1 0,0-1 1,-1-1-1,0-1 0,26-13 0,2 1 36,76-30 18,-123 47-484,-8 1-1633,-11 1-1320,-8 1-2236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39:52.7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21 7058,'0'0'10268,"-2"-3"-9290,-8-6-225,7 6 621,6 3-1281,297 0 406,-285-2-2363,-20-1-2465,-4 3-1347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32.1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0 7818,'0'0'13130,"-12"0"-12441,24 0-601,2 0-80,4 0-8,-1 0-392,0 0-665,-2 0-2087,-7 0-3106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4:05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8770,'0'0'9302,"0"14"-8838,-1 77 110,3 181 522,0-252-1116,8 37 0,-10-56-12,0-1 0,0 0 1,0 1-1,0-1 0,0 1 0,1-1 1,-1 0-1,0 1 0,0-1 1,0 0-1,1 1 0,-1-1 0,0 0 1,0 0-1,0 1 0,1-1 1,-1 0-1,0 1 0,1-1 0,-1 0 1,0 0-1,1 0 0,-1 1 1,0-1-1,1 0 0,-1 0 0,0 0 1,1 0-1,-1 0 0,1 0 1,-1 0-1,0 0 0,1 0 1,-1 0-1,0 0 0,1 0 0,-1 0 1,1 0-1,-1 0 0,0 0 1,1 0-1,-1 0 0,0 0 0,1-1 1,-1 1-1,0 0 0,1 0 1,-1 0-1,0-1 0,1 1 0,-1 0 1,0 0-1,0-1 0,1 1 1,-1 0-1,0-1 0,0 1 0,1 0 1,-1-1-1,0 1 0,0 0 1,0-1-1,23-72-6152,-12 28 1025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4:06.0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41 0 8210,'0'0'8727,"3"1"-8075,3 2-615,0 0 0,0 0 0,0 0 0,-1 1 0,1 0 0,-1 0 0,0 0-1,0 1 1,0-1 0,-1 1 0,0 0 0,0 1 0,0-1 0,0 1 0,-1-1 0,0 1 0,0 0 0,-1 1 0,1-1-1,-1 0 1,1 10 0,-2-10-50,-1 0-1,0 0 1,0 0-1,0 0 1,-1 0-1,0 1 0,0-1 1,0 0-1,-1-1 1,0 1-1,0 0 1,-1 0-1,0-1 1,0 1-1,0-1 1,0 0-1,-1 0 1,0 0-1,0 0 0,0-1 1,0 0-1,-1 0 1,0 0-1,0 0 1,0-1-1,0 0 1,-1 0-1,1 0 1,-1 0-1,0-1 1,1 0-1,-10 2 1,14-4-178,0 0 1,0 1 0,-1-1-1,1 0 1,0 0 0,-1 1-1,1-1 1,-1 0 0,1 0 0,0-1-1,-1 1 1,1 0 0,0 0-1,-2-1 1,2 0-119,1 1 1,-1-1-1,1 0 0,-1 1 0,1-1 0,0 0 1,-1 0-1,1 1 0,0-1 0,0 0 1,-1 0-1,1 0 0,0 1 0,0-1 0,0 0 1,0 0-1,0 0 0,0 0 0,0 0 1,0-17-4584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4:06.4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11 8026,'0'0'7444,"-6"-2"-6943,-43-6 779,46 8-1199,0-1 0,0 1 0,-1 0 0,1 0 0,0 0 0,-1 1 0,1-1 0,0 1 1,0 0-1,-1 0 0,1 0 0,0 0 0,0 1 0,0-1 0,-4 3 0,1 4 18,0-1-1,0 1 1,1 0 0,0 1-1,0-1 1,1 1 0,0 0-1,0 0 1,1 0 0,1 0 0,-1 1-1,2-1 1,-1 1 0,1 0-1,1 17 1,0-25-103,0 0 1,0 1-1,1-1 0,-1 0 0,1 0 1,0 0-1,0 0 0,0 1 1,0-1-1,0 0 0,0-1 0,0 1 1,1 0-1,-1 0 0,0 0 1,1-1-1,0 1 0,-1-1 1,1 1-1,0-1 0,0 0 0,0 0 1,0 1-1,0-1 0,0-1 1,0 1-1,0 0 0,1 0 0,-1-1 1,0 0-1,4 1 0,-1 0-110,-1-1-1,1 1 0,-1-1 1,0 0-1,1 0 0,-1-1 0,1 1 1,-1-1-1,0 0 0,1 0 1,-1-1-1,0 1 0,0-1 1,0 0-1,0 0 0,5-3 1,-3-1-18,0-1 1,-1 1 0,0-1 0,0 0 0,0-1 0,-1 1 0,0-1-1,-1 0 1,1 0 0,-2 0 0,1-1 0,-1 1 0,0-1 0,0-11-1,1 37 3774,-1-2-3545,0 1 0,0 0-1,2-1 1,6 19-1,-9-31-141,0 0-1,0 0 1,0-1-1,1 1 1,-1 0 0,1-1-1,0 0 1,0 1-1,0-1 1,0 0-1,0 0 1,1 0-1,-1 0 1,0 0-1,1 0 1,0-1-1,-1 1 1,1-1-1,0 0 1,0 0 0,0 0-1,0 0 1,0 0-1,0-1 1,0 1-1,0-1 1,0 0-1,0 0 1,0 0-1,0 0 1,5-1-1,-6 0-386,1 1 0,-1 0 0,1-1 1,-1 0-1,1 0 0,-1 0 0,1 0 0,-1 0 0,0 0 0,1-1 0,-1 1 0,0-1 0,0 1 0,0-1 0,0 0 0,0 0 0,-1 0 0,4-4 0,13-18-8786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4:06.8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139 0 2721,'0'0'14555,"-15"3"-13942,-49 14-254,61-15-315,0-1 0,0 1 0,0-1 0,1 1 0,-1 0 1,0 0-1,1 0 0,0 1 0,-1-1 0,1 1 0,0-1 0,0 1 0,0 0 1,1-1-1,-1 1 0,1 0 0,-1 0 0,1 0 0,0 0 0,0 1 0,0-1 1,0 4-1,-2 5 177,-1 2-83,2 0 1,0 0-1,0 0 0,1 0 0,1 16 1,1-29-136,-1 1 1,1-1 0,-1 1 0,1-1 0,0 1-1,0-1 1,0 1 0,0-1 0,0 0 0,0 0-1,0 1 1,0-1 0,0 0 0,1 0-1,-1 0 1,0 0 0,1-1 0,-1 1 0,1 0-1,-1 0 1,1-1 0,-1 1 0,1-1 0,-1 1-1,1-1 1,0 0 0,-1 0 0,4 0 0,-2 1-60,0 0 1,0-1-1,1 0 1,-1 0-1,0 0 1,0 0-1,1-1 1,-1 1-1,0-1 1,0 0-1,0 0 1,0 0-1,0 0 1,0 0-1,0-1 1,4-1-1,5-11-1373,0 0-1,-1-1 0,14-24 1,-1-2-4451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4:09.6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8794,'0'0'8039,"0"3"-7619,0 93 1491,2 160-161,2-181-1521,19 104 1,-21-167-226,-2-7-5,1 0 0,0 0 0,0 0 0,1 0 1,-1 0-1,1 0 0,4 9 0,-5-13-106,6-5-1112,9-41-3152,-10 22-1556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4:10.0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9026,'0'0'9154,"40"3"-9058,-22-3-96,-1 0-656,6 0-1761,-11 0-2928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4:10.4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1 11602,'0'0'7470,"-4"32"-7065,-11 106-160,11-106-128,1 0 1,3-1-1,0 1 1,9 57 0,9-9-324,-13-72 205,-1-6-1565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4:10.8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10242,'0'0'4703,"25"2"-4771,81 10-905,-97-11 630,0 0 1,0 1-1,0 0 0,0 0 0,0 1 0,-1 0 0,1 0 0,-1 1 0,0 1 1,9 5-1,-4-2-380,-9-5 824,-1-1 1,1 1-1,-1 0 0,1 0 1,-1 1-1,0-1 0,0 1 1,-1-1-1,1 1 0,-1 0 1,0 0-1,0 0 0,0 0 1,0 0-1,-1 1 0,0-1 1,1 1-1,-1 4 0,1 9 1628,-1 1 0,0-1 0,-3 24 0,0 2-885,2-43-834,0 0 0,0 0-1,0 0 1,0 0 0,1 0 0,-1 0 0,0 0 0,0 0 0,1 0 0,-1 0-1,1-1 1,-1 1 0,1 0 0,-1 0 0,1 0 0,-1 0 0,1-1 0,0 1-1,-1 0 1,1-1 0,0 1 0,0 0 0,-1-1 0,1 1 0,0-1 0,0 1-1,0-1 1,0 1 0,0-1 0,0 0 0,0 0 0,0 1 0,0-1 0,0 0-1,0 0 1,0 0 0,0 0 0,0 0 0,0 0 0,0 0 0,0-1 0,0 1 0,0 0-1,0 0 1,0-1 0,-1 1 0,1-1 0,0 1 0,0-1 0,0 1 0,0-1-1,0 1 1,1-2 0,2-5-121,0 1 0,0-1 0,0 0 0,-1 0 0,0 0 0,0 0 0,0-1 0,-1 1 0,1-9 0,-2 11 9,2-7-167,0-1 1,-1 0 0,-1 0-1,0 0 1,-2-22-1,1 31 258,-1-1 0,1 1 0,-1 0 0,0 0 0,-1 0 0,1 0 0,-1 0 0,0 1 0,-3-7 0,4 8 35,-1 1 0,1-1 0,-1 0 0,1 1 1,-1-1-1,0 1 0,0 0 0,0-1 0,0 1 1,0 0-1,0 0 0,0 0 0,0 1 0,0-1 1,0 0-1,0 1 0,0-1 0,-5 1 0,0-1-390,-32 1 1499,23 7-2354,15-6 946,1-1 0,-1 1 0,1 0 1,-1 0-1,1-1 0,-1 1 1,1 0-1,-1 0 0,1-1 0,0 1 1,-1 0-1,1 0 0,0 0 0,0 0 1,0-1-1,0 1 0,0 0 1,0 1-1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4:11.1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0 10986,'0'0'8754,"-12"116"-8554,12-73-8,6-2-96,0-1-40,-6-2-56,0-7-72,0-5-232,0-5-456,0-10-1112,0-5-1305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4:11.6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 0 9778,'0'0'7468,"-6"26"-6785,-17 82-204,20-94-353,1 0 0,0 0 0,1 28-1,1-39-112,1 0-1,-1 1 0,1-1 0,0 0 0,0 0 0,0 0 0,0 0 0,0 0 1,1 0-1,-1 0 0,1-1 0,0 1 0,-1 0 0,1-1 0,1 1 0,3 2 0,-3-3-189,0 0-1,1 0 1,-1-1-1,1 1 0,-1-1 1,1 0-1,0 0 1,0-1-1,0 1 1,-1-1-1,1 0 0,7 0 1,-8 0-341,0 0 0,-1 0 0,1 0 0,0 0 0,0-1 0,0 1 0,0-1 0,-1 0 0,1 0 0,0 0 0,-1 0 0,1 0 0,0-1 0,-1 1 0,0-1 0,5-3 0,-1-4 1730,2 0 0,-1 1-1,17-13 1,-17 15-901,0 0 1,0-1-1,-1 0 0,1 0 1,-1 0-1,-1-1 0,8-12 1,-13 19-310,3-4 46,-1 0 0,1 0 0,-1-1-1,0 1 1,-1-1 0,1 0 0,-1 1 0,0-1 0,-1 0 0,1-7 0,-1 12 19,-1 0 0,1 0 0,-1 1 0,1-1 0,-1 0 0,1 1 0,-1-1 0,1 1 0,-1-1 0,1 1 0,-1-1 0,0 1 0,1-1 0,-1 1 0,0 0 0,1-1 0,-1 1 0,0 0 0,0-1 0,1 1 0,-1 0 0,0 0-1,0 0 1,0 0 0,1 0 0,-1 0 0,0 0 0,0 0 0,0 0 0,1 0 0,-2 1 0,-1-1 16,1 0 0,0 0 0,0 0-1,0 0 1,0 1 0,-1 0 0,1-1-1,0 1 1,0 0 0,0 0 0,0 0 0,-3 2-1,0 3 50,0 0-1,1 0 0,0 0 1,0 1-1,0-1 0,1 1 0,0 0 1,0 0-1,1 0 0,-3 15 1,1-1 98,2-1 0,-1 39 1,3-58-229,0 1 1,0-1 0,0 1 0,0-1 0,1 0-1,-1 1 1,1-1 0,-1 0 0,1 1 0,-1-1-1,1 0 1,-1 0 0,1 1 0,0-1 0,0 0-1,0 0 1,0 0 0,0 0 0,0 0 0,0 0 0,1 1-1,1-1-11,0 1 1,0 0-1,0-1 0,0 0 0,1 0 0,-1 0 0,0 0 1,6 0-1,6 0-285,0 0 1,1-1-1,15-3 1,-24 3 12,-1-2-349,0 1-1,0-1 0,0 0 1,0-1-1,0 1 0,-1-1 1,1 0-1,-1 0 0,0-1 1,0 0-1,0 0 0,0 0 1,-1 0-1,0-1 0,1 0 1,-2 1-1,1-2 0,0 1 1,3-8-1,6-17-3291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36.9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190 9 280,'-6'-2'18036,"-12"-2"-17439,-15 3-380,19 0-194,1 1 0,-1 0 1,1 1-1,-1 0 0,-26 7 0,39-6 41,0-1 0,0 1-1,0 0 1,0 0-1,0 0 1,0 0-1,0 0 1,0 0-1,1 0 1,-1 0 0,1 0-1,-1 0 1,1 0-1,0 0 1,0 4-1,-1 4 135,-6 46 235,2-1 1,5 94-1,1-66-263,-1-69-145,0 1 0,1-1 0,1 0 0,0-1 0,1 1 0,1 0 0,0-1 0,0 1-1,11 18 1,-13-30-120,0 0-1,0-1 1,0 1 0,0 0-1,1-1 1,-1 0-1,0 1 1,1-1-1,-1 0 1,1 0-1,0 0 1,-1-1-1,1 1 1,0-1-1,0 1 1,-1-1-1,1 0 1,0 0-1,0 0 1,-1-1-1,1 1 1,2-1-1,10 0-3133,-1 1-2579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4:12.0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0 984,'0'0'16038,"0"2"-14779,0 168 1023,0-169-2287,0-1 0,0 1-1,0 0 1,0-1 0,0 1-1,0 0 1,0-1 0,1 1 0,-1 0-1,0-1 1,0 1 0,0 0-1,1-1 1,-1 1 0,0-1 0,1 1-1,-1-1 1,1 1 0,-1-1 0,1 1-1,-1-1 1,1 1 0,-1-1-1,1 1 1,-1-1 0,1 0 0,-1 1-1,1-1 1,0 0 0,-1 0 0,1 1-1,0-1 1,-1 0 0,1 0-1,0 0 1,-1 0 0,1 0 0,0 0-1,-1 0 1,1 0 0,0 0 0,0 0-1,1-1-67,0 1 1,-1 0-1,1-1 0,0 1 0,-1-1 0,1 0 0,-1 0 1,1 1-1,-1-1 0,1 0 0,-1 0 0,0 0 1,0 0-1,1-1 0,-1 1 0,0 0 0,1-2 0,4-8-170,-1 1-1,0-1 1,-1 0-1,-1 0 1,1-1-1,-2 1 1,0-1-1,0 1 1,0-14-1,-2 24 978,0 18 691,-1 11-656,-1-20-702,2 1 0,-1-1 0,1 0 0,0 1 0,1-1 0,0 0 0,0 0 0,1 0 0,4 12 0,-5-19-198,0 0 1,-1 0-1,2 1 0,-1-1 0,0 0 0,0 0 1,0 0-1,0 0 0,1-1 0,-1 1 0,0 0 0,1 0 1,-1-1-1,1 1 0,-1-1 0,1 1 0,-1-1 1,1 0-1,-1 0 0,1 1 0,-1-1 0,1 0 0,-1 0 1,1 0-1,-1-1 0,3 1 0,3 0-1765,10 0-4870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4:12.5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 0 6513,'0'0'8680,"-11"3"-8112,-32 9-67,42-12-457,-1 1 1,1 0-1,0-1 0,0 1 1,0 0-1,0 0 0,0-1 1,0 1-1,0 0 0,0 0 0,0 0 1,1 0-1,-1 0 0,0 0 1,1 0-1,-1 1 0,1-1 0,-1 0 1,1 0-1,-1 0 0,1 1 1,0-1-1,0 0 0,-1 1 1,1-1-1,0 0 0,0 0 0,0 1 1,1-1-1,-1 0 0,0 1 1,0-1-1,1 2 0,1 2 12,-1-1 1,1 0-1,0 0 0,0 0 0,0 0 0,0 0 0,5 5 0,8 9-19,-10-13-29,0 0-1,0 0 1,-1 1 0,0-1-1,0 1 1,0 0-1,-1 0 1,0 1 0,0-1-1,0 0 1,2 13-1,-4-13 42,4 25 297,-5-31-316,0 1 0,0-1 0,0 1 0,1 0 0,-1-1 0,0 1 0,0-1 0,0 1 0,0 0 0,0-1 0,0 1 0,-1 0 0,1-1 0,0 1 0,0-1 0,0 1 0,-1-1 0,1 1 0,0 0 0,0-1 0,-1 1 0,1-1 0,0 1 0,-1-1 0,1 1 0,-1-1 0,1 0 0,-1 1 0,1-1 0,-1 1 0,1-1 0,-1 0 0,1 1 0,-2-1 0,-16 1 118,11 0-173,0 0 0,0-1 0,1 0 1,-1 0-1,0 0 0,-12-3 0,18-6-3932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5:46.5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3 3673,'0'0'7040,"0"0"-7016,0-1 1,0 1-1,0 0 0,0 0 1,0 0-1,0 0 0,-1 0 1,1 0-1,0-1 0,0 1 1,0 0-1,0 0 0,0 0 1,0 0-1,0 0 0,-1 0 1,1 0-1,0 0 0,0 0 1,0 0-1,0-1 0,0 1 0,-1 0 1,1 0-1,0 0 0,0 0 1,0 0-1,0 0 0,0 0 1,-1 0-1,1 0 0,0 0 1,0 0-1,0 0 0,0 1 1,-1-1-1,1 0 0,0 0 1,0 0-1,0 0 0,0 0 1,0 0-1,0 0 0,-1 0 1,1 0-1,0 0 0,0 1 1,0-1-1,0 0 0,0 0 1,0 0-1,0 0 0,0 0 1,0 0-1,0 1 0,-1-1 1,1 0-1,-4 25 442,0 0 0,1 0 0,2 0 1,2 42-1,-1 20 88,-4-21-335,-3 95-32,0-176-2282,-3-9-1663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5:48.6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76 9538,'0'0'4574,"10"-1"-4491,328 5 1044,-97 1-1023,1153-5 1156,-897 9-710,-76-28 12,0 0-534,-321 20-26,554-25 182,125-5-120,-445 27-33,472 11-15,-535 2 30,167 12 577,576 4-120,-484-25-401,-247 12-4,2 0-93,351-17-14,-49-2 25,-134 27-29,-108-4 3,228 34-235,-506-44 135,-1-4 0,91-5-1,-48-1 72,-71 2 36,3-1-10,0 2 1,69 11-1,-105-11 33,0 0 1,-1 0-1,1 0 0,0 0 0,0-1 1,-1 0-1,1 0 0,0 0 0,0-1 1,-1 1-1,1-1 0,0 0 1,-1-1-1,7-1 0,-6 0-13,0 3-3,-3 2 113,0-1-1,0 1 1,-1 0 0,1 0 0,0 0 0,-1 0-1,0 0 1,1 0 0,-1 1 0,0-1 0,0 0 0,0 1-1,-1-1 1,1 1 0,0 2 0,13 48-219,3 18 156,0 0-710,-11-23-2727,-5-19-5804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5:51.0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219 1327 5337,'0'0'11652,"-11"-17"-10590,-4-4-761,-3-7 231,-20-41 0,27 45-221,-16-51-1,7 15-221,2 7-95,1 0 0,4-2 0,2 1 0,2-2 0,2 1 0,3-1 0,5-88 0,2 123 5,0 0 1,2 0-1,0 0 1,2 0-1,0 1 0,1 0 1,1 1-1,1-1 1,1 2-1,1 0 1,0 0-1,18-19 1,-5 9 3,1 0 1,2 2 0,1 1-1,1 1 1,63-38-1,-79 55 15,-1-1 1,26-8-1,-34 15-139,0-1 0,0 1 0,1 0 0,-1 0 1,0 0-1,1 1 0,-1 0 0,1 0 0,-1 0 0,10 3 0,-8 6-3850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5:51.3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10298,'0'0'5881,"162"98"-5745,-121-69-47,-7 3-1,-11-3-80,-5 5 8,-18 4-16,0 2-249,-29 24-535,-6-12-1384,0-12-3401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5:52.9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27 4001,'0'0'12803,"0"-12"-12281,0 27-466,-1 47 294,0-17-107,5 57 0,-3-89-218,1 0 0,0 0 1,2 0-1,-1-1 0,1 1 0,1-1 0,0 0 0,14 22 0,-17-30-82,1 0 0,0-1 1,0 1-1,1-1 0,-1 0 0,1 0 0,-1-1 1,1 1-1,0-1 0,0 1 0,0-1 0,0 0 1,1-1-1,5 3 0,-8-4-86,1 1 0,0-1-1,-1 1 1,1-1 0,0 0 0,0 0-1,-1 0 1,1 0 0,0 0 0,-1-1-1,1 1 1,0-1 0,-1 0 0,1 0-1,-1 0 1,1 0 0,-1 0 0,1 0-1,-1-1 1,0 1 0,0-1 0,0 0-1,1 1 1,2-5 0,2-4-287,-1 0 0,-1 0-1,1 0 1,-1-1 0,-1 0 0,0 0-1,-1 0 1,0-1 0,0 1 0,0-20-1,2-46-349,-6 10 4144,1 34 1887,-1 70-4979,3-1 0,0 0-1,11 46 1,-11-72-236,0 0-1,1-1 1,0 1-1,1-1 1,0 0 0,0 0-1,1 0 1,0 0-1,1-1 1,-1 0-1,2 0 1,-1 0-1,1-1 1,0 0-1,1 0 1,0-1-1,12 8 1,-16-11-66,1-1 0,-1 0-1,0 0 1,1-1 0,-1 0 0,1 1-1,0-1 1,-1-1 0,1 1 0,0-1 0,0 1-1,-1-1 1,1-1 0,0 1 0,0-1-1,-1 0 1,1 0 0,-1 0 0,1-1-1,-1 1 1,1-1 0,-1 0 0,0 0 0,0-1-1,0 1 1,0-1 0,0 0 0,0 0-1,-1 0 1,1-1 0,-1 1 0,0-1-1,0 0 1,-1 0 0,1 0 0,-1 0 0,0 0-1,3-8 1,1-3-245,-2 0 0,0 0 0,0 0-1,-1-1 1,0-18 0,-1-80-733,-3 67 961,1 39 175,0-1 0,0 1-1,-1 0 1,0 0 0,-1 0-1,-2-10 1,3 16-87,0 0 0,0 0 0,0 0 1,0 0-1,0 1 0,0-1 0,-1 0 0,1 0 1,-1 1-1,1-1 0,-1 1 0,1-1 0,-1 1 1,0 0-1,0 0 0,1 0 0,-1 0 0,0 0 1,0 0-1,0 0 0,0 0 0,0 1 0,-1-1 1,1 1-1,0 0 0,0 0 0,0-1 0,-3 2 1,5-1-79,-1 0 0,0 0 0,0 0 0,0 1 0,0-1 0,0 0 0,1 1 1,-1-1-1,0 1 0,0-1 0,1 1 0,-1-1 0,0 1 0,1 0 0,-1-1 0,0 1 1,1 0-1,-1 0 0,1-1 0,-1 1 0,1 0 0,0 0 0,-1 0 0,1-1 0,0 1 1,-1 0-1,1 0 0,0 0 0,0 0 0,0 0 0,0 0 0,0 0 0,0 0 1,0 44-2379,1-26 396,-1 13-3184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5:53.2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7 173 10282,'0'0'4989,"18"-7"-4846,59-25-274,-73 30 71,-1 1 0,0-1-1,1 0 1,-1 0 0,0 0 0,0 0-1,0 0 1,0-1 0,0 0-1,-1 1 1,1-1 0,-1 0-1,0 0 1,0-1 0,0 1 0,0 0-1,0-1 1,-1 1 0,1-1-1,-1 1 1,0-1 0,0 0 0,-1 1-1,1-1 1,-1 0 0,0 0-1,0 1 1,0-1 0,-1-7-1,1 4 95,0 6-31,0 0 0,0 0 0,0 0-1,0 0 1,-1 0 0,1 0 0,0 0 0,-1 0-1,1 0 1,0 1 0,-1-1 0,1 0 0,-1 0-1,0 0 1,1 1 0,-1-1 0,1 0 0,-1 0-1,0 1 1,0-1 0,1 1 0,-3-2 0,-25-6 101,18 7 201,0 1-1,0 0 0,-18 3 0,25-2-183,0-1 1,0 1 0,1 1-1,-1-1 1,0 0-1,1 1 1,-1-1 0,1 1-1,-1 0 1,1 0-1,0 0 1,0 0 0,0 0-1,0 0 1,0 0-1,0 1 1,1-1 0,-1 1-1,1-1 1,0 1-1,0 0 1,0 0-1,0-1 1,-1 5 0,0 1 37,0 1 0,1-1 1,0 1-1,0 0 0,0-1 0,2 1 1,0 10-1,0-16-148,-1-1-1,1 1 0,0 0 1,0-1-1,0 1 1,1-1-1,-1 1 1,1-1-1,-1 1 1,1-1-1,0 0 1,0 0-1,0 0 1,0 0-1,0 0 1,1 0-1,-1-1 0,0 1 1,1-1-1,-1 0 1,1 1-1,0-1 1,-1 0-1,6 1 1,6 1-52,-1 0-1,0 0 1,1-2 0,17 1 0,-19-2-516,0 0 0,0 0-1,0-1 1,0-1 0,0 0 0,19-6-1,6-13-4499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5:53.7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 3625,'0'0'12400,"1"-4"-11404,1 26 32,5 63-309,-6-73-674,0 0-1,2 0 0,-1 0 0,9 20 0,-10-28-89,1-1 0,-1 1-1,1-1 1,0 0-1,0 1 1,0-1 0,1 0-1,-1 0 1,1-1 0,-1 1-1,1 0 1,0-1-1,0 0 1,0 0 0,0 0-1,1 0 1,-1 0-1,1 0 1,-1-1 0,1 0-1,-1 0 1,1 0 0,0 0-1,-1 0 1,1-1-1,0 0 1,0 1 0,0-1-1,-1-1 1,1 1-1,4-1 1,-5 0-171,0 1 0,1-1 0,-1 0-1,0 0 1,0 0 0,0 0 0,0-1 0,-1 1 0,1-1 0,0 0-1,0 0 1,-1 0 0,1 0 0,-1 0 0,0 0 0,0-1 0,0 1-1,0-1 1,0 0 0,0 1 0,-1-1 0,1 0 0,1-4-1,2-7-1449,0 1-1,0-2 0,4-26 1,-2-3-3617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5:54.0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43 15 3473,'0'0'11442,"-7"16"-10398,-20 56-131,25-66-819,0 0 1,1 1 0,-1-1-1,1 1 1,1 0 0,-1-1-1,1 1 1,1 0 0,-1-1-1,1 1 1,0-1 0,1 1 0,-1-1-1,1 1 1,0-1 0,1 0-1,3 7 1,-4-9-92,1 0 0,0-1 1,0 1-1,0-1 0,0 1 0,0-1 0,1 0 0,-1 0 1,1-1-1,0 1 0,0-1 0,0 0 0,0 0 1,0 0-1,1 0 0,-1-1 0,0 1 0,1-1 1,-1 0-1,1-1 0,0 1 0,5-1 0,-5 0-195,1 0-1,-1 0 1,1 0-1,-1-1 1,0 0-1,1 0 1,-1-1-1,8-2 1,-11 2 69,1 1 1,0-1 0,-1 0 0,0 0 0,1 0-1,-1-1 1,0 1 0,0 0 0,0-1 0,0 1-1,0-1 1,-1 0 0,1 1 0,-1-1 0,0 0-1,1-4 1,2-8-78,-1 0-1,-1 0 1,0 0-1,-1 0 1,-1 0 0,-2-23-1,0-5 677,2 41-423,1 0-1,-1 0 0,0 0 1,0 0-1,-1 0 0,1 0 1,0 0-1,-1 0 0,1 0 1,-1 0-1,1 0 0,-1 0 1,0 0-1,0 1 0,0-1 1,0 0-1,0 1 0,-1-1 1,1 0-1,0 1 0,-1-1 1,1 1-1,-1 0 0,1 0 1,-1-1-1,0 1 0,1 0 1,-1 0-1,0 0 0,0 1 1,0-1-1,0 0 0,0 1 1,0-1-1,0 1 0,0 0 1,0 0-1,0 0 0,0 0 1,-4 0-1,5 1-147,0-1 1,1 1-1,-1-1 1,0 1-1,0 0 0,0 0 1,1-1-1,-1 1 0,0 0 1,1 0-1,-1 0 1,1 0-1,-1 0 0,1 0 1,-1 0-1,1 0 0,-1 0 1,1 0-1,0 0 1,0 0-1,0 0 0,0 0 1,0 0-1,0 0 0,0 0 1,0 0-1,0 0 0,0 0 1,0 0-1,0 0 1,1 2-1,0 5-1539,-1 5-3377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41.7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201 1 8146,'0'0'6640,"-15"0"-6329,3 0-234,-4 0 281,-1-1-1,0 2 1,1 1 0,-1 0 0,1 1 0,-16 4-1,29-5-244,1-1-1,-1 0 0,1 1 0,-1-1 0,1 1 0,0 0 0,0 0 0,0 0 0,0 0 0,0 0 0,0 0 1,1 0-1,-1 1 0,1-1 0,0 1 0,-1-1 0,1 1 0,0-1 0,0 1 0,1 0 0,-1-1 0,0 7 0,-1 5 56,1 1 0,1 0-1,2 20 1,-1-3 122,-1 308 1088,0-339-1233,14 0-203,0 0 1,-1 1-1,14 4 1,20 3-651,-6-5-1216,0-1-3031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5:54.5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195 16 288,'0'0'12847,"-7"-3"-11707,4 1-989,-1 1-1,1-1 1,-1 0 0,0 1-1,0 0 1,1 0 0,-1 0-1,0 0 1,0 1-1,0 0 1,0 0 0,0 0-1,0 0 1,0 0 0,0 1-1,0-1 1,0 1 0,0 0-1,1 1 1,-1-1 0,0 1-1,-3 1 1,-2 5-37,0 0 0,1 1 0,1-1 0,-1 2 0,1-1 0,1 1 0,0 0 0,0 0 0,1 0 0,0 1 0,1 0 0,0 0 0,1 0 0,0 1 0,1-1 0,0 1 0,1-1 0,0 1 0,1 0 0,0-1 0,1 1 0,3 20 0,-3-29-110,0 0 1,1 0 0,-1 0-1,1 1 1,0-1-1,0 0 1,0-1 0,0 1-1,0 0 1,1-1-1,-1 1 1,1-1 0,-1 0-1,1 0 1,0 0-1,0 0 1,0 0 0,0 0-1,0-1 1,1 0-1,-1 0 1,0 0 0,1 0-1,4 1 1,8 1-288,1-1 1,-1 0-1,27-1 1,-39-1-34,-1 0-1,1 0 1,-1-1 0,1 1-1,-1-1 1,1 0 0,-1 0 0,1 0-1,-1 0 1,0-1 0,1 0 0,-1 1-1,0-1 1,0 0 0,0 0-1,-1-1 1,1 1 0,0-1 0,-1 1-1,0-1 1,1 0 0,-1 0 0,0 0-1,0 0 1,-1 0 0,1 0-1,-1-1 1,0 1 0,1 0 0,0-6-1,1-4-614,-1 0-1,0 0 0,1-24 0,-3-13 4135,0 26 3201,0 41-4668,-1 20-806,0-12-456,3 38 0,-1-56-480,0 0 1,0 0-1,1 0 1,0 0 0,0-1-1,0 1 1,1-1-1,0 0 1,1 1-1,4 6 1,-5-10-278,-1-1 0,1 1 0,-1-1 0,1 0 0,0 0 1,-1 0-1,1-1 0,0 1 0,0 0 0,0-1 0,1 0 0,-1 0 0,0 0 0,0 0 0,1-1 0,-1 1 0,0-1 1,1 0-1,-1 0 0,6 0 0,14 0-4798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5:54.9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0 360,'0'0'15037,"-3"25"-14381,-2 8-485,1-9-1,1 0 0,1 43 0,2-65-179,0 0 0,0 0 0,0 0 0,0 0 0,0 0 0,0 0 0,1 0 0,-1 0 0,1 0 0,0-1 0,-1 1 0,1 0 0,0 0 0,0-1 0,0 1 0,0 0 0,1-1 0,-1 1 0,0-1 0,1 0 0,-1 1 0,0-1 0,1 0 0,0 0-1,-1 0 1,1 0 0,0 0 0,-1 0 0,1 0 0,0-1 0,0 1 0,3 0 0,-2-1-191,0 0 0,0 1-1,0-1 1,0-1 0,0 1 0,0 0-1,0-1 1,0 0 0,0 1 0,0-1-1,0 0 1,0-1 0,-1 1-1,1 0 1,0-1 0,-1 0 0,1 1-1,-1-1 1,0 0 0,3-3 0,29-29-729,-22 22 3658,-12 12-2572,-1 1-1,1 0 1,0 0-1,-1 0 1,1 0 0,0 0-1,0 0 1,0 0-1,0 0 1,0 0 0,0 0-1,0 0 1,0 0-1,0 0 1,0 0 0,0 0-1,1 0 1,-1 0-1,0 0 1,1 0 0,0 1-1,10 18 371,-9-18-721,0 0 1,1 0 0,-1-1 0,1 1 0,-1-1-1,1 0 1,-1 0 0,1 0 0,0 0 0,0 0-1,0 0 1,-1-1 0,1 1 0,0-1 0,0 0-1,0 0 1,0 0 0,0 0 0,3-1 0,6 0-2333,6 1-3486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5:55.3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116 1 11002,'0'0'7791,"-5"26"-7094,-1 3-533,0 0 7,1 0-1,2 0 1,-1 45-1,3-26 126,0-22-176,1 0 0,1 0 0,1 0 0,9 38 1,17 41-272,-26-99-2034,-3-13-2738,1-4 2238,0-14-6788</inkml:trace>
  <inkml:trace contextRef="#ctx0" brushRef="#br0" timeOffset="1">0 221 8466,'0'0'10130,"151"5"-10130,-99 7-920,-23-6-3225,5-1-6697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5:56.0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1856,'0'0'16077,"0"16"-15503,23 325 1087,-15-294-1648,-4-23-717,2 41 0,-6-64 363,-1 0 0,1 0 0,0 1-1,0-1 1,0 0 0,1 0 0,-1 0-1,0 0 1,0 1 0,1-1 0,-1 0-1,0 0 1,1 0 0,-1 0 0,1 0-1,1 2 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5:56.5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5673,'0'0'6934,"28"6"-6412,94 21-323,-114-25-189,0 0 0,-1 1-1,1 0 1,-1 0 0,1 0 0,-1 1-1,0 0 1,-1 1 0,1 0 0,-1 0 0,0 0-1,0 1 1,0-1 0,-1 1 0,1 1-1,-2-1 1,1 1 0,4 9 0,-5-9 309,0 1 1,-1 1 0,0-1 0,0 0 0,-1 1 0,0-1 0,0 1 0,-1 0-1,0 0 1,-1-1 0,-1 17 0,1-21-164,0-2-110,0 0 0,0-1 0,0 1 1,0-1-1,0 1 0,1-1 0,-1 1 1,0-1-1,1 1 0,-1-1 0,1 1 1,0-1-1,-1 1 0,1-1 0,0 0 1,0 1-1,1 1 0,-1-3-31,0 1 0,0-1 1,0 1-1,-1-1 0,1 1 0,0-1 0,0 0 0,0 1 0,0-1 0,0 0 1,0 0-1,0 0 0,0 0 0,0 0 0,0 0 0,0 0 0,0 0 1,0 0-1,0 0 0,1-1 0,2 0-69,-1 0-1,1-1 1,-1 1 0,0-1-1,0 0 1,0 0 0,0 0-1,0 0 1,0 0 0,-1-1-1,1 1 1,-1-1-1,3-4 1,1-2-135,-1-1 0,0 0 0,-1-1-1,0 1 1,-1-1 0,0 0 0,0 0 0,-1 0 0,-1 0-1,0 0 1,0 0 0,-1 0 0,-3-23 0,2 32 324,0-1 0,0 0 0,-1 1 0,1-1 0,0 1-1,-1-1 1,0 1 0,0 0 0,0 0 0,0 0 0,0 0 0,0 0 0,0 0 0,0 0 0,-1 1 0,1-1 0,-1 1 0,1-1 0,-1 1 0,0 0 0,0 0 0,1 1 0,-4-2 0,-6-1 141,1 1 0,0 0 0,-1 0 0,-17 1 0,20 0-716,-24 4 1096,22 6-2994,7 8-4776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31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4961,'0'0'13026,"0"-4"-12333,0-16-317,0 16-149,1 16-50,22 104 330,4 31-372,-23-124-122,-5-54-167,-1-3-41,0-18-238,1 29 29,0-1-1,6-46 1,-4 68 385,-1 0 0,1 0 0,0 0 1,0 1-1,0-1 0,0 0 0,1 1 0,-1-1 1,0 1-1,1-1 0,-1 1 0,1 0 0,-1 0 0,1-1 1,-1 1-1,1 0 0,0 0 0,0 1 0,0-1 1,-1 0-1,1 1 0,0-1 0,0 1 0,0-1 0,2 1 1,53-5-313,-57 5 331,2 0 0,6 0 10,0 0 1,0 0-1,0 1 1,0 0-1,14 4 0,-19-4-5,0 0 0,-1 1 0,0-1-1,1 1 1,-1-1 0,0 1 0,0 0 0,1 0-1,-1 0 1,-1 0 0,1 0 0,0 0-1,-1 1 1,1-1 0,-1 1 0,1-1-1,-1 1 1,0-1 0,0 1 0,0 3-1,3 9 8,-2 1 1,0 0-1,-1 0 0,0 0 0,-3 25 0,1 0-3212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26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 8786,'0'0'6889,"-6"-5"-9193,18 16-257,-7 4-6825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26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 8130,'0'0'10594,"0"-8"-10123,-1 60-87,1 54 28,1-95-392,0 1 0,1 0 0,0 0 1,1-1-1,1 0 0,8 20 0,-5-16-51,-6-10-78,1-1 0,0 1-1,0-1 1,0 1 0,1-1 0,-1 0 0,1 0 0,0 0-1,0 0 1,6 5 0,-8-9-52,-1 0 81,0 0 0,0 0 0,0 0 0,0 0 0,1 0 0,-1 0 0,0 1 0,0-1 0,0 0 0,0 0 0,0 0 0,1 0 0,-1 0 0,0 0 1,0 0-1,0 0 0,0 0 0,1 0 0,-1 0 0,0 0 0,0 0 0,0 0 0,0 0 0,1 0 0,-1 0 0,0 0 0,0-1 0,0 1 0,0 0 1,0 0-1,1 0 0,-1 0 0,0 0 0,0 0 0,0 0 0,0 0 0,0 0 0,0-1 0,0 1 0,1 0 0,-1 0 0,0 0 0,0 0 0,0 0 0,0-1 0,0 1 1,0 0-1,0 0 0,0 0 0,0 0 0,0-1 0,0 1 0,0 0 0,0 0 0,0 0 0,0 0 0,0-1 0,0 1 0,0 0 0,0 0 0,0 0 0,0 0 1,0 0-1,0-1 0,0 1 0,-1 0 0,1 0 0,0-18-5477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27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36 4729,'0'0'10266,"0"-4"-9128,0 3-1045,0 0 1,0 0 0,0-1-1,0 1 1,0 0-1,0 0 1,0 0 0,-1 0-1,1-1 1,0 1 0,-1 0-1,1 0 1,-1 0-1,1 0 1,-1 0 0,1 0-1,-1 0 1,0 0-1,0 0 1,-1-1 0,0 1-5,-1 0-1,1 0 1,0 0 0,-1 0 0,1 1-1,-1-1 1,1 1 0,-1 0 0,1-1 0,-1 1-1,-2 1 1,2-1-55,-2-1 4,1 1-1,0-1 1,0 1 0,-1 0-1,1 1 1,0-1-1,0 1 1,-1 0-1,1 0 1,0 0-1,0 0 1,0 1-1,0 0 1,1 0 0,-1 0-1,0 0 1,1 0-1,-1 1 1,1-1-1,-6 7 1,2 0 26,0 1 0,1 0 0,0 0-1,1 1 1,0 0 0,0 0 0,1 0 0,1 0 0,0 1 0,0-1 0,1 1-1,1-1 1,-1 17 0,2-23-66,0 0 1,0 1-1,1-1 0,-1 0 1,1 0-1,0 0 0,0 0 0,1 0 1,0 0-1,0 0 0,0 0 0,0 0 1,1-1-1,0 1 0,0-1 1,0 0-1,0 0 0,1 0 0,-1 0 1,1 0-1,0-1 0,0 0 0,0 0 1,1 0-1,-1 0 0,1-1 0,0 0 1,0 0-1,-1 0 0,1 0 1,9 1-1,-7-1-289,0-1 0,0 0 0,0 0 0,1-1 0,-1 1 0,0-2 0,0 1 0,0-1 0,7-2 0,-11 2-5,0 0-1,0 0 1,0-1 0,0 1-1,0-1 1,-1 0-1,1 0 1,0 0 0,-1 0-1,0 0 1,1-1 0,-1 1-1,0-1 1,0 1-1,-1-1 1,1 0 0,0 0-1,-1 1 1,0-1 0,0 0-1,2-5 1,2-8-714,-1 0 0,-1-1 0,0 1 0,0-23 0,-6-14 2142,1 46 12,0-1-1,0 0 1,0 1-1,-6-12 1,6 25 3019,-1 38-3230,4-14-701,1 0 1,1 0 0,1 0-1,15 48 1,-12-50-161,-1 0-1,-2 1 1,-1 0 0,0 44 0,-3-72-62,-1 1 0,1-1 1,-1 1-1,1-1 0,-1 1 1,0-1-1,1 1 0,-1-1 1,0 0-1,0 1 0,0-1 1,0 0-1,0 0 0,-1 0 1,1 0-1,0 0 0,0 0 1,-1 0-1,1 0 1,0 0-1,-1 0 0,1-1 1,-1 1-1,1-1 0,-1 1 1,1-1-1,-1 0 0,0 1 1,1-1-1,-1 0 0,-1 0 1,-11 2 13,-1-1 1,-20-1 0,22-1-1,4 1 10,-15-2-345,24 1 246,-1 1-1,0-1 1,1 1-1,-1-1 0,0 0 1,1 1-1,-1-1 1,1 0-1,-1 1 0,1-1 1,-1 0-1,1 0 1,0 0-1,-1 1 1,1-1-1,0 0 0,0 0 1,0 0-1,0 0 1,-1 0-1,1 0 0,0 1 1,1-1-1,-1-2 1,0-17-2944,0 3-1555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35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18 9130,'0'0'8656,"-11"1"-8446,10-1-207,-2-1 23,0 1 1,0 0-1,1 0 0,-1 0 1,0 1-1,0-1 1,0 0-1,1 1 1,-1 0-1,0 0 1,0 0-1,1 0 1,-1 0-1,1 0 1,-1 1-1,1-1 1,0 1-1,-1 0 1,1 0-1,0 0 0,0 0 1,0 0-1,1 0 1,-1 0-1,0 1 1,1-1-1,-1 0 1,1 1-1,0 0 1,0-1-1,0 1 1,-1 5-1,-1 8 148,2 0 1,0 0-1,0 0 0,2 0 0,4 30 1,-4-42-174,0 1 0,0-1 0,1 1 0,-1-1 0,1 0 1,0 0-1,0 0 0,1 0 0,-1 0 0,1 0 0,0-1 1,0 1-1,0-1 0,0 0 0,1 0 0,-1 0 1,1 0-1,0-1 0,0 1 0,0-1 0,0 0 0,0 0 1,0-1-1,1 1 0,-1-1 0,1 0 0,-1 0 0,1 0 1,-1-1-1,1 1 0,-1-1 0,8-1 0,-10 0-32,0 0-1,1-1 0,-1 1 0,0-1 1,1 1-1,-1-1 0,0 0 1,0 0-1,-1 0 0,1 0 0,0 0 1,-1 0-1,1 0 0,-1-1 0,1 1 1,-1-1-1,0 1 0,0-1 1,0 1-1,0-4 0,3-8-233,0 0 0,3-23 0,-6 29 147,2-9-119,-1 0 0,-1 0 0,0-1 0,-1 1 0,-1 0 0,-3-19 0,4 34 232,-1 1 1,0-1-1,0 1 0,0-1 0,-1 1 1,1-1-1,0 1 0,-1 0 0,1 0 1,0 0-1,-1 0 0,1 0 0,-1 0 1,0 0-1,1 0 0,-1 0 0,0 1 1,1-1-1,-1 1 0,0-1 0,-3 1 0,2-1-51,-1 0-1,1 1 0,0 0 0,0 0 0,-1 0 0,1 0 0,0 0 0,-1 1 0,1-1 0,0 1 0,-5 1 0,8-1-175,-1 0-1,0-1 1,1 1 0,-1 0-1,1 0 1,-1 0 0,1-1-1,-1 1 1,1 0 0,-1 0-1,1 0 1,0 0 0,-1 0-1,1 0 1,0 0-1,0 0 1,0 0 0,0 0-1,0 0 1,0 0 0,0 0-1,1 2 1,-1 1-2554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44.7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1 7762,'0'0'11121,"0"1"-10855,-1 7-166,0 0 0,1 0 1,0 0-1,0 0 0,1 0 0,0-1 0,0 1 0,1 0 0,0-1 0,0 1 0,1-1 0,0 1 0,8 12 0,-5-8-72,1 0 0,1-1-1,-1 0 1,2-1 0,-1 0 0,2 0 0,15 13-1,-20-19-189,0-1 0,0 1-1,1-1 1,-1-1 0,1 1-1,-1-1 1,1 0 0,0 0-1,0 0 1,0-1 0,0 0-1,0 0 1,0-1 0,0 0-1,0 0 1,0 0-1,0 0 1,0-1 0,0 0-1,7-3 1,-8 2-291,0 0 0,-1 0 1,1 0-1,-1-1 0,0 1 0,0-1 0,0 0 1,0-1-1,-1 1 0,1-1 0,-1 1 0,0-1 0,0 0 1,0 0-1,0-1 0,-1 1 0,1 0 0,-1-1 1,-1 0-1,1 1 0,0-1 0,-1 0 0,0 0 0,1-9 1,1-39-541,-7 22 3415,3 30-2232,1 1 1,-1-1-1,0 0 0,0 1 0,1-1 0,-1 1 0,0-1 1,0 1-1,0 0 0,0-1 0,0 1 0,1 0 0,-1 0 1,0 0-1,0 0 0,0-1 0,0 1 0,0 0 0,0 1 0,0-1 1,0 0-1,0 0 0,0 0 0,1 0 0,-1 1 0,0-1 1,0 0-1,0 1 0,0-1 0,0 1 0,1-1 0,-1 1 1,0-1-1,0 1 0,1 0 0,-1-1 0,1 1 0,-2 1 1,-1 15 510,1 1 0,1 0 0,0 0 1,2 0-1,3 28 0,-3-41-669,-1 0-1,2 0 1,-1 0 0,0 0 0,1 0-1,0-1 1,0 1 0,1-1-1,-1 0 1,1 1 0,0-1 0,0 0-1,0 0 1,0-1 0,1 1-1,0-1 1,0 0 0,0 0-1,0 0 1,0 0 0,0-1 0,1 1-1,-1-1 1,1 0 0,0-1-1,-1 1 1,1-1 0,0 0 0,0 0-1,10 0 1,-13-1-50,1 1 0,-1-1 0,1 0-1,0 0 1,-1 0 0,1-1 0,-1 1 0,1-1 0,-1 1 0,1-1 0,-1 0-1,1 0 1,-1 0 0,0 0 0,1-1 0,1-1 0,-2 1-17,-1-1 1,1 0-1,-1 0 1,0 0-1,0 1 1,0-1-1,0 0 1,-1 0-1,1 0 1,-1-1-1,0 1 1,0 0-1,0 0 1,0-4-1,0 3-9,0-9 13,0 1 0,-1 0 0,-3-16 0,3 23-41,-1 0 1,1 0 0,-1 1-1,0-1 1,-1 1 0,1 0 0,-1 0-1,0-1 1,0 2 0,0-1 0,-5-4-1,8 19-8982,0 0 2103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36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5817,'56'-8'1868,"-2"0"162,-2 1 2285,-52 21-1701,0 222-103,3-212-2476,-2-23-97,-1 0-1,1-1 1,-1 1-1,1 0 1,-1-1-1,1 1 1,0-1-1,-1 1 1,1-1-1,0 1 1,0-1-1,-1 1 1,1-1-1,0 0 1,0 1-1,0-1 1,-1 0-1,1 0 1,0 0-1,0 0 1,0 0-1,0 0 1,0 0-1,1 0 1,-1-3-122,1 0 0,-1 0 0,0 0 0,0 0 1,0-1-1,0 1 0,0 0 0,-1-1 0,0 1 0,1-6 0,0-3-239,5-33-645,-4 28 552,0 0 0,1 0 0,1 1 0,9-28 0,-11 41 617,-1 1 0,1-1-1,0 1 1,0 0-1,0-1 1,0 1-1,0 0 1,1 0-1,-1 1 1,1-1-1,-1 0 1,1 1-1,0 0 1,-1-1-1,1 1 1,0 0 0,0 0-1,4 0 1,-5 0-77,0 1 1,1-1-1,-1 1 1,1 0 0,-1 0-1,1 0 1,-1 0 0,1 0-1,-1 0 1,0 1-1,1-1 1,-1 1 0,0 0-1,1-1 1,-1 1 0,0 0-1,0 1 1,1-1-1,-1 0 1,0 0 0,0 1-1,2 2 1,3 6-513,0 0 1,-1 1-1,-1 0 1,0 0-1,0 1 0,3 14 1,5 10-3323,-6-18-962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36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24 217 2873,'0'0'10208,"18"-17"-9815,53-53-232,-67 66-154,0-1-1,0 1 1,0-1-1,0 0 1,-1 0 0,0 0-1,0 0 1,0 0-1,-1-1 1,0 1-1,0-1 1,0 0 0,-1 0-1,0 0 1,0 0-1,0 0 1,-1 0 0,0-6-1,0 11 38,0 0-1,0 0 0,0 0 1,0 1-1,0-1 0,0 0 0,0 0 1,0 0-1,-1 1 0,1-1 1,0 0-1,-1 0 0,1 1 1,0-1-1,-1 0 0,1 1 1,-1-1-1,1 1 0,-1-1 0,1 0 1,-1 1-1,0-1 0,1 1 1,-1-1-1,0 1 0,1 0 1,-1-1-1,0 1 0,-1-1 1,0 1 76,-1-1 1,1 1 0,-1 0 0,1 0 0,-1 0 0,1 0 0,-1 0 0,0 0-1,-3 2 1,-1-1 113,1 1-1,1 0 1,-1 0-1,0 1 1,0-1-1,1 1 0,-9 6 1,8-3-87,1 0 0,0 1 0,0-1 0,0 1-1,1 0 1,0 0 0,0 0 0,1 0 0,0 1 0,0 0 0,-1 8 0,1-3 38,1 1 0,0 0 0,1-1 0,0 1 0,3 24-1,-1-35-172,-1 0-1,1 1 0,0-1 0,0 0 0,0 0 1,0 0-1,1 0 0,-1 0 0,1 0 0,0 0 0,-1 0 1,1 0-1,1-1 0,-1 1 0,0-1 0,1 0 0,-1 0 1,1 0-1,0 0 0,-1 0 0,1 0 0,0-1 0,0 1 1,0-1-1,1 0 0,-1 0 0,0 0 0,0 0 1,1 0-1,2-1 0,2 1-188,-1 0 0,1-1 0,-1 0 1,0 0-1,1 0 0,-1-1 0,0-1 0,1 1 0,-1-1 1,0 0-1,0-1 0,11-5 0,16-17-4240,-9-1-2980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40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64 8570,'0'0'9759,"0"-3"-9335,-7-7 5,4 22-233,2 35-28,1-39-86,0 52 194,-2-3-107,3 0-1,16 107 1,-13-133-168,-3-24-37,-1-1-1,1 0 1,0 1 0,1-1 0,-1 0 0,1 1 0,4 6 0,-5-11-432,-1-11-1620,-3-21-105,0 0-1,-2 1 1,-1 0-1,-18-53 0,-8-37-275,29 101 3138,0 0 0,1 0 1,1 0-1,3-35 0,-2 49-487,2 0 0,-1 0-1,0 0 1,1 0 0,-1 0 0,1 1 0,0-1 0,0 1-1,1-1 1,-1 1 0,1 0 0,0 0 0,-1 0 0,1 0-1,1 0 1,-1 1 0,0-1 0,1 1 0,-1 0-1,1 0 1,5-2 0,0 0 185,1 0 0,-1 1 0,1 0 0,0 0 0,0 1 0,0 1 0,19-1 0,-28 2-313,1 0 0,0 0 0,0 0 0,-1 0 0,1 1-1,0-1 1,-1 1 0,1-1 0,-1 1 0,1 0 0,-1-1 0,1 1 0,-1 0 0,1 0 0,-1 0 0,0 0-1,1 0 1,-1 1 0,0-1 0,0 0 0,2 2 0,-1 1 6,0-1 1,-1 1-1,1 0 1,-1-1-1,0 1 1,0 0-1,0 0 1,0 0-1,0 5 1,0 1 31,-1 0 1,0 1-1,-1-1 0,0 0 1,-1 0-1,0 0 1,-4 12-1,1-9-53,-1-1 0,-1 1 0,0-1 0,0 0 0,-2-1 0,1 0 0,-1 0 0,-1-1 0,0 0 0,0 0 0,-1-1-1,0-1 1,-17 10 0,15-13-964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40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59 6889,'0'0'7018,"0"-5"-6805,0-1-327,0 5 176,0 0 0,1-1-1,-1 1 1,0-1-1,0 1 1,0-1 0,0 1-1,-1 0 1,1-1 0,0 1-1,0-1 1,-1 1 0,1-1-1,-1 1 1,1 0-1,-1 0 1,0-1 0,0 1-1,1 0 1,-1 0 0,0 0-1,0-1 1,0 1 0,0 0-1,0 0 1,0 1 0,-1-1-1,1 0 1,0 0-1,0 1 1,-1-1 0,1 0-1,0 1 1,-1-1 0,1 1-1,0 0 1,-1-1 0,-1 1-1,-7-2 149,-1 0 0,1 1 0,0 0 0,-1 1 0,1 0 0,-1 0 0,-17 4 0,24-3-141,0 0-1,0 1 1,1-1 0,-1 1 0,0-1 0,0 1 0,1 0 0,-1 1 0,1-1-1,0 0 1,-1 1 0,1 0 0,0 0 0,1 0 0,-1 0 0,1 0-1,-1 1 1,1-1 0,0 1 0,0 0 0,0-1 0,-1 5 0,0 2 17,0 0 1,0 0-1,1 1 1,0-1-1,1 0 1,0 1-1,1-1 1,0 1-1,1-1 1,0 1-1,4 18 1,-3-24-92,-1-1 0,1 1 0,0-1 0,0 0 0,0 1 0,1-1 0,-1 0 0,1 0 0,0-1 0,0 1 0,0-1 0,1 1 0,-1-1 0,1 0 1,0 0-1,0-1 0,0 1 0,0-1 0,0 0 0,1 0 0,-1 0 0,1-1 0,-1 1 0,1-1 0,-1 0 0,1 0 0,0-1 0,6 1 0,-7-1-215,1 0 0,-1 0 0,1 0 0,-1 0 0,1 0 0,-1-1 0,1 0 0,-1 0 0,0 0 0,1-1 0,-1 0 0,0 1 0,0-1 0,5-4 0,-6 4 40,0-1-1,0 0 1,-1 0-1,1 0 1,-1-1-1,0 1 0,0-1 1,0 1-1,0-1 1,-1 0-1,1 1 1,-1-1-1,0 0 1,0 0-1,0 0 1,0-8-1,-1-15-798,-2-12 3687,1 33-562,4 24-944,-1-7-1181,-2-8-10,0 1 0,1 0 0,0-1 0,0 1 0,0-1 0,0 0 0,0 1 0,1-1 0,0 0 0,-1 0 0,1 0-1,0 0 1,1 0 0,-1 0 0,0 0 0,1-1 0,-1 1 0,1-1 0,0 0 0,5 3 0,-2-2-614,1 0 0,0-1 0,0 0 0,0-1 0,0 1 0,0-1 0,0 0 0,0-1 0,9 0 1,8 0-6039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41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13 7282,'0'0'12002,"-15"-3"-11755,-51-6-110,64 9-113,0 0 0,-1 0 0,1 0-1,0 1 1,-1-1 0,1 1 0,0-1-1,0 1 1,0 0 0,0 0 0,0 0 0,0 0-1,0 0 1,0 1 0,0-1 0,0 1-1,0-1 1,1 1 0,-1-1 0,1 1 0,-1 0-1,1 0 1,0 0 0,-1 0 0,0 4 0,-2 2 75,1 0 0,0 0 1,1 1-1,-3 13 0,5-22-98,-2 8 40,1 1-1,0 0 1,0 0-1,1 0 0,0-1 1,1 1-1,1 11 1,-1-18-40,-1 1 1,1-1-1,0 1 1,0-1-1,0 1 0,0-1 1,0 1-1,1-1 1,-1 0-1,0 0 1,1 0-1,0 0 1,0 0-1,-1 0 1,1 0-1,0-1 1,0 1-1,1 0 0,-1-1 1,0 0-1,0 0 1,1 1-1,-1-1 1,1-1-1,-1 1 1,6 1-1,-2-1-179,1-1 0,-1 1 1,1-1-1,-1 0 0,0-1 0,1 1 0,-1-1 0,1-1 0,-1 1 0,0-1 0,0 0 1,11-6-1,-8 4-952,-1-1 1,-1-1-1,1 1 0,11-12 1,17-22-6569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41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6569,'0'0'12403,"-8"14"-11928,7-11-446,-6 8 103,1 2 0,0-1 1,1 0-1,0 1 1,1 0-1,1 0 1,-4 23-1,1 209 978,6-172-997,0-61-138,0-1 0,1 0 0,0 0 0,0 0 0,2-1 0,-1 1 0,1 0 0,1-1 0,-1 1 0,2-1 0,7 13 0,-11-22-158,0 1-1,0-1 1,0 0 0,0 0-1,0 0 1,0 0 0,0 0-1,0 0 1,1 0 0,-1-1-1,0 1 1,1 0 0,-1-1-1,0 1 1,1 0 0,-1-1-1,1 0 1,-1 1 0,1-1-1,-1 0 1,1 0 0,-1 0-1,1 0 1,-1 0 0,3 0-1,-1 0-574,4 0-4781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42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203 385 10698,'0'0'8057,"-19"1"-7788,-63 9 225,77-8-427,1 0 1,-1 0-1,1 0 1,-1 0-1,1 1 1,0 0 0,0 0-1,0 0 1,0 1-1,1-1 1,-1 1-1,1 0 1,0 0 0,0 0-1,0 0 1,0 0-1,1 1 1,0-1-1,0 1 1,-1 5 0,-5 5 70,4-6-76,1 0-1,0 0 1,0 0-1,1 0 1,0 0-1,1 1 1,0-1-1,1 1 0,0 14 1,0-23-59,0-1 1,0 1-1,0 0 1,1 0-1,-1 0 0,0 0 1,0 0-1,1 0 0,-1 0 1,1 0-1,-1 0 1,1 0-1,-1-1 0,1 1 1,0 0-1,-1 0 1,1-1-1,0 1 0,-1 0 1,1-1-1,0 1 0,1 0 1,28 8 8,-24-8-87,1-1 1,-1 0 0,0 0 0,1-1 0,-1 1 0,0-1 0,0 0 0,7-3 0,-7 1-175,0 0 1,0-1 0,0 0 0,-1 0 0,1-1 0,-1 1-1,0-1 1,-1 0 0,7-9 0,34-55-5344,-43 66 5261,23-46-5896</inkml:trace>
  <inkml:trace contextRef="#ctx0" brushRef="#br0" timeOffset="1">221 0 9962,'0'0'8995,"-7"26"-8140,-20 85-255,23-89-430,1 0 0,1 1 0,1-1 0,3 31-1,-1-6 53,-2-20-150,2 0 0,0 0 0,2 1 0,1-2 0,9 38 0,-6-39-74,-5-19-73,-1 1 0,1 0-1,0-1 1,1 0 0,0 0 0,3 7 0,-5-13-1,-1 0 1,0 1-1,0-1 0,0 0 0,1 0 1,-1 0-1,0 1 0,0-1 0,1 0 1,-1 0-1,0 0 0,1 1 0,-1-1 1,0 0-1,0 0 0,1 0 0,-1 0 1,0 0-1,1 0 0,-1 0 0,0 0 1,1 0-1,-1 0 0,0 0 0,1 0 1,-1 0-1,0 0 0,1 0 0,-1 0 0,0 0 1,1 0-1,-1-1 0,0 1 0,0 0 1,1 0-1,-1 0 0,0 0 0,0-1 1,1 1-1,9-11-3750,-4-8-1999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42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10818,'0'0'9346,"-23"133"-9346,29-127 0,-6 0-416,11-6-872,1 0-1697,-7 0-1560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42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9 5937,'0'0'13299,"-12"-8"-13475,12 14-536,0 8-1793,0-5-3032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43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5705,'0'0'10233,"2"-8"-9631,7-22-149,-9 30-439,0 0 0,0 0 0,0 0 0,0 0-1,0 1 1,0-1 0,0 0 0,0 0 0,0 0 0,0 0 0,0 0 0,1 1 0,-1-1-1,0 0 1,0 0 0,0 0 0,0 0 0,0 0 0,0 1 0,1-1 0,-1 0 0,0 0 0,0 0-1,0 0 1,0 0 0,1 0 0,-1 0 0,0 0 0,0 0 0,0 0 0,0 0 0,1 0-1,-1 0 1,0 0 0,0 0 0,0 0 0,0 0 0,1 0 0,-1 0 0,0 0 0,0 0 0,0 0-1,0 0 1,1 0 0,-1 0 0,0 0 0,0 0 0,0 0 0,0-1 0,1 1 0,-1 0-1,0 0 1,0 0 0,0 0 0,0 0 0,0 0 0,0-1 0,0 1 0,1 0 0,3 18 141,-4-17-110,6 37 223,1 61 0,-1-5-67,4-51-193,-10-42 19,5-22-63,1-43-174,6-37 128,-10 96 109,-1 1 1,1 0-1,-1 0 1,1-1 0,1 1-1,-1 0 1,1 1 0,-1-1-1,1 0 1,0 1-1,0-1 1,1 1 0,-1 0-1,1 0 1,-1 1 0,1-1-1,0 1 1,0-1-1,0 1 1,0 0 0,1 1-1,-1-1 1,0 1 0,1 0-1,-1 0 1,1 0-1,-1 1 1,1-1 0,-1 1-1,1 0 1,0 0 0,-1 1-1,1 0 1,6 1-1,-9-1 9,0 0 0,-1 0 1,1 0-1,0 0 0,-1 1 0,1-1 0,-1 0 0,0 1 0,0-1 0,1 1 0,-1-1 0,0 1 0,0 0 0,0-1 0,0 1 0,0 3 0,11 31 248,-11-31-235,2 11-12,-1 0-1,0 1 0,-1-1 1,-2 18-1,1-11-213,0-21 93,0 0 0,0-1-1,0 1 1,0-1-1,0 1 1,0 0 0,1-1-1,-1 1 1,1-1-1,-1 1 1,1-1 0,-1 1-1,1-1 1,2 3-1,13 3-4597,-5-6-644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45.1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54 6601,'0'0'9520,"9"-5"-9264,2-1-353,-6 4-7,-1 0-1,0 0 0,0-1 0,0 1 0,-1-1 1,1 0-1,-1 0 0,1 0 0,4-6 1,-2-2 471,-11 32 1454,4 61-330,1-80-1627,0-1 1,1 1-1,-1 0 0,0-1 1,1 1-1,-1 0 0,0-1 1,1 1-1,0 0 0,-1-1 1,1 1-1,0-1 0,0 0 0,0 1 1,0-1-1,0 0 0,0 1 1,0-1-1,1 0 0,-1 0 1,0 0-1,1 0 0,-1 0 1,1 0-1,-1-1 0,3 2 1,8 2-4424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43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382 0 9578,'0'0'11193,"-16"13"-10846,-52 46-100,63-54-226,1-1 0,0 1 0,0 0 0,1 0 1,0 0-1,0 1 0,0-1 0,0 1 0,1 0 1,0 0-1,-2 8 0,2-2-4,1 1 0,0-1 0,2 22 0,-1-10-43,0-22-27,1-1 0,-1 1 0,1-1-1,-1 1 1,1-1 0,-1 1 0,1-1 0,0 1 0,0-1 0,0 0 0,0 1 0,0-1 0,0 0 0,0 0 0,0 0 0,0 0 0,0 0 0,1 0 0,-1 0 0,0 0 0,1 0 0,-1-1 0,0 1 0,1-1 0,-1 1 0,1-1 0,0 1 0,-1-1 0,1 0 0,-1 0 0,1 1 0,1-2 0,0 2-230,0-1 1,-1 0 0,1 0-1,-1 0 1,1 0 0,0 0 0,-1-1-1,1 1 1,-1-1 0,1 0 0,-1 0-1,1 1 1,-1-2 0,0 1 0,1 0-1,-1 0 1,0-1 0,0 1 0,0-1-1,3-2 1,-2-3 42,-1 0 1,1 1-1,-1-1 1,0 0-1,-1 0 1,1 0-1,-2-1 0,1 1 1,-1 0-1,0-9 1,1-11 7738,-6 74-6654,2-1 0,4 76-1,1-35-740,-1-63-111,-1-16 18,1 0 1,-1 1-1,-1-1 0,0 0 0,0 0 0,-3 12 1,3-18-4,0 1 1,-1-1-1,1 0 0,-1 1 1,1-1-1,-1 0 1,0 0-1,0 0 1,0 0-1,0 0 1,0 0-1,0-1 0,0 1 1,-1-1-1,1 1 1,0-1-1,-1 0 1,0 0-1,1 0 1,-1 0-1,0 0 0,1-1 1,-5 1-1,-7 1 18,0 0 0,-1-1 0,0 0-1,1-1 1,-1-1 0,1-1-1,-1 0 1,1 0 0,-16-6 0,19 5-117,1-1 1,0 0 0,0-1-1,0 0 1,0 0-1,1-1 1,0-1 0,0 1-1,1-1 1,0-1 0,0 0-1,-11-14 1,12 8-1588,6 5-3188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48.3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 8266,'0'0'9588,"0"-8"-8638,0 4-882,0 5 373,-1 47-243,4 87 230,-2-113-378,2 0 1,1-1-1,0 1 1,9 23-1,-10-39-40,-1 0 0,1-1 0,0 0 0,0 1 0,0-1 1,1 0-1,-1-1 0,1 1 0,1-1 0,-1 1 0,1-1 0,-1 0 0,1-1 0,0 1 0,0-1 1,9 4-1,-11-6-74,1 1 0,-1-1-1,1 0 1,-1 0 0,1-1 0,0 1 0,-1-1 0,1 0 0,0 0 0,-1 0 0,1 0 0,0 0 0,-1-1 0,1 0 0,0 0 0,-1 0 0,1 0 0,-1 0 0,0-1 0,1 0 0,-1 1 0,0-1 0,0 0-1,0-1 1,0 1 0,0 0 0,4-6 0,1-1-519,-1 0 0,0-1 0,-1 0 0,0 0 0,0-1 0,-1 1 0,0-1 0,-1 0 0,0-1 0,4-22-1,-4-3 508,0 0-1,-3-45 1,-1 80 147,0 2-20,0 0 0,0-1-1,1 1 1,-1 0 0,0 0 0,0-1-1,0 1 1,0 0 0,0-1 0,0 1-1,0 0 1,0-1 0,0 1-1,0 0 1,0-1 0,0 1 0,0 0-1,0-1 1,0 1 0,0 0 0,-1-1-1,1 1 1,0 0 0,0 0-1,0-1 1,0 1 0,-1 0 0,1 0-1,0-1 1,0 1 0,0 0 0,-1 0-1,1-1 1,0 1 0,0 0-1,-1 0 1,1 0 0,0 0 0,-1-1-1,1 1 1,0 0 0,-1 0 0,1 0-1,0 0 1,-1 0 0,1 0-1,0 0 1,-1 0 0,0 1 25,0-1 0,0 1-1,1 0 1,-1-1 0,0 1 0,1 0-1,-1 0 1,0 0 0,1 0 0,-1-1 0,1 1-1,-1 0 1,1 0 0,0 0 0,-1 0 0,1 2-1,-4 19 464,1 0-1,1 0 0,1 1 1,3 33-1,0-2 16,-2-47-515,1 0 0,-1-1 0,1 1 0,1 0 0,-1-1 0,1 1 0,0-1 0,1 0 0,0 0-1,0 1 1,0-2 0,1 1 0,-1 0 0,1-1 0,6 7 0,-6-9-52,-1 1 1,1-1-1,0 0 1,-1 0-1,1-1 0,0 1 1,1-1-1,-1 0 1,0 0-1,1 0 1,-1-1-1,1 0 0,-1 0 1,1 0-1,0 0 1,0 0-1,-1-1 1,1 0-1,0 0 1,0-1-1,-1 1 0,9-3 1,-10 2-82,0 0 1,1-1-1,-1 0 1,-1 1-1,1-1 1,0 0-1,0-1 1,-1 1 0,1 0-1,-1-1 1,0 1-1,0-1 1,0 0-1,0 0 1,0 0-1,0 0 1,-1 0-1,0 0 1,1 0-1,-1 0 1,0-1-1,-1 1 1,2-6-1,1-10-621,-1 1-1,0-37 0,-2 53 663,0-22-489,1 9 527,-1-1 0,0 0-1,-2 0 1,0 1-1,-5-21 1,6 33 117,0 0 0,0 0 0,0-1 0,-1 1 0,1 0 0,-1 0 0,0 1 0,0-1 0,0 0 0,0 1 1,-1-1-1,1 1 0,-1-1 0,1 1 0,-1 0 0,0 0 0,0 0 0,0 1 0,0-1 0,0 1 0,0 0 0,0-1 0,-1 2 0,1-1 0,0 0 0,-1 0 0,1 1 0,0 0 0,-8 0 0,10 0-296,1 2-133,0 0-1,0-1 1,1 1 0,-1 0 0,0 0 0,0 0 0,1 0-1,-1-1 1,1 1 0,0 0 0,-1 0 0,1-1 0,0 1-1,0-1 1,0 1 0,0-1 0,0 1 0,2 1 0,13 9-5716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49.3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1 10218,'0'0'7392,"0"22"-6887,-5 144 337,3-70-594,0-20 19,11 97-1,-9-161-305,0-11 29,0 0-1,-1 0 0,1 0 0,0 0 0,0 0 0,0 0 0,0 0 0,0 0 0,1 0 0,-1 0 0,0 0 0,0 0 0,1 0 0,-1 0 0,1-1 0,-1 1 0,1 0 0,-1 0 0,1 0 0,0 1 0,0-2-147,5-14-142,5-42-801,-8 38 627,0 0 1,7-22 0,-8 36 414,-1-1 0,1 1-1,0 0 1,0 0 0,1 0 0,-1 0 0,1 0 0,0 1 0,-1-1 0,2 1 0,-1-1 0,0 1 0,7-4 0,-9 6 83,0 0 0,-1 1 0,1-1 0,0 1 0,-1 0 0,1-1 0,0 1-1,-1 0 1,1-1 0,0 1 0,0 0 0,0 0 0,-1-1 0,1 1 0,0 0-1,0 0 1,0 0 0,-1 0 0,1 0 0,0 0 0,0 0 0,0 0 0,0 1-1,-1-1 1,1 0 0,0 0 0,0 1 0,-1-1 0,1 1 0,0-1 0,-1 0 0,1 1-1,0-1 1,-1 1 0,1 0 0,0-1 0,-1 1 0,1-1 0,-1 1 0,1 0-1,-1-1 1,0 1 0,1 0 0,-1 0 0,0-1 0,1 1 0,-1 1 0,2 5 206,0 0 0,-1 0 0,0 0 1,1 11-1,-2-13-183,8 148 1284,-8-149-1296,0 0 0,1-1 0,0 1 0,0-1 0,0 1 0,0-1 1,0 1-1,1-1 0,-1 0 0,1 0 0,4 6 0,-5-8-70,0 0 0,0 0 0,1 0 0,-1-1 0,0 1 0,0 0 0,1-1-1,-1 1 1,0-1 0,1 1 0,-1-1 0,0 0 0,1 1 0,-1-1 0,0 0 0,1 0 0,-1 0 0,1 0 0,-1 0 0,1-1-1,-1 1 1,0 0 0,1-1 0,-1 1 0,0 0 0,1-1 0,-1 0 0,0 1 0,0-1 0,1 0 0,-1 0 0,0 1 0,0-1-1,0 0 1,1-2 0,9-6-1596,-1-1 0,0-1-1,8-12 1,1-1-3852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49.6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42 135 8410,'0'0'6780,"10"-8"-6623,33-25-81,-40 30-62,-1 1-1,0 0 0,0-1 0,0 1 1,0-1-1,-1 1 0,1-1 0,-1 0 1,0 0-1,1 0 0,-1 1 0,0-1 1,-1 0-1,1-1 0,-1 1 0,1 0 1,-1 0-1,0 0 0,0 0 1,0 0-1,0 0 0,-2-4 0,2-6 486,-1 12-441,1 0 0,-1 0 0,1 1 0,-1-1 0,1 0 0,-1 1 0,1-1 0,-1 1 0,1-1 0,-1 1 0,0-1 0,1 1 0,-1-1 0,0 1 0,0-1 0,1 1 0,-1 0 0,0-1 0,0 1 0,0 0 0,1 0 0,-1 0 0,0 0 0,0 0 0,0 0 0,0 0 0,1 0 0,-1 0 0,-1 0 0,-29 2 398,28-1-420,1-1-1,-1 1 1,1 0 0,0 0 0,-1 1 0,1-1 0,0 0 0,0 1 0,0-1 0,0 1 0,0 0 0,0-1 0,0 1 0,0 0 0,1 0 0,-2 3 0,-1 1 54,1-1 1,1 1 0,-1 0 0,1 0-1,0 1 1,-2 7 0,1 1 107,1 0 1,1 1 0,0-1-1,3 30 1,-2-43-190,1 1 0,-1-1 0,1 0 0,0 1 0,-1-1 0,1 1 0,0-1 0,1 0 0,-1 0 0,0 0 0,1 0 0,-1 0 0,1 0 1,-1 0-1,1 0 0,0 0 0,4 2 0,-2-1-4,0-1-1,1 1 1,-1-1 0,1 0 0,-1-1 0,1 1-1,0-1 1,8 1 0,-4 0-281,-1-2 0,0 1 1,1-1-1,-1-1 0,0 1 0,1-1 1,-1-1-1,0 0 0,0 0 0,12-5 0,15-17-3558,-5-4-1620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50.0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 1 8970,'0'0'9041,"-4"28"-8517,-12 89-139,14-94-217,0-1 0,2 31 1,0-23-70,0-29-106,0 0 0,0-1 0,0 1 0,0 0-1,1-1 1,-1 1 0,0-1 0,0 1 0,0 0 0,0-1 0,1 1 0,-1-1-1,0 1 1,1 0 0,-1-1 0,0 1 0,1-1 0,-1 1 0,1-1-1,-1 1 1,1-1 0,-1 0 0,1 1 0,-1-1 0,1 0 0,-1 1-1,1-1 1,0 0 0,-1 1 0,1-1 0,-1 0 0,2 0 0,-1 0-41,0 0 0,0 0 0,0 0 1,1 0-1,-1 0 0,0 0 0,0 0 0,0-1 1,0 1-1,0-1 0,0 1 0,0 0 0,0-1 1,0 0-1,0 1 0,0-1 0,0 0 1,0 1-1,0-1 0,1-1 0,5-9-218,0 0 0,-1 0 0,-1-1 0,0 1 0,0-1 1,-1 0-1,-1-1 0,4-22 0,0 6 303,-7 29-12,0 1 0,0-1 1,0 0-1,0 0 0,1 1 1,-1-1-1,0 0 0,0 1 0,0-1 1,0 0-1,1 0 0,-1 0 1,0 1-1,0-1 0,1 0 1,-1 0-1,0 0 0,0 1 1,1-1-1,-1 0 0,0 0 0,0 0 1,1 0-1,-1 0 0,0 0 1,1 0-1,-1 0 0,0 0 1,1 0-1,-1 0 0,0 0 1,1 0-1,-1 0 0,0 0 0,0 0 1,1 0-1,-1 0 0,0 0 1,1 0-1,-1 0 0,0 0 1,0-1-1,1 1 0,-1 0 1,0 0-1,0 0 0,1 0 0,-1-1 1,0 1-1,0 0 0,0 0 1,1-1-1,-1 1 0,0 0 1,0 0-1,0-1 0,0 1 1,0 0-1,1-1 0,-1 1 0,0 0 1,0 0-1,0-1 0,0 1 1,10 23 971,-4 12-160,-6-28-734,1 1-1,0-1 0,0 0 0,1-1 0,-1 1 0,2 0 0,-1 0 0,1-1 0,0 1 1,0-1-1,7 9 0,-9-14-125,0 0 1,0 0 0,0 0-1,0 0 1,0-1 0,1 1-1,-1 0 1,0-1 0,1 1-1,-1-1 1,0 0 0,1 1-1,-1-1 1,1 0 0,-1 0-1,0 0 1,1 0 0,-1 0-1,1 0 1,-1 0 0,0 0-1,1-1 1,-1 1 0,1 0-1,1-2 1,0 1-362,1-1 0,-2 1 0,1-1 0,0 0 0,0 0 0,-1 0 0,1 0 0,-1-1 0,4-3 0,12-22-7691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50.4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107 0 9394,'0'0'7734,"-14"7"-7029,-46 27-39,57-30-610,0-1 1,0 0 0,0 1 0,1-1 0,-1 1 0,1 0 0,0 0-1,0 0 1,0 0 0,1 0 0,-1 0 0,1 1 0,0-1 0,0 1-1,1-1 1,-1 0 0,1 1 0,0-1 0,0 1 0,0-1 0,2 5-1,-2 6 94,0-13-135,0 9 63,0-1 0,0 1 1,1 0-1,1-1 0,3 13 0,-4-19-72,0-1 0,1 1 0,0-1 0,0 1 0,0-1 0,0 0-1,0 0 1,1 0 0,-1 0 0,1 0 0,0-1 0,0 1 0,0-1 0,0 1 0,0-1-1,1 0 1,-1-1 0,5 3 0,1-1-261,1 0 0,-1 0-1,1-1 1,0 0 0,0 0 0,0-1 0,10-1 0,-10 0-1369,0 0 1,0-1 0,19-5 0,7-9-6041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50.8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46 21 744,'0'0'16600,"-5"13"-15480,1-4-977,-3 4 78,1 0 0,1 0 0,1 1 0,-1-1 0,2 1 0,0 0 0,-1 17 0,4 44 387,1-74-608,-1 1 0,1-1 0,0 0 0,-1 1 0,1-1 0,0 0 0,0 1 0,0-1-1,0 0 1,0 0 0,0 0 0,0 0 0,1 0 0,-1 0 0,0 0 0,0 0 0,1-1 0,-1 1 0,1 0 0,-1-1 0,0 1 0,1-1-1,-1 1 1,1-1 0,0 0 0,-1 0 0,3 0 0,0 1-55,-1 0 1,1-1-1,-1 0 0,1 0 0,0 0 1,-1 0-1,1 0 0,-1-1 1,1 0-1,-1 1 0,1-1 0,4-3 1,-5 2-76,0-1 1,0 0-1,0 0 1,0 0-1,0 0 1,-1 0-1,1-1 1,-1 1-1,0-1 1,0 0-1,-1 0 1,1 0-1,-1 0 1,1 0 0,-1 0-1,-1 0 1,2-4-1,0-12-846,-1 0-1,0-26 0,-2 25 400,2 18 569,-1-1 0,0 1-1,0 0 1,0-1 0,-1 1-1,1 0 1,-1-1-1,0 1 1,1 0 0,-2 0-1,1 0 1,0 0 0,-1-1-1,1 2 1,-1-1-1,0 0 1,0 0 0,0 1-1,0-1 1,0 1-1,-1-1 1,1 1 0,-1 0-1,0 0 1,1 0 0,-1 0-1,0 1 1,0-1-1,0 1 1,0 0 0,-1-1-1,1 2 1,0-1 0,0 0-1,-1 1 1,1-1-1,0 1 1,-5 0 0,7 0-96,-1-1 1,1 1-1,-1 0 0,0 0 1,1 0-1,-1 0 1,1 0-1,-1 1 0,0-1 1,1 0-1,-1 1 1,1-1-1,-1 1 1,1-1-1,-1 1 0,1 0 1,0 0-1,-1 0 1,1 0-1,0 0 1,0 0-1,-1 0 0,1 0 1,0 0-1,0 0 1,-1 3-1,0 8-3819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51.6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8954,'0'0'7834,"1"10"-7346,0 1-373,9 138 1017,-5-154-2006,1-6 226,6-31-688,-6 20 876,0 1 0,16-36 1,-22 57 501,1-1-1,-1 1 1,0-1 0,0 0 0,0 1 0,1-1 0,-1 1-1,0-1 1,0 1 0,1-1 0,-1 1 0,1-1 0,-1 1-1,0-1 1,1 1 0,-1 0 0,1-1 0,-1 1 0,1-1 0,-1 1-1,1 0 1,-1 0 0,1-1 0,-1 1 0,1 0 0,0 0-1,-1 0 1,2-1 0,6 16 593,-1 31-177,-7-43-401,7 140 416,-6-142-475,-1-1 0,0 0 0,1 0 0,-1 0 0,1 0 0,-1 0-1,1 0 1,-1 0 0,1 0 0,-1 0 0,1 0 0,-1 0 0,1 0-1,-1 0 1,1-1 0,-1 1 0,0 0 0,1 0 0,-1 0 0,1-1-1,-1 1 1,0 0 0,1-1 0,0 1 0,5-13-225,0-1-1,5-20 1,-8 24 130,0 0 0,0 1 1,1-1-1,0 1 0,1 0 1,0 0-1,0 0 0,9-10 1,-12 17 158,1 1 1,-1-1-1,1 1 1,0 0 0,-1 0-1,1 0 1,0 0-1,0 0 1,-1 1 0,1-1-1,0 1 1,0 0-1,0 0 1,0 0 0,0 0-1,0 0 1,-1 0-1,1 1 1,0 0 0,0-1-1,0 1 1,-1 0-1,1 0 1,0 1 0,-1-1-1,1 1 1,-1-1-1,1 1 1,-1 0-1,4 3 1,0 6 15,-1 1-1,0 0 1,0-1-1,-1 2 1,-1-1-1,0 0 1,1 16-1,3-11-722,4-12-2863,-1-5-1134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51.9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62 1 824,'0'0'16821,"-9"28"-15442,-27 92-543,32-102-692,0 0 0,1 0 0,0 1 0,2 0 0,0-1 0,2 28 0,1 2 24,-1-36-173,0 0 0,0 0 0,2 0 0,-1-1-1,1 1 1,1-1 0,0 0 0,1 0 0,10 17-1,-15-28-63,0 0-1,0 0 1,0-1-1,0 1 0,0 0 1,0 0-1,0 0 0,0 0 1,0 0-1,0 0 1,0 0-1,0 0 0,0-1 1,0 1-1,0 0 0,0 0 1,0 0-1,1-1-974,-1 1 974,0 0 0,0 0 1,1 0-1,-1 0 1,0 0-1,0 0 0,0 0 1,0 0-1,0 0 0,0 0 1,0 0-1,0 0 1,1 0-1,-1 0 0,0 0 1,0 0-1,0 1 0,0-1 1,0 0-1,0 0 1,1 1-697,1-18-1266,-1-18-286,-2-15-1120,-4-2-952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52.3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17 7098,'0'0'8435,"19"-4"-7933,-3 0-321,0 1-1,28-2 1,-42 5-155,1 0 1,-1 1-1,0 0 0,1 0 1,-1 0-1,0 0 1,0 0-1,0 0 0,0 0 1,0 1-1,0-1 0,0 1 1,0-1-1,-1 1 1,1 0-1,0 0 0,-1 0 1,0 0-1,1 0 1,-1 0-1,0 0 0,0 0 1,0 0-1,0 0 0,0 1 1,-1-1-1,1 0 1,-1 4-1,2-1 26,0 2-12,0 0 0,0 0-1,0 0 1,-1 0-1,0 0 1,-1 0 0,0 0-1,0 0 1,0 0-1,-1 0 1,0 0 0,0 0-1,-1 0 1,0-1-1,0 1 1,0 0 0,-1-1-1,0 1 1,0-1-1,-1 0 1,0 0 0,0-1-1,0 1 1,-1-1-1,-8 9 1,9-11-218,-41 35 467,19-27-1779,-3-8-3712,17-6-840</inkml:trace>
  <inkml:trace contextRef="#ctx0" brushRef="#br0" timeOffset="1">249 64 8730,'0'0'8922,"0"147"-7842,0-115-592,0-3-264,0-6-120,0-9-96,5-2-8,7-6-80,-6-6-384,5 0-592,7 0-657,5-38-1311,0-2-2513,-6-1-2137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45.5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7458,'0'0'12026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52.6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1 192 696,'138'37'12571,"-138"-17"-10003,-5 9-423,-1 3-1065,0 0-440,6-3-216,0-3-64,0-3-144,0-6-72,12-2-72,5-9-72,6-4-72,0-2-560,12-11-1064,0-18-3273,-12-3-2377</inkml:trace>
  <inkml:trace contextRef="#ctx0" brushRef="#br0" timeOffset="1">348 1 11739,'0'0'7897,"-18"156"-7145,18-104-240,0 3-119,6-6-113,0-3-64,5-8-96,1-6-64,-6-9-56,5-9-224,-5-14-448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53.0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10922,'0'0'6890,"150"14"-6298,-103-5-592,11 8-1264,-12-5-3225,-17-1-5834</inkml:trace>
  <inkml:trace contextRef="#ctx0" brushRef="#br0" timeOffset="1">422 217 10002,'0'0'10330,"6"125"-10426,17-125-440,-6 0-896,-5-6-3577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53.6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0 11026,'0'0'4857,"-12"15"-8401,12-4-1265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54.1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 7578,'0'0'7144,"4"-1"-6968,-3 0-163,0 1 1,-1 0-1,1-1 1,0 1-1,0 0 1,-1 0-1,1 0 1,0 0-1,0 0 1,-1 0-1,1 0 1,0 0-1,0 0 0,-1 0 1,1 0-1,0 0 1,0 0-1,-1 0 1,1 1-1,0-1 1,-1 0-1,1 1 1,0-1-1,-1 1 1,1-1-1,0 0 1,-1 1-1,1-1 1,-1 1-1,1 0 1,-1-1-1,1 1 0,-1-1 1,1 1-1,-1 0 1,0-1-1,1 1 1,-1 1-1,2 2 49,-1 1-1,0 0 1,0-1-1,0 1 1,-1 0 0,0 8-1,2 21 28,-1-22-365,0 0-1,-1-1 0,-1 1 1,-2 19-1,7-43 243,0 1 0,1 0 0,1-1 0,0 2-1,0-1 1,1 1 0,0 0 0,1 0-1,0 1 1,1 0 0,13-10 0,-20 17 195,0 0 1,0 1 0,0 0 0,0-1 0,1 1-1,-1 0 1,1 0 0,-1 1 0,1-1-1,-1 0 1,1 1 0,-1-1 0,1 1-1,0 0 1,-1 0 0,1 0 0,-1 0-1,1 1 1,3 0 0,-4 0-64,0 0 0,0 0 0,0 0 0,0 1 0,0-1 0,0 1 0,0-1 0,0 1 0,-1 0 0,1 0 0,-1 0 0,1 0 0,-1 0 0,0 0 0,0 0-1,2 4 1,2 8 44,-1 1-1,0 0 1,-1 0-1,-1 0 0,1 16 1,-2-25-121,-1 11-209,3 15 59,-3-31-83,0 0 0,0 0 1,1 0-1,-1-1 0,1 1 0,-1 0 1,1 0-1,0 0 0,-1 0 0,1-1 1,0 1-1,-1 0 0,1 0 0,0-1 1,0 1-1,0-1 0,-1 1 0,1-1 1,0 1-1,0-1 0,0 1 0,0-1 1,0 0-1,0 1 0,0-1 0,2 0 1,8 1-5049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6:54.6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405 0 11002,'0'0'10136,"-25"10"-9893,-79 34-75,99-42-163,0 1 1,1 0-1,-1 0 1,0 0-1,1 1 1,0 0-1,0 0 1,0 0-1,0 0 1,1 1 0,-1-1-1,1 1 1,0 0-1,1 0 1,-1 0-1,1 0 1,0 0-1,0 1 1,1-1-1,0 0 1,-1 1-1,2 0 1,-1-1 0,1 1-1,0 9 1,0-13-29,0 0 0,0 0 1,0 0-1,0 0 1,0 0-1,1 0 0,-1 0 1,0 0-1,1 0 1,0 0-1,-1 0 1,1 0-1,0 0 0,0 0 1,0-1-1,0 1 1,1 0-1,-1-1 0,3 3 1,-1-2-78,0-1-1,-1 1 1,1-1 0,0 0 0,0 0 0,0 0 0,1-1 0,-1 1-1,0-1 1,0 1 0,0-1 0,5-1 0,0 2-460,0-2 1,0 1 0,0-1-1,-1 0 1,1 0-1,0-1 1,8-3-1,-13 3 240,1 0 0,-1 0 0,0 0-1,1 0 1,-1 0 0,0-1 0,0 1-1,-1-1 1,1 0 0,-1 0 0,1 0 0,-1 0-1,0 0 1,0-1 0,0 1 0,2-8-1,-3 11 340,9-29-338,-8 9 3978,-8 23-160,2 10-3023,0-1 1,1 1-1,0 0 1,1 0 0,1 0-1,0 1 1,2 24-1,-1-31-378,0 265 781,0-269-870,0-1 0,0 1 1,0-1-1,-1 0 0,1 0 0,-1 1 0,1-1 0,-1 0 1,0 1-1,0-1 0,0 0 0,0 0 0,0 0 1,0 0-1,-1 0 0,1 0 0,-1-1 0,1 1 1,-1 0-1,-3 2 0,2-2 9,-1 0-1,0 0 1,0 0 0,1-1 0,-1 1-1,0-1 1,-1 0 0,1 0 0,0-1-1,-8 1 1,-1 0-5,0-2 0,0 0-1,0-1 1,0 0 0,0 0 0,-21-9-1,14 3-28,1 0-1,0-2 1,-25-16-1,-1-12-1536,40 33 609,0-1-1,1 1 1,0-1 0,0 0-1,-5-10 1,2-2-5240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00.4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193 58 4993,'0'0'14476,"-4"-8"-13994,-13-27-219,16 33-250,-1 1 1,1 0 0,-1 0 0,1-1 0,-1 1 0,1 0-1,-1 0 1,0 1 0,1-1 0,-1 0 0,0 1-1,0-1 1,1 1 0,-1-1 0,0 1 0,0 0-1,0 0 1,0 0 0,0 0 0,0 0 0,1 0 0,-1 0-1,0 1 1,-2 0 0,-5 0-7,4-1 1,1 1 0,-1 0 0,1 0 1,0 0-1,-1 1 0,1 0 0,0 0 0,0 0 1,0 0-1,0 0 0,1 1 0,-1 0 0,0 0 1,1 0-1,0 0 0,0 0 0,0 1 1,0 0-1,0-1 0,1 1 0,0 0 0,0 0 1,-3 6-1,0 1 44,0 0 0,1 0 0,1 0 0,-1 1 0,2-1 0,0 1 0,-2 23 0,4-15-10,-1-13-27,1-1 0,0 1 0,0-1 0,1 1 0,1 8 0,-1-13-27,-1 0 1,1-1-1,0 1 1,0 0 0,0-1-1,-1 1 1,2-1-1,-1 1 1,0-1-1,0 0 1,0 1 0,1-1-1,-1 0 1,0 0-1,1 0 1,-1 0-1,1 0 1,-1 0 0,1 0-1,0 0 1,-1-1-1,1 1 1,3 0 0,1 0-355,0 1 0,1-2 1,-1 1-1,0-1 0,1 0 1,-1 0-1,0 0 0,1-1 1,-1 0-1,0 0 0,0-1 1,0 0-1,0 0 0,0 0 1,0-1-1,0 0 0,-1 0 1,0 0-1,1-1 0,-1 0 1,8-7-1,-7 5 18,-1 0-1,1-1 1,-1 1 0,-1-1 0,1 0-1,-1 0 1,-1-1 0,7-14-1,-8 14 1035,0 0-1,0-1 0,-1 1 0,0 0 0,1-12 1477,-2 25-87,-12 82-104,12-84-1955,0 0-1,0 0 1,0 0 0,0 0 0,0 0-1,1 0 1,0 0 0,-1 0-1,1-1 1,0 1 0,0 0 0,1 0-1,-1-1 1,1 1 0,2 3 0,-2-4-86,1 0 0,-1-1 1,1 1-1,0 0 0,0-1 1,0 1-1,0-1 0,0 0 1,0 0-1,0-1 0,0 1 1,1 0-1,-1-1 0,0 0 1,5 0-1,63 1-5898,-46-1 173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00.7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 12307,'0'0'5697,"-18"150"-4457,18-84-496,0 1-216,0-4-40,0-2-151,0-12-153,6-8-96,0-10-72,5-10-16,-5-7-160,0-8-385,0-6-839,-6-15-7578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01.1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1 136 12619,'0'0'6737,"202"47"-7449,-161-42-1705,-7-2-4136</inkml:trace>
  <inkml:trace contextRef="#ctx0" brushRef="#br0" timeOffset="1">382 0 5961,'0'0'13863,"-5"29"-12919,-19 97-385,19-85-249,2 0-1,4 76 1,1-44-139,-3-69-243,1 0-1,0 0 0,0 0 1,0 0-1,0 0 0,1 0 1,0 0-1,0 0 0,0 0 1,0 0-1,0-1 0,1 1 1,0 0-1,0-1 0,3 6 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01.5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10402,'0'0'8362,"151"38"-9082,-105-15-1561,-11-6-2552,-12 3-5657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01.9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30 167 8850,'0'0'11086,"11"-6"-10959,-8 5-108,14-7-83,0-1 1,0 0 0,22-17 0,-34 22 3,0 0 0,0-1 0,-1 0 0,1 1 0,-1-1 0,0-1-1,4-6 1,-7 10 25,0-1-1,1 0 1,-1 0-1,0 1 1,-1-1-1,1 0 1,0 0-1,-1 0 1,0 0-1,1 0 1,-1 1-1,-1-1 1,1 0-1,0 0 1,-1 0-1,1 0 1,-2-3-1,2 5 40,-1 0 1,0 1-1,1-1 0,-1 0 0,0 1 0,0-1 0,1 1 0,-1-1 1,0 1-1,0 0 0,0-1 0,0 1 0,1 0 0,-1-1 0,0 1 0,0 0 1,0 0-1,0 0 0,0 0 0,0 0 0,-1 0 0,-27 1 237,20-1-93,5 0-66,-1 1-1,0 0 1,0 0-1,1 0 1,-1 0-1,0 1 0,1 0 1,0 0-1,-1 0 1,1 0-1,0 1 1,0 0-1,0 0 0,1 0 1,-1 0-1,1 0 1,-1 1-1,1-1 1,0 1-1,-2 4 1,0-1 19,1 0 1,0 0 0,1 0 0,-1 0-1,1 1 1,1-1 0,-1 1 0,1-1-1,1 1 1,0 0 0,-1 12 0,2-8-5,-1-2-24,1 1 1,1 0 0,0-1 0,0 1 0,4 11 0,-4-18-69,0-1 0,1 1 0,0-1 0,-1 0 0,1 0 1,0 0-1,0 0 0,1 0 0,-1-1 0,1 1 0,-1 0 0,1-1 1,0 0-1,0 0 0,0 0 0,0 0 0,0 0 0,0-1 0,5 2 1,3 1-77,1 0 1,0-1 0,-1-1 0,1 0 0,0-1 0,20 0 0,-25-1-229,0 0 1,0 0-1,0-1 0,0 0 0,0 0 1,-1-1-1,1 0 0,0 0 0,-1 0 1,0-1-1,1 0 0,10-8 0,-6 1-1840,-1-1 0,-1 0 0,0-1 0,15-23 0,-5-3-5515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45.8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8010,'0'0'6105</inkml:trace>
  <inkml:trace contextRef="#ctx0" brushRef="#br0" timeOffset="1">226 4 10458,'0'0'4073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02.2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31 217 8058,'0'0'10906,"-5"18"-10082,-2 10-501,1 1-1,1 0 0,-1 43 1,5-55-266,1 29 131,0-45-201,0 0 1,0 0-1,1 0 1,-1 0-1,0 1 0,0-1 1,1 0-1,-1 0 1,1 0-1,-1 0 0,1 0 1,0-1-1,-1 1 1,1 0-1,0 0 1,-1 0-1,1 0 0,0-1 1,0 1-1,0 0 1,0-1-1,0 1 1,0-1-1,0 1 0,0-1 1,0 1-1,0-1 1,0 0-1,0 1 0,0-1 1,0 0-1,0 0 1,2 0-1,-1 0-79,1 0 0,0-1 0,0 1 0,-1-1 0,1 0 0,0 0 0,-1 0 0,1 0 0,-1-1 0,1 1 0,-1 0 0,0-1 0,1 0 0,-1 0 0,0 1 0,0-1 0,0-1 0,-1 1 0,1 0 0,2-3 0,4-8-132,-1 0 0,10-24 0,-5 11 212,-10 21 8,4-5 1018,-6 16 439,-1 11-1229,0-12-151,1 1 0,1 0 0,-1 0 0,1 0 0,0 0 0,0 0 0,0-1 0,3 7 0,-3-10-68,1 0-1,-1 0 1,1 0-1,-1 0 1,1-1-1,-1 1 1,1 0-1,0-1 1,0 1-1,0-1 1,0 0-1,0 0 1,0 0-1,0 0 1,0 0-1,1 0 1,-1 0-1,0-1 1,0 1-1,1-1 1,-1 1-1,0-1 1,5 0-1,4 1-503,0-1-1,0 0 1,0-1-1,19-3 1,-25 3-341,1-1-1,-1 0 1,0 1 0,0-2 0,0 1-1,8-6 1,12-12-6031</inkml:trace>
  <inkml:trace contextRef="#ctx0" brushRef="#br0" timeOffset="1">377 0 11707,'0'0'8401,"-6"33"-7737,-21 104-286,23-120-274,2 1 1,0 0-1,2-1 1,-1 1-1,5 31 0,-2-42-88,-1 1 0,1-1 0,1 0 0,-1 0 0,1 0 0,0 0 0,1-1 0,0 1 0,0-1 0,0 0 0,1 0-1,7 7 1,-11-12-118,0 0 0,0-1 0,0 1 0,-1 0 0,1-1 0,1 1 0,-1-1 0,0 1 0,0-1-1,0 1 1,0-1 0,0 0 0,0 0 0,0 0 0,0 1 0,2-1 0,-2 0-180,-1-1 0,1 1 0,-1 0 1,1 0-1,-1 0 0,1 0 0,-1 0 0,0-1 1,1 1-1,-1 0 0,1 0 0,-1-1 1,0 1-1,1 0 0,-1 0 0,0-1 0,1 1 1,-1 0-1,0-1 0,0 1 0,1-1 0,-1 1 1,0 0-1,0-1 0,0 1 0,0-1 0,1 1 1,-1-1-1,1-17-10834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02.6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11674,'0'0'3329,"174"29"-3961,-134-15-896,-11-5-1609,-6-3-3624</inkml:trace>
  <inkml:trace contextRef="#ctx0" brushRef="#br0" timeOffset="1">289 125 6769,'0'0'10843,"-5"150"-9187,5-109-608,0-7-560,0-5-231,0-6-121,5-8-40,13-6-96,-7-7-112,7-2-473,5-20-863,0-12-4281,-6-2-6202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03.0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0 165 12307,'35'-162'3000,"-35"159"-1615,-6 3 647,6 6-4537,6 6-2456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03.4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139 0 9642,'0'0'10592,"-14"5"-10182,0-1-278,9-3-86,0 1 0,0-1 0,1 1 0,-1 0 0,0 0 0,1 0 0,-1 1-1,1-1 1,0 1 0,0 0 0,0 1 0,0-1 0,0 0 0,1 1 0,0 0 0,-6 8 0,4-4 13,1 0 0,0 0 0,0 0 0,1 1 0,0 0 0,0-1 0,1 1 1,0 0-1,0 0 0,1 0 0,0 10 0,2-17-57,-1 0 0,0 0-1,0-1 1,1 1 0,-1 0-1,1-1 1,0 1 0,-1-1-1,1 1 1,0-1 0,0 1 0,0-1-1,0 1 1,0-1 0,0 0-1,0 0 1,1 1 0,-1-1 0,0 0-1,1 0 1,-1 0 0,1 0-1,-1-1 1,1 1 0,-1 0-1,1-1 1,0 1 0,-1-1 0,1 1-1,0-1 1,-1 0 0,3 0-1,9 2-150,0-1-1,0 0 1,17-2-1,-12 0-345,-17 1 393,1 0 0,0 0 1,-1 0-1,1 0 1,-1 0-1,1-1 1,0 1-1,-1-1 1,1 1-1,-1-1 1,1 1-1,-1-1 1,1 0-1,-1 0 1,0 0-1,1 0 0,-1 0 1,0 0-1,0 0 1,1 0-1,-1 0 1,0-1-1,0 1 1,0 0-1,-1-1 1,1 1-1,0-1 1,0 1-1,-1-1 1,1 1-1,0-2 1,0-5-454,0 0 0,0-1 1,0 1-1,-1 0 1,-1-10-1,0-1 198,1 10 484,-1 1 1,0 0-1,-1-1 1,1 1-1,-1 0 1,-1 0-1,0 0 0,0 0 1,0 1-1,-7-10 1521,23 20-270,1 9-1140,1 0 1,-1 1-1,-1 1 1,-1 0-1,0 1 1,-1 1 0,17 29-1,-24-39-227,-1 0 0,0 0 0,0 0 0,-1 1 0,0-1 0,0 1 0,0 0 0,-1-1 0,0 1 0,0 10 0,-1-17-79,6-9-404,-1-5 226,26-64-686,-27 71 905,0 0 0,0 0 0,0 0 0,1 1 0,0 0 1,0 0-1,1 0 0,8-7 0,-13 12 61,1-1 0,-1 1 0,1 0 0,-1 0 0,1 0 0,0 0 0,-1 0 1,1 0-1,0 1 0,0-1 0,0 0 0,-1 1 0,1 0 0,0-1 0,0 1 0,0 0 0,0 0 0,0 0 0,0 0 0,0 0 0,0 0 1,0 1-1,0-1 0,0 1 0,-1-1 0,1 1 0,0 0 0,0 0 0,-1 0 0,1 0 0,0 0 0,-1 0 0,1 0 0,-1 0 0,1 1 0,-1-1 1,0 1-1,1-1 0,-1 1 0,0-1 0,1 4 0,5 7 223,0 1 0,-1 0 0,-1 1 0,7 23 1,-5-13-194,0-3-199,7 20 727,-13-40-745,0 1 0,0-1 0,0 0 0,-1 1 0,1-1 0,1 0 0,-1 0 0,0 0 0,0 0 0,0 0 0,1 0 0,-1 0 0,0-1 0,1 1 0,-1 0 1,0-1-1,1 1 0,-1-1 0,1 1 0,-1-1 0,1 0 0,-1 1 0,3-1 0,7 0-5499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05.1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18 5721,'0'0'14863,"0"-5"-14485,0-7-198,0 35-67,0 47 23,-2-26-108,1-30-15,0-1 0,0 0-1,1 1 1,1-1 0,1 1 0,-1-1-1,2 0 1,7 22 0,-8-30-68,1-1 0,-1 0 1,1 0-1,0-1 0,1 1 0,-1-1 1,1 1-1,-1-1 0,1 0 0,0 0 1,0-1-1,1 1 0,-1-1 0,0 0 1,1 0-1,-1 0 0,1-1 0,5 2 1,-6-3-123,-1 1 1,0 0 0,1-1-1,-1 0 1,0 0 0,1 0-1,-1 0 1,0-1 0,1 1-1,-1-1 1,0 0 0,0 0-1,1 0 1,-1 0 0,0 0-1,0-1 1,0 0 0,0 1-1,-1-1 1,1 0 0,0 0-1,-1-1 1,1 1 0,-1 0-1,0-1 1,4-5 0,10-30-1977,-12 24 2574,-1-1 0,2-24 1,-2-25 258,-4 31-3868,0 18-2484,1 26-984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06.2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174 320 8674,'0'0'10417,"-12"0"-10104,6 0-264,3 0-10,-1-1-1,1 1 1,0 0 0,-1 0-1,1 1 1,-1-1 0,1 1-1,0 0 1,-1 0 0,1 0 0,0 0-1,0 0 1,-1 1 0,1 0-1,0-1 1,1 1 0,-1 0-1,0 0 1,0 1 0,1-1 0,0 1-1,-1-1 1,-2 5 0,-5 6 81,1 2 1,0-1-1,1 1 0,0 0 1,2 1-1,-1 0 1,2 0-1,0 0 1,1 0-1,1 1 0,0 0 1,0 25-1,3-41-119,0 0-1,0 0 1,1 0-1,-1 1 1,0-1-1,0 0 1,1 0-1,-1 0 1,1 0-1,-1 0 1,1 0-1,-1 0 0,1 0 1,0 0-1,0 0 1,-1 0-1,1 0 1,0 0-1,0 0 1,0 0-1,0-1 1,0 1-1,1 0 1,1 1-31,1-1-1,-1 1 1,0-1 0,1 0 0,-1 0 0,1 0 0,7 0 0,-3-1-188,0 0 1,0 0-1,0 0 1,0-1-1,0 0 1,15-5-1,-16 3-288,0-1 1,0 0-1,0 0 1,0-1-1,-1 0 0,1 0 1,-1 0-1,-1-1 1,1 0-1,-1 0 0,0-1 1,0 1-1,-1-1 1,0 0-1,5-11 0,-3 6 83,-1-1-1,-1 1 0,4-19 0,-5 17 2057,-1 0-1,1-27 0,-4 41-1466,0 0-1,0 0 0,0 0 0,0-1 1,0 1-1,0 0 0,0 0 0,0 0 1,0 1-1,0-1 0,0 0 0,0 0 1,0 0-1,0 1 0,0-1 0,0 1 1,0-1-1,0 1 0,0-1 0,0 1 1,0-1-1,0 2 0,-3 3 8,1 1 0,0-1 0,0 1 0,1 0 0,-1 0-1,1 0 1,1 0 0,-1 0 0,1 1 0,-1 6 0,-1 70 761,3-75-851,0-6-77,0-1 0,0 1 0,0 0 0,0-1 0,1 1 0,-1-1 0,1 1 0,-1 0-1,1-1 1,0 1 0,-1-1 0,1 0 0,0 1 0,0-1 0,0 0 0,0 1 0,0-1-1,0 0 1,1 0 0,-1 0 0,2 1 0,0 0 1,0 0-1,1 0 0,0 0 1,-1-1-1,1 0 1,0 0-1,0 0 1,7 1-1,-2-1-46,1-1-1,0 0 0,-1 0 1,1-1-1,-1 0 0,1-1 1,10-3-1,-9 1-18,0-1 0,-1 0 0,0-1 0,0 0 0,0-1 0,-1 0 0,0-1 0,0 1 0,-1-2 0,0 1 0,0-1 0,8-14 0,2-5-191,-1 0 0,-2-1 0,14-37 0,-14 28-552,18-70-1,-29 91 802,-1 0 0,0-1-1,-1 1 1,-1-1 0,-1 0 0,-4-30-1,4 47 32,0 0 0,-1 0 0,1 0 0,0-1 0,-1 1-1,1 0 1,-1 0 0,1 0 0,-1 0 0,0 0 0,1 0 0,-1 0 0,0 0-1,0 0 1,0 1 0,0-1 0,0 0 0,0 0 0,0 1 0,0-1-1,0 1 1,-2-2 0,0 1 15,0 0 0,0 1 0,0-1-1,-1 1 1,1 0 0,0-1 0,0 1 0,-6 1-1,4 0 2,0-1 1,-1 1-1,1 1 0,0-1 0,0 1 0,1 0 0,-1 0 0,0 0 0,1 0 0,-8 6 0,2 3 60,0 1 0,2 0 0,-1 1 0,2-1 0,-1 1 1,2 1-1,0-1 0,1 1 0,0 0 0,1 1 0,0-1 0,-1 17 1,-2 22 219,1 105 0,6-155-322,0 8 12,0 1 0,1-1 0,1 1 0,-1-1 0,2 1-1,0-1 1,7 18 0,-9-24-20,2-1-1,-1 0 0,0 0 1,1-1-1,0 1 0,0 0 1,0-1-1,0 0 0,0 1 1,1-1-1,-1-1 0,1 1 1,0 0-1,0-1 0,0 0 1,0 0-1,0 0 0,1 0 1,-1-1-1,1 0 0,-1 0 1,5 1-1,-3-1-94,0 0-1,0 0 1,0-1-1,0 0 1,-1 0 0,1 0-1,0-1 1,0 0-1,0 0 1,0 0 0,6-3-1,-8 1-120,0 1 0,0-1 0,0 0-1,0 0 1,0 0 0,-1 0 0,0-1 0,1 1-1,-1-1 1,-1 0 0,1 0 0,0 0 0,3-8-1,-1 1-513,0 0 0,0-1 0,-1 0 0,-1 0 0,0 0 0,2-17 0,-2-5 1554,-2-3 3376,-8 43-2643,2 3-1332,0 0-1,1 0 0,0 1 1,0-1-1,1 1 0,0 0 0,1 0 1,-2 13-1,1 11 184,1 40 1,2-70-396,0-1 1,0 0-1,0 1 1,1-1-1,-1 1 1,1-1-1,0 1 1,0-1 0,0 0-1,0 0 1,1 1-1,-1-1 1,1 0-1,0 0 1,0-1-1,0 1 1,4 4-1,-3-5-27,1 1-1,0-1 0,0 1 0,-1-1 1,1 0-1,0-1 0,1 1 0,-1-1 1,0 0-1,0 0 0,1 0 1,-1 0-1,9-1 0,-9 1-144,1-1-1,-1 0 1,1 0-1,-1 0 1,1-1-1,-1 0 1,1 1-1,-1-2 0,0 1 1,1 0-1,-1-1 1,0 0-1,0 0 1,5-3-1,-4 1-327,0-1 0,-1 0 0,0 1-1,0-1 1,0-1 0,0 1-1,-1 0 1,0-1 0,4-10-1,-4 7 209,0 0 0,0 0 0,-1 0 0,-1 0 0,0-1 0,0 1 0,-1 0 0,-1-16 0,1 2 2829,-7 25 762,4 1-3102,0 1 1,0-1-1,0 1 1,1 0-1,-1 0 1,1 0-1,0 0 1,0 1 0,1-1-1,-1 0 1,1 1-1,0-1 1,0 1-1,0 5 1,-1 13 219,0 36-1,2-44-328,1-14-103,-1 1-1,0-1 1,0 0 0,1 1 0,-1-1 0,1 0-1,-1 0 1,1 1 0,-1-1 0,1 0 0,0 0-1,0 0 1,-1 0 0,1 0 0,0 0 0,0 0-1,0 0 1,0 0 0,0 0 0,0-1 0,1 1 0,-1 0-1,0-1 1,0 1 0,1-1 0,-1 1 0,0-1-1,0 1 1,1-1 0,-1 0 0,3 0 0,50 2-1874,-41-2 414,11 0-3864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06.5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29 144 7618,'0'0'11597,"15"-6"-11596,46-22-592,-58 26 451,0 1 1,0-1-1,0 0 0,-1 0 0,1 0 0,0 0 0,-1-1 0,1 1 1,-1-1-1,0 1 0,1-1 0,-1 0 0,-1 0 0,1 0 0,0 0 1,-1 0-1,0 0 0,1-1 0,-1 1 0,0 0 0,-1-1 0,1 1 1,-1 0-1,1-1 0,-1 1 0,0-1 0,0 1 0,-1-5 0,1 8 145,-1-2 76,1 1 0,0 0 0,-1 0 0,1 0 0,-1-1 0,0 1 0,1 0 0,-1 0 0,0 0 0,0 0 0,1 0 0,-1 0 0,0 0 0,0 0 0,0 1 0,0-1 0,0 0 0,-1 1 0,1-1 0,0 0 0,0 1 1,0-1-1,0 1 0,-1 0 0,1-1 0,0 1 0,0 0 0,-1 0 0,1 0 0,0 0 0,-1 0 0,-1 0 0,-1 0 120,-1 0 1,1 0-1,0 0 0,0 1 1,-1-1-1,1 1 0,0 0 1,0 0-1,-4 2 0,3 1-56,0-1-1,1 1 1,-1 0-1,1 0 0,0 1 1,0-1-1,0 1 0,1 0 1,0 0-1,0 0 1,0 0-1,0 1 0,1-1 1,0 1-1,0 0 0,-1 7 1,-1 6 149,1 0 0,1 1 0,-1 32 0,3-50-286,0 1 0,1-1 1,-1 0-1,0 1 1,1-1-1,-1 0 0,1 0 1,-1 1-1,1-1 1,0 0-1,0 0 1,0 0-1,1 0 0,-1 0 1,0 0-1,1 0 1,-1-1-1,1 1 0,-1 0 1,1-1-1,2 3 1,0-2-23,0 0 0,1 0 0,-1 0 0,0-1 0,1 1 1,-1-1-1,1 0 0,-1 0 0,1 0 0,5-1 0,2 0-343,0 0 0,-1-1-1,1 0 1,-1-1 0,0 0-1,1-1 1,20-8 0,15-16-5305,-6-2-4405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06.9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168 0 5777,'0'0'14257,"-15"8"-13996,-49 28-28,62-35-210,-1 1 0,1 1-1,0-1 1,0 0 0,0 0-1,0 1 1,0-1 0,1 1-1,-1 0 1,1-1 0,0 1-1,0 0 1,0 0 0,0 0-1,0 0 1,0 0 0,0 4-1,1 3 55,0 0-1,0 0 0,3 16 0,-2-14-38,0-6-24,0 0-1,1 1 1,0-1 0,0-1-1,0 1 1,0 0 0,1 0-1,0-1 1,0 1-1,5 4 1,41 45-116,-49-55 90,0 1 0,0-1 0,0 0 0,0 0 0,0 0 0,0 1 0,0-1 0,0 0 0,0 0 0,0 0-1,0 0 1,0 1 0,0-1 0,0 0 0,0 0 0,0 0 0,0 1 0,0-1 0,0 0 0,0 0 0,0 0 0,0 0 0,0 1 0,0-1-1,-1 0 1,1 0 0,0 0 0,0 0 0,0 0 0,0 0 0,0 1 0,-1-1 0,1 0 0,0 0 0,0 0 0,0 0 0,0 0 0,-1 0-1,1 0 1,0 0 0,0 0 0,0 0 0,0 0 0,-1 0 0,1 0 0,0 0 0,0 0 0,0 0 0,-1 0 0,1 0 0,0 0 0,0 0 0,0 0-1,0 0 1,-1 0 0,1 0 0,0 0 0,0 0 0,0 0 0,-1-1 0,-13 1-181,-7-4-525,-27-5-1872,14 5-1909,15 2-1739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09.4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164 899 9178,'0'0'3686,"-12"-26"-2766,-37-88-277,29 62 260,-23-87 0,30 91-451,4 11-186,3 0 1,0 0-1,3-1 1,1 1-1,4-56 1,-1 87-236,0-1 0,1 1 1,0-1-1,0 1 0,1 0 0,0-1 1,0 2-1,0-1 0,1 0 0,-1 0 1,1 1-1,1 0 0,-1 0 1,1 0-1,0 1 0,0-1 0,7-4 1,12-7 49,1 0-1,41-19 1,-59 31-70,15-7-16,2 1 0,-1 1 0,1 1-1,1 1 1,-1 1 0,1 2 0,0 0 0,49-1-1,-73 5-428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09.8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25 10042,'0'0'10433,"4"-3"-10198,0 0-229,-1 0 0,1 1 1,0 0-1,0 0 0,0 0 1,0 1-1,0-1 0,0 1 1,1 0-1,-1 0 0,0 0 0,1 1 1,-1 0-1,0 0 0,1 0 1,-1 0-1,0 0 0,1 1 1,-1 0-1,0 0 0,1 0 1,-1 1-1,5 2 0,2 0 0,-1 1 0,1 0 0,-1 1 0,0 1-1,-1-1 1,0 1 0,0 1 0,10 11 0,-6-5 19,0 1 1,-2 0-1,13 21 0,-20-29-19,0 1 0,-1 0 0,0-1 0,0 1 0,0 1-1,-1-1 1,0 0 0,-1 0 0,1 16 0,-3-19-10,1-1 0,-1 1 1,-1 0-1,1-1 0,0 0 0,-1 1 1,0-1-1,0 0 0,-1 0 0,1 0 1,-1 0-1,0 0 0,0-1 1,0 1-1,0-1 0,0 0 0,-1 0 1,-4 3-1,-12 8-249,0 0 0,-27 12 0,23-12-221,-37 20-2614,8-9-3688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47.5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 9 11602,'0'0'9346,"5"-2"-9212,14-1-99,-1 1 1,1 0 0,35 2-1,-31 0-38,-22 1 5,0-1 0,0 1 0,0-1 1,-1 1-1,1-1 0,0 1 0,0 0 1,-1-1-1,1 1 0,0 0 0,-1-1 1,1 1-1,0 0 0,-1 0 0,1 0 1,-1 0-1,0 0 0,1 0 0,-1-1 1,0 1-1,1 0 0,-1 0 0,0 0 1,0 0-1,0 0 0,0 0 0,0 0 1,0 0-1,0 2 0,-1 42 548,1-31-389,2 34 28,2 1-1,18 82 1,-18-100-247,-1-1-1,-1 46 1,-2-73 25,0 1 0,-1-1-1,1 0 1,-1 0 0,0 0-1,0 0 1,0 0 0,0 0-1,0 0 1,-1 0 0,1 0 0,-1 0-1,0-1 1,0 1 0,0-1-1,0 1 1,0-1 0,-1 0-1,1 0 1,-5 3 0,-3 2-272,-1-1 0,1-1 0,-23 9 0,26-11 96,-50 18-3497,0-1-4216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11.6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133 0 3633,'0'0'8958,"-4"25"-7353,-1 8-1055,-22 125 2105,-7-4-395,-20 99-921,50-230-1614,1 0 0,1 29 0,19-62-3078,1-17-1006,-1-9-2399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11.9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10186,'0'0'9802,"87"197"-9514,-70-131-40,1 1-80,-7-10-112,1-8-48,-7-8-8,-5-9-208,0-9-304,0-9-944,-23-5-2377,0-9-1264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12.3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0 411 9706,'0'0'8690,"168"-52"-8538,-110 44-152,17-7-544,-17 4-2081,-12-1-3464</inkml:trace>
  <inkml:trace contextRef="#ctx0" brushRef="#br0" timeOffset="1">515 1 8618,'0'0'11042,"-18"191"-10234,18-128-296,0-2-127,0-6-41,0-9-176,6-8-96,0-9-72,0-9-128,0-6-240,-6-11-529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12.6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0 148 4689,'0'0'13771,"180"-11"-13771,-128 11-1400,-6 0-3913</inkml:trace>
  <inkml:trace contextRef="#ctx0" brushRef="#br0" timeOffset="1">359 1 12003,'0'0'8145,"-6"165"-7513,6-102-239,0-2-1,0-6-56,0-9-240,0-8-48,0-10-48,0-10-64,0-10-440,6-8-881,-1-23-14314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13.0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29 9858,'0'0'8162,"27"9"-7943,141 46-2508,-165-55 1766,0 1-1,0 0 0,1 0 1,-1 0-1,0 0 1,0 0-1,0 1 1,0 0-1,0-1 1,-1 1-1,1 0 1,0 0-1,-1 1 1,0-1-1,1 0 1,-1 1-1,0-1 1,0 1-1,0 0 0,-1 0 1,1 0-1,1 4 1,-3-6 686,0-1 0,0 1 1,1-1-1,-1 1 0,0-1 1,0 0-1,0 1 0,0-1 1,1 1-1,-1-1 0,0 0 1,0 1-1,1-1 0,-1 1 1,0-1-1,0 0 0,1 0 1,-1 1-1,0-1 0,1 0 1,-1 1-1,1-1 0,-1 0 1,0 0-1,1 0 0,-1 1 1,1-1-1,-1 0 0,1 0 1,0 0-1,7-11 3589,2-22-2005,-7 22-1503,-2 1 0,1-1 0,-1 0 0,-1 1 0,0-1 0,-2-16 0,1 26-168,1 0-1,-1 0 0,0-1 1,0 1-1,0 0 0,0 0 0,0 1 1,0-1-1,0 0 0,0 0 1,-1 0-1,1 1 0,0-1 0,0 1 1,-1-1-1,1 1 0,0-1 1,-1 1-1,1 0 0,-1-1 0,1 1 1,0 0-1,-1 0 0,1 0 0,0 0 1,-1 0-1,1 1 0,-2-1 1,-2 1 87,-1-1 0,1 1 0,0 0 1,0 0-1,0 0 0,-8 4 1,8-1-49,0-1 1,0 1-1,0 1 1,0-1 0,1 1-1,-1-1 1,1 1 0,0 1-1,1-1 1,-1 0 0,1 1-1,0 0 1,1-1 0,-1 1-1,1 0 1,-2 9 0,1 0 39,0 0 1,1 0 0,1 1 0,0-1-1,3 29 1,-2-40-143,1 0 0,0 0 0,0 0-1,0 0 1,0 0 0,0 0 0,1 0 0,0-1-1,0 1 1,0 0 0,0-1 0,1 1 0,-1-1 0,1 0-1,0 0 1,0 0 0,0 0 0,0-1 0,0 1-1,1-1 1,-1 1 0,1-1 0,0-1 0,-1 1 0,1 0-1,6 1 1,6 1-159,0-1 0,1 0 0,-1-1 0,1 0-1,20-2 1,-32 0-85,0-1-1,1 1 0,-1-1 0,0 0 1,1 0-1,-1 0 0,0-1 0,0 0 1,0 0-1,0 0 0,6-5 0,-2 1-1265,0-2 0,0 1-1,0-1 1,7-10 0,14-16-8183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13.4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33 0 8834,'0'0'11013,"-5"20"-10358,-3 16-395,2-1 0,-4 70 0,9-80-180,0-19-65,0 0-1,1 0 0,0 0 1,0 0-1,1 0 0,-1 0 0,3 8 1,-3-13-29,1 0 1,-1-1 0,1 1-1,-1-1 1,1 1-1,-1-1 1,1 1 0,-1-1-1,1 0 1,-1 1 0,1-1-1,0 1 1,-1-1 0,1 0-1,0 0 1,-1 1-1,1-1 1,0 0 0,-1 0-1,1 0 1,0 0 0,-1 0-1,1 0 1,0 0 0,-1 0-1,1 0 1,1 0 0,0-1-71,0 1 0,0 0 0,0-1 0,0 0 0,0 1 0,0-1 0,-1 0 0,1 0 0,0 0 0,3-2 0,1-3-277,0 0 0,-1-1 0,0 1 0,0-1 0,0-1 0,0 1 0,4-12-1,22-61-853,-29 74 1254,-1 5 88,-1-1-1,1 1 1,-1-1-1,1 1 1,-1-1-1,1 1 1,0-1-1,0 1 1,-1 0-1,1-1 1,0 1-1,0 0 1,0 0-1,1 0 1,-1-1-1,0 1 1,0 1-1,1-1 1,-1 0-1,3-1 1,-1 21 1509,1 0-1306,-2-9-197,0-1 0,0 0 0,1 0 0,0 0 0,8 15 1,-9-21-175,-1-1 1,1 0-1,-1-1 1,1 1-1,-1 0 1,1 0-1,0-1 1,0 1-1,0-1 1,0 1-1,0-1 1,0 0-1,1 0 1,-1 0-1,0 0 1,1 0-1,-1-1 1,0 1-1,1-1 1,-1 1-1,1-1 1,-1 0 0,1 0-1,-1 0 1,1 0-1,-1 0 1,0-1-1,4 0 1,-1-1-669,1 0 0,-1 1 0,0-2 1,0 1-1,0-1 0,0 0 0,0 0 1,0 0-1,-1 0 0,8-8 0,17-18-7335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13.7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10898,'0'0'8897,"-1"20"-8161,0-8-684,-3 153 1058,5-134-919,0 0 1,3 0 0,12 56-1,-5-61-179,-9-23-248,0 1-1,0 0 1,-1 0 0,1 0-1,-1 1 1,0-1 0,1 7-1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14.1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 10082,'0'0'6127,"23"0"-5859,76-1-341,-94 1-16,1 0 0,0 1 0,0-1 0,-1 1 0,1 0 0,0 1 0,-1-1 0,1 1 0,-1 0 1,0 1-1,0-1 0,0 1 0,0 0 0,0 1 0,0-1 0,-1 1 0,1 0 0,-1 0 1,0 0-1,-1 0 0,5 6 0,-1 2 275,-1 1-1,0 0 1,-1 1 0,0 0 0,-1 0 0,3 16-1,-1-3 1281,5 17-135,-6-20-375,15 42 1,-20-64-958,1-1 0,-1 0-1,0 0 1,1 0 0,-1 0 0,1 0 0,-1 0 0,1 0 0,-1 0 0,1 0 0,0-1 0,-1 1 0,1 0 0,0 0 0,0 0-1,-1-1 1,1 1 0,0-1 0,0 1 0,0 0 0,0-1 0,0 1 0,0-1 0,0 0 0,0 1 0,0-1 0,0 0 0,0 0-1,1 0 1,-1 1 0,0-1 0,0 0 0,0-1 0,0 1 0,0 0 0,0 0 0,2-1 0,0 0-131,-1 0 0,0-1 0,1 1 0,-1-1 0,0 1 1,0-1-1,0 0 0,0 0 0,0 0 0,0 0 0,0 0 0,-1 0 1,3-4-1,12-28-3113,-3-3-2135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14.5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13883,'0'0'5329,"23"15"-13811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14.8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120 0 7402,'0'0'12104,"-18"20"-11310,-53 65-243,67-79-504,0 1-1,0-1 1,1 1-1,0 0 1,0 0 0,1 1-1,0-1 1,0 0-1,1 1 1,-1-1 0,2 1-1,-1-1 1,1 1-1,0 0 1,3 13 0,-2 9 74,-1-25-111,0-1-1,0 1 1,0-1-1,1 1 1,0-1-1,0 0 1,0 1-1,0-1 1,1 0-1,-1 0 1,1 0-1,0 0 1,1 0-1,-1 0 1,1 0-1,2 3 1,-1-4-9,-1 0 0,0-1 0,1 0 0,0 1 0,-1-1 0,1 0 0,0-1 0,0 1 0,0-1 0,0 0 0,1 0 0,-1 0 0,0 0 0,0-1 0,1 1 0,5-2 0,-5 2-90,-1-1-1,1 0 1,-1 0 0,0-1 0,1 0 0,-1 1-1,0-1 1,1-1 0,-1 1 0,5-3 0,-7 2-102,1 0 1,-1 0 0,0 0-1,0 0 1,0-1 0,0 1-1,0 0 1,-1-1 0,1 0-1,-1 1 1,0-1 0,0 0-1,1 0 1,-2 0-1,1 0 1,0-3 0,1-3-435,0 1 0,-1 0 0,0 0 0,0-1 0,-1 1 0,-1-1 0,1 1 0,-1 0 0,0-1 0,-4-10 0,-2-1 51,-1 0 0,-17-32 0,10 23 2243,14 29-1593,1 0 1,0-1 0,-1 1-1,1 0 1,0-1 0,-1 1-1,1-1 1,0 1 0,0 0-1,0-1 1,-1 1 0,1-1-1,0 1 1,0 0-1,0-1 1,0 1 0,0-1-1,0 1 1,0-1 0,0 1-1,0-1 1,0 1 0,0 0-1,0-1 1,0 1 0,0-1-1,0 1 1,0-1 0,1 1-1,-1 0 1,0-1 0,0 1-1,0-1 1,1 1 0,-1 0-1,0-1 1,0 1 0,1 0-1,-1-1 1,0 1 0,1 0-1,-1 0 1,1-1 0,-1 1-1,0 0 1,1 0 0,-1-1-1,1 1 1,-1 0-1,0 0 1,1 0 0,-1 0-1,1 0 1,-1 0 0,1 0-1,-1 0 1,1 0 0,-1 0-1,0 0 1,1 0 0,-1 0-1,1 0 1,-1 0 0,1 0-1,-1 1 1,0-1 0,1 0-1,-1 0 1,1 1 0,3 0 69,0 0 0,0 1 0,0-1 1,0 1-1,-1 0 0,1 0 0,4 3 1,-2 1-4,0 0 1,0 0 0,0 1 0,-1-1 0,0 1-1,0 1 1,-1-1 0,0 1 0,0-1 0,-1 1-1,0 0 1,0 1 0,2 12 0,-1 9 13,-1 1 0,-1 51 0,-2-67-90,1-15-66,-1 0 0,1 0 0,-1 0 0,1 0-1,-1 0 1,1 0 0,-1 0 0,1 0 0,-1-1 0,1 1 0,0 0 0,-1 0 0,1-1 0,-1 1 0,0 0-1,1-1 1,-1 1 0,1 0 0,-1-1 0,1 1 0,0-2 0,7-12-174,0 0 0,-1-1-1,9-30 1,7-12-165,-14 37 320,-4 10-23,0 0 1,0 0-1,1 0 0,8-11 0,-12 18 87,0 1 0,1-1-1,-1 1 1,1 0-1,-1 0 1,1 0 0,0 0-1,0 0 1,0 1 0,0-1-1,0 1 1,0 0-1,0 0 1,0 0 0,0 0-1,1 1 1,-1-1 0,0 1-1,4 0 1,-4 0 8,0 1 1,-1 0-1,1 0 1,-1 0-1,1 0 1,-1 0-1,1 1 1,-1-1-1,0 1 1,0-1-1,1 1 1,-1 0-1,0 0 1,-1 0 0,1 0-1,0 0 1,0 0-1,-1 1 1,0-1-1,1 0 1,-1 1-1,0-1 1,1 4-1,2 4 14,0-1 0,-1 1 0,0 0 0,-1 0 0,2 12 0,-3 53-485,-1-47-3053,0-21-1523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48.9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17 4729,'0'0'9651,"1"-4"-9149,4-9 321,-1 16 1112,3 27 1329,-4-14-3756,-2-9 485,1 0-1,0-1 0,0 1 0,0-1 0,0 0 0,1 0 1,0 0-1,1 0 0,-1 0 0,1 0 0,0-1 0,0 0 0,1 0 1,0 0-1,0 0 0,0-1 0,0 0 0,1 0 0,-1 0 1,1-1-1,0 1 0,0-1 0,1-1 0,-1 1 0,0-1 1,1-1-1,0 1 0,-1-1 0,1 0 0,0 0 0,6-1 1,-10 0-172,-1 0 0,1 0 1,-1 0-1,1 0 1,-1-1-1,1 1 1,-1-1-1,1 0 0,-1 1 1,0-1-1,1 0 1,-1-1-1,0 1 1,0 0-1,0-1 0,3-2 1,-2 1-298,0-1 1,0 0-1,-1 0 0,1 0 1,-1 0-1,0 0 1,0 0-1,1-8 0,0 1 373,0 0-1,-2 0 0,1 0 0,-1-1 0,-1-15 5095,0 10-6118,0 11-2386,0 15 385,-1-9 3080,1 0 0,0 0 1,0 1-1,0-1 1,0 0-1,0 0 0,0 1 1,0-1-1,0 0 0,0 0 1,0 1-1,0-1 1,0 0-1,0 0 0,0 1 1,1-1-1,10 4 10149,-11 22-9797,0-18-169,0-1-1,0 0 1,1 0-1,0 1 1,1-1-1,-1 0 1,1 0-1,1 0 1,-1 0 0,7 12-1,-7-16-120,1 0 1,-1 0-1,1 0 1,0-1-1,-1 1 0,1-1 1,1 1-1,-1-1 1,0 0-1,0 0 0,1 0 1,-1 0-1,1-1 1,-1 0-1,1 1 0,0-1 1,0-1-1,0 1 1,-1 0-1,1-1 0,0 0 1,5 0-1,13 0-118,-13 1-141,1-1 0,-1 0 0,1 0 0,0-1 0,-1-1 0,12-2 0,-19 3 165,1 0 0,-1 0 0,0-1 0,0 1 0,0 0 0,1-1 0,-1 1 0,-1-1 0,1 0 0,0 0-1,0 1 1,-1-1 0,1 0 0,-1-1 0,1 1 0,-1 0 0,0 0 0,0 0 0,0-1 0,0 1 0,-1-1 0,1 1 0,0-1 0,-1 1 0,0-1-1,0 1 1,0-1 0,0-4 0,1-10-195,-1 11 273,1 0 0,-1 0-1,0 1 1,-1-1 0,-1-9-1,2 14-2,-1 0 0,1-1 0,-1 1 0,1 0 0,-1 0 0,1 0 1,-1 0-1,0 0 0,1 0 0,-1 0 0,0 0 0,0 0 0,0 0 0,0 1 0,0-1 0,0 0 0,0 0 0,0 1 0,0-1 0,0 1 0,0-1 0,-1 1 0,1 0 0,0-1 0,0 1 0,0 0 0,-1 0 0,1-1 0,0 1 0,-3 1 1,-13 0-5387,14 3 1283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17.0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87 2969,'0'0'15290,"-1"-13"-14644,-2-38-310,3 50-325,0 0 0,0 0 0,0 0 1,0 0-1,0 0 0,0 1 0,1-1 0,-1 0 0,0 0 0,1 0 0,-1 0 0,1 0 0,-1 1 0,1-1 0,-1 0 0,1 0 0,-1 1 0,1-1 0,0 0 0,-1 1 0,1-1 0,0 1 0,0-1 0,-1 1 0,1-1 0,0 1 0,0-1 0,0 1 0,0 0 0,0-1 0,0 1 0,-1 0 0,3 0 0,-2 0-10,1-1 0,-1 1 0,0 0 0,1 0 1,-1 0-1,0 0 0,0 0 0,1 1 0,-1-1 0,0 0 0,1 1 1,-1-1-1,0 1 0,0-1 0,1 1 0,-1-1 0,0 1 0,1 1 1,2 5 4,1 0 0,-2 0 0,1 1 1,-1 0-1,0-1 0,-1 1 0,0 0 0,0 1 1,1 14-1,0 83 53,-3-75-63,0 48 61,0-62-8,0-55-139,-1-21-32,0 13-141,8-76 0,-7 121 264,0-1 0,0 1 0,0-1 0,1 1 1,-1-1-1,1 1 0,-1 0 0,1-1 0,0 1 0,-1-1 1,1 1-1,0 0 0,0 0 0,0 0 0,0-1 1,0 1-1,0 0 0,0 0 0,0 0 0,1 0 0,-1 1 1,0-1-1,0 0 0,1 0 0,-1 1 0,1-1 0,-1 1 1,1-1-1,-1 1 0,1 0 0,-1 0 0,1-1 0,-1 1 1,1 0-1,-1 0 0,4 1 0,-2-1 9,0 1 0,0 0 0,0-1 0,0 1 0,0 1 0,-1-1 0,1 0 0,0 1 0,0-1-1,-1 1 1,1 0 0,-1 0 0,1 0 0,-1 0 0,0 0 0,0 0 0,0 1 0,2 3 0,8 19 36,-2 0 0,0 1 0,-2 0-1,0 1 1,-2-1 0,4 39 0,-10-47 34,1-13-41,-1-10-22,1-36-212,3 1-1,1 0 0,14-57 0,-17 92 185,0 0 0,0 0 0,0 0 0,0 0 0,1 0 0,0 1-1,0-1 1,0 1 0,6-7 0,-9 11 18,1-1 1,0 0-1,0 0 0,0 1 1,0-1-1,0 0 0,0 1 1,0-1-1,0 1 0,0-1 1,0 1-1,0-1 0,0 1 1,1 0-1,-1 0 0,0 0 1,0-1-1,0 1 0,2 0 1,-2 1 8,1 0 1,-1-1 0,0 1-1,1 0 1,-1-1 0,0 1-1,0 0 1,0 0-1,1 0 1,-1 0 0,0 0-1,0 0 1,0 0 0,-1 1-1,1-1 1,0 0 0,0 0-1,-1 1 1,2 2-1,13 33 149,-2 1-1,11 45 0,-19-61-191,-4-20-47,-1 0 1,1 0 0,-1 0-1,1 0 1,0 0-1,0 0 1,0 0-1,0 0 1,0-1-1,0 1 1,1 0-1,-1-1 1,0 1-1,1-1 1,0 1-1,-1-1 1,1 0 0,0 1-1,3 1 1,25 2-3886,-11-5-1122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17.4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174 1 1696,'0'0'18511,"-17"2"-18102,5 0-337,7-2-45,0 0-1,0 1 0,0 0 1,0 0-1,0 0 1,0 0-1,1 1 1,-1 0-1,0 0 1,1 0-1,-1 0 0,1 1 1,0-1-1,0 1 1,0 0-1,0 1 1,1-1-1,-1 1 1,1 0-1,0-1 0,-4 7 1,-1 6 48,1 1 0,0 0 1,1 1-1,1-1 0,1 1 0,0 0 0,2 1 1,0-1-1,1 33 0,1-48-87,0-1 1,0 1-1,1-1 1,-1 0-1,1 1 1,0-1-1,0 0 1,0 0-1,0 1 1,0-1-1,0 0 0,0 0 1,1 0-1,-1 0 1,1 0-1,-1-1 1,1 1-1,0 0 1,0-1-1,0 1 1,0-1-1,0 0 0,0 0 1,0 1-1,0-1 1,0 0-1,1-1 1,-1 1-1,0 0 1,1-1-1,2 1 1,-1 0-176,1 0 0,0-1 0,0 0 0,0 0 0,0 0 0,0 0 0,0-1 1,0 1-1,0-1 0,0 0 0,0-1 0,-1 1 0,1-1 0,8-5 0,-8 3-373,1-1-1,-1 0 0,0 0 0,0 0 0,0-1 0,-1 1 0,0-1 1,0 0-1,-1 0 0,1-1 0,-1 1 0,-1-1 0,3-8 0,-1 0-302,0 1 0,-1-2 0,0 1 0,-2 0 0,1-17 0,-2 3 704,0-17 1288,0 13 5926,-2 42-4266,-2 7-2230,1 0 1,1 0 0,0 0-1,1 0 1,3 30-1,-2-11-207,0-32-359,0-1 1,0 1-1,1 0 1,-1 0 0,0-1-1,1 1 1,0 0-1,0-1 1,0 1 0,0 0-1,0-1 1,0 1-1,0-1 1,1 0 0,0 1-1,-1-1 1,1 0 0,0 0-1,0 0 1,0 0-1,0-1 1,0 1 0,1 0-1,-1-1 1,0 1-1,1-1 1,-1 0 0,1 0-1,-1 0 1,1 0-1,3 0 1,-1 0-389,0 0 0,1 0 0,-1-1 0,1 1 0,-1-2 0,10 0 1,-9 0-742,0 0 0,1-1 0,-1 0 0,0 0 0,8-4 0,16-12-8717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17.8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125 0 10122,'0'0'9989,"-20"12"-9585,-61 41-195,79-52-202,0 0 0,1 0 0,-1 1-1,0-1 1,1 0 0,0 1-1,-1-1 1,1 1 0,0 0-1,0 0 1,0-1 0,0 1-1,0 0 1,0 0 0,0 0 0,1 0-1,-1 0 1,1 0 0,-1 0-1,1 0 1,0 0 0,0 0-1,0 0 1,0 0 0,0 0-1,0 0 1,1 3 0,0 5 35,0-4-35,0 1 0,0-1 1,1 1-1,0-1 0,0 0 1,0 0-1,0 0 0,1 0 0,0 0 1,1-1-1,-1 1 0,1-1 1,0 0-1,6 6 0,-6-6-3,1-1 0,-1 2 1,0-1-1,-1 0 0,1 1 0,-1-1 0,0 1 0,-1 0 0,1 0 0,-1 1 0,-1-1 0,1 0 0,-1 0 0,1 9 1,-2-13-15,0 0 0,0 0 1,0 0-1,0 0 1,0 0-1,-1 0 0,1 0 1,-1 0-1,1 0 1,-1 0-1,0 0 0,0 0 1,0 0-1,0 0 1,0 0-1,0-1 0,0 1 1,-1 0-1,1-1 1,-1 1-1,1-1 0,-1 0 1,0 1-1,1-1 1,-1 0-1,0 0 0,0 0 1,0 0-1,0 0 1,0-1-1,0 1 0,0 0 1,0-1-1,0 0 1,0 1-1,0-1 0,0 0 1,0 0-1,0 0 1,-4-1-1,6 1-22,0 0 0,-1 0 0,1 0 0,0 0 0,-1 0 0,1 0 0,0 0 0,-1 0 0,1 0 0,0 0 0,-1-1-1,1 1 1,0 0 0,-1 0 0,1 0 0,0-1 0,0 1 0,-1 0 0,1 0 0,0 0 0,0-1 0,-1 1 0,1 0 0,0-1 0,0 1 0,0 0 0,0 0 0,0-1 0,-1 1-1,1 0 1,0-1 0,0 1 0,0 0 0,0-1 0,0 1 0,0 0 0,0-1 0,0 1 0,0 0 0,0-1 0,0 1 0,0 0 0,0-1 0,0 1 0,0 0 0,1-1 0,-1 1 0,0 0-1,0-1 1,0 1 0,1-7-417,0-101-6709,9 50 110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18.1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10266,'0'0'9749,"1"20"-9305,0-14-407,1 42 236,11 49 0,4 28 152,13 66-503,-24-148-2294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18.5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188 0 904,'0'0'19520,"-22"13"-19174,-70 43-149,85-52-170,1 0 0,1 0 0,-1 1 0,0-1 0,1 1 0,0 0 0,0 1 0,1-1 0,-1 1 0,1 0 0,-4 8 0,7-10-11,-1 0 0,1 0-1,0 1 1,0-1-1,0 0 1,1 1 0,-1-1-1,1 1 1,0-1 0,0 0-1,1 1 1,0-1 0,-1 0-1,3 7 1,-1-7-8,0-1 0,-1 1 0,2-1-1,-1 0 1,0 0 0,0 0 0,1 0 0,0 0 0,0-1 0,0 1 0,0-1-1,0 0 1,0 1 0,6 2 0,54 23 27,-61-27-32,59 16 8,-44-13-182,-1 0 1,1 2-1,15 6 1,-31-11-630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7:21.4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1916 85 888,'0'0'12410,"-26"-5"-11829,-84-15-185,87 16-108,-1 1 0,0 1-1,-44 2 1,17 2 189,-68-3 724,-211 28-1,225-8-824,2 4 1,-124 45-1,172-47-249,0 2 0,2 2 0,0 3 0,2 2 0,-72 57 0,98-66-11,2 0 1,1 2-1,1 0 1,1 2-1,0 0 1,-26 48-1,27-36-36,1 1-1,2 1 1,1 0 0,-14 65 0,16-48 40,2 0 1,3 1 0,2 1 0,3-1 0,5 86 0,0-133-106,1 0-1,-1 0 1,1 0 0,1 0-1,0-1 1,0 1 0,1-1-1,1 0 1,-1-1 0,1 1-1,0-1 1,1 0 0,0-1-1,9 8 1,8 7 22,2-2-1,0-1 1,31 17 0,-30-21-9,-1-2 0,2-1-1,55 17 1,92 11 28,-97-24-7,19 0 7,0-5 0,159-1 0,-2-1 57,261 8 62,-1-29-142,-201 3-51,-247 7 18,59 0 5,206-29 0,-228 13 20,8 0-86,170-51 1,-266 64 60,88-29 39,126-25 0,-190 49-72,0-2 0,-1-1 0,-1-2 0,40-22 1,-57 26-58,-1-1 1,0 0 0,-1-1 0,-1-1-1,19-19 1,71-87-212,-104 116 284,24-26-59,-19 23 76,-1-2-1,1 1 1,-1-1 0,-1 0 0,1 0-1,-2-1 1,1 0 0,5-14-1,9-25 3,-16 41-2,0 0 1,-1 0 0,1 0 0,-2-1 0,1 1 0,-1-1 0,0 0 0,0-13 0,-1-21 58,0 18 78,-3-39 0,1 56-107,0 1 0,-1-1 0,0 1 0,0 0 0,0 0 0,-1 0 0,0 0 0,-1 0 0,-6-10 0,-8-8-27,0 2 0,-2 0 0,-1 1-1,-1 0 1,0 2 0,-2 1 0,0 1 0,-1 1-1,-1 1 1,-35-16 0,7 6-2,27 12 6,-1 2 0,-42-14 1,9 13-20,-1 2 1,-100-3 0,-16-3-9,-290-58 35,138 31-15,113-4 34,-13-2 137,30 8-72,-33-4 145,125 38-162,-133 8 1,209 1-81,-125 14-347,22-2-3966,109-12-2390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9:53.0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38 3793,'0'0'16961,"7"0"-16879,28 0-88,0-2-1,52-9 1,-21-7-3719,-51 12-2091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9:53.3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6409,'0'0'10635,"0"3"-10043,12 0 112,5-3-136,6 0-184,6 0-160,0 0-96,0 0-128,0 0-176,0 0-1056,-6 0-2745,-11 0-2592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9:54.3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238 38 1584,'0'0'15017,"-8"-5"-14648,-2 0-299,0 0 1,-1 1-1,1 0 0,-1 0 0,0 1 0,0 1 1,0 0-1,-1 0 0,1 1 0,-12 1 0,-22 0 761,44 0-453,-10 58 90,-7 284 821,12-101-678,0-106-453,-5-76 18,41-59-183,-16 0-196,-1 0 1,1-1-1,-1-1 1,20-5-1,-24 5-1163,-1-2-1,1 1 1,-1-1 0,13-8 0,9-8-9867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19:59.7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243 18 1568,'0'0'9850,"-4"-3"-8480,1 0-883,2 2-316,0 0 0,1 0 0,-1 0 0,0 0 0,0 0 0,0 1 0,0-1 0,-1 0 0,1 1 0,0-1 0,0 1 0,0-1 0,-1 1 0,1-1 0,0 1 0,0 0 0,-3-1 3042,32 5-3020,64 41-153,-91-44-46,0 1 6,3-2 14,-3 1 36,-7 207 1619,1-56-1237,-1 111 384,6-196-559,0-66-254,0 0 1,-1-1-1,1 1 1,0 0-1,0 0 1,-1 0-1,1-1 1,0 1-1,-1 0 1,1-1-1,0 1 1,-1 0-1,1-1 1,-1 1-1,1-1 1,-1 1-1,0-1 1,1 1-1,-1-1 1,0 1 0,1-1-1,-1 1 1,0-1-1,1 0 1,-1 1-1,0-1 1,0 0-1,1 0 1,-1 0-1,0 1 1,0-1-1,0 0 1,-32 1 81,25-2-86,-5 1-15,-1 0-1,1-2 1,0 1 0,0-2 0,-25-7 0,14 0-598,0-1-1,-26-16 0,-13-10-3972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49.8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23 9154,'0'0'9331,"0"-3"-9095,0 2-229,0 1-1,0-1 1,0 1-1,0-1 1,0 1-1,0-1 0,0 1 1,0-1-1,0 1 1,1-1-1,-1 1 1,0-1-1,0 1 0,0-1 1,1 1-1,-1-1 1,0 1-1,0 0 1,1-1-1,-1 1 0,0-1 1,1 1-1,-1 0 1,1-1-1,-1 1 1,0 0-1,1-1 0,0 1 1,19-2 375,-12 2-121,1-4-327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20:04.0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99 12 808,'5'-11'19327,"-91"11"-19144,86 17-329,1 77 158,1-22 14,-3 0 1,-12 82-1,9-124 206,2 58 0,2-64-69,0-22-152,0-1 0,1 1 0,-1-1 0,0 1 0,1-1 0,-1 1 0,1-1 0,-1 0 0,1 1 0,0-1 0,0 0 0,0 1 0,0-1 0,0 0 0,0 0 0,0 0 0,0 0 1,0 0-1,0 0 0,0 0 0,1 0 0,-1 0 0,0-1 0,1 1 0,-1 0 0,1-1 0,-1 1 0,1-1 0,-1 0 0,1 1 0,-1-1 0,3 0 0,3 1-418,0-1 0,0 1 0,0-2 0,0 1 0,0-1 0,7-1 0,5-5-4851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20:04.5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0 149 8650,'0'0'11133,"2"-1"-11041,10-11-182,0 0 1,-1-1-1,0-1 0,-1 1 1,0-1-1,-1-1 0,-1 0 1,10-25-1,-20 58 687,2-1 0,2 35 0,-1-4-474,-11 116-985,2-96-5998,3-49 529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20:04.9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9818,'0'0'7898,"0"115"-7898,0-103-488,0-4-1369,0-2-1375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20:05.2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0 187 9642,'0'0'8228,"5"-2"-7881,0 0-412,-1-1 1,0 0-1,1 1 0,-1-2 0,0 1 1,0 0-1,-1-1 0,1 1 0,-1-1 1,0 0-1,1-1 0,-2 1 0,6-9 1,2-9-800,14-41-1,-9 20 877,-14 58 4240,3 64-3484,5 77-796,-8-138-272,0 29-3445,-1-35 807,0 7-4896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20:05.6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11803,'0'0'7177,"35"110"-7209,-35-87-600,0-3-1465,0-5-2271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20:05.9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0 158 8674,'0'0'11630,"3"-1"-11512,1-1-128,-1 0 1,1-1 0,-1 1-1,0-1 1,0 0 0,0 1-1,0-1 1,0-1 0,-1 1-1,1 0 1,-1-1 0,3-5-1,18-52-458,-4 8 379,-20 68 498,0 0-1,3 28 1,-1-4-287,-1 64 262,0-25-1680,0-27-3745,0-40-1623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20:06.3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5977,'0'0'13531,"11"110"-13363,-11-84-160,0-3-8,0-3-688,0-14-1512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20:06.7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0 133 10730,'0'0'8227,"5"1"-8024,-3-1-190,0 0-1,0 0 1,-1 0-1,1 0 1,0 0 0,0 0-1,0 0 1,-1-1-1,1 1 1,0-1 0,0 1-1,-1-1 1,1 0-1,0 0 1,-1 0-1,1 0 1,-1 0 0,3-1-1,0-2-58,0 0 0,-1 0 0,1 0 0,0 0 0,-1-1-1,3-5 1,2-4-234,-2 0 1,0 0-1,0-1 0,3-16 0,-13 58 1576,1 1 0,1 31 0,1 17-920,1 1-3999,0-28-2444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20:07.0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110 0 9914,'0'0'10298,"0"44"-10298,-34-4-8,-1-8-1240,-6-3-7706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20:10.2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129 34 3841,'0'0'3012,"-7"-1"-1782,-20-5 205,27 5-1224,-1 1-1,1 0 1,-1-1-1,1 1 1,-1-1-1,1 1 1,-1-1-1,1 1 1,-1-1-1,1 1 1,0-1-1,-1 0 1,1 1-1,0-1 0,-1 1 1,1-1-1,0 0 1,0 1-1,0-1 1,0 0-1,0 1 1,-1-1-1,1 0 1,0 1-1,0-1 1,1 0-1,-1 0 1,-3-9 5157,-5 14-5249,3 3-109,-1 0 1,1 0-1,1 0 0,-1 1 0,1 0 0,1 0 1,-1 0-1,1 0 0,-3 17 0,0-7 16,0 2 3,0 0 0,2 0 0,0 0 0,2 1 0,0-1 0,1 1 0,3 36 0,-2-54-27,1 0-1,0-1 1,0 1 0,0 0-1,0 0 1,0-1-1,1 1 1,-1-1 0,1 1-1,-1-1 1,1 1 0,0-1-1,0 0 1,0 0-1,0 0 1,1 0 0,-1 0-1,0 0 1,1-1-1,-1 1 1,1-1 0,0 0-1,-1 0 1,1 0-1,0 0 1,0 0 0,0 0-1,0-1 1,-1 1 0,6-1-1,-2 1-25,0-1 0,-1 0-1,1 0 1,0 0 0,0-1-1,-1 0 1,1 0 0,-1 0 0,1-1-1,-1 0 1,1 0 0,-1 0-1,0 0 1,0-1 0,6-4-1,-4 0-62,1-1 0,-2 0 0,1 0 0,-1 0-1,0-1 1,-1 0 0,0 0 0,0-1-1,-1 1 1,0-1 0,-1 0 0,3-16 0,-2 7-9,-1-1 0,-1 1 0,0-1 1,-2 0-1,-3-34 0,3 51 63,-1 1 1,1 0-1,0-1 1,-1 1-1,0 0 0,0-1 1,1 1-1,-1 0 0,0 0 1,-1 0-1,1 0 1,0 0-1,-1 0 0,1 0 1,-1 0-1,1 1 0,-1-1 1,0 0-1,0 1 1,0 0-1,0-1 0,0 1 1,0 0-1,0 0 0,0 0 1,-3-1-1,-23-2-6586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39:53.6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160 10 3145,'0'0'14331,"-3"-4"-13480,3 4-841,0-1 1,0 1 0,0 0 0,0 0-1,0-1 1,0 1 0,-1 0-1,1-1 1,0 1 0,0 0 0,-1 0-1,1-1 1,0 1 0,0 0 0,-1 0-1,1-1 1,0 1 0,-1 0 0,1 0-1,0 0 1,-1 0 0,1-1 0,0 1-1,-1 0 1,1 0 0,0 0 0,-1 0-1,1 0 1,0 0 0,-1 0-1,1 0 1,0 0 0,-1 0 0,1 0-1,0 0 1,-1 0 0,1 0 0,0 1-1,-1-1 1,1 0 0,0 0 0,-1 0-1,1 0 1,0 1 0,-1-1 0,1 0-1,0 1 1,-14 23 437,-9 56 233,18-60-522,-14 51 192,-57 256 454,73-297-990,0 48-1,4-78 105,-1 0-1,1 0 1,0 0 0,0 0-1,-1 0 1,1 0 0,0 0-1,0 0 1,-1 0 0,1 0-1,0 0 1,-1 0 0,1 0-1,0-1 1,0 1 0,-1 0-1,1-1 1,0 1-1,-1 0 1,1-1 0,-1 1-1,1-1 1,-1 1 0,1-1-1,0 0 1,9-14-2107,-2 0 0,1 0 0,9-26-1,0-10-4385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56.3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88 11 3369,'0'0'7193,"5"-1"-6734,5 0-2102,9-4 8216,-39 3-1882,1 2-4642,-26-1 116,42 1-145,1 0 0,0 0 0,-1 0 0,1 1 0,-1-1 0,1 1 0,0 0 0,-1-1 0,1 1-1,0 0 1,0 1 0,0-1 0,-3 2 0,4-1-5,0 1-1,1-1 0,0 0 1,-1 1-1,1-1 1,0 0-1,0 1 1,0-1-1,1 4 0,0 5 48,-1 400 602,2-410-660,0 1 1,0-1-1,0 0 1,0 0-1,0 0 0,0 0 1,1-1-1,-1 1 1,0 0-1,1-1 1,-1 0-1,0 1 1,3-1-1,3 1 11,21 6-200,53 4 0,-7-8-6437,-39-3-4627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20:10.6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8066,'0'0'8794,"11"46"-8666,-5-32-128,-6 1-480,0-4-1377,0 1-959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20:11.0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 1 11618,'0'0'6685,"-2"22"-6177,-14 172 531,14-165-890,0-11-48,0 1 0,2-1 0,2 24 0,-1-40-97,0 0-1,-1 0 1,1 0 0,0-1-1,0 1 1,0-1 0,1 1-1,-1-1 1,0 1 0,1-1-1,-1 0 1,0 1 0,1-1-1,0 0 1,-1 0-1,1 0 1,0 0 0,-1 0-1,1-1 1,0 1 0,0 0-1,0-1 1,0 0 0,-1 1-1,1-1 1,0 0 0,0 0-1,0 0 1,0 0 0,0 0-1,3-1 1,-1 1-36,0 0 0,1 0 0,-1-1 0,0 0 1,1 0-1,-1 0 0,0 0 0,0-1 0,0 1 0,0-1 0,0 0 0,0 0 0,5-5 1,-3 0-26,-1 0 0,1-1 1,-1 0-1,-1 0 1,1 0-1,-1 0 1,-1-1-1,0 0 0,0 0 1,-1 0-1,3-15 1,-1-9-54,-1-64 0,-3 76 108,0 19-16,0 0-1,0 0 1,0 0-1,-1 0 1,1 0-1,0 0 1,-1 0-1,1 1 1,-1-1-1,1 0 1,-1 0-1,0 1 1,0-1-1,0 0 1,0 1-1,0-1 1,0 0-1,0 1 1,-1 0-1,1-1 1,-1 1-1,1 0 0,-1 0 1,1 0-1,-1-1 1,0 2-1,1-1 1,-1 0-1,0 0 1,-3 0-1,2 0-536,0 1 0,0-1 0,1 1 0,-1 0 0,0 0 0,0 1 0,0-1 0,-4 2 0,-3 3-4650,8 6-3186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20:11.3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10138,'0'0'7626,"12"110"-7626,-12-105-400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20:11.7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48 18 11138,'0'0'7501,"-3"7"-7301,-5 11 37,0 1-1,2 1 1,0-1 0,1 1 0,1 0 0,-3 33-1,7-31-165,-1-14-42,1 0 1,0 1 0,1-1 0,-1 0-1,2 1 1,2 13 0,-3-20-32,0 0-1,1 0 1,-1 0 0,0 0 0,1 0 0,-1 0 0,1 0 0,-1-1-1,1 1 1,0 0 0,0-1 0,0 1 0,0-1 0,0 0 0,0 0-1,0 0 1,0 0 0,0 0 0,1 0 0,-1 0 0,0-1-1,1 1 1,-1-1 0,0 1 0,1-1 0,-1 0 0,0 0 0,4-1-1,-3 1-69,1 0 0,-1 0-1,0-1 1,1 1-1,-1-1 1,0 0-1,0 0 1,1 0-1,-1 0 1,0-1-1,0 1 1,0-1 0,-1 0-1,1 1 1,0-1-1,-1-1 1,5-3-1,-3 1-102,0 0 0,-1 0 0,1-1 0,-1 1 1,0-1-1,-1 0 0,0 0 0,4-11 0,-2-7-284,0 0 1,-1 0-1,-1-45 0,-2 65 307,0-5 449,0 0 0,0 1 0,-1-1 0,-3-14 0,3 21-392,1 1 0,-1-1 0,1 0 0,-1 1 0,0-1 0,0 1 0,1-1 0,-1 1 1,0-1-1,0 1 0,0 0 0,-1 0 0,1-1 0,0 1 0,0 0 0,-1 0 0,1 0 0,-1 0 0,1 0 0,-1 0 0,1 1 0,-1-1 0,1 0 0,-1 1 0,0 0 0,1-1 0,-1 1 0,0 0 0,1-1 0,-3 1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20:12.1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0 8850,'0'0'6313,"0"121"-6313,0-115-240,-11-6-2816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20:12.5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95 1 8410,'0'0'10499,"-12"12"-10120,1 0-273,5-8-56,1 1 0,0 0 0,0 1 0,0-1-1,1 1 1,0 0 0,0 0 0,0 0-1,1 1 1,0-1 0,0 1 0,-3 13 0,1-2 65,2 1 1,0 0 0,1-1 0,1 1 0,0 0 0,1 0 0,4 24-1,-3-41-111,0 0-1,0 0 0,1 1 1,-1-1-1,0 0 0,1 0 0,-1-1 1,1 1-1,0 0 0,-1 0 0,1-1 1,0 1-1,0-1 0,0 1 0,0-1 1,1 0-1,-1 0 0,0 0 0,0 0 1,1 0-1,4 0 0,-4 0-38,1 0 1,0 0-1,0-1 0,0 1 0,0-1 0,0 0 0,0 0 0,-1-1 1,1 1-1,0-1 0,0 1 0,0-1 0,5-3 0,-5 1-61,1 0-1,-1-1 0,1 1 0,-1-1 1,0 0-1,0-1 0,-1 1 1,1-1-1,-1 0 0,0 1 0,4-11 1,0 0-200,0-1 0,8-28 0,-12 26 189,-1 1 0,0-1 0,-1 1 1,-1-22-1,-1 13 290,1 25-166,0 0-1,0 0 1,0 0 0,0 0-1,-1 0 1,1-1-1,0 1 1,-1 0-1,1 0 1,-1 0 0,1 0-1,-1 0 1,0 0-1,1 1 1,-1-1 0,0 0-1,1 0 1,-1 0-1,0 0 1,0 1-1,0-1 1,0 1 0,0-1-1,0 0 1,0 1-1,0-1 1,0 1-1,0 0 1,0-1 0,0 1-1,-2 0 1,-37-2-655,31 2-75,8 0 447,1 0 0,-1 0 0,0 0-1,0 0 1,1 0 0,-1 0 0,0 0 0,1 0-1,-1 0 1,0 0 0,1 1 0,-1-1 0,0 0 0,1 0-1,-1 1 1,1-1 0,-1 1 0,0-1 0,1 0-1,-1 1 1,1-1 0,-1 1 0,1 0 0,-1-1 0,1 1-1,0-1 1,-1 1 0,1-1 0,-1 2 0,1-1-584,-2 11-7640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20:12.8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4457,'0'0'14603,"35"124"-14379,-35-107-168,-6-5-56,-6-3-536,7-9-1472,-1 0-2441,6-12-5586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20:13.2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96 0 12739,'0'0'7575,"-13"18"-7303,-42 56-23,51-68-212,0 0-1,1 1 1,0-1-1,1 1 1,-1-1-1,1 1 0,0 0 1,1 0-1,0 0 1,0 0-1,0 0 1,1 0-1,0 0 1,0 0-1,1 0 1,1 8-1,-1-11-16,-1 0-12,1-1 0,0 0-1,0 0 1,0 0 0,0 0-1,0 0 1,1 0 0,-1 0-1,1-1 1,0 1 0,-1 0 0,2-1-1,-1 0 1,0 1 0,0-1-1,1 0 1,-1 0 0,1 0-1,-1 0 1,1-1 0,0 1-1,0-1 1,0 1 0,0-1-1,3 1 1,3 0-51,0 0-1,-1 0 1,1-1 0,0 0-1,0 0 1,0-1-1,0 0 1,9-2 0,-14 1 12,-1 0 1,1 0 0,-1 0 0,1-1 0,-1 1 0,1-1 0,-1 0 0,0 0 0,0 0-1,0 0 1,0-1 0,-1 1 0,1-1 0,0 0 0,-1 0 0,0 0 0,0 0-1,0 0 1,0 0 0,0-1 0,-1 1 0,1 0 0,-1-1 0,0 0 0,1-6 0,1-3 29,-1 1 0,0-1 1,-1 0-1,0 1 1,-1-1-1,-2-17 1,0 23 58,0 1 0,-1 0 0,1 1 0,-2-1 0,1 0 0,-1 1 0,1 0 0,-1 0 0,-1 0 0,1 0 0,-1 1 0,0-1 0,0 1 0,0 0 0,0 1 0,-1-1 0,0 1 0,1 0 0,-8-2 0,12 5-563,-3 0 999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3:20:17.6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116 4 5329,'0'0'13834,"0"0"-13775,0 0 0,0 0 0,0 0 0,0 0 0,0-1 0,0 1 0,1 0 0,-1 0 0,0 0 0,0 0 0,0 0 0,0 0 0,0 0 355,1 0-355,-1 0 0,0 0 0,0 0 0,0-1 0,0 1 0,0 0 0,0 0 0,0 0 0,0 0 0,0 0 0,0 0 0,0 0 0,0 0 0,0 0 0,0 0 0,0-1 0,0 1 0,0 0 0,0 0 0,0 0 1,0 0-1,0 0 0,0 0 0,194 0-266,-194 27 478,-11 198 650,11 189-387,0-411-520,0 1 0,-1-1 0,1 0 0,-1 0 0,0 0 0,1 0 0,-1 0 0,0 0 0,-1 0 0,1 0 0,-1 0 0,1-1 0,-1 1 0,0-1 0,0 1 0,0-1 0,0 1 0,0-1 0,-1 0 0,1 0 0,-1 0 0,1-1 0,-1 1 0,0 0 0,1-1 0,-1 0 0,0 1 0,0-1 0,0-1 0,0 1 0,-7 1 0,-9 1-73,0-1 0,-1-1 0,1 0 0,-23-3 1,9 0-516,-9 1-1254,1-3-2712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27.1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440 92 9874,'0'0'8589,"-1"-3"-7937,0-2-591,0 1 0,-1 0 0,1 0 0,-1-1 0,0 1 0,0 0 0,0 1-1,-1-1 1,1 0 0,-1 1 0,0-1 0,0 1 0,0 0 0,-1 0 0,1 0 0,-1 0 0,1 1 0,-1 0 0,0-1 0,0 1 0,0 1 0,0-1 0,-6-1 0,-6-1-42,1 2 0,-1 0 0,0 0 0,0 2 0,-22 1 0,28 0-15,1 1 0,-1 0 0,1 0 0,-1 1 0,1 1 0,0-1 0,0 2-1,1-1 1,-1 1 0,1 0 0,0 1 0,0 0 0,1 0 0,0 1 0,0 0-1,-11 14 1,7-7 16,0 0 0,1 1-1,1 0 1,0 0 0,1 1-1,1 0 1,1 1-1,-7 25 1,10-29 4,1 0 1,0 1-1,1-1 0,1 0 1,0 0-1,0 1 0,2-1 0,0 0 1,0 0-1,1 0 0,1 0 0,5 14 1,-6-20-29,0-1 0,1 1 0,-1-1 0,1 0 1,1 0-1,-1-1 0,1 1 0,0-1 0,0 0 1,0 0-1,1-1 0,0 1 0,0-1 0,0 0 1,0-1-1,0 0 0,1 0 0,0 0 0,0-1 0,-1 0 1,1 0-1,0 0 0,14 0 0,-13-1-156,0-1-1,0 1 0,0-2 0,-1 1 1,1-1-1,0 0 0,0-1 1,10-3-1,-13 3-67,-1 0-1,0-1 1,0 1-1,0-1 1,0 0-1,0 0 1,-1 0-1,1 0 1,-1-1-1,0 0 1,0 1 0,0-1-1,0 0 1,3-9-1,-1 1 87,0 0 0,-1 0 0,-1-1 0,0 0 0,-1 1 0,0-1 0,-1 0 0,0 0 0,-2-16 0,1 28 198,0 1-1,0 0 1,0 0 0,0-1 0,0 1 0,0 0-1,0-1 1,0 1 0,0 0 0,0-1-1,0 1 1,0 0 0,0 0 0,0-1 0,0 1-1,-1 0 1,1 0 0,0-1 0,0 1-1,0 0 1,-1 0 0,1-1 0,0 1 0,0 0-1,0 0 1,-1 0 0,1 0 0,0-1-1,0 1 1,-1 0 0,1 0 0,0 0 0,-1 0-1,1 0 1,0 0 0,0 0 0,-1 0-1,1 0 1,0 0 0,-1 0 0,1 0 0,0 0-1,-1 0 1,1 0 0,0 0 0,0 0 0,-1 0-1,1 0 1,0 0 0,-1 0 0,1 0-1,0 1 1,0-1 0,-1 0 0,1 0 0,0 1-1,-2-1 24,1 1-1,0 0 0,0 0 1,-1 0-1,1 0 1,0 0-1,0 0 0,0 0 1,0 0-1,0 0 0,0 0 1,0 3-1,-6 18 171,1 1-1,2 0 1,0 0-1,1 0 1,2 0-1,1 37 1,0-50-195,0-9-118,0 0-1,0 0 1,0 0 0,-1 0 0,1 0 0,0 0 0,0 0 0,0 1-1,1-1 1,-1 0 0,0 0 0,0 0 0,0 0 0,1 0 0,-1 0-1,1-1 1,-1 1 0,1 0 0,-1 0 0,1 0 0,-1 0 0,1 0-1,0-1 1,-1 1 0,1 0 0,0 0 0,0-1 0,0 1 0,-1-1-1,1 1 1,0-1 0,0 1 0,0-1 0,0 1 0,0-1 0,0 0-1,0 1 1,0-1 0,2 0 0,-3 0-136,1-1 0,-1 1 0,1 0 0,-1-1 0,1 1 0,-1-1-1,0 1 1,1-1 0,-1 1 0,0-1 0,1 1 0,-1-1 0,0 0 0,0 1 0,0-1 0,1 1 0,-1-1 0,0 1 0,0-1 0,0 0 0,0 1-1,0-1 1,0 0 0,0 1 0,0-1 0,-1-24-3538,1 18 1797,0-22-4614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1:57.1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13 8602,'0'0'10093,"-3"-2"-9543,-6-5-391,10 4 57,19 3 294,-18 1-483,0-1 0,1 0-1,-1 1 1,0 0 0,0-1 0,0 1-1,0 0 1,0 0 0,0 0 0,0 0-1,0 1 1,0-1 0,0 1 0,-1-1 0,1 1-1,-1-1 1,1 1 0,-1 0 0,1 0-1,-1-1 1,0 1 0,0 0 0,1 3-1,-1-1-27,0 0 0,-1 1 0,1-1 0,-1 0 0,0 1 0,0-1 0,-1 0 0,1 1 0,-1-1 0,0 0 0,0 0 0,-1 0 0,1 1 0,-1-1 0,0-1 0,0 1 0,0 0 0,0 0 0,-1-1 0,1 1 0,-7 5 0,3-3 19,3-4-10,0 1 0,0-1 0,1 1-1,0-1 1,-1 1 0,1 0 0,0-1 0,0 1 0,0 0 0,1 1-1,-1-1 1,1 0 0,0 0 0,-2 6 0,4-8-2,0 0 0,0 0 0,0 0 0,0-1 1,0 1-1,0 0 0,0-1 0,0 1 0,0-1 0,0 1 0,0-1 1,0 0-1,0 1 0,1-1 0,-1 0 0,0 0 0,0 0 0,2 0 1,24 3 41,32-3-310,-21 0-3602,-28 0-882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27.5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 9210,'0'0'6745,"94"-2"-6745,-43-1-448,-11 0-1608,-5-2-2673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27.8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51 0 9738,'0'0'8298,"-8"28"-7398,-24 91-206,29-108-562,1 1-1,0-1 1,0 1 0,1 0 0,1 0 0,1 18 0,0 1 110,0 112 732,-1-141-964,0 0 0,0 1 0,0-1 0,0 0 0,1 0 0,-1 0 0,1 0 0,-1 0 0,1 0 0,0 0 0,0 0 0,0 0 0,0 0 0,0-1 0,0 1 0,1 0 0,-1-1 0,1 1 0,2 2 0,-1-3 6,0 1 0,0-1-1,0 0 1,0 0 0,1 0 0,-1 0-1,0-1 1,1 1 0,-1-1 0,1 0-1,3 0 1,4-1 15,0 1 0,0-2 0,0 0 0,0 0 0,-1 0 1,16-7-1,-19 6-385,0 0 0,0-1 1,0 0-1,7-6 1,-10 7-526,-1 0 0,1 0 0,-1 0 0,1-1 0,-1 0 0,-1 0 0,5-6 0,1-5-5207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28.2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1 10818,'0'0'8163,"0"28"-7448,-3 200 631,3-220-1277,0 4 7,0 1 1,1-1-1,0 1 0,1-1 0,3 14 1,-4-24-78,-1 0-1,1 0 1,0 0 0,-1 0 0,1 0 0,0 0 0,0 0-1,0-1 1,1 1 0,-1 0 0,0-1 0,1 1 0,-1-1-1,1 1 1,-1-1 0,1 0 0,0 0 0,-1 0 0,1 0-1,0 0 1,0 0 0,0 0 0,0 0 0,0-1-1,0 1 1,0-1 0,0 1 0,0-1 0,0 0 0,0 0-1,0 0 1,0 0 0,0 0 0,0 0 0,0-1 0,0 1-1,0-1 1,0 1 0,3-2 0,-2 0-121,1 0 0,0-1 0,-1 1 0,1-1 1,-1 1-1,0-1 0,0 0 0,0-1 0,0 1 0,0 0 0,-1-1 0,0 1 1,0-1-1,0 0 0,3-7 0,4-11-1139,10-34 0,-18 50 1015,5-14-348,-2 0 0,4-35 0,-6-10 3182,-2 78-1138,-24 126 772,23-122-2117,-1-1 38,1-1 1,1 1-1,0-1 1,1 1-1,4 17 1,-5-30-159,1 0 0,0 0 0,0 0 0,0 0 0,0 0 0,0-1 0,1 1 0,-1 0-1,1-1 1,0 1 0,0-1 0,0 1 0,0-1 0,0 0 0,1 0 0,-1 0 0,0 0 0,1 0 0,0-1 0,-1 1 0,1-1 0,0 1 0,0-1-1,0 0 1,0 0 0,0-1 0,0 1 0,0 0 0,0-1 0,0 0 0,6 0 0,-8 0-106,0 0 1,0 0-1,0 0 0,0 0 1,0-1-1,0 1 0,0 0 1,0 0-1,0-1 0,0 1 1,0-1-1,0 1 0,0-1 1,0 1-1,-1-1 0,1 0 1,0 1-1,0-1 0,-1 0 1,1 0-1,0 1 0,-1-1 0,1 0 1,-1 0-1,1 0 0,-1 0 1,1 0-1,-1 0 0,0 0 1,1-1-1,2-33-6523,-3 33 6163,0-20-6306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28.8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0 10354,'0'0'8982,"-4"28"-8319,-8 88-222,11-104-361,1-1-1,0 1 1,0-1-1,1 0 0,1 0 1,0 1-1,0-1 1,1 0-1,0 0 1,1-1-1,1 1 0,8 16 1,-2-6 57,-9-14-114,1-1 0,1 1 0,0-1 0,0 0 0,0 0 0,0 0 0,8 7 0,-9-11-32,0 0 0,0 0 1,1 0-1,-1 0 0,0-1 1,1 1-1,-1-1 0,1 0 0,-1 0 1,1 0-1,0 0 0,-1-1 1,1 0-1,0 1 0,-1-2 1,7 1-1,-7-1-62,0 0 0,0 1 0,0-1 0,0 0 0,0-1 1,0 1-1,0 0 0,0-1 0,-1 0 0,1 0 0,-1 1 0,1-2 0,-1 1 0,0 0 0,0 0 1,3-4-1,28-45-3020,-30 45 2561,14-27-4383,-3 1-2649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29.2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57 8810,'0'0'7914,"50"-11"-7914,-26 6-465,-5-1-879,3-7-648,-9 2-1017,-8 1-4328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29.6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33 9314,'0'0'9338,"48"-32"-9338,-19 32-64,4 0-1128,-7 0-1673,-7 10-2928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32.4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 10 6953,'0'0'8253,"0"-9"-4159,-1 31-4642,-1 0 0,-7 31 1,5-32-1795,-1 6-4091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33.4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62 15 4689,'0'0'13658,"-4"-4"-13296,-8-7-316,5 12 74,0 32 185,5-24-261,-24 251 1199,23-161-6987,3-120 2981,0-5-1723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33.8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3 10498,'0'0'4644,"22"-1"-4480,3-1-151,41 3-1,-64 0-11,0-1-1,0 0 0,0 1 1,0-1-1,-1 1 0,1 0 1,0-1-1,-1 1 0,1 0 1,0 0-1,-1 0 0,1 0 1,-1 1-1,0-1 1,1 0-1,-1 1 0,0-1 1,0 0-1,0 1 0,1 0 1,-2-1-1,1 1 0,0-1 1,0 1-1,-1 0 0,1 0 1,0 0-1,-1-1 0,0 1 1,1 0-1,-1 0 0,0 0 1,0 0-1,0 0 1,0-1-1,-1 3 0,1 4 1,1 0-3,-1-1 0,0 1 1,0 0-1,-1 0 0,0 0 0,0 0 1,-1-1-1,0 1 0,0 0 1,-7 12-1,4-11 0,-1 0 0,1-1 0,-2 0 0,1 0 0,-1-1-1,0 0 1,-1 0 0,-8 6 0,8-7 19,-1 0 1,0-1-1,-1 1 0,-11 3 0,-10 6-4,58-16-241,-13 2 199,-3-1 35,0 0 0,0 1-1,0 0 1,0 0 0,0 1 0,21 7 0,-28-7 39,-1-1 0,0 1 0,0 0 0,0 0 0,0 0 0,0 0 0,0 1 0,-1-1 0,1 1 0,-1 0-1,1-1 1,-1 1 0,0 0 0,0 0 0,0 1 0,-1-1 0,1 0 0,-1 1 0,0-1 0,0 1 0,0-1 0,0 1-1,0-1 1,-1 1 0,0 6 0,0-6 87,0 1-1,0 0 1,-1 0-1,0-1 1,0 1-1,-1 0 1,1-1-1,-1 1 1,0-1 0,0 0-1,0 0 1,-1 0-1,1 0 1,-1 0-1,0 0 1,0 0-1,-1-1 1,1 0-1,-8 6 1,4-3-54,-1-1 0,0 0 1,0 0-1,-1-1 0,1 0 0,-1-1 0,0 1 0,0-2 1,-13 3-1,22-4-132,-1-1 0,1 0 0,-1 0 0,1 0-1,-1 0 1,1 0 0,-1 0 0,0 0 0,1 0 0,-1 0 0,1 0 0,-1 0 0,1 0 0,-1 0-1,0-1 1,1 1 0,-1 0 0,1 0 0,-1-1 0,1 1 0,-1 0 0,1-1 0,0 1 0,-1 0-1,1-1 1,-1 1 0,1-1 0,0 1 0,-1 0 0,1-1 0,0 1 0,-1-1 0,1 1 0,0-1 0,0 0-1,-1 1 1,1-1 0,0 0 0,0-1-500,0-1-1,0 1 1,0 0-1,0 0 1,0-1-1,1 1 0,-1 0 1,1 0-1,1-5 1,13-19-7497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40.5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1 148 7618,'0'0'8147,"22"0"-5679,-14-1-2386,0 0-1,1 0 0,-1-1 1,0 0-1,0 0 1,0-1-1,0 0 1,0-1-1,10-5 0,-6 2-225,-1-1 0,0 0 0,0 0 0,0-1 0,9-11 0,-19 19 104,1 0 0,-1-1 1,0 1-1,0-1 1,1 1-1,-1-1 1,0 1-1,0-1 1,0 0-1,-1 0 1,1 1-1,0-1 0,-1 0 1,1 0-1,-1 0 1,1 0-1,-1 0 1,0 0-1,0 0 1,0 1-1,0-1 1,-1-3-1,1 4 48,-1 0 1,0 0-1,0-1 0,0 1 0,0 0 1,0 0-1,0 0 0,0 0 1,0 0-1,-1 0 0,1 1 1,0-1-1,-1 0 0,1 0 0,0 1 1,-1-1-1,1 1 0,-1 0 1,1-1-1,-1 1 0,1 0 1,-1 0-1,1 0 0,-1 0 0,1 0 1,-3 0-1,-2 0 85,-4 0 104,1 0 0,-1 0-1,1 1 1,-1 0-1,-14 5 1,21-5-158,0 0 0,1 0 0,-1 0 0,1 1 0,-1-1 0,1 1 0,0 0 0,0-1 0,0 1 0,0 0 0,0 0 0,0 1 0,0-1 0,1 0 0,-1 1 0,1-1 0,0 0 0,-1 1 0,1 0 0,0-1 0,1 1 0,-1 0 0,-1 5 0,2-5-22,-1 0 1,0 1 0,1-1-1,0 1 1,-1-1 0,1 0-1,1 1 1,-1-1 0,0 1-1,1-1 1,0 0 0,0 1-1,0-1 1,0 0 0,0 1-1,1-1 1,-1 0 0,1 0-1,0 0 1,0-1 0,0 1 0,0 0-1,4 2 1,-1-1-30,0-1 0,0 0 1,0 0-1,0-1 0,1 0 0,-1 1 1,1-2-1,0 1 0,-1-1 1,1 0-1,0 0 0,0 0 0,7-1 1,10 1-1190,0-1 1,33-4-1,-47 3 154,-1-1 1,0 0-1,0-1 0,0 1 0,0-2 0,7-3 1,19-14-7303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14.8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64 13355,'0'0'7257,"-15"-64"-7017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40.8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33 0 5497,'0'0'11348,"-5"13"-10433,-1 0-763,2 1 1,-1-1-1,2 1 0,0 0 1,0 0-1,0 28 1,3-33-108,0-1 1,1 1 0,0 0 0,1 0-1,0-1 1,3 12 0,-4-19-105,-1 1 1,1-1-1,0 1 0,-1-1 0,1 1 1,0-1-1,0 0 0,0 1 1,0-1-1,0 0 0,0 1 0,0-1 1,0 0-1,0 0 0,1 0 1,-1 0-1,0 0 0,1-1 0,-1 1 1,1 0-1,-1 0 0,1-1 1,-1 1-1,1-1 0,0 0 0,-1 1 1,1-1-1,0 0 0,-1 0 1,1 0-1,-1 0 0,1 0 0,0 0 1,-1-1-1,1 1 0,-1 0 1,1-1-1,0 1 0,-1-1 0,1 0 1,-1 0-1,2-1 0,1 0-124,-1-1 0,1 0 0,-1 0 0,0 0 0,0 0 0,-1 0 0,1-1 0,-1 1 0,1-1 0,-1 0 0,0 0 0,2-6 0,17-52-176,-14 43 858,-4 17 832,-2 28 1797,-1 8-2738,2-24-322,-1-1-1,1 1 0,1 0 1,5 13-1,-7-20-93,1-1 1,-1 1-1,0-1 0,1 1 0,-1-1 0,1 0 0,-1 0 0,1 1 0,0-1 1,0-1-1,0 1 0,0 0 0,1 0 0,-1-1 0,0 1 0,1-1 0,-1 0 1,1 0-1,-1 0 0,1 0 0,4 1 0,54-1-4599,-34-1-556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41.3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142 23 6409,'0'0'8045,"-1"-3"-7254,0 2-699,0-1 1,0 1 0,0-1 0,0 1-1,0 0 1,-1 0 0,1 0 0,0 0 0,-1 0-1,1 0 1,-1 0 0,1 0 0,-1 0-1,0 1 1,1-1 0,-1 1 0,0-1 0,1 1-1,-1-1 1,0 1 0,0 0 0,1 0-1,-1 0 1,0 0 0,1 0 0,-1 0 0,-3 1-1,1 0 12,0-1 0,0 1 0,0-1 0,1 1 0,-1 0 0,0 1 1,0-1-1,1 1 0,-1-1 0,1 1 0,-1 0 0,1 1 0,-4 2 0,2 0 8,1 1-1,0 0 1,1 0 0,-1 0 0,1 0 0,0 0 0,0 1 0,1-1-1,0 1 1,0 0 0,0 8 0,0-4-2,1 1 1,0-1-1,1 1 0,1 0 1,3 22-1,-4-31-103,1 0 0,0 0 0,0 0 0,0 0 0,0 0 0,1-1 0,-1 1 0,1 0 0,-1-1 0,1 1 0,0-1 0,0 0 0,0 1 0,0-1 0,1 0 0,-1 0 0,1-1 0,-1 1 0,1 0 0,-1-1 0,1 0 0,0 1 0,5 0 0,3 1-61,0 0-1,-1-2 0,1 1 1,0-1-1,14-1 0,-19 0-116,-1-1 0,0 0 0,1 1 0,-1-2 0,0 1 0,0-1 0,0 1 0,0-1-1,0-1 1,0 1 0,-1-1 0,9-6 0,1-2-1784,-1-1 0,18-21 1,-23 24 535,28-36-8433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41.7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 0 9418,'0'0'8731,"-2"29"-7853,-2 5-663,-6 133 667,9-134-654,0 220-73,9-261-1158,-3 0 584,0-1 0,-1 0 0,6-17 0,-8 19 254,0-1 0,1 1-1,0 0 1,0 1 0,1-1 0,0 1-1,0-1 1,1 1 0,7-8-1,-11 13 198,-1 1 0,1-1-1,0 1 1,-1-1-1,1 1 1,0-1-1,0 1 1,-1 0-1,1-1 1,0 1-1,0 0 1,0 0-1,0-1 1,0 1-1,-1 0 1,1 0 0,0 0-1,0 0 1,0 0-1,0 0 1,0 1-1,-1-1 1,1 0-1,0 0 1,0 0-1,0 1 1,0-1-1,-1 1 1,1-1-1,0 0 1,0 1 0,-1 0-1,1-1 1,0 1-1,-1-1 1,1 1-1,-1 0 1,1-1-1,-1 1 1,1 0-1,-1-1 1,1 1-1,-1 0 1,0 0-1,1 0 1,-1-1-1,0 1 1,1 1 0,3 8 326,0 0 0,-1 1 0,3 11 1,-3-7-212,-2-13-232,3 9 299,0 0 0,0 0 0,10 16 1,7-4-1071,-19-22 464,-1 0 1,1 0-1,0 0 1,0 0-1,1 0 0,-1-1 1,0 1-1,0 0 1,0-1-1,0 0 0,5 1 1,4-1-5445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42.8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91 8282,'0'0'3782,"7"-15"-3541,23-44-101,-29 58-108,-1 0-1,1-1 0,0 1 0,-1 0 0,1 0 1,0 0-1,0 0 0,0-1 0,0 1 1,0 1-1,0-1 0,1 0 0,1-1 1,-3 2-16,0 0 0,1 0 1,-1 0-1,0 0 0,1 0 1,-1 0-1,0 0 0,1 0 1,-1 0-1,0 0 0,1 0 0,-1 0 1,0 0-1,1 0 0,-1 1 1,0-1-1,1 0 0,-1 0 1,0 0-1,0 0 0,1 1 1,-1-1-1,0 0 0,0 0 1,1 1-1,-1-1 0,0 0 1,0 1-1,0-1 0,1 1 1,5 20 709,2 192 953,-8-213-1680,0 0 0,0 0 0,0-1 0,0 1 0,0 0 0,0 0 0,0 0 0,0 0 0,0 0 0,0 0 0,0 0 0,0-1 0,0 1 0,1 0 0,-1 0 0,0 0 0,0 0 0,0 0 0,0 0 0,0 0 0,0 0 0,0 0 0,0 0 1,1-1-1,-1 1 0,0 0 0,0 0 0,0 0 0,0 0 0,0 0 0,0 0 0,1 0 0,-1 0 0,0 0 0,0 0 0,0 0 0,0 0 0,0 0 0,0 0 0,1 0 0,-1 0 0,0 0 0,0 0 0,0 1 0,0-1 0,0 0 0,0 0 0,0 0 0,1 0 0,-1 0 0,0 0 0,0 0 0,0 0 0,0 0 0,0 0 0,0 0 0,0 1 0,0-1 0,0 0 0,0 0 0,0 0 0,0 0 0,1 0 0,-1 0 0,0 1 0,0-1 0,0 0 0,18-58-566,-14 44 460,0 0-1,1 0 0,0 0 0,1 0 0,8-12 0,-12 22 128,1 1-1,-1-1 0,1 1 0,0 0 1,0 0-1,0 0 0,0 1 1,1-1-1,-1 1 0,1-1 0,0 1 1,0 0-1,0 1 0,0-1 0,0 1 1,0-1-1,0 1 0,0 0 0,0 1 1,0-1-1,1 1 0,4 0 1,-7 0 8,0 0 1,1 0-1,-1 1 1,0-1-1,0 1 1,0-1 0,0 1-1,0 0 1,0 0-1,0-1 1,0 2-1,0-1 1,0 0 0,-1 0-1,1 0 1,0 1-1,-1-1 1,1 1-1,-1 0 1,1-1 0,-1 1-1,0 0 1,0 0-1,0 0 1,0 0-1,0 0 1,0 0 0,0 0-1,-1 0 1,1 0-1,0 3 1,1 9 82,0-1 1,-1 1 0,-1-1-1,-1 15 1,1-8 260,1-24-420,0-1 0,0 1 1,0-1-1,1 1 0,-1-1 0,1 1 1,0 0-1,0-1 0,1 1 0,-1 0 0,5-5 1,0 0-104,1 1 0,0-1-1,14-11 1,-21 19 179,1-1-1,0 1 0,0-1 1,-1 1-1,1 0 0,0 0 0,0 0 1,0 0-1,1 0 0,-1 1 1,0-1-1,0 1 0,0-1 0,1 1 1,-1 0-1,3 0 0,-4 0 25,0 1 0,0-1 0,0 1-1,0-1 1,0 1 0,0 0-1,0-1 1,0 1 0,0 0-1,0 0 1,0 0 0,-1 0 0,1-1-1,0 1 1,0 0 0,-1 0-1,1 1 1,-1-1 0,1 0 0,-1 0-1,0 0 1,1 0 0,-1 0-1,0 1 1,0-1 0,1 0 0,-1 0-1,0 0 1,0 1 0,-1 1-1,2 20 301,-1-7-315,1-1 1,1 1-1,0-1 1,6 23-1,-8-37-153,1 0 1,-1 0-1,0 0 0,1 0 0,-1 0 1,1-1-1,-1 1 0,1 0 0,0 0 1,-1-1-1,1 1 0,0 0 0,-1-1 1,1 1-1,0-1 0,0 1 0,-1-1 1,1 1-1,0-1 0,0 0 0,0 1 1,0-1-1,0 0 0,0 1 0,0-1 1,-1 0-1,1 0 0,0 0 0,0 0 1,0 0-1,0 0 0,0 0 0,0 0 1,2-1-1,4 1-1475,6 0-3082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43.2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143 1 7378,'0'0'11289,"-14"4"-10559,4-1-591,4-2-84,1 1-1,0-1 0,0 1 1,-1 0-1,1 1 1,0-1-1,1 1 1,-1 0-1,0 0 0,1 0 1,0 1-1,0 0 1,0 0-1,-7 8 0,5-2 66,-1 0 0,1 1-1,-8 22 1,12-29-111,1 1-1,0-1 1,0 1 0,0-1 0,0 1 0,1-1-1,-1 1 1,1 0 0,0-1 0,1 1-1,-1 0 1,1-1 0,2 8 0,-2-11-47,0 0-1,0 0 1,0 0 0,1 0 0,-1 0-1,0 0 1,1 0 0,-1-1 0,0 1 0,1-1-1,-1 1 1,1-1 0,-1 1 0,1-1-1,-1 0 1,1 0 0,-1 0 0,1 0-1,-1 0 1,4 0 0,34-4-1974,-33 2 1530,-1 0 1,0 0 0,1-1-1,-1 0 1,0 0 0,0 0-1,-1-1 1,1 0 0,-1 0-1,0 0 1,0 0 0,0 0-1,0-1 1,-1 0 0,5-7-1,-3 2 31,0 1 0,0 0 0,3-14 0,-5 17 864,-2-1 0,1 1 0,-1-1 0,0 0 1,0-9 3143,-1 19-2398,-2 34 69,0-25-856,1-1 0,1 0 1,0 0-1,0 0 0,4 19 0,-4-29-414,1 0 0,-1 0-1,1 0 1,0 0 0,-1 0 0,1 0-1,0 0 1,-1 0 0,1 0 0,0 0-1,0 0 1,0-1 0,0 1 0,0 0-1,0-1 1,0 1 0,0 0 0,0-1-1,0 1 1,0-1 0,0 0 0,1 1-1,-1-1 1,0 0 0,2 0 0,34 1-2714,-23-1 1298,10 0-3952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43.6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0 7514,'0'0'9135,"0"24"-8732,-2 136-183,2-159-455,5-18-2168,0 5 1998,0 0 1,1 1-1,0 0 0,9-14 1,-14 25 453,0-1 0,0 1 0,0-1 0,0 1 0,1-1 0,-1 1 0,0 0 1,0 0-1,1 0 0,-1-1 0,0 1 0,0 0 0,0 0 0,1 1 0,-1-1 0,0 0 0,0 0 1,1 1-1,-1-1 0,0 0 0,0 1 0,0-1 0,2 2 0,8 1-4636,-1-2-3447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44.0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46 1 10698,'0'0'8081,"-7"28"-7380,-22 91-270,26-103-358,0-1 0,1 1 0,1 0 0,1 0-1,1 16 1,0-24-67,0 0 0,1 0 0,0 0-1,0-1 1,1 1 0,0-1 0,0 0 0,8 12-1,-10-16-150,1-1 0,0 1-1,0-1 1,0 1 0,0-1-1,0 0 1,0 0 0,0 0 0,1 0-1,-1-1 1,1 1 0,0 0-1,-1-1 1,1 0 0,0 0-1,0 0 1,0 0 0,5 1-1,-5-2-232,-1 0-1,1 0 0,0 0 0,-1 0 0,1-1 0,-1 1 0,1-1 1,-1 0-1,1 0 0,-1 1 0,1-2 0,-1 1 0,1 0 0,-1 0 1,0-1-1,0 1 0,0-1 0,0 0 0,0 0 0,0 0 1,2-2-1,15-22-6638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44.3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118 1 8722,'0'0'10750,"-17"11"-10098,-54 39-150,68-47-467,0 0 0,0 0 0,1 0 0,-1 0-1,1 0 1,0 1 0,0-1 0,1 1 0,-1 0 0,0-1 0,1 1 0,0 0 0,0 0 0,0 0 0,1 0 0,-1 0 0,1 0 0,0 0 0,0 0 0,0 0 0,2 7-1,-1 6 102,-1-13-115,0 0 0,0 0-1,1 0 1,0-1 0,0 1 0,0 0 0,0 0 0,0 0-1,1-1 1,-1 1 0,1 0 0,0-1 0,0 1-1,1-1 1,4 6 0,-2-5-2,-1 0-1,2 0 1,-1 0 0,0 0-1,1-1 1,0 1 0,0-2-1,12 5 1,3-1-217,1-1-1,-1-1 1,1-1 0,39 1-1,10-3-4155,-51-2 857,12 1-5498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46.3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214 1 12563,'0'0'4165,"-26"19"-3209,-80 71-172,100-83-719,-1 0 1,2 0-1,-1 1 0,1 0 1,0 0-1,1 0 0,-1 0 1,2 1-1,-1 0 0,1-1 1,1 1-1,-1 1 0,0 13 1,-1-5 37,-2 9 30,2 0 0,1 0 0,1 1 0,1-1 0,1 1 0,2-1 0,4 28 1,-3-43-139,0 1 0,0-1 1,1 0-1,1 0 0,0-1 1,0 0-1,1 0 0,1 0 1,0 0-1,0-1 1,1 0-1,0-1 0,1 0 1,0 0-1,1 0 0,-1-2 1,16 10-1,-19-13-187,0-1 0,0 0-1,0-1 1,1 1 0,-1-1-1,1-1 1,-1 1 0,14 0 0,29 0-3707,-36-2 2281,23 0-5577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46.7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0 176 12707,'0'0'4670,"11"-1"-4275,-5 0-478,0 0 0,0 0 0,0 0-1,0-1 1,0 0 0,0 0 0,0 0 0,-1-1 0,1 0 0,-1 0 0,0-1 0,0 1 0,0-1 0,0 0 0,-1 0 0,8-9-1,-7 6-25,-1 0 0,0 0 0,0 0 0,0-1 0,-1 0-1,0 1 1,-1-1 0,0 0 0,0 0 0,-1-1 0,0 1-1,0 0 1,-1-14 0,-11 30 1399,8 1-950,-1 1-1,1-1 1,0 0 0,1 1 0,0 0 0,-1 13 0,-1 62 706,5 29-825,-1-113-287,0 0 1,0-1-1,0 1 0,0 0 1,0 0-1,0 0 1,1-1-1,-1 1 0,0 0 1,1 0-1,-1-1 0,0 1 1,1 0-1,-1-1 1,1 1-1,-1 0 0,1-1 1,-1 1-1,1-1 1,-1 1-1,1-1 0,0 1 1,-1-1-1,1 1 0,0-1 1,0 1-1,22 1-5140,-22-2 4990,17 0-7028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15.3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 50 6793,'0'0'15252,"-26"-49"-15052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47.1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104 25 10922,'0'0'7901,"-16"25"-7025,-51 82-224,64-102-610,1 0-1,-1 0 1,1 0-1,0 0 1,0 1-1,0-1 1,1 1-1,0-1 1,0 1-1,0-1 1,1 1-1,0 0 1,1 9 0,0 2 52,-1-13-83,0 0 1,0 0-1,0 0 0,1 0 0,0 0 1,0 0-1,0 0 0,0 0 0,1 0 1,-1-1-1,1 1 0,0-1 0,0 1 1,1-1-1,-1 0 0,0 1 0,1-1 1,0 0-1,0-1 0,0 1 0,0-1 1,0 1-1,1-1 0,-1 0 0,1 0 0,-1 0 1,1 0-1,0-1 0,0 0 0,0 0 1,-1 0-1,1 0 0,0 0 0,5-1 1,-1 1-126,0 0 1,0-1-1,0-1 1,0 1 0,-1-1-1,1 0 1,0-1-1,-1 0 1,1 0-1,-1-1 1,1 0-1,-1 0 1,0-1 0,0 0-1,-1 0 1,1 0-1,6-6 1,-6 1-217,1 1 1,-2-1 0,1 0-1,-1 0 1,0-1-1,-1 1 1,0-1 0,-1 0-1,0-1 1,0 1-1,-1-1 1,-1 0 0,0 0-1,0 0 1,-1 0-1,0 0 1,-1 0 0,-1 0-1,1 0 1,-5-16-1,5 23 349,-1 0-1,0 0 0,0 1 1,-1-1-1,1 1 0,-1-1 0,1 1 1,-1 0-1,0-1 0,-1 1 1,1 0-1,-1 0 0,1 1 0,-1-1 1,0 0-1,0 1 0,0 0 1,0-1-1,0 1 0,0 1 1,-7-4-1,1 2 73,-1 0 0,0 1 0,0 0 1,0 0-1,0 1 0,0 0 0,-10 1 1,18 0-158,0 0 0,0 0 0,0 0 0,0 0 0,0 0 0,0 0 1,0 1-1,0-1 0,0 1 0,0-1 0,0 1 0,0 0 0,0 0 1,0 0-1,0 0 0,1 0 0,-1 0 0,0 1 0,1-1 0,-1 0 1,1 1-1,-1 0 0,1-1 0,0 1 0,0 0 0,0-1 0,0 1 1,0 0-1,0 0 0,0 0 0,1 0 0,-1 0 0,0 2 0,0 13-3646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47.5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188 76 3833,'0'0'12852,"-5"-12"-11128,-18-36-614,22 46-1062,0 1 0,-1 0 0,1 0 0,0-1 0,-1 1 0,1 0 0,-1 1 0,1-1 0,-1 0 0,1 0 0,-1 0 1,0 1-1,1-1 0,-1 1 0,0 0 0,1-1 0,-1 1 0,0 0 0,0 0 0,-2 0 0,-29 6 423,27-3-411,1 0-1,0 1 1,0-1 0,0 1-1,0 0 1,1 0-1,-1 1 1,1-1 0,0 1-1,1 0 1,-1 0-1,1 0 1,0 1 0,-5 10-1,4-6-24,0 1-1,0 0 1,1 0-1,1 0 0,0 0 1,0 0-1,1 15 1,0-24-36,1 0 1,0 0 0,0 0-1,0 0 1,1 0 0,-1 0-1,0 0 1,1 0 0,0 0-1,-1 0 1,1 0 0,0 0-1,0 0 1,0-1 0,0 1-1,0 0 1,0-1 0,1 1-1,-1-1 1,0 1 0,3 1-1,-1-1-44,1 0-1,-1-1 0,1 0 0,0 1 1,0-1-1,0 0 0,0-1 0,-1 1 0,1-1 1,7 0-1,-6 1-219,1-1 1,0-1-1,0 1 1,0-1-1,-1 0 1,1 0-1,0-1 1,-1 0-1,1 0 1,-1 0-1,0-1 1,0 1-1,0-1 1,7-5-1,0-3-1296,0 0 0,-1 0 0,0-1 0,9-14 0,11-17-6236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47.9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59 0 12187,'0'0'8153,"-56"171"-7561,53-120-151,3 3-353,0-6-16,0-5-72,0-6-8,8-8-192,6-5-625,7-8-1303,1-8-2577,-1-8-2185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48.2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157 1 11666,'0'0'9154,"-24"10"-8773,-72 36-131,93-44-243,1 0 0,-1 0 0,1 0 0,-1 0 0,1 1 0,0-1 0,0 0 0,0 1 0,0 0 0,0-1 0,0 1 0,1 0 0,-1 0-1,1 0 1,0 0 0,0 0 0,0 0 0,0 0 0,1 1 0,-1-1 0,1 0 0,0 0 0,0 1 0,0-1 0,0 0 0,1 0 0,0 5 0,0 7 22,-1-12-28,0 0-1,0 0 1,0 0-1,0 0 1,1-1 0,-1 1-1,1 0 1,-1 0-1,1 0 1,0-1-1,0 1 1,0 0-1,1-1 1,-1 1-1,1-1 1,3 5 0,-2-5-55,-1 0 0,1-1 0,0 1 0,0-1 0,0 0 0,0 0-1,0 0 1,0 0 0,0 0 0,0 0 0,0-1 0,0 0 0,1 1 0,-1-1 0,4-1 0,-3 1-157,0 0 0,0 0 0,0 0 0,0-1 0,1 0 0,-1 0 0,0 0 0,0 0 0,0 0 0,-1-1 0,1 0 0,0 0 0,-1 0 0,5-3 0,-5 2 9,1-1 0,-1 1 0,0-1-1,0 0 1,0-1 0,0 1 0,-1 0-1,0-1 1,0 1 0,0-1 0,2-8 0,-2 3 622,0 0 0,-1 1 0,0-1 0,-1-16 1,0 24 950,-5 10-290,1 1-938,1 0 0,1 1 0,0-1 0,0 1 0,1 0 0,0-1 0,1 1 0,0 0 0,0 0 0,3 16 0,-2-24-151,0 0 0,0-1 1,0 1-1,1 0 0,-1 0 0,0-1 0,1 1 0,-1-1 0,1 1 1,-1-1-1,1 0 0,0 1 0,-1-1 0,1 0 0,0 0 0,0 0 0,0 0 1,0-1-1,0 1 0,0 0 0,0-1 0,0 0 0,0 1 0,4-1 0,5 1-439,-1 0-1,1-1 0,14-2 0,12-7-3289,-6-10-2051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48.6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140 0 9402,'0'0'10850,"-19"166"-10242,19-115-263,0 0-89,0-6-96,0-7-88,0-6-64,0-11-8,5-5-40,-5-11-464,0-21-10363</inkml:trace>
  <inkml:trace contextRef="#ctx0" brushRef="#br0" timeOffset="1">1 158 12067,'0'0'6129,"160"0"-6849,-93 8-1433,-11 5-463,-8-2-5114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49.0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186 10 10474,'0'0'8679,"-23"1"-8126,-73 6-171,94-6-356,0-1-1,-1 0 1,1 1-1,0-1 1,0 1-1,-1 0 1,1 0-1,0 0 1,0 0-1,0 0 1,0 0-1,0 0 1,1 1-1,-1-1 0,0 1 1,0-1-1,1 1 1,-1 0-1,1 0 1,0-1-1,-1 1 1,1 0-1,0 0 1,0 0-1,0 1 1,1-1-1,-1 0 1,-1 4-1,-1 3 75,0-1-59,1 0 0,-1 0 0,1 1 1,0-1-1,1 1 0,0-1 0,1 1 0,-1-1 0,2 1 0,1 14 0,-2-22-41,1 0 0,-1 1 0,1-1 1,-1 0-1,1 1 0,0-1 0,-1 0 0,1 0 0,0 0 0,0 1 0,0-1 0,0 0 0,0 0 0,0 0 0,0-1 0,0 1 0,1 0 0,-1 0 0,0 0 1,2 0-1,1 0-71,0 0 0,-1 0 0,1 0 1,0 0-1,0 0 0,-1-1 1,8 0-1,-5 0-163,-1 0 0,0-1 0,0 1 0,0-1 0,1 0 0,-1-1 0,0 1 0,0-1 0,-1 0 0,1 0 0,8-6 0,-6 1-241,-1 1 0,0-1 1,0 0-1,-1-1 0,0 1 1,-1-1-1,1 0 0,-1 0 1,-1-1-1,0 1 1,4-16-1,-4 10 1020,0-1 1,-2 0-1,-1-20 2742,-11 49-2436,4 2-541,1 0-1,1 1 0,1-1 1,1 1-1,0 0 1,1 0-1,0 0 0,2 25 1,0-39-316,0-1 1,0 0 0,0 0-1,0 0 1,1 0 0,-1 0-1,1 0 1,-1 0-1,1 0 1,0 0 0,0 0-1,0 0 1,0-1-1,0 1 1,0 0 0,0 0-1,1-1 1,-1 1 0,0-1-1,1 1 1,0-1-1,-1 0 1,1 0 0,0 1-1,-1-1 1,1 0 0,0-1-1,0 1 1,0 0-1,0 0 1,0-1 0,3 1-1,-1 0-471,1-1 0,0 1 0,0-1-1,0 0 1,0-1 0,0 1 0,0-1 0,-1 0-1,1 0 1,0 0 0,-1-1 0,10-4-1,16-14-7417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49.4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101 0 11803,'0'0'8584,"-16"10"-8104,-50 33-130,64-41-336,0 0 1,0 0 0,1 0-1,-1 1 1,1-1 0,-1 0 0,1 1-1,0-1 1,0 1 0,0-1-1,0 1 1,1-1 0,-1 1 0,1 0-1,-1-1 1,1 1 0,0 0-1,0-1 1,0 1 0,0 0 0,1-1-1,-1 1 1,1 0 0,0-1-1,0 1 1,-1-1 0,2 1 0,-1-1-1,0 1 1,0-1 0,4 4 0,-5-5-12,35 53 223,-29-45-266,1-1 1,-1 1 0,0 0 0,-1 1-1,0-1 1,-1 1 0,0 0 0,0 0 0,-1 1-1,0-1 1,1 19 0,-4-28-19,0-1 1,0 0-1,0 1 0,-1-1 1,1 0-1,0 1 0,0-1 1,-1 0-1,1 0 1,0 1-1,0-1 0,-1 0 1,1 0-1,0 1 0,-1-1 1,1 0-1,0 0 1,-1 0-1,1 0 0,-1 0 1,1 0-1,0 0 0,-1 1 1,1-1-1,0 0 0,-1 0 1,1 0-1,-1-1 1,1 1-1,0 0 0,-1 0 1,1 0-1,-1 0 0,1 0 1,0 0-1,-1 0 0,1-1 1,0 1-1,-1 0 1,0 0-109,0-1 1,0 1-1,0 0 1,0-1 0,0 1-1,1-1 1,-1 1-1,0-1 1,0 1 0,0-1-1,0 0 1,1 1-1,-1-1 1,0 0 0,1 1-1,-1-1 1,-1-2-1,2 1-4,-1 0 0,0-1-1,1 1 1,-1 0-1,1-1 1,0 1 0,-1 0-1,1-1 1,1 1-1,-1-1 1,0 1 0,0 0-1,1-1 1,-1 1-1,1 0 1,0-1 0,0 1-1,0 0 1,0 0-1,0 0 1,0 0 0,1 0-1,-1 0 1,1 0-1,-1 0 1,1 0 0,3-2-1,3-1 394,0-1-1,1 2 0,0-1 1,0 1-1,15-4 1,4-2 340,-21 7-380,22-9 836,30-17 0,-52 26-774,-1-1 0,0 0 0,0 0 0,0 0 0,-1-1 0,1 0 0,-1 0 0,0-1-1,-1 1 1,8-13 0,-11 17-194,0-1 0,0 1-1,0-1 1,-1 1 0,1-1 0,-1 1 0,1-1-1,-1 0 1,1 1 0,-1-1 0,0 0-1,0 0 1,0 1 0,0-1 0,0 0-1,0 1 1,-1-1 0,1 0 0,0 1-1,-2-4 1,1 4-13,0-1-1,0 1 0,0 0 1,0 0-1,-1 0 0,1 0 1,0 1-1,0-1 1,-1 0-1,1 0 0,-1 1 1,1-1-1,0 1 1,-1-1-1,1 1 0,-1 0 1,1 0-1,-1-1 0,0 1 1,1 0-1,-3 1 1,-1-1 41,0 0 0,1 0 0,-1 1 1,0 0-1,1 0 0,-1 0 1,0 1-1,1 0 0,0-1 0,-1 1 1,1 1-1,0-1 0,0 1 1,0 0-1,0 0 0,1 0 0,-1 0 1,1 0-1,0 1 0,0 0 1,-5 7-1,3-3 0,1 0 0,0 0 1,1 1-1,0 0 0,0-1 1,1 1-1,0 0 0,0 0 1,1 0-1,0 16 0,1-23-73,0 0-1,0 0 0,0 0 1,1 0-1,-1 0 0,1 0 1,-1 0-1,1 0 0,0 0 1,-1 0-1,1 0 0,0-1 1,0 1-1,1 0 1,-1-1-1,0 1 0,0-1 1,1 1-1,-1-1 0,1 1 1,-1-1-1,1 0 0,2 1 1,0 1-22,1-1 0,0 0 0,0-1 1,0 1-1,0-1 0,0 0 0,0 0 1,0-1-1,6 1 0,1-1-303,0 0 0,0-1 0,0-1 0,-1 0 0,1 0 0,0-1-1,14-6 1,12-14-3283,-7-3-1482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49.8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132 0 11426,'0'0'8857,"-6"26"-7991,-1 4-679,0-7-65,2-1 1,1 1-1,1 1 0,0 42 0,4 27 60,1 20-159,-5-38-4076</inkml:trace>
  <inkml:trace contextRef="#ctx0" brushRef="#br0" timeOffset="1">1 262 10666,'0'0'7762,"195"-8"-8114,-136 8-2449,-6 0-3912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50.7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182 20 10562,'0'0'9261,"-15"-5"-8976,5 2-228,6 1-31,0 0 0,-1 0 1,1 1-1,-1-1 0,1 1 0,-1 1 1,0-1-1,1 0 0,-1 1 0,0 0 1,1 0-1,-1 1 0,0-1 0,1 1 1,-1 0-1,1 0 0,-1 1 0,1-1 1,-7 4-1,7-3 5,0 0 1,0 1 0,0 0-1,0-1 1,1 1 0,-1 0-1,1 1 1,0-1-1,0 1 1,0-1 0,0 1-1,1 0 1,-1 0 0,1 0-1,0 0 1,0 1 0,1-1-1,-1 0 1,1 1-1,0-1 1,0 1 0,1 0-1,-1-1 1,1 6 0,1-6-25,-1-1 1,1 1 0,0-1 0,0 0 0,1 0 0,-1 1 0,0-1 0,1 0 0,0 0-1,0-1 1,0 1 0,0 0 0,0 0 0,1-1 0,-1 0 0,1 1 0,0-1 0,-1 0-1,1 0 1,0 0 0,6 2 0,10 6-21,1-1-1,27 8 1,-33-12-36,3 0-11,-13-5 27,0 1 1,0 1 0,0-1 0,0 0-1,0 1 1,0 0 0,0 0-1,4 3 1,-47-4-92,21 0 2,12 0-33,1-1-1,-1 0 0,1 0 1,0 0-1,-1-1 0,1 1 1,-10-4-1,14-3-5163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52.2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0 152 6001,'0'0'6978,"20"-7"-6690,62-25-506,-78 31 211,0-1 0,0 0-1,-1 0 1,1 0-1,0 0 1,-1 0-1,1-1 1,-1 0-1,0 1 1,0-1-1,0 0 1,0-1-1,0 1 1,-1 0-1,0-1 1,1 0-1,-1 1 1,0-1 0,-1 0-1,1 0 1,-1 0-1,0 0 1,0-1-1,0 1 1,0 0-1,-1 0 1,0 0-1,0-1 1,0-6-1,-1 11 69,1-1-1,0 1 0,0-1 0,0 1 1,-1-1-1,1 1 0,0 0 1,-1-1-1,1 1 0,0 0 0,-1-1 1,1 1-1,0 0 0,-1 0 0,1-1 1,-1 1-1,1 0 0,0 0 1,-1-1-1,1 1 0,-1 0 0,1 0 1,-1 0-1,1 0 0,-1 0 0,1 0 1,-1 0-1,1 0 0,0 0 1,-1 0-1,1 0 0,-1 0 0,1 0 1,-1 0-1,1 0 0,-1 1 0,1-1 1,-1 0-1,-20 9 1202,16-5-1052,1 1-1,0 0 0,0 0 1,1 0-1,-1 1 0,1-1 1,1 1-1,-1 0 0,1 0 1,0 0-1,0 0 0,0 0 1,0 10-1,-2 8 91,2 1 0,1 25-1,3 15 118,15 102 0,-14-144-406,-1 37 1,-2-60-15,0 1 0,-1-1 1,1 1-1,0-1 1,0 1-1,-1-1 1,1 1-1,0-1 1,-1 1-1,1-1 1,-1 0-1,1 1 1,-1-1-1,1 0 1,0 1-1,-1-1 1,1 0-1,-1 0 1,1 1-1,-1-1 1,0 0-1,1 0 1,-1 0-1,1 0 1,-1 0-1,1 0 1,-1 0-1,1 0 1,-1 0-1,0 0 1,1 0-1,-1 0 1,1 0-1,-1 0 0,1 0 1,-1 0-1,1-1 1,-1 1-1,1 0 1,-1 0-1,0-1 1,-24-11-182,19 3 161,0 1 0,1-1 0,0 0 0,1 0 0,-1 0 0,2-1 1,-1 1-1,1-1 0,1 0 0,0 0 0,0 0 0,1 0 0,1 0 0,0-11 0,0 18 17,0 0-1,1 1 1,0-1-1,0 0 1,0 1 0,0-1-1,0 1 1,0-1-1,1 1 1,-1-1 0,1 1-1,-1 0 1,1 0-1,0 0 1,0 0 0,0 0-1,0 0 1,4-2-1,53-32-1044,-30 20-459,50-38-5878,-46 30-952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15.7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38 13651,'0'0'8634,"0"-38"-8634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52.5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69 1 10818,'0'0'8964,"-12"26"-8532,-37 83-230,47-106-194,1 0 0,0 0 1,0 0-1,0 0 0,1 0 0,-1 0 0,1 0 0,0 0 0,0 0 0,0 1 0,0-1 0,0 0 0,1 0 0,-1 0 0,1 0 0,1 3 0,-1-4-1,0 0-1,0 0 1,0 0 0,1-1-1,-1 1 1,1 0 0,-1-1-1,1 1 1,-1-1 0,1 1-1,0-1 1,0 0-1,0 0 1,0 0 0,-1 0-1,1 0 1,3 0 0,-2 1-48,1-1 1,-1-1 0,1 1 0,-1 0 0,1-1-1,0 0 1,-1 0 0,1 0 0,0 0-1,-1-1 1,1 1 0,-1-1 0,1 0 0,-1 0-1,1 0 1,-1-1 0,0 1 0,1-1-1,4-3 1,-5 1-173,0 0-1,0-1 0,0 1 1,0-1-1,-1 0 1,0 0-1,0 0 0,0 0 1,-1 0-1,1 0 1,-1 0-1,-1 0 1,1-1-1,-1 1 0,0-10 1,0 11-26,0 1 0,0-1 0,0 0 0,-1 0 0,0 0 0,0 1 0,0-1 0,0 0 0,0 1 0,-1-1 0,1 1 0,-1-1 0,0 1 0,0 0 0,0 0 0,-1 0 0,1 0 0,-1 0 0,0 0 0,0 1 0,-6-5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52.9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6025,'99'33'4085,"-96"-32"-3721,-1 0 1,1 0-1,0 0 0,-1 0 0,1 1 0,-1-1 1,1 1-1,-1-1 0,0 1 0,0 0 1,3 2-1,-4-3-254,-1 0 0,1 0 0,-1 0 1,1 0-1,-1 1 0,0-1 0,1 0 0,-1 0 0,0 0 1,0 0-1,1 0 0,-1 1 0,0-1 0,0 1 1,0 6 785,3 16 222,-2 1 0,-1 39 0,-1-21-995,3-41-316,2-7 80,4-6-81,10-27-224,-13 26 386,0 1-1,0-1 1,1 1-1,1 0 1,0 1-1,0 0 0,1 0 1,14-14-1,-20 22 60,0 1-1,0 0 1,0 0 0,1 0-1,-1 0 1,0 0 0,1 0-1,-1 1 1,0-1 0,1 1 0,-1 0-1,1 0 1,-1 0 0,1 0-1,-1 0 1,0 0 0,1 0-1,-1 1 1,4 0 0,4 3 83,0 0 1,-1 0 0,14 9-1,-16-9-260,0 0 0,0-1 0,0 0 0,9 3 0,6-3-2683,-5-2-3414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54.8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 5 8778,'0'0'11776,"0"-5"-11195,-6 213 978,-5 79-922,9-164-3096,2-162-4235,0 5-579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55.2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44 10722,'0'0'5906,"166"-43"-5906,-107 43-1345,-11 16-1039,-13 3-3097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55.5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0 220 10058,'0'0'6836,"20"-10"-6688,63-35-133,-75 40-71,-1 0 0,0 0 0,0 0 1,-1-1-1,1 0 0,-1 0 0,0-1 0,-1 1 0,7-11 0,-10 13 5,0 0 0,0 0 0,0 0 0,0 0 0,-1 0 0,0 0-1,0 0 1,0 0 0,0 0 0,-1-1 0,0 1 0,0 0 0,0 0 0,0-1-1,0 1 1,-1 0 0,-1-5 0,1 8 52,1 0 1,-1 0-1,0 0 1,1 0-1,-1 0 1,0 0-1,0 0 1,0 0-1,0 0 1,0 0-1,0 1 1,0-1-1,0 0 1,0 1-1,0-1 1,0 1-1,0-1 1,0 1-1,0-1 1,-1 1-1,1 0 1,0 0-1,0 0 1,-2-1-1,-36 1 448,28 0-179,8 0-184,0 0 0,-1 0-1,1 0 1,0 1 0,0-1 0,0 1-1,0 0 1,0 0 0,1 0 0,-1 0-1,0 1 1,0-1 0,1 1 0,-1-1-1,0 1 1,1 0 0,0 0 0,-1 0-1,1 0 1,0 1 0,0-1 0,0 0-1,1 1 1,-1-1 0,1 1 0,-1 0-1,1 0 1,0 0 0,-1 2 0,-1 6 94,1-1 1,0 0-1,1 1 1,0-1-1,0 1 1,1-1-1,2 15 1,-1-21-173,0 0 1,0 0-1,0 0 0,0 0 0,0-1 0,1 1 1,0 0-1,0-1 0,0 1 0,0-1 1,0 0-1,1 1 0,-1-1 0,1 0 1,0-1-1,0 1 0,0 0 0,0-1 1,1 0-1,-1 0 0,1 0 0,-1 0 1,1 0-1,0-1 0,-1 1 0,1-1 1,7 1-1,8 2-1210,1 0 0,-1-2-1,1-1 1,22 0 0,-41-1 1041,29 0-5263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55.9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49 9314,'0'0'11787,"30"72"-11571,-6-46-144,2-1-16,4-7 0,-6 1-56,-3-6-56,-2-5-401,-8-2-519,-6-6-1256,0 0-2105</inkml:trace>
  <inkml:trace contextRef="#ctx0" brushRef="#br0" timeOffset="1">169 0 9738,'0'0'10690,"-136"115"-10370,125-83-312,3 1-8,0-4-120,5-5-568,1 0-1008,2-8-2713,0-3-2745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56.3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 0 2761,'0'0'15578,"-3"25"-14529,0 5-791,-3 15 272,2 61 0,2-35-1,0-37-409,2 1 0,1-1 0,2 1 0,7 39 0,-5-64-1012,-3-16-1604,-1-17-3000,-1-6-1094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56.6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14 6209,'0'0'10723,"185"-13"-10899,-135 13-1697,-10 0-4432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57.0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138 66 6041,'0'0'12083,"-9"-13"-11127,1 2-729,-1 0 0,-15-14-1,23 24-206,1 0-1,-1 1 1,0-1 0,1 1-1,-1 0 1,0-1-1,0 1 1,1-1-1,-1 1 1,0 0 0,0 0-1,0-1 1,0 1-1,1 0 1,-1 0-1,0 0 1,0 0 0,0 0-1,0 0 1,0 0-1,1 0 1,-1 1 0,0-1-1,0 0 1,0 0-1,0 1 1,1-1-1,-1 1 1,0-1 0,0 0-1,1 1 1,-1-1-1,-1 2 1,-16 23 497,16-21-413,-4 7 3,0 1 0,1 0-1,0 0 1,1 0 0,0 1-1,1 0 1,1-1 0,0 1-1,0 0 1,1 0 0,1 0-1,1 0 1,2 23 0,-2-31-104,1-1 1,-1 0-1,1 0 1,0 0 0,0 0-1,0 0 1,0-1-1,0 1 1,1 0-1,0-1 1,0 0 0,0 0-1,0 1 1,0-2-1,1 1 1,-1 0-1,1-1 1,0 0-1,0 0 1,0 0 0,0 0-1,0 0 1,6 1-1,-1-1-380,0 1-1,0-2 1,1 1 0,10 0-1,34-6-5775,-23-7-2472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57.4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0 555 10538,'0'0'3412,"27"-27"-3351,85-92-116,-103 110-21,-1-1 0,0 0 0,0 0 0,-1-1 0,0 0 0,-1 0 0,0 0 0,-1-1 0,0 0 0,-1 0 0,0 0 0,-1-1-1,2-16 1,-3 20 48,2-23 113,-2 0 0,-1-49 1,-1 42 855,0 38-837,0-1-1,0 1 0,0-1 0,0 0 0,0 1 0,0-1 1,0 1-1,-1-1 0,1 1 0,0-1 0,-1 1 0,1-1 1,-1 1-1,0-1 0,0 1 0,1-1 0,-1 1 0,0 0 1,0-1-1,0 1 0,0 0 0,0 0 0,-1 0 0,1 0 1,0 0-1,-1 0 0,1 0 0,0 0 0,-1 1 0,1-1 1,-1 0-1,1 1 0,-1-1 0,1 1 0,-1 0 0,1-1 1,-1 1-1,0 0 0,1 0 0,-1 0 0,1 0 0,-1 0 1,0 1-1,1-1 0,-1 0 0,1 1 0,-1-1 0,1 1 1,-3 1-1,0 0-5,0 1 0,0 0 1,1 0-1,-1 1 0,1-1 0,0 1 1,0 0-1,0 0 0,1 0 1,-1 0-1,1 0 0,0 0 0,0 1 1,-1 5-1,-5 12 395,-7 35-1,8-7 22,2-1 1,2 97-1,3-94-411,1-41-64,0 0-1,0 0 1,1 0 0,0 0 0,1 0 0,0 0 0,1 0 0,6 13 0,-8-21-148,-1 1 1,1-1-1,0 0 1,0 1 0,0-1-1,0 0 1,1-1-1,-1 1 1,1 0-1,0-1 1,-1 1 0,1-1-1,0 0 1,1 0-1,-1 0 1,0 0 0,0-1-1,1 1 1,-1-1-1,1 0 1,0 0 0,-1 0-1,1-1 1,0 1-1,-1-1 1,1 0 0,0 0-1,6 0 1,-6-1-472,-1 0 0,0 0 0,0-1 0,0 1 0,1-1 0,-1 1-1,-1-1 1,1 0 0,0 0 0,0 0 0,-1 0 0,1-1 0,-1 1 0,4-5 0,13-17-7712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16.6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96 32 5673,'0'0'14746,"-3"-3"-14271,-6-10-179,6 9-139,29 3-98,-13 1-31,28-5-541,46 0 0,-86 5 1076,-1 38 128,0-21-629,0 1 0,2 0 1,0-1-1,0 1 0,9 26 0,-5-24-49,-1 1-1,-2 0 0,1 0 0,-2 0 0,-1 37 1,-2-56-13,0 0 0,0 0 0,0 0 0,0 0 0,0 0 0,0 0 1,-1 0-1,1 0 0,0 0 0,-1-1 0,0 1 0,1-1 0,-1 1 0,0-1 1,0 1-1,0-1 0,0 0 0,0 0 0,0 0 0,0 0 0,0 0 0,-1-1 1,-3 2-1,-55 13-15,-17 0 26,24-5-2218,19-4-3558,20-5-2458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57.7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197 16 8546,'0'0'11920,"-17"-4"-11343,7 1-478,2 1-54,1 0 0,0 0 0,-1 1 1,-12-1-1,17 2-25,0 1 1,0-1-1,1 0 1,-1 1-1,0-1 0,0 1 1,0 0-1,1 0 1,-1 0-1,1 0 1,-1 0-1,0 1 1,1-1-1,0 1 0,-1 0 1,1-1-1,0 1 1,0 0-1,-2 3 1,-4 6 39,0 0 0,1 0 0,0 1 1,1 0-1,1 0 0,0 1 0,0 0 1,1 0-1,1 0 0,0 0 1,1 0-1,0 1 0,1-1 0,1 0 1,2 25-1,-2-34-115,1-1 1,0 1-1,0-1 0,1 1 1,-1-1-1,1 0 1,0 0-1,-1 0 1,1 0-1,1 0 0,-1 0 1,0 0-1,1-1 1,-1 1-1,1-1 0,0 0 1,0 0-1,0 0 1,0 0-1,0 0 0,0 0 1,0-1-1,6 2 1,-6-2-46,0 1 1,1-1 0,-1 0 0,1-1 0,-1 1 0,1-1 0,0 1 0,-1-1 0,1 0 0,-1 0-1,1-1 1,0 1 0,-1-1 0,1 0 0,-1 0 0,1 0 0,-1 0 0,0 0 0,1-1-1,-1 1 1,0-1 0,0 0 0,5-4 0,-2-1-517,-1 0-1,0 0 1,0 0 0,-1-1 0,0 1-1,0-1 1,-1 0 0,1 0-1,-2-1 1,1 1 0,1-17-1,0-6 1661,0-62 1117,-4 97 596,0 12-1903,-1 5-110,1-12-539,-1 0 0,1 0 0,1 1 0,2 16 0,-2-24-230,-1 0 0,1 0 0,0 0 0,0 0 0,0 0 0,0 0 0,0 0 0,0 0 0,0 0 0,1-1 0,-1 1 0,0 0 0,1-1 0,-1 0 1,1 1-1,0-1 0,0 0 0,-1 1 0,1-1 0,0 0 0,0-1 0,0 1 0,0 0 0,0 0 0,0-1 0,4 1 0,48 0-6194,-27-1-152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58.1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88 0 10298,'0'0'9014,"-15"6"-8634,-44 20-132,58-25-241,0-1-1,0 0 1,1 1-1,-1 0 0,0-1 1,0 1-1,1 0 1,-1-1-1,0 1 1,1 0-1,-1 0 0,0-1 1,1 1-1,-1 0 1,1 0-1,-1 0 1,1 0-1,0 0 0,-1 0 1,1 0-1,0 0 1,0 0-1,0 0 1,0 0-1,0 0 0,0 0 1,0 0-1,0 0 1,0 0-1,0 0 1,0 0-1,0 0 1,1-1-1,-1 1 0,1 2 1,21 25 174,-18-24-170,10 11-24,-5-5-27,0 1-1,14 19 1,-21-27 35,-1 0 0,1 0 0,-1 0 0,0 0 0,1 0 0,-1 0 0,-1 0 0,1 0 1,0 0-1,-1 0 0,1 1 0,-1-1 0,0 0 0,0 0 0,-1 0 0,1 1 1,-1 2-1,0-4 3,0-1 0,0 0 1,0 0-1,0 0 0,-1 0 0,1 0 1,0-1-1,0 1 0,-1 0 1,1-1-1,0 1 0,-1 0 1,1-1-1,-1 0 0,1 1 0,-1-1 1,1 0-1,-1 0 0,1 0 1,-1 0-1,-2 0 0,-35-2-1091,38 1 1015,1 1-1,-1 0 1,0-1 0,1 1 0,-1 0 0,0-1 0,1 1-1,-1-1 1,1 1 0,-1-1 0,0 1 0,1-1-1,0 0 1,-1 1 0,1-1 0,-1 0 0,1 1 0,0-1-1,-1 0 1,1 1 0,0-1 0,0 0 0,0 0 0,-1 1-1,1-1 1,0-1 0,0-26-2076,1 17 368,-1-13-3484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58.5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 5673,'136'4'4947,"-109"-6"-1736,-37-1-2056,6 1-260,2 2-784,0 0-1,0 0 1,0 0 0,-1 0 0,1 0 0,0 0-1,0 1 1,0-1 0,0 1 0,0-1-1,0 1 1,0 0 0,0 0 0,0 0 0,0 0-1,0 0 1,0 0 0,0 1 0,1-1 0,-1 1-1,0-1 1,1 1 0,0-1 0,-1 1 0,1 0-1,0 0 1,0 0 0,0 0 0,0-1 0,0 2-1,0-1 1,1 0 0,-1 0 0,0 0 0,1 0-1,0 0 1,-1 3 0,0 0-81,0 0-1,1 0 1,-1 0 0,1 0 0,0 0-1,0 1 1,1-1 0,-1 0-1,1 0 1,0 0 0,0 0 0,1-1-1,0 1 1,0 0 0,0-1-1,0 1 1,1-1 0,-1 1-1,1-1 1,0 0 0,0 0 0,1 0-1,-1-1 1,6 4 0,33 20-34,-34-23-62,0 0 0,0 1 0,-1 0 0,11 9 0,-18-14 61,0 1 1,0-1-1,0 0 0,0 0 0,1 0 0,-1 1 0,0-1 0,0 0 0,0 0 0,0 1 0,0-1 0,0 0 0,0 0 1,0 0-1,0 1 0,0-1 0,0 0 0,0 0 0,0 1 0,0-1 0,0 0 0,0 0 0,0 1 0,-1-1 0,1 0 1,0 0-1,0 0 0,0 1 0,0-1 0,0 0 0,-1 0 0,1 0 0,0 0 0,0 1 0,0-1 0,0 0 0,-1 0 1,1 0-1,0 0 0,0 0 0,0 0 0,-1 1 0,1-1 0,0 0 0,0 0 0,-1 0 0,1 0 0,0 0 1,0 0-1,-1 0 0,1 0 0,0 0 0,0 0 0,-1 0 0,1 0 0,-14 2 26,14-2-24,-9 1 23,-22-1-864,30-1 677,1 1 1,-1 0-1,0-1 1,0 1-1,1 0 1,-1-1-1,0 1 1,1-1-1,-1 1 1,0-1-1,1 0 0,-1 1 1,1-1-1,-1 1 1,1-1-1,-1 0 1,1 0-1,-1 1 1,1-1-1,0 0 1,-1 0-1,1 1 1,0-1-1,0 0 0,-1 0 1,1 0-1,0 0 1,0 1-1,0-1 1,0 0-1,0-1 1,0-14-4866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58.8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43 324 10162,'0'0'7818,"-8"99"-7818,19-99-168,10 0-1136,-5-8-1345,0-9-4465</inkml:trace>
  <inkml:trace contextRef="#ctx0" brushRef="#br0" timeOffset="1">16 16 13155,'0'0'8042,"-16"-16"-9507,24 16-2480,0 14-3176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59.4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0 155 10242,'0'0'4693,"13"-10"-5154,42-34-429,-52 41 787,1 0 0,0-1 0,-1 1-1,1 0 1,-1-1 0,0 0 0,0 0-1,-1 0 1,1 0 0,-1 0 0,0-1 0,0 1-1,2-6 1,-1-30 2413,-3 38-2128,-14 5 2316,11 1-2306,1-1 0,-1 1 0,1 0 1,0-1-1,0 1 0,1 0 0,-1 0 0,1 1 0,0-1 0,0 0 1,0 7-1,-4 52 953,5-59-1082,-2 40 249,2 1 1,1-1-1,15 83 1,-11-110-302,-2 1 0,0 0 1,0 20-1,-3-37-10,0-1-1,0 1 1,0-1 0,-1 1-1,1-1 1,0 0-1,0 1 1,0-1 0,0 1-1,-1-1 1,1 0 0,0 1-1,0-1 1,-1 0 0,1 1-1,0-1 1,-1 0-1,1 1 1,0-1 0,-1 0-1,1 0 1,0 1 0,-1-1-1,1 0 1,0 0 0,-1 0-1,1 0 1,-1 0-1,1 1 1,-1-1 0,1 0-1,0 0 1,-1 0 0,1 0-1,-1 0 1,-14-1-31,14 0 22,-2 1 0,0-1 0,0-1 0,0 1 0,0 0 0,0-1 0,0 1 0,0-1 0,0 0 0,1 0 0,-1 0 0,1 0 0,-1-1 0,1 1 0,0-1 0,0 1 0,0-1 0,0 0 0,-2-5 0,1 2-4,0 1-1,0-1 1,1 0 0,-1 0 0,2 0-1,-1-1 1,0 1 0,0-12 0,2 14-21,1-1 1,0 1-1,-1 0 1,1 0 0,1 0-1,-1 0 1,1 1 0,0-1-1,-1 0 1,2 0-1,-1 1 1,0 0 0,1-1-1,-1 1 1,6-5 0,6-5-446,1 1 0,19-13 0,-9 6-450,10-8-3030,-5 0-2039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3:59.7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35 132 9378,'0'0'10378,"-35"141"-9706,35-111-272,0-4-312,0-7 24,6-5-112,2-9-216,5-5-352,9 0-928,-4-11-2897,-2-8-4393</inkml:trace>
  <inkml:trace contextRef="#ctx0" brushRef="#br0" timeOffset="1">35 132 10762,'48'-129'2233,"-50"129"-1625,2-2-496,10 2-5921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00.1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142 12 9154,'0'0'8959,"-15"-3"-8345,-50-6-53,63 10-527,-1-1 1,1 0-1,0 1 0,0-1 0,0 1 1,1-1-1,-1 1 0,0 0 0,0 0 0,0 0 1,0 0-1,1 0 0,-1 1 0,0-1 1,1 0-1,0 1 0,-1-1 0,1 1 1,0 0-1,-1-1 0,1 1 0,-1 3 0,-1 0 104,0 1 0,1 1-1,0-1 1,-3 11-1,3-8-44,0 0 0,1 1 0,0-1-1,1 1 1,0-1 0,0 0 0,1 1 0,0-1 0,1 0-1,0 1 1,0-1 0,7 16 0,-7-21-134,1 1 0,-1-1 0,1 0-1,0 0 1,0 0 0,1 0 0,-1 0 0,1-1 0,0 0 0,0 1 0,0-2 0,0 1 0,1 0 0,-1-1 0,1 0 0,-1 0-1,1 0 1,0 0 0,0-1 0,0 0 0,0 0 0,0 0 0,0 0 0,0-1 0,7 0 0,-7 0-509,1 0 0,0 0 0,0-1 1,-1 0-1,1 0 0,0 0 0,-1 0 0,1-1 0,-1 0 1,8-4-1,15-14-4902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00.5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8106,'141'33'2490,"-112"-30"138,-36-10 198,6 6-2098,-3 0-555,0 0 0,0 0 0,0 0 0,0 1 0,0 0 0,0 0 0,0 0 0,0 0 0,0 0 0,1 1 0,-1 0 0,0 0-1,0 0 1,0 0 0,0 0 0,1 1 0,-1 0 0,1 0 0,-1 0 0,1 0 0,0 0 0,-1 1 0,1-1 0,0 1 0,1 0 0,-1 0 0,1 0 0,-4 5-1,2-2-142,1 1-1,-1-1 0,1 1 0,0 0 0,1 0 0,0 0 0,0 0 0,0 0 0,1 0 0,0 1 0,1-1 0,-1 1 0,1-1 0,3 15 0,-3-21-70,1 1 1,0 0 0,0-1 0,0 1-1,0-1 1,0 1 0,1-1 0,-1 1-1,0-1 1,1 0 0,-1 0 0,1 1-1,-1-1 1,1 0 0,0 0 0,-1-1-1,1 1 1,0 0 0,0-1 0,0 1-1,-1-1 1,1 1 0,0-1 0,0 0-1,0 0 1,0 0 0,2 0 0,1 1-415,0-1 0,0 0 0,0 0 0,0-1 0,0 0 0,0 1 1,-1-1-1,1-1 0,0 1 0,4-3 0,-5 1-26,0 0 0,-1 0-1,1 0 1,-1 0 0,0-1 0,0 0 0,0 1-1,0-1 1,-1 0 0,0 0 0,0-1-1,0 1 1,0 0 0,1-7 0,6-29 17,-7 3 7863,-2 56-4402,1 73-704,-1-90-2280,0 0 1,0-1 0,1 1 0,-1 0 0,1-1 0,-1 1-1,1-1 1,0 1 0,-1-1 0,1 1 0,0-1 0,0 1 0,0-1-1,0 0 1,0 0 0,1 1 0,-1-1 0,0 0 0,3 2 0,0-1-47,0 0 1,0 0 0,0-1 0,0 1 0,0-1 0,0 0 0,7 1-1,2 0-559,-1-1-1,1-1 0,-1 0 0,18-3 0,3-7-3523,0-7-1382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00.9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1 9938,'0'0'10858,"-27"168"-10353,27-133-257,0-6-96,0-5-104,6-5-48,2-6-40,0-5-544,0-8-929,-3 0-2768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01.2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9722,'0'0'7234,"163"10"-9731,-131 4-3512</inkml:trace>
  <inkml:trace contextRef="#ctx0" brushRef="#br0" timeOffset="1">300 110 10354,'0'0'9506,"-5"137"-9234,5-113-264,5-6 72,6-7-80,2-6-368,9-5-904,-4-8-2857,1-16-4137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17.7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 1 960,'0'0'19092,"-29"0"-22877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01.6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10842,'0'0'6274,"8"24"-12172,3 0-4296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01.9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78 1 10778,'0'0'10369,"-13"20"-9925,-39 66-206,50-82-221,1-1 0,-1 1 0,0-1-1,1 1 1,0-1 0,0 1 0,0 0 0,0 0 0,1-1 0,-1 1 0,1 0 0,0 0 0,1 6 0,-1-8-5,1 0 1,-1 0-1,1 0 1,0 0-1,0 0 0,0 0 1,0 0-1,0 0 1,1-1-1,-1 1 0,0 0 1,1-1-1,-1 1 1,1-1-1,0 1 0,-1-1 1,4 2-1,-1-1-149,1 0 0,0 0 1,0 0-1,0-1 0,0 1 0,0-1 0,0-1 0,0 1 0,0-1 1,0 1-1,0-2 0,0 1 0,1 0 0,6-2 0,-11 1-5,0 0-1,-1 0 0,1 0 1,0 0-1,0 0 0,0 0 1,-1-1-1,1 1 0,0 0 1,-1 0-1,1 0 0,-1-1 1,1 1-1,-1 0 0,0-1 1,0 1-1,0 0 0,1-1 1,-1 1-1,0 0 0,-1-1 1,1-1-1,-2-35-2011,2 37 2091,-13-43-1004,10 38 1232,1 0 0,0 0 1,0 0-1,1-1 1,0 1-1,-1-12 0,2 18-120,1-1-1,-1 0 0,1 0 0,0 1 0,-1-1 0,1 0 0,0 1 0,0-1 0,-1 1 0,1-1 0,0 1 0,0-1 0,0 1 0,0 0 0,-1-1 0,1 1 0,0 0 0,0 0 0,0-1 0,0 1 0,0 0 0,0 0 0,0 0 0,0 0 0,0 0 0,0 1 0,1-1 0,29 2 1127,-28-1-1090,0 0 0,-1 0 0,1 0 0,-1 1 0,1-1 1,-1 1-1,0-1 0,0 1 0,0 0 0,0 0 0,0 0 0,0 0 1,0 0-1,-1 1 0,1-1 0,-1 0 0,1 1 0,-1-1 0,0 1 1,0 0-1,0-1 0,0 4 0,3 5 21,-1 0-1,-1 0 1,0 1-1,1 11 1,-3 36 55,0-59-170,8-22-476,1 7 410,1 0 0,1 0 0,0 1 0,1 0 0,1 1 0,25-22 0,-35 33 122,0 1 0,-1-1-1,1 0 1,0 1 0,0-1 0,0 1 0,0 0 0,1 0-1,-1 0 1,0 1 0,0-1 0,1 1 0,-1-1-1,0 1 1,0 0 0,1 0 0,-1 1 0,0-1 0,1 1-1,-1 0 1,3 1 0,-1 0 79,0 0 0,0 1 0,-1 0 0,1 0 0,-1 0 0,0 1 0,0-1 0,0 1 0,0 0 0,-1 0 0,6 9 0,19 38 421,-22-38-928,1-1 0,14 22 0,-14-32-4023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02.3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8434,'0'0'6836,"27"15"-5042,87 54-149,-102-60-1468,0 0-1,-1 1 0,0 0 1,-1 1-1,0 0 0,-1 0 1,0 1-1,0 1 0,-2-1 1,1 1-1,-2 1 0,0-1 1,7 22-1,-8-21-160,0 1 1,0 0 0,-1 0-1,-1 0 1,-1 0 0,0 1-1,-1-1 1,-1 1-1,0-1 1,-1 1 0,0-1-1,-2 0 1,1 1-1,-2-1 1,0 0 0,-1-1-1,-1 1 1,0-1 0,-1 0-1,0 0 1,-1-1-1,-1 0 1,-10 12 0,7-10 3,-2 0 1,1-2 0,-23 18-1,30-27-387,0 0 1,0 0-1,0-1 0,-1 1 0,1-2 0,-1 1 0,0-1 1,1 0-1,-1 0 0,0 0 0,0-1 0,-12 0 0,10-1-4544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04.5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629 0 5777,'0'0'3497,"-37"29"-2370,1-2-906,-23 17 544,1 3 0,-72 76 0,98-85-126,1 1-1,1 2 0,3 1 0,1 1 0,3 1 0,1 1 1,-17 52-1,21-42-250,2 0 0,2 1 1,3 1-1,2 0 0,-2 107 0,12-128-342,1 1 0,1-1 0,2 0 0,2 0 0,1 0 0,2-1 0,1 0 0,2-1 0,1 0 0,2-1 0,1-1 0,1 0 0,2-2 0,2 0-1,0-1 1,2-1 0,1-1 0,1-2 0,1 0 0,1-2 0,1-1 0,1-1 0,1-2 0,1-1 0,1-1 0,0-2 0,1-1 0,43 11 0,-22-13-152,0-2 0,1-3 0,-1-2 0,1-2 0,101-9-1,-139 4-247,1-1 0,-1 0-1,1-2 1,-1 0 0,-1-1-1,1 0 1,-1-2 0,19-10-1,-23 10-738,0-1 0,-1 0 0,0-1 0,-1 0 0,0-1 0,11-14 0,5-15-6835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04.9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 1 11362,'0'0'7090,"28"19"-6715,89 64-161,-104-74-178,-1 0-1,-1 1 0,1 0 1,-1 1-1,-1 0 1,0 1-1,12 18 0,-18-23 23,-1 1 0,1 1-1,-1-1 1,-1 0 0,1 1-1,-2-1 1,1 1 0,-1 0-1,0 0 1,-1-1 0,0 12-1,-1-13 7,0 1 0,-1-1-1,0 0 1,0 0 0,-1 0-1,1 0 1,-2 0 0,1 0-1,-1-1 1,0 1-1,0-1 1,0 0 0,-1 0-1,0-1 1,-7 6 0,-12 11-8,-1-1 1,-31 21 0,44-34-51,-22 17-276,-16 11 123,16-16-7863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11.9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139 30 6001,'0'0'12519,"-5"-5"-11831,3 3-667,0 0-1,0-1 1,-1 1-1,1 1 1,-1-1 0,0 0-1,1 0 1,-1 1-1,0 0 1,0 0 0,0-1-1,0 1 1,0 1-1,0-1 1,0 0-1,0 1 1,0 0 0,0 0-1,-1 0 1,1 0-1,0 0 1,0 0-1,0 1 1,0 0 0,0 0-1,0 0 1,0 0-1,0 0 1,-5 3 0,4-1 12,1 0 1,-1 1 0,1-1 0,0 1 0,0 0 0,0 0 0,1 0-1,-1 0 1,1 0 0,0 1 0,0-1 0,0 1 0,1-1 0,0 1-1,0 0 1,0-1 0,-1 9 0,2-7-13,0 0 1,-1 0-1,2 0 0,-1 0 1,1 0-1,0 0 0,0-1 1,0 1-1,1 0 0,0 0 1,0-1-1,1 1 0,0-1 1,3 6-1,4 0-10,0 1-1,1-1 1,15 12-1,24 24-68,-49-47 41,-1 1 0,1 0-1,0-1 1,-1 1 0,0-1 0,1 1-1,-1 0 1,1-1 0,-1 1 0,0 0-1,1 0 1,-1-1 0,0 1 0,0 0 0,0 0-1,1-1 1,-1 1 0,0 1 0,-9 5-382,-25-6-1239,27-1 699,6 0 772,0-1 1,0 1 0,1 0-1,-1-1 1,0 1-1,1 0 1,-1-1 0,0 1-1,1-1 1,-1 1-1,1-1 1,-1 1 0,1-1-1,-1 1 1,1-1-1,-1 0 1,1 1 0,-1-1-1,1 0 1,0 1 0,-1-1-1,1 0 1,0 1-1,0-1 1,-1 0 0,1 0-1,0 1 1,0-1-1,0 0 1,0 0 0,0 0-1,0 1 1,0-1-1,0 0 1,1 0 0,-1 1-1,0-2 1,1-1-3,-1 1-1,0 0 1,1-1 0,-1 1 0,1 0-1,0 0 1,0-1 0,0 1 0,0 0-1,0 0 1,0 0 0,3-3 0,7-2 702,-1 1 0,1 0 0,0 0 0,1 1 0,-1 1 0,14-4 0,18-7 1319,-9 2-901,-5 2-544,-1-1-1,0-1 1,35-23-1,-61 35-387,0 0 1,0-1-1,0 1 0,0-1 1,-1 1-1,1-1 0,0 0 1,-1 1-1,1-1 0,-1 0 1,0 0-1,1 0 0,-1 0 1,0-1-1,0 1 1,0 0-1,-1 0 0,1-1 1,0 1-1,-1 0 0,1-1 1,-1 1-1,0 0 0,0-5 1,-1 6 13,0-1 1,0 0-1,0 0 1,0 0-1,0 0 1,0 1-1,0-1 1,0 0-1,-1 1 1,1-1-1,-1 1 1,1 0-1,-1-1 1,0 1-1,0 0 1,1 0-1,-1 0 1,0 0-1,0 0 1,0 1-1,0-1 1,0 1-1,0-1 1,0 1-1,0 0 1,0-1-1,-3 1 1,-3-1 158,0 0 1,-1 1-1,1 0 1,0 0 0,0 1-1,-1 0 1,-10 2-1,16-2-124,0 1 0,0-1 0,0 0 0,1 1 0,-1 0 0,0-1 0,0 1 0,1 0 0,-1 0 0,1 1 0,0-1 0,0 0 0,0 1 0,0-1 0,0 1 0,0 0 0,1 0 0,-1 0 0,1 0 0,0 0 0,-2 5 0,1 1 0,-1 0-1,1 0 0,1 0 0,0 0 0,0 0 1,1 0-1,0 1 0,0-1 0,1 0 1,1 0-1,-1 0 0,1 0 0,4 10 0,-4-13-75,1-1 0,-1 0 0,1-1 0,0 1 1,0 0-1,1-1 0,-1 1 0,1-1 0,0 0 0,0-1 0,0 1 0,1-1 0,-1 1 0,1-1 0,0 0 0,0-1 0,0 1 0,0-1 0,0 0 0,1-1 0,-1 1 0,10 1 0,-7-2-328,1 0-1,-1-1 1,0 1 0,0-2 0,0 1 0,1-1 0,-1 0 0,0-1-1,14-4 1,-15 3-580,0 0 0,-1 0 1,1-1-1,-1 0 0,0 0 0,10-9 0,15-18-5447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12.3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 1 7842,'0'0'10075,"-5"11"-9065,1 1-845,-1 0 0,2 1 0,0 0 0,0 0 0,1 0 0,0 20 0,1-16-114,1-13-48,0-1 0,0 1 1,0-1-1,0 1 0,0 0 0,1-1 0,1 7 0,-1-9-44,-1 0 1,1 0-1,0 0 0,0 0 0,-1 0 0,1 0 0,0 0 0,0 0 0,0 0 0,0-1 0,0 1 0,0 0 0,0-1 0,1 1 1,-1-1-1,0 1 0,0-1 0,0 1 0,1-1 0,-1 0 0,0 0 0,0 0 0,1 0 0,-1 0 0,0 0 0,2 0 0,2 0-205,-1-1-1,0 0 0,0 1 1,0-2-1,0 1 1,0 0-1,-1-1 0,1 1 1,0-1-1,-1 0 0,1-1 1,-1 1-1,0 0 0,1-1 1,-1 0-1,0 0 0,-1 0 1,1 0-1,0 0 1,-1-1-1,4-6 0,19-21 2241,-25 63 1381,0-30-3331,0 1 0,0-1 0,0 1 0,0-1 0,1 1 0,-1-1 0,1 0 1,-1 1-1,1-1 0,0 0 0,0 1 0,0-1 0,0 0 0,1 0 0,2 4 0,-2-4-84,0 0 0,0-1 0,1 0-1,-1 1 1,1-1 0,-1 0 0,1 0 0,-1 0 0,1 0 0,0-1-1,-1 1 1,1-1 0,0 1 0,0-1 0,3 0 0,-1 0-163,9 1-1678,-1-1-1,24-2 1,-8-7-5354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12.7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4177,'0'0'13979,"-3"160"-12659,0-99-328,3-4-167,0-4-417,0-10-208,0-6-56,0-13-144,3-5 0,2-8-192,-2-9-472,-3-12-5442,0-12-4216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13.1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10658,'0'0'6487,"25"14"-6376,79 48-182,-88-53-367,-1 0 0,0 1 1,25 23-1,-17-13-47,-22-19 499,1 1 1,-1-1-1,1 0 1,0 0-1,-1 0 1,1 0-1,0 0 0,0-1 1,0 1-1,0 0 1,0-1-1,0 1 1,0-1-1,-1 0 1,1 0-1,0 0 1,0 0-1,0 0 1,0 0-1,0 0 1,0-1-1,0 1 1,0-1-1,0 1 1,0-1-1,0 0 1,0 0-1,-1 0 1,1 0-1,0 0 1,-1 0-1,1 0 1,0 0-1,-1-1 1,0 1-1,1-1 1,-1 1-1,0-1 1,0 1-1,0-1 1,1-2-1,2-1 35,0-1-1,-1 0 1,0-1 0,0 1-1,0-1 1,-1 1-1,0-1 1,0 0-1,-1 1 1,1-13-1,-1 18 36,-1-1 0,0 1 0,0-1-1,0 0 1,0 1 0,0-1 0,-1 1-1,1-1 1,0 1 0,-1-1 0,1 1-1,-1-1 1,1 1 0,-1 0 0,0-1-1,0 1 1,1 0 0,-1-1 0,0 1-1,0 0 1,0 0 0,0 0 0,-2-2-1,-1 2 60,1 0 0,-1 0-1,1 0 1,-1 1 0,0-1-1,1 1 1,-1 0 0,-7 0-1,8 0-73,0 1 0,0-1 0,0 1 0,0-1 0,0 1 0,0 0 0,1 0 0,-1 0-1,0 1 1,0-1 0,1 1 0,-1 0 0,1-1 0,-1 1 0,1 0 0,0 0 0,0 1 0,0-1-1,0 0 1,0 1 0,0-1 0,1 1 0,-1-1 0,1 1 0,0 0 0,-1 0 0,1 0-1,1 0 1,-2 5 0,-1 6 75,0 0-1,1 0 1,1 0 0,1 0-1,0 16 1,1-28-138,-1 1 1,1 0-1,-1 0 0,1 0 0,0 0 0,0-1 1,0 1-1,1 0 0,-1-1 0,0 1 1,1-1-1,0 1 0,0-1 0,0 0 0,0 0 1,0 0-1,0 0 0,0 0 0,0 0 1,1 0-1,-1-1 0,1 1 0,0-1 1,-1 0-1,1 0 0,0 0 0,0 0 0,4 1 1,8 1-271,0-1 0,0 0 1,0 0-1,18-2 1,-27 0-119,0-1 0,-1 1 0,1-1 0,0 0 0,-1 0 0,1-1 0,-1 0 0,0 0 0,1 0 0,7-5 1,26-22-5357,-14 5-1219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13.5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32 1 9978,'0'0'9604,"-5"18"-9086,-17 56-184,21-70-298,0 1 0,0-1 0,1 1 0,-1-1 0,1 1 0,0-1 0,1 9 0,-1-12-41,0 1-1,1-1 1,-1 0-1,1 1 1,-1-1-1,1 0 1,-1 1 0,1-1-1,0 0 1,0 0-1,-1 0 1,1 1-1,0-1 1,0 0-1,0 0 1,0 0 0,2 1-1,-1-1-131,1-1 1,0 1-1,-1 0 1,1 0-1,0-1 0,0 0 1,-1 1-1,1-1 1,0 0-1,0-1 0,-1 1 1,1 0-1,0-1 0,-1 1 1,1-1-1,0 0 1,-1 0-1,1 0 0,2-2 1,0 0-235,0 0 0,0 0 0,0-1 0,-1 1 0,1-1 0,-1 0-1,7-9 1,-7 8 341,0 0-1,1 0 1,-1 1-1,1-1 1,0 1-1,10-6 1,-13 45 3880,-2 46-2643,0-80-1216,0-1 1,1 1 0,-1-1-1,0 0 1,0 1-1,0-1 1,0 1 0,0-1-1,0 0 1,1 1-1,-1-1 1,0 1-1,0-1 1,1 0 0,-1 1-1,0-1 1,1 0-1,-1 0 1,0 1-1,1-1 1,-1 0 0,0 1-1,1-1 1,-1 0-1,0 0 1,1 0 0,-1 0-1,1 1 1,-1-1-1,0 0 1,1 0-1,-1 0 1,1 0 0,19 0-1531,-12 0-117,13 0-4188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18.0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 1 10538,'-29'190'7106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13.8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78 0 11498,'0'0'9034,"-77"107"-8626,77-77-127,0-6-169,2-3-8,17-2-104,5-8-417,16-9-775,-8-2-3185,-2 0-3616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14.2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0 176 11146,'0'0'6050,"23"-16"-5974,71-49-180,-87 60 71,0 0 1,0 0-1,-1 0 1,1-1-1,-1 0 1,6-8-1,-11 11 40,1 1-1,-1-1 1,0 0 0,0 0-1,-1 0 1,1 0 0,-1 0-1,1 0 1,-1 0-1,0 0 1,0-6 0,-1 8 22,0 0 1,0 0-1,0 1 1,-1-1-1,1 1 1,0-1 0,0 0-1,0 1 1,-1 0-1,1-1 1,0 1-1,0 0 1,-1 0-1,1 0 1,0-1 0,-1 1-1,1 1 1,0-1-1,-3 0 1,-32 2 716,31 0-622,0-1 0,0 0 0,1 1 0,-1 0 0,0 0 0,1 1 0,-1-1 0,1 1 0,0 0 0,0 0 0,0 0 0,0 1 0,0 0 0,1-1 0,0 1 0,0 0 0,0 1 0,0-1 0,0 0 0,-2 8 0,0-1 40,0 0 1,2 0 0,-1 0 0,2 1-1,-1-1 1,1 1 0,1 0 0,0 11-1,1-20-151,0 0-1,1 0 0,0 0 1,-1 0-1,1-1 0,0 1 1,0 0-1,0-1 0,1 1 0,-1-1 1,0 1-1,1-1 0,0 1 1,0-1-1,0 0 0,0 0 1,0 0-1,0 0 0,0 0 0,0-1 1,1 1-1,-1 0 0,1-1 1,-1 0-1,1 0 0,0 0 1,0 0-1,-1 0 0,5 0 0,8 3-81,0-1-1,0-1 1,0-1-1,23 0 1,-19-1-614,1 0 0,0-2 0,-1 0-1,28-8 1,3-8-6123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08.9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332 88 8410,'0'0'10507,"-16"-13"-9995,-54-41-183,65 51-291,0 0 1,-1 0-1,1 1 1,-1 0-1,1 0 1,-1 1-1,0 0 1,1-1-1,-1 2 1,0-1-1,0 1 1,0 0-1,0 0 1,1 1-1,-9 1 1,-8 0 35,16-2-48,-1 1 0,1-1 0,0 2 0,0-1 0,-1 1 0,1 0 0,0 0 0,1 1 0,-1-1 0,0 1 0,1 1 0,-9 5 0,11-6-15,-1 0-1,1 0 1,0 1-1,0-1 0,0 0 1,1 1-1,-1 0 1,1 0-1,0 0 1,0 0-1,0 0 0,0 0 1,1 0-1,0 1 1,0-1-1,0 1 1,0-1-1,0 8 0,1-5-1,1 1-1,-1-1 0,1 0 0,1 0 0,-1 0 0,1 0 0,0 0 0,1-1 1,3 9-1,2-2 14,0 0 0,1 0 1,13 14-1,15 15-37,-17-20 19,0 2-1,21 33 1,-36-48-52,0 0 1,0 1-1,-1 0 1,0-1-1,-1 1 1,0 0-1,-1 1 1,0-1-1,0 0 1,0 19-1,-2-27 43,0 1 0,0-1 0,-1 1 0,1-1 0,-1 1 0,1 0 0,-1-1 0,0 0 0,0 1-1,0-1 1,0 1 0,0-1 0,0 0 0,-1 0 0,1 0 0,-1 0 0,1 0 0,-1 0 0,0 0-1,0 0 1,0 0 0,0-1 0,0 1 0,0-1 0,-1 0 0,1 0 0,-4 2 0,-3 0 0,0-1 1,1 0 0,-1 0 0,0-1 0,-1 0 0,-13-1-1,22 0-9,0-1 1,0 1-1,0 0 0,0-1 0,0 1 0,0-1 0,1 1 0,-1-1 0,0 1 0,0-1 1,0 0-1,1 1 0,-1-1 0,0 0 0,1 0 0,-1 1 0,1-1 0,-1 0 0,1 0 1,-1 0-1,1 0 0,-1 0 0,1 0 0,0 0 0,0 1 0,-1-1 0,1 0 0,0 0 0,0 0 1,0 0-1,0 0 0,0-2 0,1-39-1020,0 37 817,0-3-382,1 1 1,0 0 0,1-1-1,0 1 1,0 0 0,0 0-1,1 1 1,0-1-1,0 1 1,1 0 0,0 0-1,0 0 1,0 1 0,1-1-1,7-4 1,6-6-2402,31-19-1,-7 9 2323,-18 16 5995,-24 9-5143,-1 1 1,1 0 0,-1 0 0,1 0 0,0 0-1,-1 0 1,1 1 0,-1-1 0,1 0-1,0 0 1,-1 0 0,1 0 0,-1 1 0,1-1-1,-1 0 1,1 0 0,-1 1 0,1-1-1,-1 0 1,1 1 0,-1-1 0,0 1 0,1-1-1,-1 1 1,0-1 0,1 1 0,-1-1-1,0 1 1,1-1 0,-1 1 0,0-1 0,0 1-1,0-1 1,1 1 0,-1-1 0,0 1-1,0 0 1,0-1 0,0 1 0,0 0 0,4 45 2842,5 33-1632,-8-74-1370,0 1-1,1-1 1,0 1 0,0-1 0,0 0 0,1 0-1,-1 0 1,1 0 0,0 0 0,1 0-1,3 3 1,-6-6-125,1-1-1,-1 0 0,1 0 1,-1 0-1,1 0 0,0 0 1,-1 0-1,1-1 0,0 1 1,0 0-1,2 0 0,-3-1-297,1 0 0,0 0-1,-1 1 1,1-1-1,0 0 1,-1-1-1,1 1 1,0 0 0,0 0-1,-1-1 1,1 1-1,1-1 1,8-8-5862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09.3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11979,'0'0'1360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09.7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 0 9962,'0'0'7226,"-3"19"-6574,-8 140-165,11-100-493,0-58-178,1-2-187,1 1 337,-1-1 0,0 0 0,0 0 1,0 0-1,0 0 0,0 0 0,0 0 0,0 0 0,0-1 1,0 1-1,0 0 0,-1-1 0,1 1 0,0 0 0,-1-1 1,1-1-1,2-2-68,12-24-345,-12 21 391,0 1 0,1-1 0,-1 1 0,2 0 1,-1 0-1,1 1 0,0-1 0,0 1 0,1 0 0,0 1 0,6-6 0,-11 11 110,1-1-1,-1 0 0,0 1 0,0-1 1,0 1-1,0 0 0,1-1 0,-1 1 1,0 0-1,0 0 0,0 0 0,1 0 0,-1 0 1,0 0-1,0 0 0,1 0 0,-1 0 1,0 1-1,0-1 0,0 0 0,1 1 1,-1-1-1,0 1 0,0-1 0,0 1 1,0 0-1,0-1 0,0 1 0,0 0 1,0 0-1,0 0 0,0 0 0,-1 0 0,1 0 1,0 0-1,0 0 0,-1 0 0,1 0 1,-1 0-1,1 2 0,3 5 83,-2 1 0,1 0 1,-1 0-1,2 13 0,-3-11-99,1 2-168,9 36 256,-11-47-289,0 0 0,1-1 0,-1 1 0,1-1 1,0 1-1,-1-1 0,1 0 0,0 1 0,0-1 0,0 0 0,0 1 1,0-1-1,0 0 0,0 0 0,0 0 0,1 0 0,-1 0 1,0 0-1,1 0 0,-1-1 0,0 1 0,1 0 0,-1-1 1,3 1-1,10 0-4476,-1-1-3778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10.0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171 0 10202,'0'0'9508,"-25"5"-9055,-77 17-145,100-21-302,-1-1-1,1 1 1,0 0-1,0 0 1,-1 0-1,1 0 1,0 0-1,0 1 1,0-1-1,0 1 1,1-1-1,-1 1 1,0 0-1,1-1 1,-1 1-1,1 0 1,-1 0-1,1 0 1,0 0-1,0 0 1,0 1-1,0-1 1,0 0-1,1 1 1,-1-1-1,0 0 1,1 1-1,0-1 1,0 0-1,0 1 1,0-1-1,0 1 1,0-1-1,1 4 1,0 4-3,-1-8-39,0 0 0,0 0 0,0 0 0,1 0 0,-1 0 0,1 0 0,0 0 0,-1-1 0,1 1 0,0 0 0,0 0 0,0 0-1,0-1 1,0 1 0,1-1 0,-1 1 0,0-1 0,1 1 0,-1-1 0,1 0 0,0 0 0,-1 1 0,1-1 0,0 0 0,0-1 0,-1 1 0,1 0 0,0 0 0,0-1 0,0 1 0,0-1 0,0 0 0,2 1 0,9 0-930,0 0 1,0-1 0,-1 0 0,15-2 0,-22 1 275,-1 1 202,-1 0 0,0-1 1,1 1-1,-1-1 0,0 0 1,0 0-1,0 0 0,0 0 0,0-1 1,0 1-1,0-1 0,0 0 1,0 0-1,-1 0 0,1 0 1,-1 0-1,1-1 0,-1 1 1,0-1-1,0 1 0,0-1 1,0 0-1,-1 0 0,3-5 0,1-10 2433,-6-2 9236,-11 35-9072,8 10-1497,1 1 0,1 0 0,1 0 1,3 26-1,-1 3-291,0-34-314,-1-7 111,0 1 0,0-1 0,-1 0 0,-1 1 0,-5 21 0,5-33-99,1 0 0,0 0-1,0 0 1,-1 0 0,0 0 0,1 0 0,-1 0-1,0-1 1,-1 1 0,1-1 0,0 1 0,-1-1-1,1 0 1,-1 0 0,0 0 0,1 0-1,-1-1 1,0 1 0,0-1 0,0 0 0,-1 0-1,1 0 1,0 0 0,0 0 0,-1-1-1,1 1 1,0-1 0,0 0 0,-6 0 0,7 0-49,0 0 1,-1 0 0,1 0 0,-1 0 0,1-1 0,-1 1 0,1-1 0,0 1-1,-5-3 1,6 2-27,-1 0-1,1 0 0,0 0 0,0 0 1,0 0-1,0-1 0,0 1 1,1 0-1,-1-1 0,0 1 0,1 0 1,-1-1-1,1 1 0,-1-1 1,1 1-1,0-1 0,-1-2 0,-1-21-3334,0-37 1,2 57 2579,0-41-7680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10.4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0 450 13363,'0'0'5674,"28"-20"-5660,90-67-577,-109 80 445,-1 1-1,0-2 1,-1 1 0,0-1 0,0 0-1,0-1 1,-1 0 0,0 0 0,-1 0-1,0-1 1,-1 1 0,5-15 0,-5 6 45,0 0 1,-2 0-1,0 0 1,-2-35-1,0 37 82,0 13 24,0-1 1,0 1-1,0 0 0,0 0 1,-1 0-1,0 0 0,0 0 0,0 0 1,0 0-1,0 0 0,0 0 1,-1 0-1,1 1 0,-1-1 1,0 0-1,0 1 0,0-1 1,-5-3-1,4 4 72,-1-1 1,1 1-1,-1 0 1,0 0-1,0 1 0,0-1 1,0 1-1,0 0 0,0 0 1,-1 0-1,1 0 1,0 1-1,-8 0 0,6 0 44,-1 0-1,1 0 1,-1 0-1,1 1 0,0 0 1,-1 1-1,-8 3 1,11-3-52,0 0 0,1 0 1,-1 0-1,1 1 1,0 0-1,0 0 1,0 0-1,0 0 0,0 0 1,1 0-1,-1 1 1,-3 6-1,0 2 56,1 0 0,0 0 0,0 1 0,1 0 0,1-1 0,0 1 0,-1 17 0,1-2 108,2-1-1,4 42 1,-2-59-223,1 0 1,0 0-1,1 0 1,0 0-1,0-1 1,1 1-1,0-1 1,1 0-1,0 0 1,0-1-1,1 1 1,8 8-1,-9-11-257,0-1-1,1 1 1,0-1 0,0 0-1,0 0 1,1 0-1,-1-1 1,1 0-1,0-1 1,0 0 0,0 0-1,1 0 1,-1-1-1,1 0 1,0 0-1,10 1 1,32-3-9791,-31 0 1325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10.7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0 175 9010,'0'0'11033,"12"-4"-10582,5-2-398,0 0 0,-1-1 0,28-17 0,-40 22-83,1-1 1,-1 0 0,0 0 0,0 0 0,0 0 0,0-1 0,-1 0 0,1 1 0,-1-1 0,0-1 0,0 1 0,-1 0-1,1-1 1,-1 1 0,0-1 0,0 0 0,0 0 0,-1 0 0,0 0 0,0 0 0,1-5 0,-2 8 11,0 1 1,0-1 0,0 0 0,0 1-1,0-1 1,0 0 0,-1 1 0,1-1-1,-1 1 1,1-1 0,-1 0 0,1 1-1,-1-1 1,-1-2 0,0 4 6,1-1 1,0 0-1,-1 0 0,1 1 1,-1-1-1,1 0 0,-1 1 1,0 0-1,1-1 0,-1 1 1,0 0-1,1 0 0,-1 0 1,1 0-1,-3 0 0,-1 0 53,0 0-1,0 0 1,0 1-1,0-1 1,0 1-1,0 0 1,1 0-1,-1 1 1,0 0-1,-7 3 1,8-2 6,1-1 0,0 1-1,0 0 1,0 0 0,1 0 0,-1 0-1,1 0 1,0 1 0,-1-1 0,1 1-1,1-1 1,-1 1 0,-2 6 0,2-3 25,0 1 1,0-1 0,0 0-1,1 1 1,0-1-1,0 1 1,0-1 0,1 1-1,1-1 1,-1 1 0,1-1-1,3 12 1,-2-14-72,-1-1 0,1 1 1,0-1-1,1 0 1,-1 0-1,0 0 0,1 0 1,0 0-1,0-1 0,0 1 1,1-1-1,-1 0 1,1 0-1,0 0 0,0 0 1,0-1-1,0 1 1,0-1-1,0 0 0,8 2 1,0 0-378,1-2 0,-1 0 0,0 0 0,1-1 0,-1-1 1,25-1-1,-13 0-1518,17-1-3685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14.8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0 8042,'0'0'6316,"-9"28"-4847,-1-1-993,0-2-70,2 0 0,1 1 0,0 0 0,2 0 0,-2 33 0,4 329 1940,3-366-2316,0 2-82,2 0-1,0 0 1,2 0 0,0 0-1,2 0 1,0-1 0,17 39-1,-22-61-111,-1 0-1,1 0 0,-1 1 0,1-1 0,-1 0 0,1 0 1,0 0-1,0 0 0,0 0 0,0 0 0,0 0 0,0 0 1,0 0-1,0-1 0,0 1 0,1 1 0,-1-3-55,0 1-1,-1 0 1,1-1-1,-1 1 1,1 0-1,-1-1 1,1 1 0,-1 0-1,1-1 1,-1 1-1,1-1 1,-1 1-1,0-1 1,1 1-1,-1-1 1,1 0-1,-1 1 1,0-1 0,0 1-1,0-1 1,1 0-1,-1 1 1,0-1-1,0 0 1,0 1-1,0-1 1,0 0-1,0 1 1,0-1 0,0 1-1,0-2 1,2-26-10004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17.6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54 10818,'0'0'5076,"10"0"-4921,2729 3 1690,-2079-13-2485,-315 3 144,21-12 22,-111 3 1116,-80 12 2652,-175 12-3276,-3 128 656,0-57-274,3-1-1,17 128 0,-7-148-295,5 17-67,-5 1 0,3 85 0,-12-139-240,0-15 264,-1 1 0,0 0 0,0-1-1,-2 12 1,1-18-180,1 1 1,0-1-1,-1 0 0,1 1 0,-1-1 1,1 0-1,-1 0 0,1 1 0,-1-1 0,0 0 1,0 0-1,0 0 0,1 0 0,-1 0 0,0 0 1,0 0-1,-1 0 0,1-1 0,0 1 1,0 0-1,0 0 0,0-1 0,-1 1 0,1-1 1,0 1-1,-1-1 0,1 0 0,0 1 0,-3-1 1,-9 0-5078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18.7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50 12 7946,'0'0'13491,"-50"-12"-13723,59 12-4529,3 0-3681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19.6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3689,'0'0'13599,"1"12"-12355,31 148 382,-14-81-1397,11 112 12,-29-190-236,1 0 0,-1 0 0,0-1-1,0 1 1,1 0 0,-1 0-1,0 0 1,1-1 0,-1 1-1,1 0 1,-1 0 0,1-1 0,-1 1-1,1 0 1,-1-1 0,1 1-1,0-1 1,-1 1 0,1-1 0,0 1-1,-1-1 1,1 1 0,0-1-1,0 0 1,0 1 0,-1-1 0,1 0-1,0 0 1,0 0 0,0 1-1,0-1 1,0 0 0,-1 0 0,1 0-1,0-1 1,0 1 0,0 0-1,0 0 1,-1 0 0,2-1-1,42-17-288,-20 8-41,39-2 171,1 4 1,0 2-1,69 2 0,-50 2 88,463-25 43,71-2 177,-129 9-55,276-3 88,-283 37 1,-107-1-69,-206-12-123,145 5 5,-108-4 27,-107-3-24,-93 1 19,0 0 0,1-1 0,-1 1 0,0-1 0,0 0 0,0-1 0,7-2 0,-60 2-3435,30-1-1873,1-2-5710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20.2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12579,'0'0'3929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20.6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7618,'0'0'5201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21.0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0 389 10682,'0'0'1493,"25"-27"-1453,82-84 88,-88 92-69,1 1 0,1 1 0,1 1 0,45-26 0,-37 25 146,1-1 265,1 1 1,0 2-1,1 1 0,1 1 1,0 3-1,1 0 1,0 2-1,1 2 0,-1 1 1,57 0-1,-76 5-204,-3-1-71,1 2 1,-1-1-1,0 1 0,17 4 1,-26-3-190,1-1 1,-1 1 0,0 0 0,1 0 0,-1 0 0,0 1 0,0-1 0,-1 1 0,1 0 0,-1 0 0,1 0 0,-1 1 0,0-1 0,0 1 0,5 7 0,-3 5-1506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21.4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11666,'0'0'8308,"16"3"-7744,-8-1-499,0-2-17,0 2-1,0-1 1,0 1 0,-1 0-1,1 1 1,0 0-1,-1 0 1,1 1 0,-1 0-1,0 0 1,-1 0-1,1 1 1,-1 0 0,1 0-1,-2 1 1,7 7 0,-6-4 1,-1 0 1,0 0 0,-1 0-1,0 1 1,0 0 0,-1 0-1,0 0 1,-1 0 0,2 17 0,-3-21-44,-1 1 1,0-1 0,0 0 0,0 0 0,-1 0 0,0 0-1,0 0 1,0 0 0,-1-1 0,0 1 0,0 0 0,-1-1-1,1 1 1,-1-1 0,0 0 0,-1 0 0,-7 9 0,2-5-180,-1-1 1,1 0 0,-1-1 0,-1 0-1,-11 5 1,-30 12-6376,29-15-2502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23.2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113 7 3577,'0'0'15287,"-4"-3"-14822,3 3-452,0-1-1,0 1 0,0-1 0,1 1 0,-1 0 0,0-1 0,0 1 0,0 0 0,0 0 0,0-1 0,0 1 0,0 0 0,0 0 0,0 0 0,0 0 0,1 0 0,-1 0 1,0 1-1,0-1 0,0 0 0,0 0 0,0 1 0,0-1 0,0 0 0,0 1 0,0 0 0,-2 1 29,1 0 0,-1 0 0,1 0-1,0 0 1,0 1 0,0-1 0,0 1 0,-2 3 0,-5 10 213,2 0 0,-9 22 1,9-15-91,1-1 0,1 1-1,0 0 1,2 0 0,1 0 0,1 0 0,1 1 0,4 34 0,-3-50-134,1 0 1,0-1-1,1 1 1,0-1 0,0 0-1,0 0 1,1 0-1,0 0 1,0-1-1,1 1 1,0-1-1,0 0 1,0-1 0,1 1-1,-1-1 1,2 0-1,6 4 1,-7-5-136,1 0 0,-1 0 1,1-1-1,0 0 0,0 0 1,1-1-1,13 3 0,-15-4-281,-1 0-1,1-1 0,0 0 0,0 0 0,-1-1 0,1 1 0,0-1 0,-1 0 0,1-1 0,10-3 0,11-12-5255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23.6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146 1 9274,'0'0'8572,"-20"7"-7542,-60 29-210,76-34-753,1 1 0,0 0 0,-1 0 0,1 0 0,0 0 0,1 1 0,-1-1 0,1 1 0,-1 0 0,1 0 0,0 0 0,0 0 0,1 0 0,-1 0 0,1 0 0,0 0 0,0 1 0,0-1 1,1 0-1,0 1 0,0-1 0,0 8 0,0 0 78,-2-1-57,2 0 0,0 0 0,0 0 0,1 0 0,0 0 0,4 17 0,-4-24-78,1-1-1,-1 1 0,1-1 1,0 1-1,0-1 1,0 0-1,1 0 0,-1 0 1,1 0-1,-1 0 1,1-1-1,0 1 0,0-1 1,0 1-1,0-1 1,1 0-1,-1 0 0,0-1 1,1 1-1,0-1 1,-1 0-1,6 2 0,0-1-74,0 0 0,1-1 0,-1 0 0,1 0 0,-1-1 0,1 0 0,-1 0 0,1-1 0,-1-1 0,10-2 0,-14 3-46,-1 0 1,0 0-1,-1-1 1,1 0-1,0 0 1,0 0-1,-1 0 1,1 0-1,-1-1 1,0 1-1,0-1 1,1 0-1,-2 0 1,1 0-1,0 0 1,-1-1-1,1 1 1,-1-1-1,0 1 1,0-1-1,-1 0 1,1 0-1,-1 0 1,2-8-1,-2 3-95,0-1 0,0 1 0,-1-1 0,0 0 0,-1 1-1,0-1 1,-1 1 0,0-1 0,0 1 0,-7-15 0,7 18 220,0 1 0,0 0 0,-1 1 0,0-1 0,0 0 1,0 1-1,-1-1 0,1 1 0,-1 0 0,0 0 0,-1 1 1,1-1-1,0 1 0,-1 0 0,0 0 0,0 0 0,0 1 1,0-1-1,-9-1 0,-4 2 82,14 2-3619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24.0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 1 11090,'0'0'9760,"-5"22"-9128,-12 76-217,13-66-173,1 0 1,3 64 0,2-35-118,-2-59-119,0 0-1,0 0 0,0 0 1,1 0-1,-1 0 0,1 0 1,-1 0-1,1 0 0,0 0 1,-1 0-1,1-1 0,0 1 1,0 0-1,0 0 1,1-1-1,-1 1 0,0-1 1,1 1-1,-1-1 0,1 1 1,-1-1-1,4 2 0,15 17-86,-19-19 67,0 0 0,0 0 0,0 0 0,1 0 0,-1 0 0,0-1 0,1 1 0,-1 0 0,0-1 0,1 1 0,-1-1 0,1 0 0,-1 1 0,1-1 0,-1 0 0,1 0 1,2 0-1,32-1-147,-22 0-53,-6 1-241,0 0 0,0-1 0,0 0 0,0-1 0,8-2 0,20-9-5878,-13 2-649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24.4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183 0 11626,'0'0'8620,"-18"21"-7906,-56 68-207,67-80-454,0 0 0,1 0 0,0 1 0,1 0 0,0 0 0,1 1 0,0 0-1,-3 13 1,-2 5-1,4-14-209,-15 47 368,15-21-3135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24.8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129 0 12443,'0'0'8153,"59"115"-7889,-48-80-200,-3-5-8,-6-1-56,1-2 0,-3-6-120,0 0-672,-5-2-976,-11-5-2113,0-9-2192</inkml:trace>
  <inkml:trace contextRef="#ctx0" brushRef="#br0" timeOffset="1">1 225 12707,'0'0'7017,"109"-3"-8249,-74 3-2937,-8 0-4633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19.9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16 9434,'0'0'9721,"0"0"-9706,0 0 0,0-1 0,-1 1 0,1 0 0,0-1 0,0 1 0,0-1 0,0 1 0,0 0 0,0-1 0,0 1 0,0 0 0,1-1 0,-1 1 0,0-1 0,0 1 0,0 0 0,0-1 0,0 1 0,1 0 0,-1-1 0,0 1 0,0 0 0,0-1 0,1 1 0,-1 0 0,0 0 0,1-1 0,-1 1 0,0 0 0,0 0 0,1-1 1,0 1-1,11-2 9,0 1 1,0 0 0,22 1 0,-8 1 898,-26 19 128,0 49-294,-2-6-588,4 0-1,9 65 1,-9-120-556,6 49 1240,-6-22-6740,-2-47-3652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25.7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8370,'0'0'9585,"0"20"-8211,0 17-892,2 0 0,1 0 0,15 68 0,-12-84-389,2 0 0,0 0 0,1-1 0,1 0 0,1-1 0,1 0 0,0-1 0,2 0 0,23 24 0,-19-25-69,1 0 0,1-1 0,1-1 0,0-1-1,1-1 1,0-1 0,1-1 0,26 9 0,-2-4-18,1-3-1,0-1 1,94 10-1,151-12-990,-287-10 877,0 0-1,1 0 0,-1-1 1,0 0-1,0-1 0,0 1 0,0-1 1,0 0-1,-1 0 0,10-6 1,-12 6-114,0 0 0,0 0-1,-1 0 1,1-1 0,-1 1 0,0 0 0,0-1 0,4-5 0,-5 5-329,1 0 0,-1 1 0,0-1 0,0 0 1,0 0-1,0-1 0,-1 1 0,1 0 0,-1 0 0,1-4 0,-1-4-5177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26.0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1 10490,'0'0'8986,"15"19"-8494,84 104-124,-94-116-353,0 1 0,0 0 0,0 0 0,-1 0 0,-1 0 0,1 1 0,-1 0 0,-1 0 0,3 14 0,-4-18 11,-1 0-1,1 0 1,-1 0 0,0 1 0,-1-1 0,1 0 0,-1 0 0,0 0-1,0 0 1,-1 0 0,1 0 0,-1 0 0,0 0 0,-1 0 0,1-1-1,-1 1 1,-6 7 0,-16 13-493,-2-1-1,0-1 1,-38 24-1,55-41-4019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27.9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241 63 7618,'0'0'8824,"-10"-10"-7845,-36-29-67,43 37-816,-1 0 0,0 0 0,0 1 0,0-1-1,0 1 1,0 0 0,0 0 0,0 0 0,-1 1-1,1 0 1,0 0 0,0 0 0,-1 0 0,-7 2-1,-7-1 257,16-1-326,0 0 1,0 0-1,0 1 1,0-1-1,0 1 1,0-1-1,0 1 1,0 0-1,1 0 1,-1 0-1,0 1 1,0-1-1,1 1 1,-1-1-1,1 1 1,0 0-1,-1 0 1,1 0-1,0 0 1,0 0-1,0 1 0,0-1 1,1 1-1,-1-1 1,0 1-1,1-1 1,0 1-1,0 0 1,0 0-1,-1 3 1,0 5-2,-1 1 1,2 0-1,0-1 0,0 1 1,1 0-1,2 16 1,-1-22-24,0 0 0,0 0 0,0-1 0,1 1 0,0-1 0,0 1 0,0-1 1,1 0-1,0 0 0,0 0 0,5 7 0,4 1 15,1 1 0,18 14 0,-19-17-69,0 0-1,0 1 1,10 14-1,-21-25 47,-1-1-1,0 1 0,1 0 1,-1-1-1,1 1 0,-1 0 1,0-1-1,0 1 0,1 0 1,-1-1-1,0 1 1,0 0-1,0 0 0,0-1 1,0 1-1,0 0 0,0-1 1,0 1-1,0 0 1,0 0-1,0-1 0,0 1 1,0 0-1,-1 0 0,1-1 1,0 1-1,-1 1 0,-1 0 3,1-1-1,-1 1 1,1-1-1,-1 1 1,0-1-1,0 0 1,1 1-1,-1-1 0,-4 1 1,-6 3 15,-1 0-1,-20 4 1,25-8-25,-5 3-50,-1-2 1,1 1 0,-24-1-1,41-17-1868,5 5 350,1 1 0,0 1 0,18-14 0,7-2-4901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28.4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217 19 9450,'0'0'8248,"-22"-3"-7394,-7-2-619,11 1-34,0 1 0,0 1 0,-32 1 0,48 0-151,-1 1-1,0 1 1,1-1 0,-1 0-1,1 1 1,-1-1 0,1 1-1,0 0 1,-1-1 0,1 1-1,0 0 1,-1 1-1,1-1 1,0 0 0,0 1-1,0-1 1,0 1 0,0 0-1,0-1 1,1 1 0,-1 0-1,0 0 1,1 0 0,-2 4-1,1-3-33,1 0-1,0 0 0,1 0 0,-1 0 0,1 0 0,-1 0 0,1 1 0,0-1 0,0 0 0,0 0 0,1 0 0,-1 0 0,1 0 0,-1 0 0,1 0 0,0 0 0,0 0 0,1 0 0,-1 0 0,3 4 1,36 52 76,-26-38-63,22 39-1,-32-51-38,0 0-1,-1-1 1,0 1 0,0 1 0,-1-1 0,0 0-1,-1 0 1,0 15 0,-1-23 10,0 0 0,0 0 1,-1 0-1,1 0 0,0 0 0,-1 0 0,1-1 1,-1 1-1,1 0 0,-1 0 0,1-1 1,-1 1-1,0 0 0,1-1 0,-1 1 0,0 0 1,1-1-1,-1 1 0,0-1 0,0 1 1,0-1-1,1 0 0,-1 1 0,-2 0 0,0 0 7,-1 0 0,0 0 0,0 0-1,0 0 1,0-1 0,1 0-1,-6 1 1,6-2-6,0 1 1,0 0-1,-1 0 0,1-1 0,0 0 0,0 0 1,0 0-1,0 0 0,-4-2 0,6 3-5,0-1-1,0 1 0,0-1 0,0 0 0,0 0 0,0 1 0,1-1 0,-1 0 0,0 0 0,0 0 0,0 0 0,1 0 0,-1 0 0,1 0 1,-1 0-1,1-1 0,-1 1 0,1 0 0,-1 0 0,1 0 0,0 0 0,0-1 0,0-1 0,0 2-115,0 0-1,0 0 0,1 0 0,-1 0 1,0-1-1,1 1 0,-1 0 1,1 0-1,-1 0 0,1 0 1,0 0-1,-1 0 0,1 1 1,0-1-1,0 0 0,-1 0 1,1 0-1,0 1 0,0-1 1,0 0-1,0 1 0,0-1 1,0 1-1,0-1 0,0 1 1,1 0-1,-1-1 0,0 1 0,0 0 1,0 0-1,0 0 0,0 0 1,2 0-1,8-4-1833,8-3-2858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28.7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2481,'0'0'17010,"0"8"-15893,-2 54-474,0-28-256,2 1-1,1-1 1,10 68-1,-3-85-6666,-8-31 421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29.1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 11346,'0'0'8834,"72"-13"-8682,-43 13-136,1 0-8,-1 0-8,-2 3 0,-6 2-184,-5 3-672,-10 0-1448,-4 0-1545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29.5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1304,'0'0'18244,"77"0"-18100,-56 3-72,-4 0-64,-7-3-8,-2 2-72,-2-2-480,-4 0-1176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29.8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67 12227,'0'0'4921,"13"-10"-4693,40-31 68,-50 39-246,-1 0 1,1 0 0,0 1-1,-1 0 1,1-1 0,0 1-1,0 0 1,0 0 0,0 1-1,0-1 1,0 0 0,0 1-1,0 0 1,1 0 0,-1 0-1,0 0 1,3 1-1,8 0 211,-12-1-245,0 0 0,-1 1 0,1-1 0,0 0 1,0 1-1,-1-1 0,1 1 0,0 0 0,-1-1 0,1 1 0,-1 0 0,1 0 0,-1 0 0,1 0 1,-1 0-1,0 1 0,1-1 0,-1 0 0,0 0 0,0 1 0,0-1 0,0 1 0,0-1 0,0 1 1,-1 0-1,1-1 0,0 1 0,-1 0 0,1-1 0,-1 1 0,0 2 0,2 8-5,0-1-1,-1 1 1,-1 20-1,-1-18 73,1-7-79,0 0 0,-1 0 0,0 0-1,-1 0 1,0 0 0,0-1 0,0 1-1,-1-1 1,1 1 0,-2-1 0,-7 11 0,-2 1 35,-2 0 1,-22 21 0,-17 19 253,53-57-261,-1 1 1,1-1 0,0 1-1,0-1 1,0 1 0,0 0-1,0-1 1,0 1 0,0 0-1,0 0 1,1 0 0,-1 0-1,1-1 1,0 1 0,-1 0-1,1 0 1,0 0 0,0 0-1,0 0 1,0 0 0,0 0-1,1 0 1,-1 0 0,1 0-1,-1 0 1,1 0 0,0-1-1,0 1 1,-1 0 0,1 0-1,0-1 1,1 1 0,-1 0-1,0-1 1,0 0 0,1 1-1,-1-1 1,1 0 0,-1 1-1,1-1 1,-1 0 0,1 0-1,2 1 1,9 5 54,1-1 0,0 0 0,-1-1 1,25 6-1,-23-7-97,-4-1-315,14 4 886,-25-7-771,1 1 0,0-1 0,0 0 0,-1 1 0,1-1 0,0 1 1,-1-1-1,1 1 0,-1-1 0,1 1 0,0-1 0,-1 1 0,1 0 0,-1-1 0,0 1 0,1 0 1,-1-1-1,1 1 0,-1 0 0,0 0 0,0-1 0,1 1 0,-1 0 0,0 0 0,0 0 1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31.4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161 1 4097,'0'1'15983,"-9"15"-15909,-5 5 110,1 1 0,0 0 0,2 0 0,0 1 0,2 1-1,0 0 1,-5 27 0,-2 24 170,-8 79 0,7 307 326,17-392-673,3 31 29,4-1 0,4 1 1,5-1-1,4-1 1,56 161-1,-39-163-15,4-2 0,4-2-1,4-2 1,4-2 0,4-3-1,4-2 1,3-2 0,3-4-1,78 68 1,-96-103-18,1-3 1,2-2-1,1-2 0,2-3 1,2-2-1,67 25 1,2-9-258,244 55 1,-164-48-595,-196-49 417,-16-4-169,-15-3-1954,7-9-3470,1-1-4417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31.9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169 0 5249,'0'0'14152,"17"19"-13642,54 63-195,-63-74-295,-1 0 1,-1 1-1,0 0 1,0 0-1,0 0 1,-1 1 0,-1 0-1,0 0 1,0 0-1,-1 0 1,0 0-1,2 14 1,-5-18-8,0 0 0,-1 0 0,1 0 0,-1-1 0,0 1 0,-1 0 0,1-1 0,-1 1 0,-1-1 0,1 0 0,-1 1 0,1-1 0,-1 0 0,-1-1 0,1 1 0,-1-1 0,0 1 0,0-1 0,0 0 0,-7 5 0,-15 11-3,0-1 0,-1-2 1,-1-1-1,-40 18 0,-12-2-4698,67-28-1287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39:54.0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9402,'0'0'9259,"9"27"-8592,29 93-217,-24-71-147,13 99 1,-17-80-299,-7-54-146,-2-9-87,0-1 0,0 1 1,0 0-1,0 0 0,-1 0 0,0 0 0,0 0 0,0 0 0,-1 0 0,-1 7 0,-2-11-3327,-9-1-798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21.7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405 1 6009,'0'0'13203,"9"18"-11552,0 1-1445,-1 0-1,-1 1 1,0 0-1,-2 0 1,0 0-1,-1 1 1,1 26-1,-4-39-159,1 0-1,-1 0 0,2 0 0,3 9 1,-4-11-28,1 0 1,-1 0 0,-1 0 0,1 1-1,0 12 1,-1-18-7,1 1-2,-2 0 203,-6-1 327,-250 20-1368,120-5-4539,43-10-9666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35.1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 15 5673,'0'0'13720,"-3"-3"-12547,0-1-1114,-5-4 849,6 29-312,-1 445 317,3-452-1046,1 1 0,0 0 0,1-1 0,1 1 0,7 22-1,-10-37 56,0 0-1,0 1 0,0-1 1,0 0-1,0 1 0,0-1 1,0 0-1,0 1 0,0-1 1,0 0-1,0 1 0,0-1 1,0 0-1,0 0 0,1 1 1,-1-1-1,0 0 0,0 1 1,0-1-1,1 0 0,-1 0 1,0 0-1,0 1 0,1-1 0,-1 0 1,0 0-1,0 0 0,1 1 1,-1-1-1,0 0 0,1 0 1,-1 0-1,0 0 0,1 0 1,-1 0-1,0 0 0,0 0 1,1 0-1,-1 0 0,0 0 1,1 0-1,-1 0 0,1 0 1,5-14-4606,-3-8-412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35.5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11811,'0'0'7118,"14"2"-7043,-3-1-68,-3 0 6,0 0 1,0 1-1,0-1 1,0 1 0,0 1-1,0 0 1,-1 0-1,1 0 1,-1 1-1,13 8 1,-6-1 5,0 1 1,0 0-1,-2 1 0,19 23 1,-28-32-30,0 0 1,0 0-1,-1 0 1,1 1-1,-1-1 1,0 0-1,0 1 0,0 0 1,-1-1-1,0 1 1,1 0-1,-2 0 1,1 0-1,-1-1 1,1 1-1,-1 0 1,-1 0-1,1 0 1,-1 0-1,0 0 0,0 0 1,-2 6-1,0-7-12,1 1 0,-1-1 0,0-1-1,0 1 1,0 0 0,-1-1-1,0 1 1,1-1 0,-1 0 0,0 0-1,0-1 1,0 1 0,-1-1 0,1 0-1,-7 2 1,1 0-970,0-1 0,1 0 0,-2-1 0,1 0 0,0-1 0,-14 1 0,12-2-4520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36.0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155 25 6953,'0'0'11104,"-4"-4"-10298,2 2-750,0 0 0,0 0 1,-1 0-1,1 1 1,-1-1-1,0 1 0,1-1 1,-1 1-1,0 0 1,0 0-1,0 0 0,1 0 1,-1 1-1,0-1 1,0 1-1,0 0 0,0 0 1,0 0-1,0 0 1,0 0-1,0 1 0,0 0 1,0-1-1,0 1 1,0 0-1,0 0 0,0 0 1,1 1-1,-1-1 1,-3 3-1,0 2 33,1-1-1,0 1 1,1 0-1,-1 0 1,1 1-1,0-1 1,0 1 0,1 0-1,0 0 1,0 0-1,1 0 1,0 0-1,-1 9 1,-1 9 61,1 0 1,1 41-1,2-62-146,1 1 0,-1-1 0,1 1-1,0-1 1,0 0 0,0 1 0,1-1 0,-1 0-1,1 0 1,0 0 0,0 0 0,0 0 0,1 0-1,0-1 1,-1 1 0,1-1 0,0 0 0,1 0-1,-1 0 1,0 0 0,1 0 0,4 2 0,-4-3-139,1 1 0,0-1 0,0 0 0,0 0 0,1 0 0,-1-1 0,0 0 0,1 0 0,-1 0 0,1-1 0,-1 0 0,1 0 0,-1 0 0,1-1 0,-1 1 0,0-1 0,11-4 0,-11 3-238,-1 0-1,0-1 0,1 0 0,-1 0 1,-1 0-1,1 0 0,0-1 0,-1 1 1,1-1-1,-1 0 0,0 0 1,-1 0-1,1-1 0,-1 1 0,1-1 1,-1 1-1,-1-1 0,1 0 0,-1 1 1,0-1-1,0 0 0,1-6 1,4-54-1219,-8 8 3611,-4 40 1005,2 15-855,2 12-1181,-1 26 456,6 71 1,-2-105-1446,-1 1 1,1-1-1,0 1 0,0-1 1,0 0-1,1 1 0,-1-1 1,0 0-1,1 0 1,0 1-1,-1-1 0,1-1 1,0 1-1,0 0 0,0 0 1,0-1-1,0 1 1,1-1-1,-1 1 0,0-1 1,1 0-1,-1 0 0,1 0 1,-1-1-1,1 1 1,-1 0-1,1-1 0,0 0 1,-1 1-1,4-1 0,1 0-418,-1 0-1,1 0 0,0 0 0,12-2 0,-14 1-355,-1 0 0,0-1 1,0 1-1,1-1 0,-1 1 1,7-5-1,12-14-5840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36.3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10706,'0'0'8458,"-16"144"-8162,16-123-24,5-7-184,6-4-88,0-4-136,2-6-600,6 0-1048,-3-8-2545,-3-11-5993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36.7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11058,'0'0'1577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37.1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10666,'0'0'6699,"0"25"-6362,-1 11-297,3 78 107,5-83-372,1-22-765,-8-10 924,1 1 1,-1 0-1,1 0 0,-1 0 1,1-1-1,-1 1 1,1 0-1,-1-1 0,0 1 1,1-1-1,-1 1 1,1 0-1,-1-1 1,0 1-1,1-1 0,-1 1 1,0-1-1,0 1 1,1-1-1,-1 1 0,0-1 1,0 1-1,0-1 1,0 1-1,0-2 1,19-62-1947,-13 39 2037,13-32 0,-18 55 90,-1 1 0,1-1 1,0 0-1,0 1 0,1 0 1,-1-1-1,0 1 0,0 0 1,1-1-1,-1 1 0,1 0 1,-1 0-1,1 0 0,-1 0 1,1 1-1,0-1 0,-1 0 1,1 1-1,0-1 0,0 1 1,-1-1-1,1 1 0,0 0 1,0 0-1,0 0 0,2 0 1,-1 0-39,0 0-1,-1 0 1,1 1 0,0-1 0,0 1 0,0 0 0,-1 0 0,1 0-1,0 0 1,-1 0 0,1 0 0,-1 1 0,1 0 0,-1-1 0,3 4-1,9 9-567,5 7-2042,-7-6-2162,0-1-4816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37.4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34 0 4081,'0'0'10283,"-5"5"-9697,1-1-507,1-1 1,0 1-1,0 0 0,0-1 1,1 1-1,-1 1 1,-2 5-1,5-9-68,-1 0 0,1 0 0,0 0 0,-1 0 0,1 1 0,0-1 0,0 0 0,-1 0 0,1 0 0,0 0 1,0 0-1,1 1 0,-1-1 0,0 0 0,0 0 0,0 0 0,1 0 0,-1 0 0,0 0 0,1 0 0,-1 0 0,1 0 0,0 0 0,-1 0 0,1 0 0,0 0 0,-1 0 0,1 0 0,0-1 0,0 1 0,0 0 1,0 0-1,0-1 0,0 1 0,0-1 0,0 1 0,0-1 0,0 1 0,0-1 0,0 0 0,0 1 0,0-1 0,0 0 0,3 0 0,47 3-1109,-40-3 414,-11 0 714,0 0-1,0 0 1,0 0-1,0 0 1,0 0 0,0 0-1,0 0 1,0 0-1,0-1 1,0 1-1,0 0 1,0 0-1,0 0 1,0 0-1,0 0 1,0 0-1,0 0 1,0 0-1,0 0 1,0 0-1,0 0 1,0-1-1,0 1 1,0 0-1,0 0 1,0 0 0,0 0-1,0 0 1,0 0-1,0 0 1,0 0-1,1 0 1,-1 0-1,0 0 1,0 0-1,0 0 1,0 0-1,0 0 1,0 0-1,0 0 1,-8-3 594,2 3-582,-10 2-272,12 9-2674,4 0-2825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38.7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175 21 9450,'0'0'7906,"-17"-5"-7266,-55-10 36,70 15-619,-1 0 0,0 0 1,0 0-1,0 1 0,0-1 0,1 1 0,-1 0 0,0 0 1,1 0-1,-1 0 0,1 0 0,-1 1 0,1-1 0,-1 1 1,1-1-1,0 1 0,0 0 0,0 0 0,0 0 0,0 0 1,0 0-1,0 1 0,1-1 0,-1 0 0,1 1 0,0-1 1,0 1-1,0 0 0,0-1 0,-1 5 0,0-1 101,-2 3-62,1 0 0,0 0-1,1 0 1,0 1 0,1-1 0,-1 1 0,2-1 0,-1 1 0,2-1 0,-1 1 0,1-1-1,3 15 1,-3-20-102,0 0 0,0 0 0,1 0 0,-1 0 0,1-1 0,0 1 0,0 0 0,0-1-1,0 1 1,1-1 0,-1 0 0,1 0 0,0 0 0,0 0 0,0 0 0,0-1 0,1 1 0,-1-1-1,1 0 1,-1 0 0,1 0 0,0-1 0,0 1 0,0-1 0,0 0 0,0 0 0,0 0 0,0 0-1,0-1 1,6 0 0,-3 0-243,0 0 0,-1 0 0,1-1 0,0 0 0,-1 0 0,1 0 0,-1-1 0,11-4-1,-13 4 7,-1 0 1,0-1-1,0 1 0,0-1 0,0 1 0,0-1 0,0 0 0,0 0 0,-1 0 0,0-1 0,0 1 0,0 0 0,0-1 0,0 1 0,2-8 0,-2 5 76,0 0 1,-1 0-1,0 0 0,0 0 1,0 0-1,0 0 0,-1 0 1,-1-12-1,1 17 223,0-1 0,-1 1-1,1-1 1,0 1 0,-1 0 0,1-1 0,-1 1 0,1-1-1,-1 1 1,1 0 0,-1 0 0,0-1 0,0 1 0,0 0 0,0 0-1,0 0 1,0 0 0,0 0 0,0 0 0,0 0 0,0 0-1,0 1 1,-1-1 0,1 0 0,0 1 0,-1-1 0,1 1-1,0-1 1,-1 1 0,1 0 0,-1-1 0,1 1 0,-1 0 0,1 0-1,0 0 1,-1 0 0,1 0 0,-1 0 0,1 1 0,-3 0-1,4-1 9,-1 1 0,0 0-1,1-1 1,-1 1-1,0 0 1,1 0-1,-1 0 1,1-1-1,0 1 1,-1 0-1,1 0 1,0 0-1,-1 0 1,1 0-1,0 0 1,0 0-1,0 0 1,0 0-1,0 0 1,0 0-1,0 0 1,0 0-1,0 2 1,0-2-16,1 1 1,-1 0-1,0 0 0,0 0 1,1 0-1,-1-1 1,1 1-1,-1 0 0,1 0 1,0-1-1,-1 1 1,1-1-1,2 4 0,0-4-48,1 1-1,-1 0 0,1-1 0,-1 0 1,1 1-1,-1-1 0,1-1 0,0 1 1,-1 0-1,1-1 0,4 0 0,44-2-1343,-49 2 1200,-1 0 94,-1-1 0,1 0 1,0 1-1,0-1 0,0 0 1,-1 0-1,1 0 0,-1-1 0,1 1 1,-1 0-1,1 0 0,-1-1 1,0 1-1,1-1 0,-1 1 1,0-1-1,0 0 0,0 1 1,0-1-1,0 0 0,-1 0 1,1 0-1,-1 1 0,1-1 0,-1 0 1,1 0-1,-1 0 0,0 0 1,0 0-1,0 0 0,0 0 1,0 0-1,-1 0 0,1 0 1,-1 0-1,1 0 0,-1 1 1,0-3-1,-1 3 149,0 0-1,1 1 1,-1-1 0,0 0-1,0 1 1,1 0 0,-1-1-1,0 1 1,0 0 0,0 0-1,1 0 1,-1 0 0,0 0 0,0 1-1,0-1 1,1 0 0,-1 1-1,0-1 1,0 1 0,1 0-1,-4 1 1,2 1 18,1 0 1,-1 1-1,1-1 1,0 1-1,0-1 1,0 1-1,0 0 1,0 0-1,1 0 1,0 0-1,0 0 0,0 0 1,0 0-1,0 5 1,0 66 563,1-50-565,2-1-3,0 0 0,2-1 0,12 44 1,-9-42-55,-1 1 0,5 51 0,-11-66-75,1-4 39,-1 0 0,0 0 0,0 0 0,0 0 0,-4 12 0,4-17-23,-1 0 1,0-1-1,1 1 1,-1-1-1,0 1 1,0-1 0,0 1-1,0-1 1,0 1-1,0-1 1,-1 0-1,1 0 1,0 0-1,-1 0 1,1 0-1,-1 0 1,1 0-1,-1 0 1,1 0-1,-1-1 1,1 1-1,-1 0 1,0-1-1,0 0 1,1 1-1,-1-1 1,0 0 0,-2 0-1,1 1-20,0-1 0,0 1-1,-1-1 1,1 0 0,0 0 0,0 0-1,-1-1 1,1 1 0,0-1 0,0 0-1,-1 1 1,1-1 0,0-1 0,0 1 0,0 0-1,0-1 1,0 0 0,1 1 0,-1-1-1,0 0 1,1-1 0,0 1 0,-1 0-1,1-1 1,0 1 0,0-1 0,0 0-1,1 1 1,-1-1 0,0 0 0,1 0-1,0 0 1,0 0 0,0-1 0,0 1 0,0 0-1,1 0 1,0-1 0,-1-3 0,0-1-26,0 1 0,1 0 1,-1 0-1,1-1 0,1 1 1,-1 0-1,3-9 1,-2 12-43,1 0 1,-1 0 0,1 0-1,0 0 1,0 0 0,0 0 0,1 1-1,-1-1 1,1 1 0,0 0-1,0-1 1,0 1 0,4-3 0,8-5-1445,1 1 0,0 1 0,33-15 0,-40 20 163,22-10-7033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40.2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229 56 6969,'0'0'8782,"-11"-8"-7724,-40-26-181,47 32-779,0 0 0,0 0-1,0 0 1,0 1 0,0 0-1,-1 0 1,1 0 0,-1 0-1,1 1 1,0-1 0,-1 1-1,1 0 1,-1 1 0,-5 0-1,-5 0 108,12 0-174,-1-1 0,0 1 0,1-1-1,-1 1 1,1 0 0,-1 0 0,1 1 0,0-1-1,0 1 1,-1 0 0,1-1 0,0 1 0,0 1-1,1-1 1,-1 0 0,0 1 0,1-1 0,0 1-1,-1 0 1,1 0 0,0 0 0,0 0 0,1 0-1,-1 0 1,1 0 0,-1 1 0,1-1 0,0 1-1,0-1 1,0 5 0,0-2 1,0 0 1,0 0 0,1 1-1,0-1 1,0 0-1,1 0 1,-1 1-1,1-1 1,1 0 0,-1 0-1,1 0 1,0 0-1,1 0 1,-1 0-1,1-1 1,6 9-1,10 9-7,1-2-1,28 24 0,20 21-77,-67-66 32,0 1-1,0-1 1,-1 1-1,1 0 0,0-1 1,-1 1-1,1 0 0,-1 0 1,1-1-1,-1 1 1,1 0-1,-1 0 0,1 0 1,-1 0-1,0-1 0,0 1 1,1 0-1,-1 0 1,0 0-1,0 0 0,0 0 1,0 0-1,0 0 0,0 0 1,0 0-1,0 0 1,-1 0-1,1 1 0,-1-1 11,0 0-1,0 0 0,-1 0 0,1 0 1,0-1-1,0 1 0,0 0 0,-1-1 1,1 1-1,0-1 0,-1 1 0,1-1 1,0 0-1,-1 1 0,1-1 0,-3 0 1,0 0-72,0 1 0,0-1 0,0 0 0,0-1 0,1 1 0,-1-1 0,0 0 0,0 1 0,0-2 0,0 1 0,1 0 0,-1-1 0,-3-2 0,5 2-279,1 0 0,-1 0 0,1-1 0,0 1 0,0 0 0,0-1 0,0 1 0,1-1 0,-1 1 0,1-1 0,-1 1 0,1-1 0,0 0 0,0 1 0,0-1 0,0 0 0,0 1 0,1-1 0,-1 1 0,1-1 0,0 1 0,0-1 0,0 1 0,0-1 0,0 1 0,0 0 0,0 0 0,1-1 0,2-2 0,16-11-5506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40.6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43 159 8066,'0'0'6200,"20"-18"-6251,62-56-113,-79 72 137,-1-1 0,1 1 0,-1-1 0,0 1 0,1-1 0,-1 0 0,-1 0 0,1 0 0,1-4-1,-2 6 18,-1 0-1,0 0 0,0 0 0,0 0 0,0 0 0,0 0 0,0 0 1,0 0-1,0 0 0,0 0 0,0 0 0,-1 0 0,1 0 1,0 0-1,-1-1 0,-1-2 18,1 3 17,1 0 1,-1 0 0,1 0 0,-1 0 0,0 0-1,1 1 1,-1-1 0,0 0 0,0 0-1,1 1 1,-1-1 0,0 1 0,0-1 0,0 0-1,0 1 1,0 0 0,0-1 0,0 1 0,0 0-1,0-1 1,0 1 0,0 0 0,0 0-1,-2 0 1,-30-1 921,23 2-551,7-1-263,-1 0 0,0 0 0,1 0 0,-1 0 0,0 1 0,1 0 0,-1 0 0,0 0 0,1 0-1,0 0 1,-1 1 0,1 0 0,0-1 0,-1 1 0,1 1 0,0-1 0,1 0 0,-1 1 0,0-1 0,1 1 0,-1 0 0,1 0 0,0 0 0,0 0 0,0 0 0,0 0 0,1 1 0,-1-1-1,1 0 1,0 1 0,0-1 0,-1 6 0,0 0-27,0-1 0,0 1 0,1-1 0,0 1 0,1-1-1,0 1 1,0-1 0,1 1 0,0-1 0,0 1 0,1-1 0,0 1-1,1-1 1,3 8 0,-3-11-119,0 0 0,0 0 0,0-1 0,0 1 0,1-1-1,0 0 1,0 1 0,0-2 0,0 1 0,1-1 0,0 1 0,-1-1 0,1 0 0,0-1-1,1 1 1,-1-1 0,0 0 0,1-1 0,-1 1 0,1-1 0,-1 0 0,7 0 0,-4 1-430,-1-1 0,1-1 0,-1 1 0,1-1 1,0-1-1,-1 1 0,1-1 0,-1-1 1,1 1-1,-1-1 0,0-1 0,1 1 1,-1-1-1,0 0 0,8-6 0,21-17-4798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28.5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218 51 3625,'0'0'15520,"-9"-7"-14553,-32-20-304,38 25-629,1 0-1,-1 0 1,1 1-1,-1-1 1,0 1-1,0 0 1,0-1-1,0 1 1,0 1-1,1-1 1,-2 0-1,1 1 1,0 0-1,0-1 1,0 1-1,0 0 1,0 1-1,0-1 1,0 1-1,0-1 1,0 1-1,0 0 1,0 0-1,0 0 1,1 0-1,-1 1 1,0-1 0,0 1-1,1-1 1,-1 1-1,1 0 1,0 0-1,0 0 1,-4 5-1,-1 2-1,0 1-1,1 0 1,0 0-1,1 1 1,0 0-1,-6 21 1,6-17 16,1 0 1,0 0-1,2 0 1,0 1-1,0-1 0,1 1 1,1 0-1,3 26 1,-2-40-49,0 1 0,0 0 0,1-1-1,-1 0 1,0 1 0,1-1 0,-1 0 0,1 1 0,0-1 0,0 0 0,0 0 0,0-1 0,0 1-1,0 0 1,0-1 0,1 1 0,-1-1 0,1 0 0,-1 1 0,1-1 0,-1 0 0,1-1 0,0 1-1,3 0 1,0 0-43,-1 0-1,1 0 1,0 0-1,-1-1 1,1 0-1,0 0 1,0-1-1,-1 0 0,1 0 1,9-3-1,-8 1-162,-1-1-1,0 1 1,0-2-1,0 1 1,0-1-1,-1 1 1,0-1-1,0-1 1,0 1-1,0-1 0,-1 0 1,6-10-1,-1 0-1374,0-2 1,-1 1-1,8-28 0,1-18-3022,-7 4-564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41.0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1 6065,'0'0'11040,"-3"21"-10224,3-20-802,-13 166 838,13-166-906,0 0 0,-1-1 0,1 1 0,0 0 0,0 0 0,1 0 0,-1 0 1,0-1-1,0 1 0,0 0 0,1 0 0,-1 0 0,0-1 0,0 1 0,1 0 0,-1 0 1,1-1-1,-1 1 0,1 0 0,-1-1 0,1 1 0,-1-1 0,1 1 0,0 0 0,-1-1 1,1 0-1,0 1 0,0-1 0,-1 1 0,1-1 0,0 0 0,0 1 0,-1-1 0,1 0 1,0 0-1,0 0 0,0 1 0,-1-1 0,1 0 0,0 0 0,0 0 0,0-1 0,0 1 1,-1 0-1,1 0 0,0 0 0,0 0 0,0-1 0,-1 1 0,1 0 0,0-1 0,0 1 1,-1-1-1,2 0 0,2-1-494,1 0 1,0-1 0,-1 1-1,0-1 1,0 0 0,0-1-1,7-5 1,30-51-2858,-18 18 7355,-23 55-614,0 3-1926,-1-4-783,1 0 0,1-1 0,0 1 0,4 19 0,-4-28-598,0 0 0,0-1 0,0 1 0,0 0 0,0-1 0,0 1 0,1-1 0,-1 0 0,1 1 0,0-1 0,0 0 0,-1 0 0,1 0 0,1 0 0,-1 0 0,0-1 0,0 1 0,1-1 0,-1 1 0,1-1 0,-1 0 0,1 0 0,0 0 0,-1 0 0,5 0 0,0 0-141,0 0 0,0 0 0,-1-1 0,1 0 0,0-1 0,0 1 0,-1-1 0,8-2 0,-7 1-516,0-1-1,0 1 0,0-1 0,-1-1 1,1 1-1,11-10 0,13-13-4616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41.3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0 10730,'0'0'9258,"-2"172"-8338,2-124-423,0 0-153,0-5-40,0-6-248,2-8-16,4-5-40,-4-8-192,-2-7-240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41.7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11226,'0'0'3113,"23"14"-2794,7 3-367,7 2-693,-2 2 0,34 26 0,-12 8-2293,-55-54 3100,-1 0 1,1 0-1,-1 0 1,1-1 0,0 1-1,-1-1 1,1 1-1,0-1 1,-1 1-1,1-1 1,0 0 0,0 0-1,-1 0 1,1 0-1,0 0 1,-1 0 0,1-1-1,0 1 1,0-1-1,-1 1 1,1-1-1,-1 1 1,1-1 0,0 0-1,-1 0 1,0 0-1,1 0 1,-1 0 0,1 0-1,-1 0 1,0 0-1,0-1 1,0 1-1,0 0 1,0-1 0,0 1-1,0-1 1,1-1-1,1-3-52,1 0-1,-1 0 0,-1 0 0,1 0 0,-1 0 0,0 0 1,0-1-1,1-11 0,-3 9-88,1 4 303,-1 1 0,0 0 1,0-1-1,0 1 1,0 0-1,-3-9 0,3 12-140,-1 0 0,1 0 0,-1 0 0,1 0 0,-1 0 0,0 0 0,0 0 0,0 0 0,1 0 0,-1 1-1,0-1 1,0 0 0,0 0 0,0 1 0,0-1 0,0 1 0,-1-1 0,1 1 0,0-1 0,0 1 0,0 0-1,0 0 1,-1-1 0,1 1 0,0 0 0,0 0 0,0 0 0,-3 0 0,1 0 46,0 0 0,0 0 1,1 0-1,-1 0 0,0 1 1,0-1-1,0 1 0,0-1 0,1 1 1,-1 0-1,0 0 0,1 0 1,-1 1-1,0-1 0,1 1 1,0-1-1,-1 1 0,1 0 0,0 0 1,0 0-1,0 0 0,0 0 1,0 0-1,0 1 0,1-1 0,-1 0 1,1 1-1,0 0 0,-2 4 1,-1 2 15,1 0 0,0-1 0,0 1 0,1 0 1,0 1-1,0-1 0,1 0 0,1 0 0,-1 1 1,1-1-1,1 0 0,3 17 0,-3-21-152,0-1-1,0 0 1,0 0 0,1 0-1,0 0 1,0 0-1,0 0 1,0 0 0,0 0-1,1-1 1,0 1-1,0-1 1,0 0 0,0 0-1,0 0 1,1 0-1,-1-1 1,1 1 0,-1-1-1,1 0 1,0 0-1,0 0 1,0-1 0,0 1-1,1-1 1,-1 0 0,0 0-1,8 0 1,-3 0-445,1-1-1,-1 0 1,1 0 0,-1-1 0,17-3 0,-19 2-358,0-1-1,0 1 1,0-1 0,0 0 0,-1-1 0,1 0-1,10-8 1,13-14-4113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42.1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1 9690,'0'0'9589,"-6"21"-9113,-19 67-113,23-81-318,0 0 0,0 0 0,1 1 0,0-1 0,0 0 0,0 1 0,1-1 1,1 0-1,-1 1 0,1-1 0,2 8 0,-3-14-68,1 0 1,-1 0-1,1 0 1,0 0-1,-1-1 0,1 1 1,0 0-1,0-1 0,0 1 1,-1 0-1,1-1 0,0 1 1,0-1-1,0 1 1,0-1-1,0 0 0,0 1 1,0-1-1,0 0 0,0 0 1,0 0-1,0 0 0,0 0 1,0 0-1,0 0 1,0 0-1,0 0 0,0 0 1,0 0-1,0-1 0,2 0 1,0 1-223,1-1-1,-1 0 1,1 0 0,-1 0 0,1-1 0,-1 1-1,6-5 1,-2 0-330,-1-1-1,0 0 1,-1-1 0,0 1-1,0-1 1,7-15 0,-7 13 835,-1 2-1,2-1 1,-1 0 0,14-14 0,-16 57 3974,-3-22-3863,0-5-189,-1 0 1,2 0 0,-1-1 0,1 1-1,2 11 1,-2-17-197,-1 1 0,1-1 0,-1 1 0,1-1-1,0 1 1,0-1 0,0 0 0,0 0 0,0 1 0,0-1 0,0 0-1,0 0 1,0 0 0,1 0 0,-1 0 0,0 0 0,1 0 0,-1 0-1,1-1 1,-1 1 0,1-1 0,-1 1 0,1-1 0,-1 1-1,1-1 1,-1 0 0,1 0 0,0 1 0,2-2 0,-1 1-107,2 1-637,0-1 0,1-1-1,-1 1 1,0-1 0,1 0 0,-1 0-1,6-3 1,16-10-6952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42.4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130 1 10898,'0'0'7439,"-13"1"-7265,-41 6 167,50-5-264,1-1-1,-1 1 1,1 1-1,0-1 1,0 0-1,0 1 1,0 0-1,0 0 1,0 0 0,1 0-1,-1 0 1,1 0-1,0 0 1,0 1-1,1-1 1,-1 1 0,0 0-1,1-1 1,0 1-1,-1 5 1,2-7-23,-3 5 70,1 0 1,0 0 0,1 1 0,0-1-1,0 0 1,1 1 0,0-1 0,0 1-1,0-1 1,3 13 0,-2-17-115,0 0 1,0-1-1,0 1 0,1 0 1,-1 0-1,1-1 1,-1 1-1,1-1 0,0 0 1,0 1-1,0-1 1,0 0-1,0 0 0,0 0 1,1 0-1,-1-1 1,1 1-1,0-1 0,-1 1 1,1-1-1,0 0 1,0 0-1,-1 0 0,1 0 1,0-1-1,0 1 1,0-1-1,5 0 0,-3 1-199,1-1 1,-1 0-1,1-1 0,-1 1 0,0-1 0,1 0 0,-1 0 0,0-1 0,9-3 0,-9 3-573,-1-1-1,1 1 0,-1-1 0,0-1 1,0 1-1,5-4 0,11-17-6530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42.8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67 7770,'118'54'2551,"-115"-53"-2199,-1 0-1,1 1 1,-1-1 0,1 1 0,-1-1-1,0 1 1,0 0 0,4 4 0,-5 2 3427,-1-6-1987,9-1-1251,-5-1-530,-1 0-1,1-1 1,-1 1 0,0-1-1,1 1 1,-1-1 0,1 0-1,-1 0 1,0-1 0,0 1 0,0-1-1,0 1 1,0-1 0,0 0-1,0 0 1,0 0 0,-1-1-1,1 1 1,-1-1 0,0 1-1,0-1 1,0 0 0,3-5 0,-1 1-22,-1 0 0,0-1 0,-1 1 1,0-1-1,0 0 0,0 0 0,-1 1 1,-1-1-1,1-12 0,-1 19 18,-1 0 0,1 0 1,-1 0-1,1 0 0,-1 0 0,1 0 0,-1 0 0,1 1 0,-1-1 0,0 0 1,0 0-1,1 0 0,-1 1 0,0-1 0,0 0 0,0 1 0,0-1 0,0 1 0,0-1 1,0 1-1,0-1 0,0 1 0,0 0 0,0 0 0,0-1 0,0 1 0,0 0 1,0 0-1,0 0 0,-2 0 0,-1 0 41,0 0 0,1 0 0,-1 0 0,0 0 0,0 0 0,1 1 1,-1 0-1,-6 1 0,6 1 29,1-1 0,-1 1 0,0 0 0,1 0 0,-1 0 0,1 0-1,0 1 1,0-1 0,0 1 0,0 0 0,1 0 0,-1 0 0,1 0 0,0 0 0,1 0 0,-1 1 0,1-1 0,-1 1 0,0 5 0,-1 10 127,1 0 1,0-1-1,2 22 0,0-39-196,0 0 1,0 0-1,0 0 0,0 0 0,1 0 0,-1 0 1,1 0-1,0 0 0,0 0 0,0 0 0,0 0 1,0 0-1,0 0 0,0-1 0,0 1 0,1 0 1,-1-1-1,3 3 0,0-1-21,-1-1-1,1 0 1,0 1 0,0-1-1,0-1 1,0 1 0,0 0-1,7 0 1,4 1-617,1-1 0,0 0 0,29-2 0,-4-4-3598,-4-10-2584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43.1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113 0 10442,'0'0'8822,"-14"7"-8287,-45 23 54,57-28-553,0 0 1,1-1-1,-1 1 0,0 0 0,0 0 0,1 0 0,-1 0 0,1 1 1,0-1-1,-1 0 0,1 0 0,0 1 0,0-1 0,1 1 0,-1-1 0,0 1 1,1-1-1,0 1 0,-1 0 0,1-1 0,0 1 0,1-1 0,-1 1 1,0-1-1,2 5 0,-1 7 77,-1-9-90,0 0 1,0 0 0,1 0 0,0 0 0,0 0 0,0-1-1,1 1 1,-1 0 0,1-1 0,0 1 0,1-1-1,-1 1 1,1-1 0,0 0 0,4 4 0,3 2-68,1 0 1,0 0 0,22 13-1,-19-13-25,-13-9 39,0-1-1,0 0 0,-1 1 0,1-1 1,0 1-1,0-1 0,-1 1 0,1 0 1,0-1-1,-1 1 0,1 0 1,-1-1-1,1 1 0,-1 0 0,1 0 1,-1-1-1,0 1 0,1 0 0,-1 2 1,0-3 23,0 0 0,0 1 1,-1-1-1,1 1 1,-1-1-1,1 0 0,0 1 1,-1-1-1,1 0 0,-1 1 1,1-1-1,0 0 1,-1 0-1,1 1 0,-1-1 1,1 0-1,-1 0 0,1 0 1,-1 0-1,1 1 1,-1-1-1,1 0 0,-1 0 1,0 0-1,-47-1 100,35 0-221,-5 2-319,-4-1-1102,6-1-2980,5-1-3341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44.1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0 5945,'0'0'10402,"-3"30"-9103,-10 99-280,8 146 1175,7-164-1770,-4-31-340,0-36-72,2-1 1,2 1-1,8 47 1,-10-91-36,0 1 1,0-1 0,0 1 0,0 0 0,0-1 0,0 1 0,0-1 0,0 1-1,0-1 1,0 1 0,1 0 0,-1-1 0,0 1 0,0-1 0,1 1-1,-1-1 1,0 1 0,1-1 0,-1 1 0,0-1 0,1 0 0,-1 1 0,1-1-1,-1 1 1,1-1 0,-1 0 0,1 0 0,-1 1 0,1-1 0,-1 0-1,1 1 1,11-14-1528,4-29-3854,-8 8-252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45.2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0 220 9722,'0'0'6316,"30"0"-5316,198 0 205,191-12-754,-63-1-253,-196 11-234,939-22-736,-539-22 747,-54 4 50,-160 18 290,69-3-337,150 3 42,-305 19 144,-261 40 1146,-44 406 1356,26-145-2101,14-163-438,4-124-187,-3 18-1146,3-26 1096,1 0-1,-1 0 1,0 0 0,0-1 0,0 1 0,1 0 0,-1-1-1,0 1 1,0 0 0,0-1 0,0 1 0,0-1 0,0 0-1,0 1 1,0-1 0,0 0 0,-1 1 0,1-1 0,0 0-1,0 0 1,0 0 0,0 0 0,-2-1 0,-12 1-4998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47.7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6465,'0'0'8102,"0"17"-5740,0 252 1043,2-268-3411,-1-1 0,1 1 1,-1-1-1,1 1 0,-1-1 1,1 0-1,0 0 1,-1 1-1,1-1 0,-1 0 1,1-1-1,2 1 0,-2 0-18,82-8-420,-7-1 327,107 0 105,101-3 13,1706 15-1349,-1544-16 1487,99-1 449,-23 8 44,-351 7-527,106 7 105,-219-8-178,29-13-4,-18 5 280,-41 0-635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30.4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0 128,'0'0'17157,"-10"3"-15227,7 3-1743,0 0 0,1 0-1,0 1 1,1-1 0,-1 1 0,1 0 0,0-1 0,1 1 0,0 12 0,-1-12-108,0 6-88,0 0-1,1 1 1,0-1-1,1 0 1,1 0-1,0 0 1,1 0 0,0 0-1,1 0 1,9 21-1,-9-29-1253,-4-5 1113,1 0 0,-1 0 1,0 0-1,0 0 0,0 0 0,0 0 1,1 0-1,-1 0 0,0 0 0,0 0 1,0 0-1,1 0 0,-1 0 0,0 0 1,0 0-1,2-23-13497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48.4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75 0 4945,'0'0'9658,"-2"19"-6804,-6 13-1064,2-10-1168,2 1 0,0 0-1,-1 35 1,2 171 353,3-229-1013,-1 0 0,1 0 0,0 1 0,-1-1 0,1 0-1,0 0 1,-1 0 0,1 0 0,0 0 0,-1 0 0,1 0 0,0 0 0,-1 0 0,1 0 0,0 0 0,-1 0 0,1 0 0,-1 0 0,1 0 0,0 0-1,-1 0 1,1-1 0,0 1 0,-1 0 0,1 0 0,0 0 0,0 0 0,-1-1 0,1 1 0,0 0 0,0 0 0,-1-1 0,1 1 0,-1-1-1,-11-7-1786,2-7-3750,1-1-4952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51.7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7 177 288,'0'0'17872,"-1"-3"-16784,0 2-1033,1 1 0,-1-1 0,1 0 1,-1 0-1,1 1 0,-1-1 0,1 0 0,0 0 0,0 1 0,-1-1 0,1 0 0,0 0 0,0 0 1,0 0-1,0 0 0,0 1 0,0-1 0,0 0 0,0 0 0,0-1 0,2 1-14,-1-1 1,0 1-1,0 0 0,1 0 0,-1-1 0,1 1 0,-1 0 1,1 0-1,-1 1 0,1-1 0,0 0 0,2 0 0,77-29 21,1 4-1,155-27 0,-215 48-60,49-6-33,1 2 0,112 2-1,-172 8-18,0 0 0,0 1 0,0 1 0,0 0 0,15 6 0,13 3-6944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52.1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11859,'0'0'6826,"17"9"-6295,-11-7-499,14 8 79,0 0 1,-1 1 0,0 1 0,-1 1 0,28 25 0,-41-32-97,0 0 0,0 0 0,0 1 1,-1 0-1,0-1 0,0 2 0,-1-1 0,0 0 1,4 14-1,-6-17-9,0 0 0,0 0 0,-1 0 1,0 0-1,1 0 0,-1 0 0,-1 0 1,1 0-1,0 0 0,-1 0 0,0 0 1,0 0-1,0 0 0,-1 0 0,1-1 0,-1 1 1,0 0-1,0-1 0,0 0 0,-5 6 1,-11 9-854,0-1 0,-39 27 0,41-33-1297,-2 1-3923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54.0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10578,'0'0'9786,"0"171"-9514,0-128-32,0 0-128,0-9 9,0-1-121,0-7-16,0-10-113,0-2-479,0-9-720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54.4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48 9778,'0'0'8123,"14"19"-7460,10 14-442,46 59 266,-64-85-489,1 1 1,0-1-1,1 0 0,0-1 0,0 1 0,0-1 1,0-1-1,1 0 0,0 0 0,18 6 1,-22-9-256,-1-1 0,0 0 0,0 0 0,1-1 0,-1 1 0,0-1 0,1 0 0,-1 0 0,0 0 0,1-1 0,-1 1 0,0-1 1,1 0-1,-1 0 0,0-1 0,0 1 0,0-1 0,0 0 0,0 0 0,0-1 0,-1 1 0,1-1 0,-1 1 0,0-1 0,1 0 0,-1 0 0,3-5 1,0-1-454,1 0 0,-2 0 0,0 0 1,0-1-1,0 1 0,-1-1 0,-1-1 1,0 1-1,3-14 0,1-36 3186,-6-2 8107,-12 283-6604,10-186-3909,0-26-114,0 1 0,0 0-1,1-1 1,1 1 0,-1 0-1,2 0 1,-1-1 0,1 1-1,4 10 1,-5-18-134,0 0-1,0-1 1,0 1-1,1-1 1,-1 1 0,0-1-1,1 1 1,-1-1-1,0 0 1,1 0 0,2 2-1,13 2-5879,-6-4-544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54.8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10114,'0'0'8882,"-6"166"-8362,6-126-176,0-3-208,0-5-136,0-8 0,0-5-112,0-8-480,0-3-792,0-22-5250,0-7 1433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55.2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33 1 8130,'0'0'6449,"18"0"-6157,56 5-169,-73-4-121,1-1 0,-1 0 0,0 1 0,0-1 0,0 1 0,1-1 0,-1 1 0,0-1 0,0 1 0,0 0 0,0 0 0,0 0 0,0-1 0,0 1 0,0 0 0,-1 0 0,1 0 0,0 0 0,0 0 0,-1 1 0,1-1 1,-1 0-1,1 0 0,-1 0 0,1 1 0,-1 1 0,0 33 44,-1-24-40,0-7-3,1 1 1,-1 0-1,-1 0 1,1-1-1,-1 1 1,0 0 0,0-1-1,-1 0 1,1 1-1,-1-1 1,0 0-1,-1-1 1,1 1 0,-1 0-1,0-1 1,-6 5-1,-9 8 102,0-1-1,-32 19 0,41-28-7,10-7-84,0 0 0,0 0 0,0 0-1,-1 0 1,1 0 0,0 1 0,0-1-1,0 0 1,0 0 0,0 0 0,0 0-1,0 1 1,0-1 0,0 0 0,0 0 0,0 0-1,0 1 1,0-1 0,0 0 0,0 0-1,0 0 1,0 0 0,0 1 0,0-1-1,0 0 1,0 0 0,0 0 0,0 1-1,0-1 1,0 0 0,0 0 0,0 0 0,0 0-1,0 1 1,0-1 0,1 0 0,-1 0-1,0 0 1,0 0 0,0 0 0,0 1-1,0-1 1,1 0 0,-1 0 0,0 0-1,0 0 1,0 0 0,0 0 0,1 0 0,-1 0-1,0 0 1,0 0 0,1 0 0,11 6 825,-11-6-705,20 11 1193,-1 0 0,39 28-1,-42-27-1137,0 0-1,1-1 0,1-1 1,20 9-1,-12-13-464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57.0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56 14 6793,'0'0'9482,"-4"-2"-8316,1 0-861,2 1-209,0 0-1,0 0 1,0 0-1,-1 0 1,1 1-1,0-1 0,0 0 1,-1 1-1,1-1 1,0 1-1,0 0 1,-1-1-1,-2 1 1,3 2 2,-1 0 0,1 0 1,-1 1-1,1-1 0,0 0 1,0 1-1,0-1 0,0 1 0,1 0 1,-1-1-1,1 1 0,0-1 1,-1 5-1,0-1 98,-6 45 123,2 1 0,2-1-1,6 76 1,0-95-260,-3-30-148,1-1 0,-1 1 0,0 0 0,0-1 0,1 1-1,-1-1 1,1 1 0,-1-1 0,1 1 0,0-1 0,0 0 0,-1 1 0,1-1 0,0 0 0,0 1 0,0-1 0,2 1 0,-3-2-88,1 0 0,0 1 0,-1-1 0,1 0 0,-1 0 0,1 0 0,-1 0 0,1-1 0,-1 1 0,1 0 0,0 0 0,-1 0 0,1 0 0,-1 0 0,1-1 0,-1 1 0,1 0 0,-1-1 0,1 1 0,-1 0 0,1-1 0,-1 1 0,0 0 0,1-1 0,-1 1 0,0-1 0,1 1 0,-1-1 0,0 1 0,1-2 0,7-16-4069,-7 15 3255,7-21-8031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57.3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 7890,'0'0'8667,"24"-1"-7950,74 0-194,-95 1-508,1 0-1,-1 1 1,0-1-1,1 1 0,-1-1 1,0 1-1,0 0 1,0 0-1,0 0 1,0 1-1,0-1 1,0 1-1,0 0 1,0 0-1,-1 0 0,1 0 1,-1 0-1,1 0 1,-1 1-1,0-1 1,0 1-1,0 0 1,0 0-1,-1-1 1,1 1-1,-1 0 1,1 0-1,-1 1 0,0-1 1,0 3-1,0-4-14,1 3 14,-1 1 1,1-1-1,-1 0 0,-1 0 0,1 1 1,-1-1-1,0 0 0,0 1 0,0-1 1,-1 0-1,0 1 0,0-1 0,0 0 1,-1 0-1,1 0 0,-1 0 0,0 0 1,-1 0-1,1-1 0,-1 1 0,0-1 1,0 1-1,-1-1 0,1 0 0,-5 4 1,-1 0-76,0-1 1,0 0-1,0-1 1,-1 0-1,0 0 1,0-1-1,0 0 1,-1-1-1,0 0 1,-21 5 0,8-8-3728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57.7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238 21 9514,'0'0'10284,"-13"-4"-9819,-45-10-61,53 13-357,0 0 0,0 1 0,1 0 1,-1-1-1,0 2 0,0-1 0,0 1 0,0 0 0,1 0 0,-1 0 0,0 0 0,1 1 0,-1 0 1,1 0-1,-1 0 0,1 1 0,0-1 0,0 1 0,0 0 0,0 0 0,1 0 0,-1 1 1,1-1-1,0 1 0,0 0 0,-3 5 0,0 1 34,0 0 1,0 1-1,1-1 1,1 1-1,-1 1 0,2-1 1,0 1-1,-3 22 1,4-18-57,0 1 0,2-1-1,0 1 1,0-1 0,2 1 0,3 18 0,-3-29-50,0 1 0,0-1 0,1 0 0,-1 0 0,1 0 0,1 0-1,-1 0 1,1-1 0,0 1 0,0-1 0,1 0 0,-1 0 0,1-1-1,0 1 1,1-1 0,-1 0 0,1 0 0,6 2 0,2 1-759,0-1 0,1 0 0,0-1 0,17 3 0,6-4-5286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30.7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4785,'0'0'12673,"2"28"-11063,8 95-574,14 36 297,-11-90-991,0-7-165,-8-42-328,-1 0 1,-1 0 0,2 25 0,-5-42-1017,2-14-3154,-2-10-696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58.8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7842,'0'0'11342,"0"13"-10466,0-8-808,-1 37 349,2 0 0,2-1 1,17 83-1,-12-99-394,2 0-1,1 0 1,0-1 0,2-1 0,1 0 0,1 0 0,1-2 0,0 0-1,2-1 1,0 0 0,2-2 0,0 0 0,41 27 0,-33-27-98,0-2 1,2-1-1,-1-2 1,2 0-1,0-2 1,0-2 0,1-1-1,0-1 1,1-2-1,64 3 1,-69-7 7,55 1-801,139-15 1,-211 13 770,-8 0 48,-1 0 0,1 1 1,-1-1-1,1-1 0,-1 1 0,1 0 0,-1-1 0,1 1 0,-1-1 1,0 0-1,1 1 0,2-3 0,-4-26-5718,-1 16 604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4:59.1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78 1 10234,'0'0'8146,"91"128"-7514,-89-88-240,-2-3-168,0 1 16,-10-3-40,-14-3-56,-6 0-144,-13 2-528,9-7-1936,4-8-3074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01.1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183 24 7890,'0'0'8417,"-13"-4"-7892,5 2-427,-3-2 124,0 0 1,0 1-1,-1 1 1,1 0 0,-1 1-1,0 0 1,-14 1 0,23 0-188,1 1 1,-1-1-1,0 1 1,1 0-1,-1 0 1,1 0 0,-1 0-1,1 0 1,0 0-1,-1 1 1,1-1-1,0 1 1,0 0 0,0-1-1,0 1 1,0 0-1,1 0 1,-1 0-1,0 1 1,1-1-1,0 0 1,-1 1 0,1-1-1,0 0 1,0 1-1,0 0 1,1-1-1,-1 1 1,1-1-1,-1 1 1,1 0 0,0-1-1,0 1 1,0 3-1,1 2-13,-1 0 0,1 0 0,0-1 0,1 1 0,0-1 0,0 1 1,1-1-1,0 0 0,0 0 0,7 12 0,65 77 96,-44-57-141,29 44 1,-59-82 2,0 1-1,0-1 1,0 1-1,0 0 1,-1-1 0,1 1-1,-1 0 1,1-1 0,-1 1-1,1 0 1,-1 0-1,0 3 1,0-4 12,0-1 1,0 1-1,0 0 1,-1-1-1,1 1 1,0 0-1,0-1 0,-1 1 1,1-1-1,-1 1 1,1-1-1,0 1 0,-1-1 1,1 1-1,-1-1 1,1 1-1,-1-1 0,1 1 1,-1-1-1,0 0 1,1 1-1,-2-1 0,-3 2-35,0-1-1,0 0 0,-1-1 0,1 1 0,0-1 0,-10 0 0,4-1-69,11 1 11,-1 0 1,0-1-1,1 1 1,-1 0 0,0-1-1,1 1 1,-1-1-1,1 1 1,-1 0-1,1-1 1,-1 0-1,1 1 1,-1-1-1,1 1 1,0-1 0,-1 0-1,1 1 1,0-1-1,-1 1 1,1-1-1,0 0 1,0 0-1,0 1 1,0-1-1,0 0 1,-1 1 0,1-1-1,0 0 1,1 0-1,-1 1 1,0-1-1,0 0 1,0-1-1,4-24-2120,12-4-1707,5 0-3913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01.5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10322,'0'0'9892,"0"30"-9127,1 98-261,0-96-323,1 0 1,11 54-1,-8-59-203,-5-26-40,0-1 0,-1 1-1,1-1 1,0 1 0,0-1 0,1 1 0,-1-1 0,0 1 0,0-1 0,0 1 0,0-1 0,0 1 0,0-1 0,1 1 0,-1-1-1,0 0 1,0 1 0,1-1 0,-1 1 0,0-1 0,1 0 0,-1 1 0,0-1 0,1 1 0,-1-1 0,1 0 0,-1 0 0,0 1-1,1-1 1,-1 0 0,2 1 0,-2-2-254,1 0 0,-1 1-1,1-1 1,-1 1-1,1-1 1,-1 0 0,0 1-1,1-1 1,-1 0 0,0 0-1,1 1 1,-1-1 0,0 0-1,0 0 1,0 1 0,0-1-1,0 0 1,0 0 0,0 0-1,0 1 1,0-2 0,0-23-7374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01.9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9 11362,'0'0'7746,"150"-8"-7746,-110 8-304,5 16-1480,-10-3-2257,-5-2-2473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03.6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166 52 3385,'0'0'14595,"1"-8"-13714,-1 3-806,1 3-32,-1 0-1,1 0 1,-1 0-1,0 0 1,0 0-1,0 0 1,-1 0-1,1 0 1,0 0-1,-1 0 0,0-3 1,0 4-26,0 0 0,0 0 0,0 0 0,0 0 0,0 0 0,-1 1 0,1-1 0,0 0 0,0 1 0,-1-1 0,1 1 0,0-1 0,-1 1 1,1 0-1,0-1 0,-1 1 0,1 0 0,0 0 0,-1 0 0,1 0 0,-1 0 0,1 0 0,-3 1 0,-2 0 53,0 0 1,0 0-1,0 1 1,1 0-1,-1 0 1,1 1-1,-1-1 1,1 1-1,0 0 1,0 0-1,0 1 0,0 0 1,0 0-1,1 0 1,-4 5-1,3-4-19,0 0-1,1 1 1,0-1-1,0 1 1,1 0-1,0 0 0,0 0 1,0 0-1,1 1 1,0-1-1,0 1 1,0 0-1,0 9 1,1-8-43,1-1 0,0 1 1,1 0-1,0 0 0,0 0 1,1 0-1,-1-1 0,2 1 1,-1-1-1,1 1 1,0-1-1,1 0 0,0 0 1,0 0-1,0-1 0,1 1 1,0-1-1,11 11 0,0-1 21,-5-6-60,-1 0 0,-1 0 1,0 1-1,-1 0 0,0 0 0,0 1 1,8 19-1,-16-30 20,0 0 1,0 0-1,0 0 0,0 0 1,0 0-1,0 0 0,-1 0 1,1 0-1,0 0 1,-1 0-1,1 0 0,-1-1 1,1 1-1,-1 0 0,1 0 1,-1 0-1,1-1 0,-1 1 1,0 0-1,0 0 1,1-1-1,-1 1 0,0-1 1,0 1-1,0-1 0,0 1 1,0-1-1,1 1 0,-3-1 1,-34 15-10,29-12-56,3-1-314,-8 4 714,33-27-17248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04.0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11923,'0'0'6561,"123"0"-6489,-97 0-72,-1 0-264,-9 6-952,-6-4-1049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04.3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0 8330,'0'0'10322,"-3"153"-9554,3-111-232,8 4-200,-3-3-176,1-9-64,-1-4-96,-2-12-80,-1-7-128,1-5-496,2-17-5969,-5-11 807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04.7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110 28 5721,'0'0'7474,"17"-6"-7019,52-14-114,-68 20-328,0 0 0,0-1-1,0 1 1,-1 0 0,1 0 0,0 0 0,0 0 0,0-1-1,0 1 1,-1 0 0,1 1 0,0-1 0,0 0 0,0 0-1,0 0 1,-1 0 0,1 1 0,0-1 0,0 0 0,-1 1-1,1-1 1,0 1 0,0-1 0,-1 0 0,1 1-1,0 0 1,-1-1 0,1 1 0,-1-1 0,1 1 0,-1 0-1,1-1 1,-1 1 0,1 0 0,-1 0 0,0-1 0,1 3-1,-1 26 118,0-24-71,0 1-39,-1 0 1,1 0-1,-1 0 1,0 0-1,-1 0 0,1 0 1,-1-1-1,0 1 0,0-1 1,-1 1-1,-4 5 0,-1 2-6,-2-2 1,1 1-1,-12 9 0,-23 28 808,44-49-816,0 0 1,0 1-1,0-1 0,0 0 1,0 0-1,0 0 0,0 1 1,0-1-1,0 0 0,0 0 1,0 0-1,0 1 0,0-1 0,0 0 1,0 0-1,0 1 0,0-1 1,0 0-1,0 0 0,1 0 1,-1 1-1,0-1 0,0 0 1,0 0-1,0 0 0,0 0 1,1 1-1,-1-1 0,0 0 1,0 0-1,0 0 0,1 0 1,-1 0-1,0 0 0,0 0 0,0 0 1,1 1-1,-1-1 0,0 0 1,0 0-1,0 0 0,1 0 1,-1 0-1,0 0 0,0 0 1,1 0-1,-1 0 0,0-1 1,16 4 51,-12-3-26,1 1 81,1 0 0,0 1 0,0 0 0,-1 0 0,1 1 0,-1-1 0,0 1 0,0 0 0,0 1 0,0-1 0,0 1 0,-1 0 0,0 0 0,0 1 0,0-1 0,0 1 0,0 0 0,-1 0 0,0 0 0,0 0 0,-1 0-1,1 1 1,-1-1 0,0 1 0,-1 0 0,1 0 0,-1 0 0,0-1 0,-1 1 0,1 8 0,-1-10-46,0 0 0,0 0 0,0 0 0,-1 1 0,1-1-1,-1 0 1,0 0 0,0 0 0,-1 0 0,1 0 0,-1 0 0,0 0-1,0-1 1,0 1 0,0-1 0,-1 1 0,1-1 0,-1 0 0,0 0-1,0 0 1,0 0 0,0 0 0,-1-1 0,1 0 0,-1 1 0,0-1-1,1 0 1,-1-1 0,-4 2 0,-2 2-148,0-2 0,-1 1 0,1-1 0,0-1 0,-1 0 0,-17 1 0,-34-4-7498,35-3-3612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05.6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0 8690,'0'0'8816,"-2"30"-7377,-12 190 276,8 122-303,6-230-1154,2-50-216,2 1 0,2 0 0,4-1 0,2-1 0,3 0 0,2-1 0,34 76 0,-29-86-16,3 0 0,2-2 0,2-1 0,2-2 0,2-1 0,2-1 1,2-2-1,66 58 0,-94-91-37,0-1 0,0 0 1,0 0-1,1-1 0,0 0 0,0-1 1,0 0-1,1 0 0,0-1 0,0-1 1,0 0-1,0 0 0,1-1 0,-1-1 1,20 1-1,-30-2 7,3 0-46,1 0 0,-1 0 0,1 0 0,0 0 0,-1-1 0,1 0 0,-1 0 0,9-3 0,-12 3-59,1 0-1,-1-1 1,1 1 0,-1-1 0,1 1-1,-1-1 1,0 0 0,0 1-1,0-1 1,0 0 0,0 0 0,-1 0-1,1 0 1,0 0 0,-1 1-1,1-1 1,-1 0 0,0 0 0,0-1-1,0 1 1,0 0 0,0 0-1,0-2 1,0-33-6763,0 21 429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31.1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11402,'0'0'5930,"159"37"-5930,-113-16-1705,-11-13-2872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05.9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54 0 5449,'0'0'13795,"13"12"-13185,6 4-256,28 31 0,-39-37-231,0-1 0,-1 1 0,0 1 0,-1-1 0,0 1 0,-1 0 0,7 18 0,-10-21-83,0 1 1,0-1 0,-1 0-1,0 0 1,0 1-1,-1-1 1,0 1-1,0-1 1,-2 11-1,0-13-28,1 0-1,-1 0 0,0-1 0,-1 1 0,0-1 0,1 1 0,-1-1 1,-1 0-1,1 0 0,-1 0 0,0-1 0,0 1 0,-6 4 0,-96 71-1462,80-62-722,6-4-3019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08.4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173 4 7090,'0'0'10375,"-14"-1"-9448,-46-1-172,57 3-711,0-1 0,0 1 0,1 0 0,-1 0 0,1 0 0,-1 0 0,1 1 0,-1-1 0,1 1 0,0-1 0,-1 1 0,1 0 0,0 0 0,0 0 0,1 0 0,-1 0 1,0 0-1,1 1 0,-1-1 0,1 0 0,-2 4 0,-2 2 106,-1 3 17,0-1 1,1 1-1,0 1 1,1-1 0,0 1-1,0-1 1,-2 24-1,3-5 90,1 61 1,3-82-246,0 1 1,0-1 0,1 1-1,0-1 1,1 0 0,0 0-1,0 0 1,1 0-1,0-1 1,0 1 0,1-1-1,0 0 1,1 0 0,8 9-1,-9-12-25,1 1-1,0 0 0,1-1 1,-1 0-1,1-1 0,0 1 1,0-1-1,0 0 0,1-1 1,-1 0-1,1 0 1,0-1-1,0 0 0,-1 0 1,2-1-1,-1 0 0,9 0 1,-10 0-194,1-1 0,-1 0 0,1-1 0,-1 0 0,1 0 0,-1-1 0,1 0 0,-1 0 0,0 0 0,0-1 0,0 0 0,0-1 0,-1 1 0,1-1 0,-1-1 0,0 1 0,0-1 0,-1 0 0,1 0 0,-1-1 0,0 0 0,-1 0 0,1 0 0,-1 0 0,0-1 0,5-12 0,-5 10-71,-1-1 1,0 0-1,-1 0 1,0 0-1,0 0 1,-1 0-1,0 0 1,-1 0-1,0 0 1,-1 0-1,0 0 1,0 0-1,-1 0 1,0 0-1,-1 0 1,-6-12-1,6 15 333,0 0 1,-1 0-1,0 1 1,0-1-1,0 1 0,-1 0 1,0 1-1,-1-1 0,1 1 1,-1 0-1,0 0 0,0 0 1,0 1-1,-1 0 1,1 1-1,-1-1 0,0 1 1,0 0-1,-1 1 0,1 0 1,-15-2-1,14 2 113,-5 0 598,-1 1 1,0 0-1,-26 1 0,38 0-656,0 0 0,0 0 0,0 1 0,0-1 0,0 0 0,0 1 0,0-1-1,0 1 1,0 0 0,1-1 0,-1 1 0,0 0 0,0 0 0,1 0 0,-1 1-1,1-1 1,-1 0 0,1 1 0,-1-1 0,1 0 0,0 1 0,-1 0 0,1-1-1,0 1 1,0 0 0,1 0 0,-1-1 0,0 1 0,0 0 0,1 0-1,-1 0 1,1 0 0,0 0 0,-1 4 0,1 1-4,1 0 0,0 0 0,0 0 0,0 0 0,0-1 0,1 1 0,1 0-1,-1 0 1,1-1 0,0 0 0,0 1 0,1-1 0,0 0 0,0-1 0,9 11 0,11 12 47,1-1 1,1 0-1,40 29 0,-46-41-137,0-1 1,0-1-1,1-1 0,1-1 0,0-1 1,26 8-1,-28-15-1002,-20-3 804,1-1-1,-1 1 0,1-1 1,-1 1-1,1-1 0,-1 1 0,0-1 1,1 1-1,-1-1 0,0 1 1,1-1-1,-1 0 0,0 1 0,0-1 1,0 0-1,0 1 0,1-1 1,-1 1-1,0-1 0,0 0 0,0 1 1,0-1-1,0 0 0,-1-1 1,1-16-5092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09.0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259 0 10818,'0'0'7866,"-25"2"-7122,-84 9 16,105-10-703,0-1-1,0 1 1,0 0-1,0 1 1,0-1-1,0 1 1,0-1-1,0 1 1,0 0-1,1 1 1,-1-1-1,1 1 1,-1-1-1,1 1 1,0 0-1,0 0 1,0 0-1,-2 5 1,-2 1 76,1-1-57,1 0-1,-1 1 1,2 0 0,-1 0-1,1 0 1,1 0-1,-1 1 1,2 0-1,-1-1 1,1 1 0,1 0-1,0 0 1,0 0-1,1 0 1,0 0 0,1 0-1,3 17 1,-3-21-70,1 1 0,-1-1 0,1 0 1,0 0-1,0 0 0,1 0 0,0 0 1,0 0-1,1-1 0,-1 0 0,1 1 1,0-1-1,0-1 0,1 1 0,0-1 1,0 1-1,0-1 0,0-1 0,0 1 1,1-1-1,-1 0 0,1 0 0,0 0 1,0-1-1,0 0 0,1 0 0,-1-1 1,7 1-1,-3 0-126,0-1-1,0-1 1,0 0 0,0-1 0,0 0-1,0 0 1,0-1 0,-1 0-1,1 0 1,-1-2 0,1 1 0,-1-1-1,16-9 1,-20 9-175,1 0 1,-1-1-1,0 1 0,0-1 0,0-1 1,-1 1-1,0 0 0,0-1 0,0 0 1,-1 0-1,1 0 0,-2-1 0,1 1 0,-1-1 1,0 1-1,0-1 0,0 0 0,-1 0 1,0 0-1,-1-11 0,1 8-13,-1 0 0,-1 0 0,0 0 1,0 0-1,-1 1 0,0-1 0,-1 1 0,-7-18 0,6 19 386,0 0-1,0 1 1,-1 0 0,0 0-1,-1 1 1,0 0 0,0-1 0,0 2-1,-1-1 1,-11-7 0,13 10 182,0 0-1,0 0 1,0 1 0,0 0 0,0 0-1,0 0 1,0 0 0,-1 1-1,1 0 1,-1 0 0,1 1 0,-1-1-1,1 1 1,-1 1 0,0-1 0,-9 3-1,11-3-118,1 2 0,-1-1-1,1 0 1,0 1 0,-1-1 0,1 1-1,0 0 1,0 0 0,0 1-1,0-1 1,0 0 0,1 1-1,-1 0 1,1-1 0,0 1 0,0 0-1,0 0 1,0 1 0,0-1-1,1 0 1,-1 1 0,1-1-1,0 1 1,0-1 0,-1 8 0,0 3-27,1 0 1,1 0 0,0 1 0,1-1 0,0 0 0,1 0 0,1 0 0,0 0 0,1 0 0,1-1 0,0 1 0,0-1 0,14 22 0,-8-18-85,-1-2 0,2 1 0,0-2 0,1 1 0,0-2 0,1 0 0,0 0 0,1-1 0,32 18 0,-44-28-75,0 0 0,1-1 0,-1 1-1,1-1 1,0 0 0,-1 0 0,1 0-1,0-1 1,0 1 0,-1-1 0,6 0-1,-8-1-127,0 0-1,0 0 0,-1 0 1,1 0-1,-1 0 0,1 0 1,-1-1-1,1 1 0,-1 0 1,0 0-1,1 0 0,-1-1 1,0 1-1,0 0 0,0 0 1,0-1-1,0 1 0,0 0 1,0-1-1,-1-1 0,1 1-642,0-20-4969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09.5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 1 10842,'0'0'7929,"-3"24"-6621,-2 10-991,0-2 21,2 1 0,0 44 0,3-45 57,7 51 0,-5-70-449,1-1-1,0 0 0,0 0 1,1 0-1,1 0 1,0-1-1,8 14 0,-1-16-1784,-12-9 1618,1 0-1,0 0 0,-1 0 0,1 0 0,-1 0 1,1-1-1,0 1 0,-1 0 0,1 0 0,-1 0 1,1 0-1,-1-1 0,1 1 0,-1 0 0,1-1 1,-1 1-1,1 0 0,-1-1 0,1 1 0,-1 0 1,1-1-1,-1 1 0,0-1 0,1 1 0,-1-1 0,0 1 1,1-1-1,-1 1 0,0-1 0,0 1 0,0-1 1,1 0-1,-1 1 0,0-2 0,3-17-6106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09.9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84 13 8810,'0'0'7485,"12"-3"-7186,39-6-17,-49 9-275,-1 0 1,1 0 0,0 0 0,0 0 0,-1 0 0,1 0 0,0 1 0,-1-1 0,1 1-1,0-1 1,-1 1 0,1 0 0,-1 0 0,1-1 0,-1 1 0,1 0 0,-1 0-1,1 1 1,-1-1 0,0 0 0,0 0 0,0 1 0,0-1 0,0 0 0,0 1-1,0-1 1,0 1 0,0 0 0,-1-1 0,1 1 0,0 2 0,1 3-22,-1 0-1,1 1 1,-2-1 0,1 1 0,-1 8 0,0-11-8,0-2 4,0 1 0,-1-1 0,1 0 0,-1 1 0,0-1 0,0 0 0,0 0 0,0 0 0,-1 0 0,1 0 0,-1 0 0,0 0 0,-3 5 0,-35 29-305,13-13 232,54-16 75,-19-6 163,0 0 0,1 0 0,-1 1 0,0 0 0,0 0 0,0 1 0,-1 0-1,1 0 1,-1 1 0,0 0 0,0 0 0,10 11 0,-13-11-6,0-1-1,0 1 1,0 0 0,-1 0 0,0 1 0,0-1 0,-1 1-1,1 0 1,-1-1 0,0 1 0,-1 0 0,0 0 0,0 0-1,0 0 1,0 0 0,-1 1 0,0-1 0,-1 8-1,0-11-116,0 0 0,0 0 0,0 0 0,0 0-1,-1 0 1,1 0 0,-1 0 0,0-1-1,0 1 1,0 0 0,0-1 0,0 0-1,-1 1 1,1-1 0,-1 0 0,1 0-1,-1-1 1,0 1 0,0 0 0,0-1 0,-3 2-1,-8 3-53,-1-1-1,1-1 0,-18 4 1,15-5-645,0-1 1,-1 0 0,-29-2-1,19-1-1831,-7 1-3293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11.0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339 1 5169,'0'0'14919,"-17"25"-14007,-6 7-670,4-6-30,1 1 1,1 1-1,-25 55 0,3 11-27,3 2-1,5 1 0,5 2 0,3 0 1,5 2-1,-9 174 0,25-218-162,2 0-1,3-1 1,18 106 0,7-58-17,4-2 1,4-1 0,5-1 0,4-3-1,5-1 1,103 150 0,-121-202 9,1-1 0,63 63 0,-81-92-25,0-1-1,0-1 0,2 0 1,-1-1-1,1 0 1,1-2-1,0 0 1,0-1-1,1 0 1,27 6-1,-19-10-8,0-1 0,1-1-1,43-3 1,-39 0-327,64 5 0,-96-4 236,0 1 0,1-1 0,-1 0 0,0 0 0,0 0 0,1 0 0,-1 1 1,0-1-1,1 0 0,-1 0 0,0 0 0,1 0 0,-1 0 0,0 0 1,1 0-1,-1 0 0,0 0 0,1 0 0,-1 0 0,0 0 0,0 0 1,1 0-1,-1-1 0,0 1 0,1 0 0,-1 0 0,0 0 0,0 0 0,1 0 1,-1-1-1,0 1 0,0 0 0,1 0 0,-1-1 0,0 1 0,0 0 1,1 0-1,-1-1 0,0 1 0,0 0 0,0 0 0,0-1 0,0 1 1,0 0-1,1-1 0,-1 1 0,0 0 0,0-1 0,0 1 0,0 0 0,0-1 1,0 1-1,0 0 0,0 0 0,0-1 0,0 1 0,0 0 0,-1-1 1,1 1-1,0-1 0,0-1-447,0-14-6986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11.4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59 1 8730,'0'0'10095,"15"7"-9310,46 28-77,-56-31-623,-1-1-1,0 1 1,0 0 0,0 0 0,0 0 0,-1 1 0,0-1 0,1 1-1,-2 0 1,1 0 0,-1 0 0,1 0 0,-1 0 0,-1 1 0,3 9 0,-1-6 1,-1-4-65,0 1 0,-1 1 0,1-1-1,-1 0 1,0 0 0,-1 0 0,1 1 0,-1-1 0,0 0-1,-1 1 1,0-1 0,0 0 0,0 0 0,-1 1 0,1-1 0,-2 0-1,1-1 1,0 1 0,-1 0 0,0-1 0,-1 1 0,1-1 0,-1 0-1,0 0 1,0-1 0,-1 1 0,1-1 0,-1 0 0,-9 6-1,-48 29-1226,19-16-4729,15-9-4094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13.6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73 3697,'0'0'9826,"1"-13"-8019,0-8-981,0-5 334,-1 14 3781,0 34-4961,5 114 415,-3-120-600,0 0 0,2 0-1,-1-1 1,2 0 0,0 0-1,12 24 1,-7-23-1596,-2-8-2287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19.0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3 7666,'0'0'11362,"-7"-3"-10490,7 4-849,0-1 0,0 0 0,0 0 0,0 0 1,0 0-1,0 0 0,0 0 0,0 0 0,0 0 0,0 1 0,0-1 0,0 0 0,0 0 0,0 0 0,0 0 0,0 0 0,0 0 0,0 0 0,0 0 0,0 0 0,0 1 0,0-1 0,0 0 0,0 0 0,-1 0 0,1 0 0,0 0 0,0 0 0,0 0 0,0 0 0,0 0 0,0 0 0,0 0 0,0 0 0,0 0 0,0 0 0,-1 0 0,1 0 0,0 0 1,0 0-1,0 0 0,0 0 0,0 0 0,0 0 0,0 0 0,0 0 0,-1 0 0,1 0 0,0 0 0,0 0 0,0 0 0,0 0 0,0 0 0,0 0 0,0 0 0,0 0 0,0 0 0,-1 0 0,1 0 0,0 0 0,0 0 0,0 0 0,4 5 69,78 100 794,-73-95-859,0-1 1,0 0-1,1-1 1,0 0-1,0-1 0,1 0 1,0 0-1,17 7 0,-19-11-137,0-1-1,0 0 0,0-1 0,1 0 0,-1 0 0,0-1 0,1 0 0,-1-1 0,0 0 0,0-1 0,0 1 1,0-2-1,0 1 0,0-1 0,0-1 0,-1 1 0,12-8 0,-5 1-601,-1 0 0,0-1 0,0-1 1,-1 0-1,-1-1 0,19-24 0,3-21 1941,-34 70 2184,2 19-2412,1-6-637,1 49 128,19 110 0,-23-183-585,0 0-1,1 0 0,-1 0 1,0 1-1,1-1 0,-1 0 0,1 0 1,-1 0-1,1 0 0,-1 0 0,1 0 1,0 0-1,-1 0 0,2 1 1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19.3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1 232,'0'0'20748,"0"91"-20163,0-54-305,0-7-224,0-1 152,0-5-208,0-2-48,0-12-112,0-2-672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31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1 7802,'0'0'12190,"-2"30"-11379,-8 103-171,7 11 442,4-97-799,-2-33-279,2-1 1,0 0-1,0 1 1,1-1 0,1 0-1,1 0 1,-1 0-1,2 0 1,0 0 0,11 19-1,-16-31-58,1 0 1,-1-1-1,1 1 0,-1 0 0,1-1 1,-1 1-1,1 0 0,-1-1 0,1 1 1,0-1-1,-1 1 0,1-1 0,0 1 0,-1-1 1,1 0-1,0 1 0,0-1 0,-1 0 1,1 1-1,0-1 0,0 0 0,-1 0 1,1 0-1,0 0 0,0 0 0,0 0 1,0 0-1,-1 0 0,1 0 0,0 0 0,0 0 1,0-1-1,0 1 0,1-1-268,-1 0-1,1 0 1,-1 0 0,0 0-1,0 0 1,1 0 0,-1 0-1,0 0 1,0-1 0,0 1-1,0 0 1,0-1 0,-1 1-1,1-1 1,0-1 0,6-22-6677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19.7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48 6529,'0'0'12767,"11"21"-12028,37 71-120,-39-75-510,0 0 1,1-1-1,1-1 1,0 0-1,1 0 1,1-1-1,0 0 1,1-1-1,17 12 1,-26-22-109,0 0 1,0 0 0,0-1-1,0 1 1,1-1-1,-1-1 1,1 1 0,0-1-1,-1 0 1,1 0 0,0 0-1,-1-1 1,12 0-1,-13-1-38,0 1 0,0-1 0,-1 1 0,1-1 1,0 0-1,-1-1 0,1 1 0,-1 0 0,1-1 0,-1 0 0,1 0 0,-1 0 0,0 0 0,0-1 0,0 1 0,0-1 0,-1 0 0,1 1 0,-1-1 0,1 0 0,1-4 0,1-4-52,-1 0 1,0 0-1,-1-1 1,0 1-1,-1-1 1,0 1-1,0-22 1,-6-83-259,4 110 288,0 1 1,-1-1-1,0 0 1,0 0-1,0 0 1,-1 1-1,1-1 0,-1 0 1,-1 1-1,1 0 1,-4-6-1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22.3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 8666,'0'0'8559,"3"-6"-6154,-4 64-614,-1-31-1600,1-1 0,2 0 0,0 1-1,2-1 1,1 0 0,9 33 0,-12-57-183,1 1 0,-1-1 0,1 1 0,-1-1 0,1 0 0,0 1 0,0-1 0,0 0 0,0 0 0,0-1 0,1 1-1,-1 0 1,0-1 0,1 1 0,-1-1 0,1 0 0,0 0 0,-1 0 0,1 0 0,0 0 0,0-1 0,0 1 0,-1-1 0,7 0 0,3 1-68,0-1 0,0-1 1,0 0-1,21-4 0,28-12-1763,-22-1-5831,-19 6-2597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22.6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11306,'0'0'9046,"0"17"-8171,0 132 504,-1-138-1380,1 2 130,0 1 0,4 24 0,-3-35-190,-1 0 1,1-1-1,-1 1 0,1-1 1,0 1-1,0-1 0,0 1 0,0-1 1,1 0-1,-1 1 0,1-1 1,-1 0-1,1 0 0,0 0 1,-1 0-1,1 0 0,0-1 0,0 1 1,1 0-1,-1-1 0,3 2 1,5-3-3146,-4-18-9820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22.9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 8786,'0'0'11978,"53"-8"-11818,-26 8-104,-3 6-56,0 2-312,0 0-888,-8 0-1816,-3-3-4402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23.3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8026,'0'0'11410,"142"16"-10674,-110-16-456,-5 2-120,0-2-160,-9 0-392,4 0-1056,-6 0-3737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25.9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703 8 7090,'0'0'5926,"-4"-2"-5226,-2 1-448,0-1 0,0 1 0,-1 1 0,1-1 0,0 1-1,0 0 1,-1 0 0,1 1 0,0 0 0,0 0 0,0 1 0,0-1-1,0 1 1,0 0 0,0 1 0,1 0 0,-1 0 0,1 0 0,0 0-1,-10 8 1,-6 8-203,0 0-1,1 1 0,-24 33 1,-6 14 359,3 3 0,3 2 1,3 1-1,3 3 0,4 0 0,-29 98 1,26-49-223,6 1 0,5 2 0,5 0 0,7 2 0,1 130 0,19 9 45,-1-208-192,3 1 0,22 84 0,22 36 32,149 345 1,-176-475-83,1-1 0,3-2 1,2 0-1,2-2 0,1-2 1,3-1-1,2-1 0,2-3 1,1-1-1,62 44 0,-33-35-76,2-4 0,2-2 1,2-4-1,136 48 0,-170-75-132,0-1 1,0-3 0,1-1 0,0-2-1,58-2 1,-101-2 154,-1-32-6052,0 21 792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26.3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 0 6969,'0'0'10735,"20"19"-10259,11 10-332,65 63 367,-91-87-477,-1 0 1,1 1 0,-1 0-1,0 0 1,0 0 0,-1 0-1,0 0 1,0 1 0,0-1-1,-1 1 1,0 0 0,0 0-1,1 12 1,-3-13-25,0-1 0,0 1 0,-1-1 0,1 0 0,-1 1 0,-1-1-1,1 0 1,-1 0 0,1 1 0,-2-1 0,1-1 0,0 1 0,-1 0 0,0 0 0,0-1-1,0 0 1,-1 0 0,-6 6 0,-11 10-634,-43 29-1,3-9-4068,19-15-2416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30.2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235 49 8058,'0'0'5949,"-2"-8"-5280,1 3-602,1 3 23,0 1-1,-1-1 1,1 0 0,-1 1-1,1-1 1,-1 1 0,1-1 0,-1 0-1,0 1 1,0 0 0,0-1-1,0 1 1,0-1 0,0 1 0,0 0-1,0 0 1,0 0 0,-1-1 0,1 1-1,0 0 1,-1 1 0,1-1-1,-1 0 1,1 0 0,-1 1 0,1-1-1,-1 1 1,0-1 0,1 1-1,-1-1 1,0 1 0,1 0 0,-1 0-1,0 0 1,1 0 0,-4 1 0,0-1 27,0 0 1,0 1 0,1 0 0,-1 0 0,0 0 0,1 1 0,-1-1 0,0 1 0,1 0 0,0 0 0,-1 1 0,-5 4 0,2-1 25,1 1 0,0-1 1,0 1-1,1 1 0,0-1 1,-6 9-1,3 0 33,0 1 0,0-1 1,2 1-1,0 1 0,1-1 0,-5 23 1,8-27-114,1 0 0,0 0 0,1 0 1,0 1-1,1-1 0,1 0 0,0 0 0,5 25 1,-4-33-60,-1 0 1,1-1 0,0 1-1,1 0 1,-1-1-1,1 0 1,0 1 0,0-1-1,0 0 1,0 0 0,1-1-1,-1 1 1,1-1 0,0 0-1,0 0 1,1 0-1,-1 0 1,0-1 0,1 0-1,0 0 1,-1 0 0,1 0-1,0-1 1,0 1 0,10 0-1,-7-1-121,0 0-1,0 0 1,1-1 0,-1 0-1,0-1 1,1 1 0,-1-2-1,0 1 1,0-1 0,0 0-1,0-1 1,0 0 0,0 0-1,-1-1 1,0 0-1,1 0 1,-1-1 0,11-9-1,-11 7-357,-1 1-1,0-1 0,0-1 0,-1 1 0,0-1 0,0 0 0,0 0 0,-1-1 1,-1 1-1,6-17 0,-6 12-153,0-1 1,-1 0-1,0 0 0,-1 0 1,0 1-1,-1-1 0,-1 0 0,0 0 1,-1 0-1,0 0 0,-9-25 1,9 33 700,-1-1 0,0 0-1,-1 1 1,1 0 0,-1 0 0,0 0 0,-1 0 0,0 1 0,1 0 0,-10-8 0,9 9 346,-1 1-1,1-1 1,-1 1 0,1 1 0,-1-1 0,0 1 0,0 0 0,0 0 0,0 1-1,0-1 1,-1 2 0,1-1 0,-10 0 0,12 1-82,1 0-1,-1 0 1,0 0-1,1 0 1,-1 1-1,0-1 1,1 1 0,-1 0-1,1 0 1,-1 1-1,1-1 1,-5 3-1,6-2-223,1-1 0,-1 1 0,0 1 0,1-1 1,0 0-1,0 0 0,-1 0 0,1 1 0,1-1 0,-1 0 0,0 1 0,0-1 0,1 1 0,0-1 0,-1 1 0,1-1 0,0 1 0,0 0 0,1 3 0,-2 2-3,1 0 1,0 1 0,1-1 0,-1 0-1,2 0 1,-1 1 0,1-1-1,0 0 1,1 0 0,0-1-1,6 12 1,16 24 180,1-2 0,38 45 0,-54-75-259,0 1 0,1-1 0,0-1 0,0 0 0,1-1 0,1 0 0,0 0 0,0-1 0,0-1 0,1-1 0,19 7 0,-25-11-151,-1 0 1,1-1-1,0 0 1,12-1-1,-20 0 81,1 0 0,0-1 0,-1 1 1,1 0-1,0-1 0,-1 1 0,1-1 0,-1 1 0,1 0 0,-1-1 0,1 0 0,-1 1 0,1-1 1,-1 1-1,1-1 0,-1 1 0,0-1 0,1 0 0,-1 1 0,0-1 0,0 0 0,1 0 1,-1 1-1,0-1 0,0 0 0,0 1 0,0-1 0,0-1 0,2-28-1828,-1 23 664,-1-22-4234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30.6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0 10002,'0'0'10100,"-1"22"-9220,-1 143 280,1-113-859,0-29-281,0 1 0,1-1 0,2 0 0,0 0 0,11 40 0,-5-49-457,-8-13 340,0-1 0,0 0 1,0 0-1,0 1 0,0-1 1,1 0-1,-1 0 0,0 0 1,0 0-1,0 1 0,0-1 1,0 0-1,1 0 0,-1 0 1,0 0-1,0 1 0,0-1 1,1 0-1,-1 0 1,0 0-1,0 0 0,0 0 1,1 0-1,-1 0 0,0 0 1,0 0-1,1 0 0,-1 0 1,0 0-1,0 0 0,0 0 1,1 0-1,-1 0 0,0 0 1,0 0-1,1 0 1,-1 0-1,0 0 0,0 0 1,0 0-1,1 0 0,-1 0 1,0-1-1,0 1 0,0 0 1,1 0-1,-1 0 0,0 0 1,0-1-1,0 1 0,0 0 1,0 0-1,1 0 0,-1 0 1,0-1-1,0 1 1,0 0-1,0 0 0,0-1 1,0 1-1,0 0 0,0 0 1,0 0-1,0-1 0,3-13-4600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30.9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54 8794,'0'0'11404,"13"27"-10708,40 89-188,-42-92-377,40 76 268,-45-91-376,-1-1 1,2 0 0,-1 0 0,1 0 0,1-1-1,15 13 1,-18-17-18,1 0 1,-1 0-1,0 0 1,1-1-1,-1 0 0,1 0 1,0-1-1,-1 0 1,8 1-1,-9-1-18,-1-1 1,1 1-1,-1-1 1,1 0-1,-1-1 1,1 1-1,-1 0 1,1-1-1,-1 0 0,0 0 1,1 0-1,-1 0 1,0-1-1,0 1 1,0-1-1,0 1 1,4-4-1,-2-1-44,0 1 1,0-1-1,0-1 1,-1 1-1,0-1 0,0 0 1,-1 0-1,0 0 1,0 0-1,-1 0 0,0-1 1,3-14-1,-2-7-195,0 1-1,-3-35 1,0 37 108,0 15 108,-1 0 1,0-1 0,-1 1 0,0 0-1,-4-13 1,4 19 37,1 1 0,-1 0 0,0 0 0,0-1 0,0 1 0,0 1 0,-1-1-1,0 0 1,1 0 0,-1 1 0,-1 0 0,1-1 0,0 1 0,-1 1 0,0-1 0,-4-2 0,-8 1-607,15 5 386,1-1 0,-1 0 0,1 0 0,-1 1 0,1-1 0,-1 0 0,1 1 0,-1-1-1,1 0 1,-1 1 0,1-1 0,-1 1 0,1-1 0,-1 1 0,1-1 0,0 1-1,-1-1 1,1 1 0,0-1 0,-1 1 0,1-1 0,0 1 0,0 0 0,0-1 0,0 1-1,0 0 1,-1-1 0,1 1 0,0-1 0,0 1 0,1 1 0,-1 11-5616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31.8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36 8002,'0'0'10878,"17"7"-10505,-7-2-336,8 4 28,1-1 0,-1-1 0,1-1 0,0 0 0,25 3 0,-36-9-8,6 2-144,-1-1 0,1-1 0,0 0 0,21-3 0,-33 3 24,1-1-1,-1 1 1,0-1 0,1 1 0,-1-1 0,0 0-1,0 0 1,1 0 0,-1 0 0,0 0 0,0-1 0,0 1-1,0-1 1,-1 1 0,1-1 0,0 1 0,-1-1 0,1 0-1,-1 0 1,1 0 0,-1 0 0,0 0 0,0 0 0,0 0-1,0-1 1,0 1 0,-1 0 0,1-1 0,-1 1 0,1 0-1,-1-1 1,0-4 0,1 6 95,-1 0 1,0 0-1,0-1 0,0 1 0,0 0 1,0-1-1,-1 1 0,1 0 1,0-1-1,-1 1 0,1 0 0,0 0 1,-1-1-1,0 1 0,1 0 1,-1 0-1,0 0 0,1 0 0,-1 0 1,0 0-1,0 0 0,0 0 1,0 0-1,-2-1 0,0 0 126,-1 2 0,1-1-1,-1 0 1,0 1 0,1-1-1,-1 1 1,-7 0 0,8 0-140,0 0 51,-1 0 0,1-1 0,0 1 0,-1 0 0,1 1 0,-1-1 0,1 1 1,-1 0-1,1-1 0,0 1 0,0 1 0,-1-1 0,1 0 0,0 1 0,0 0 0,0 0 0,0-1 0,1 2 0,-1-1 0,1 0 0,-1 1 0,1-1 0,0 1 0,-1-1 0,1 1 0,1 0 1,-1 0-1,0 0 0,1 0 0,-1 1 0,1-1 0,0 0 0,0 0 0,1 1 0,-2 6 0,0 0 20,0 0 0,1 0 1,0 1-1,0-1 0,1 1 0,0-1 1,1 0-1,0 1 0,1-1 0,0 0 1,5 14-1,-5-19-87,1 0 1,-1 0-1,1 0 0,-1 0 1,2-1-1,-1 0 1,0 1-1,1-1 0,0 0 1,-1-1-1,2 1 1,-1-1-1,0 0 0,1 0 1,-1 0-1,1 0 0,0-1 1,0 0-1,0 0 1,0 0-1,0-1 0,1 1 1,6 0-1,-3-1-167,1 0-1,0 0 1,0-1 0,0 0-1,-1 0 1,13-3 0,-17 2-131,0 0 1,-1-1-1,1 0 1,-1 0-1,1 0 1,-1 0 0,1 0-1,-1-1 1,0 0-1,0 0 1,-1 0-1,1-1 1,-1 1-1,6-7 1,2-6-2097,0-1 0,-1 0 1,8-18-1,-2-3-3882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33.9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1 8090,'0'0'11701,"-2"2"-11442,0 2-158,1 0 0,-1 1 1,1-1-1,0 0 0,0 1 0,1-1 1,-1 1-1,1-1 0,0 1 1,0 0-1,2 8 0,-1 8 80,-3 38 46,4 1 0,2-1 1,3 1-1,14 58 0,-20-115-222,0 0-1,0-1 1,0 1 0,0 0-1,0-1 1,0 1 0,1-1-1,-1 0 1,1 1 0,0-1-1,0 0 1,0 0-1,0 0 1,0 0 0,0 0-1,1-1 1,-1 1 0,0-1-1,1 1 1,-1-1 0,1 0-1,5 2 1,2-1-1,0 0 0,0-1 0,0 0 0,0-1 1,12-1-1,0 1-18,-13-1-120,-1 0 0,0 0 0,0-1 1,0 0-1,0 0 0,0-1 1,-1 0-1,10-6 0,-8 5-1529,-1-1 0,-1 0 0,15-12 1,-7-1-5421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34.3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10906,'0'0'9258,"32"169"-8490,-26-124-319,-1-7-185,3-4-160,-3-9-96,1-7-8,-1-7-128,1-8-432,-4-3-713,4 0-1263,-4-19-2121,1-5-4617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34.6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11450,'0'0'8786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35.3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6 432,'0'0'18484,"67"0"-17996,-46-6 40,3 6 0,3 0-272,0 0-112,2 0-136,-2 0-8,-3 0-496,-3 0-1144,-7 6-2305,-6-4-2792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35.7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30 8690,'0'0'9706,"142"0"-9162,-99 0-128,-3 0-160,-3-11-120,-5 6-136,-5-1-64,-8 4-1200,-6-4-1761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37.0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921 1 3489,'0'0'10435,"-24"12"-9233,-77 41 109,89-46-994,1 1 0,-1 0 1,1 1-1,1-1 0,-17 19 1,9-8 20,-47 51 38,3 2 1,3 3 0,4 3-1,3 2 1,3 2 0,5 2-1,-45 115 1,41-67-263,5 3 1,6 1-1,7 2 0,-17 172 0,32-107 60,16 282-1,2-424-144,3 0 0,3-1 0,3 0 0,2-1 0,3 0 0,34 80 0,1-28-23,6-4 0,4-1 0,4-4 0,5-2-1,4-4 1,121 121 0,118 68-115,-249-235 108,3-3 0,2-2 0,84 39 0,-124-71 30,1-1 1,0-1-1,0-1 0,61 9 1,-28-12-837,95-1 0,-158-6 670,-1 0 0,1 0 1,-1 0-1,1-1 0,-1 1 0,1 0 0,-1 0 1,1-1-1,-1 1 0,1 0 0,-1-1 0,0 1 1,1-1-1,-1 1 0,0 0 0,1-1 1,-1 1-1,0-1 0,1 1 0,-1-1 0,0 1 1,0-1-1,0 1 0,0-1 0,1 1 0,-1-1 1,0 1-1,0-1 0,0 1 0,0-1 1,0 1-1,0-1 0,0 1 0,0-1 0,0 1 1,-1-1-1,1 0 0,0-2-1089,0-7-5318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37.4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0 9010,'0'0'11100,"10"16"-10583,4 6-371,-3-4-17,1-1 1,0-1 0,20 22-1,-23-29-79,8 9 31,-1 1-1,27 39 1,-39-52-79,-1 1 1,1 0 0,-1 0 0,0 0-1,-1 1 1,0-1 0,0 1-1,-1-1 1,1 1 0,-2 0-1,1-1 1,-1 1 0,-2 14 0,1-18-26,0 1 0,0-1 1,-1 0-1,0 0 1,0 0-1,0 0 1,0-1-1,-1 1 0,1-1 1,-1 1-1,0-1 1,0 0-1,0 0 1,-1 0-1,-4 4 0,-9 4-709,0 0-1,-19 8 0,23-11-192,-36 16-5142,6-7-4882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39.8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0 6913,'0'0'12062,"-1"14"-11095,0 355 1740,1-353-2687,1 0 1,1 0-1,0 0 0,1 0 1,1-1-1,0 1 0,11 24 1,-9-34-375,-3-10-365,-1-12 4,-7-332-4363,4 343 5105,2-1-1,-1 1 1,1 0 0,0-1-1,0 1 1,0 0 0,1 0-1,-1 0 1,1 0 0,1 0-1,-1 0 1,1 0 0,4-5-1,-5 7 51,1 0-1,0 0 0,0 0 0,0 0 0,1 1 0,-1-1 0,0 1 0,1 0 0,0 0 0,0 0 0,-1 1 1,1-1-1,0 1 0,0 0 0,0 0 0,0 1 0,9-2 0,-6 2 98,0-1-1,0 1 0,0 0 1,0 1-1,0 0 1,12 2-1,-17-2-163,0 0-1,0 0 1,0 0 0,-1 0-1,1 0 1,0 1 0,-1-1-1,1 0 1,0 1-1,-1 0 1,0-1 0,1 1-1,-1 0 1,0-1 0,0 1-1,0 0 1,0 0-1,0 0 1,0 0 0,-1 0-1,1 0 1,-1 0 0,1 0-1,-1 0 1,0 5-1,1-2-6,0 0-1,-1-1 0,0 1 0,0 0 0,-1 0 1,0 0-1,1 0 0,-1 0 0,-1-1 0,1 1 0,-1 0 1,0-1-1,0 1 0,0-1 0,-1 0 0,1 0 1,-5 6-1,-4 1-3,1-2 0,-1 1 1,0-2-1,-22 14 0,-35 14-56,67-36 57,1 0-1,-1 0 1,0 0 0,1 0 0,-1 0-1,1 1 1,-1-1 0,1 0-1,-1 0 1,1 1 0,0-1 0,-1 0-1,1 1 1,-1-1 0,1 0-1,0 1 1,-1-1 0,1 1-1,0-1 1,-1 1 0,1-1 0,0 1-1,0-1 1,-1 1 0,1-1-1,0 1 1,0-1 0,0 1-1,0-1 1,0 1 0,0-1 0,0 1-1,0-1 1,0 1 0,0-1-1,0 1 1,0-1 0,0 1-1,0-1 1,0 1 0,0 0 0,1-1-1,-1 0 1,0 1 0,0-1-1,1 1 1,-1-1 0,0 1-1,1-1 1,-1 1 0,0-1 8,6 6 181,0 0 0,0 0 0,1-1-1,0 1 1,13 7 0,20 15 568,-3 7-322,-10-9-227,0-2 1,37 25-1,-61-47-257,1 0-1,0 0 1,-1-1-1,1 1 1,0-1-1,0 0 1,0 0-1,0-1 0,0 1 1,0-1-1,4 0 1,-5 0-266,0 0 1,-1 0-1,1-1 1,0 1-1,0-1 1,0 0-1,0 0 1,-1 0-1,5-2 1,12-14-4971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40.1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10418,'0'0'9770,"13"177"-9114,-10-134-215,2-9-201,-2-4-88,2-9-144,-2-5-8,2-5-120,-5-8-376,3-3-681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40.5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11931,'0'0'8105,"144"16"-8105,-112-13 0,-5 2-496,0-2-1576,-11-1-2545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32.1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10 296 1872,'0'0'15412,"-1"5"-14323,-3 23-502,2-1 0,0 1 0,2 0-1,5 43 1,-4-68-585,-1 0-1,2 1 1,-1-1 0,0 0-1,0 1 1,1-1-1,0 0 1,0 0-1,0 0 1,0 0 0,0-1-1,0 1 1,1-1-1,4 4 1,-6-5-46,0 0-1,1 0 1,-1 0 0,0 0 0,1-1-1,-1 1 1,1-1 0,-1 1 0,1-1-1,-1 1 1,1-1 0,-1 0 0,1 0-1,0 0 1,-1 1 0,1-2 0,-1 1-1,1 0 1,0 0 0,-1 0-1,1-1 1,-1 1 0,1-1 0,-1 1-1,1-1 1,-1 0 0,0 0 0,1 1-1,-1-1 1,0 0 0,1 0 0,-1 0-1,0 0 1,0-1 0,1 0 0,6-10-100,-2 1 0,1-1 1,-2 0-1,1 0 1,-2 0-1,1-1 1,3-21-1,4 73 2642,-11-35-2484,1-1-1,-1 1 0,1-1 1,-1 0-1,1 1 1,0-1-1,0 0 0,0 0 1,1 0-1,-1 0 0,1-1 1,-1 1-1,1-1 1,0 1-1,0-1 0,0 0 1,0 0-1,1 0 1,-1-1-1,0 1 0,1-1 1,-1 0-1,1 0 0,6 1 1,-5-1-334,0-1-1,-1 0 1,1 0 0,-1-1 0,1 1-1,-1-1 1,1 0 0,-1 0 0,1 0-1,-1-1 1,0 0 0,1 0 0,3-2-1,17-16-4416,-6-5-1287</inkml:trace>
  <inkml:trace contextRef="#ctx0" brushRef="#br0" timeOffset="1">302 1 11498,'0'0'8882,"-3"165"-8346,15-113-167,-1 0-97,-2-9-104,3-2-160,-4-10 8,1-5-16,0-11-128,-4-4-408,1-11-585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40.9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1 9250,'0'0'9845,"0"27"-8909,-2 160 110,0-135-676,0-32-261,2 1-1,0 0 0,1-1 0,5 29 1,-5-45-104,0-1 1,0 1 0,0-1 0,0 1 0,1-1-1,0 0 1,-1 0 0,1 0 0,0 0-1,0 0 1,1 0 0,-1 0 0,1-1 0,-1 1-1,1-1 1,0 1 0,0-1 0,0 0-1,0 0 1,0-1 0,5 3 0,2-2-95,-1 1 1,1-1-1,0-1 0,0 1 1,0-2-1,14 0 0,-21 0-34,-1 0-1,0 0 0,1-1 1,-1 1-1,1-1 0,-1 1 1,0-1-1,1 0 0,-1 0 1,0 0-1,0 0 0,0 0 1,0-1-1,0 1 0,0-1 1,0 1-1,2-3 0,16-22-4890,-7 1-2055</inkml:trace>
  <inkml:trace contextRef="#ctx0" brushRef="#br0" timeOffset="1">31 166 8570,'0'0'6201,"142"0"-7889,-118-10-2761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41.2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11018,'0'0'5145,"141"0"-5401,-111 0-1840,-9 0-4249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42.6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1718 1 9498,'0'0'7202,"-22"10"-6517,-137 67 415,75-30-517,2 4 0,-97 80-1,-132 147 230,223-186-730,5 4 0,3 4 0,5 3 1,4 3-1,5 3 0,5 3 0,5 3 1,5 2-1,5 2 0,5 2 1,6 1-1,-34 215 0,39-95 37,2 475-1,31-650-104,4 1 0,3-2 0,2 1 0,4-2 0,2 0 0,3 0 0,3-2 0,3-1 0,64 109 0,-26-67-12,3-3 0,5-3 0,124 130 0,-159-192 5,1-2-1,2-2 0,1-1 0,73 40 0,-45-36-8,0-3 0,106 33 1,-30-24 1,2-5 1,211 22-1,-270-51-76,104-6 1,-88-2-623,-103 1 607,0 0 1,0-1 0,0 1 0,0 0 0,0-1-1,0 1 1,0-1 0,0 0 0,0 1 0,0-1-1,2-1 1,9-9-4725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42.9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0 3881,'0'0'16126,"20"16"-15486,65 52-201,-71-56-302,-1 0 1,24 26 0,-32-32-109,-1 1 0,0 0 0,0 0 0,0 0 0,-1 0 0,3 9 0,-4-11-5,-1 0-1,0 0 1,0 0 0,0 0-1,0 0 1,-1 1 0,0-1-1,0 0 1,-1 0-1,1 1 1,-1-1 0,0 0-1,0 0 1,-1 0 0,0 0-1,0 0 1,0 0 0,0 0-1,-4 5 1,-5 5-87,-1 1-1,0-1 1,-29 25-1,6-4-594,-2 5-2039,13-13-2902,4-2-4703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45.4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32 10882,'0'0'8660,"0"-5"-8026,1-19-96,-1 24-530,0 1 0,0-1 0,0 0 1,0 0-1,0 0 0,0 0 0,0 0 0,0 0 1,1 0-1,-1 0 0,0 0 0,0 0 0,0 0 1,0 1-1,0-1 0,0 0 0,0 0 0,1 0 1,-1 0-1,0 0 0,0 0 0,0 0 1,0 0-1,0 0 0,0 0 0,1 0 0,-1 0 1,0 0-1,0 0 0,0 0 0,0 0 0,0-1 1,0 1-1,0 0 0,1 0 0,-1 0 0,0 0 1,0 0-1,0 0 0,0 0 0,0 0 0,0 0 1,0 0-1,0 0 0,0-1 0,0 1 0,1 0 1,-1 0-1,0 0 0,0 0 0,0 0 1,0 0-1,0 0 0,0-1 0,0 1 0,0 0 1,0 0-1,0 0 0,0 0 0,0 0 0,0 0 1,0-1-1,0 1 0,0 0 0,0 0 0,0 0 1,0 0-1,5 7 193,6 19 235,13 43 1,7 19-232,-23-72-199,-3-2 12,1-1 0,1 0 1,11 17-1,-16-27-31,0 0 0,0-1 0,0 1 0,1-1 0,-1 1 0,1-1 0,0 0 0,-1 0 0,1 0 0,0 0 0,0-1 0,0 1 0,1-1 0,-1 0 0,0 1 0,0-1 0,1-1 0,-1 1 0,0-1 0,5 1 0,-6-2-52,1 1 0,0-1 0,-1 0-1,1 0 1,-1 0 0,1 0 0,-1-1 0,0 1 0,0-1 0,1 1 0,-1-1 0,0 0 0,0 0 0,0 0-1,-1 0 1,1 0 0,0 0 0,-1 0 0,0-1 0,1 1 0,-1-1 0,2-4 0,3-9-710,0 0 0,5-20 0,-11 35 715,5-22-1548,-1 1 1,1-45-1,-5 31 6344,2 63-4246,0 1-1,2-1 1,1-1-1,2 1 1,0-1 0,2 0-1,15 32 1,-21-50-470,1 0 1,0 0-1,1-1 1,0 0-1,0 0 1,10 10-1,-12-14-14,1-1 0,-1 1 0,0-1-1,1 0 1,0 0 0,-1 0 0,1 0 0,0-1-1,0 1 1,0-1 0,0 0 0,0 0-1,0-1 1,0 1 0,8-1 0,-8 1-39,0-1 0,0 0 0,1 0 0,-1-1 1,0 1-1,0-1 0,0 0 0,0 0 0,1 0 0,-1-1 0,-1 1 1,1-1-1,0 0 0,0 0 0,-1 0 0,1-1 0,-1 1 1,0-1-1,1 0 0,-1 0 0,0 0 0,-1 0 0,1 0 0,-1-1 1,1 1-1,1-6 0,2 0-133,-1-1-1,0 1 1,-1-1-1,0-1 1,-1 1 0,0 0-1,0-1 1,1-14-1,-1-9-228,-2-45 0,-1 47 409,-3 10 136,2 21-201,1 1 0,-1-1 1,1 0-1,-1 1 0,1-1 0,-1 1 0,1-1 1,-1 1-1,1 0 0,-1-1 0,0 1 0,1-1 1,-1 1-1,0 0 0,0 0 0,1-1 0,-1 1 1,0 0-1,0 0 0,1 0 0,-1 0 0,0 0 1,0 0-1,1 0 0,-2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45.8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0 8858,'0'0'8962,"-11"142"-7658,11-94-616,0-10-344,0 2-184,6-11-160,-1-10-40,3-9-328,0-4-896,3-6-1609,-6-11-1800,1-8-4793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46.2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8546,'0'0'10009,"8"26"-9189,29 88-327,-33-101-393,1 0 1,0 0-1,1-1 0,0 0 0,1 0 0,0 0 0,15 17 0,-19-25-83,-1-1-4,1 0 1,0 1 0,0-1 0,0 0-1,0 0 1,1 0 0,-1-1-1,1 1 1,0-1 0,-1 0-1,1 0 1,0 0 0,0-1-1,0 1 1,1-1 0,-1 0-1,0 0 1,1 0 0,-1-1-1,0 0 1,1 0 0,-1 0 0,0 0-1,7-2 1,-6 1-24,0 0 1,-1-1-1,1 0 1,-1 0-1,0 0 1,0-1-1,0 1 1,0-1-1,0 0 0,0 0 1,-1-1-1,1 1 1,-1-1-1,0 0 1,0 1-1,0-1 1,-1-1-1,1 1 0,-1 0 1,0 0-1,2-9 1,0-4-34,-1-1 0,-1 0 0,0 1 0,-2-1-1,0 0 1,-2-22 0,1 37-32,1 0 0,0 0 0,-1 0 0,1 0-1,-1 0 1,0 0 0,0 0 0,0 1-1,-1-1 1,1 0 0,0 0 0,-1 1 0,0-1-1,0 1 1,0 0 0,0-1 0,0 1-1,0 0 1,0 0 0,-1 0 0,1 0 0,-1 1-1,1-1 1,-1 1 0,0 0 0,0-1 0,0 1-1,1 0 1,-7-1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48.0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0 9114,'0'0'10025,"0"4"-9317,-4 133 1469,3 85-1658,1-219-515,0-1 0,0 1 0,1-1 0,-1 1 0,1-1 0,-1 0 0,1 1-1,0-1 1,0 0 0,0 1 0,1-1 0,-1 0 0,0 0 0,1 0 0,-1 0-1,1 0 1,0 0 0,0-1 0,0 1 0,0 0 0,0-1 0,0 0 0,0 1-1,0-1 1,0 0 0,1 0 0,-1 0 0,0 0 0,1-1 0,4 2 0,7 0-13,0-1 0,0 0 0,1-1 0,21-2 0,-1 0-401,-14 3-310,27-3-5070,-31-5-499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48.4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5777,'0'0'12834,"2"23"-11775,-1-9-894,7 147 1363,-9-149-1464,1-5-99,-1-1 1,1 1-1,1-1 0,-1 1 1,1-1-1,0 0 0,0 1 1,5 10-1,-4-15-528,-2-21-10835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48.7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9642,'0'0'10906,"85"5"-10610,-53 3-168,3 3-72,-3-8-56,-5 2-256,-3 6-712,-8-6-1448,-8 3-2897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32.5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10282,'0'0'8254,"23"8"-8099,9 4-198,112 45-1380,-136-53 1029,0 0 0,-1 1 0,1-1 1,-1 1-1,0 1 0,0 0 0,-1 0 0,0 0 0,0 0 0,0 1 0,-1 0 1,9 15-1,-11-15 961,0 1 1,0-1 0,-1 1 0,0 0-1,0 0 1,-1 0 0,1 0 0,-1 15-1,-1 29 3254,1-52-3814,0 1 1,0-1-1,1 0 0,-1 0 0,0 0 0,0 0 1,1 0-1,-1 0 0,0 0 0,1 0 0,-1-1 1,0 1-1,0 0 0,2-2 0,1-3-462,-1 0 0,0 0 0,0-1 0,-1 0 0,0 1 0,0-1 0,0 0-1,0 0 1,-1 0 0,0 0 0,0-12 0,1 5-1697,2-27-4857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49.1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1112,'0'0'18788,"120"8"-18092,-88-3-280,0-5-223,-2 0-97,-1 0-96,-5 0-232,-5 0-593,-9 0-1223,-2 0-3121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54.0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1 6969,'0'0'13285,"-9"0"-12020,489 11 398,-185 10-1622,106 3-19,-202-24-215,-201 6-416,-4-3-219,0-1 0,1 1 0,-1-1 0,-12 3 0,-11 0-7233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55.2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11 5817,'0'0'13699,"-9"-10"-11281,264 10-1292,1 0-5505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55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325 1 12723,'0'0'8119,"-21"12"-7828,-71 38-133,61-30-88,0 0-1,1 2 1,-52 50-1,79-68-64,-1-1-2,1 0 1,0 1-1,0-1 1,0 1-1,1 0 0,-1 0 1,1 0-1,0 0 1,0 0-1,0 1 0,1-1 1,-1 1-1,0 5 1,2-7 0,-1-1 0,1 1 1,0 0-1,0-1 0,1 1 0,-1 0 1,0-1-1,1 1 0,0-1 1,-1 1-1,1-1 0,0 1 0,1-1 1,-1 1-1,0-1 0,0 0 1,1 0-1,0 1 0,-1-1 0,1 0 1,0-1-1,0 1 0,4 3 1,28 17 48,0-1 0,42 17 0,31 19 1,-101-53-356,0 0 0,0 0-1,0 1 1,-1-1 0,1 1 0,-1 0-1,-1 1 1,1-1 0,-1 1 0,5 7-1,0 4-4859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57.0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11178,'0'0'6250,"8"11"-11323,-3 5-3177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56.5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5169,'0'0'10909,"12"0"-10354,-10 2-365,-1 0 1,1-1 0,-1 1-1,0 1 1,1-1-1,-1 0 1,0 0-1,0 0 1,0 1 0,-1-1-1,1 0 1,-1 1-1,1-1 1,-1 4-1,3 4 393,9 39 897,10 101 1,-14-83-1356,3-30-87,-9-32-111,0-1-1,0 1 1,-1 0-1,0 0 1,0 0-1,1 8 1,-2-13-14,0 1 1,0 0-1,0-1 1,0 1 0,0 0-1,0-1 1,1 1-1,-1 0 1,0-1 0,1 1-1,-1 0 1,0-1-1,1 1 1,-1-1 0,1 1-1,-1-1 1,1 1-1,-1-1 1,1 1 0,0 0-1,0-1-105,-1 0-1,0 0 0,1 0 0,-1 1 1,1-1-1,-1 0 0,0 0 1,1 0-1,-1 0 0,1 0 1,-1 0-1,1 0 0,-1 0 1,0 0-1,1-1 0,-1 1 0,1 0 1,-1 0-1,0 0 0,1 0 1,-1-1-1,1 1 0,-1 0 1,0 0-1,1-1 0,-1 1 1,0 0-1,1 0 0,-1-1 0,0 1 1,0 0-1,1-1 0,-1 1 1,0 0-1,0-1 0,0 1 1,1-1-1,-1 1 0,0-1 0,5-13-5118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57.6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 3833,'0'0'16591,"0"10"-15772,-2 60-660,1-31-22,0-1 0,10 73 0,4-72-320,-13-39 179,0 1-1,0-1 1,1 1 0,-1 0-1,0-1 1,0 1 0,0-1-1,1 1 1,-1-1-1,0 1 1,1-1 0,-1 1-1,0-1 1,1 1-1,-1-1 1,1 1 0,-1-1-1,1 1 1,-1-1-1,1 0 1,-1 1 0,1-1-1,-1 0 1,1 0-1,-1 1 1,1-1 0,0 0-1,-1 0 1,1 0-1,-1 0 1,1 0 0,0 0-1,-1 0 1,1 0-1,0 0 1,-1 0 0,1 0-1,-1 0 1,1 0 0,0 0-1,-1 0 1,1-1-1,-1 1 1,1 0 0,-1 0-1,1-1 1,-1 1-1,1 0 1,-1-1 0,1 1-1,-1-1 1,1 1-1,-1-1 1,1 1 0,-1-1-1,0 1 1,1-1-1,-1 1 1,0-1 0,0 1-1,1-2 1,4-7-126,-1 0-1,0-1 1,0 1 0,-1-1-1,0 0 1,2-15 0,7-68-752,-10 69 659,-2 24 225,0 0 0,-1-1-1,1 1 1,0 0-1,0 0 1,0-1-1,0 1 1,0 0-1,0 0 1,0-1-1,0 1 1,0 0 0,0 0-1,0-1 1,0 1-1,0 0 1,0 0-1,0-1 1,0 1-1,0 0 1,0 0 0,0-1-1,1 1 1,-1 0-1,0 0 1,0 0-1,0-1 1,0 1-1,0 0 1,1 0-1,-1 0 1,0-1 0,0 1-1,0 0 1,1 0-1,-1 0 1,0 0-1,0 0 1,1-1-1,-1 1 1,0 0-1,0 0 1,1 0 0,6 14 221,6 37 378,-10-39-429,0 2-34,1-1 1,0 0-1,1 0 0,0 0 1,8 12-1,-11-22-240,-1-1 1,1 0-1,-1 1 0,1-1 0,0 0 0,0 0 1,0 0-1,0 0 0,0 0 0,1-1 0,-1 1 1,1-1-1,-1 0 0,1 1 0,-1-1 0,1 0 1,0 0-1,-1-1 0,1 1 0,0 0 0,0-1 1,-1 0-1,1 0 0,0 0 0,0 0 0,0 0 1,-1 0-1,1-1 0,0 1 0,0-1 0,2-1 1,20-12-5329,-4-7-3934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58.0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11883,'0'0'7976,"0"25"-6996,0 158 40,-1-133-893,4 86 509,-1-118-1423,1 0-1,11 34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58.5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9938,'0'0'6850,"19"0"-6645,149 0-3302,-166 1 3113,-1-1 1,1 1-1,0-1 0,0 1 0,0 0 0,0-1 0,0 1 0,-1 0 0,1 0 1,0 0-1,-1 1 0,1-1 0,-1 0 0,1 0 0,-1 1 0,0-1 1,1 1-1,-1-1 0,0 1 0,0 0 0,0 0 0,0-1 0,-1 1 0,1 0 1,0 0-1,-1 0 0,1 0 0,0 3 0,2 12 1103,0-1-1,1 27 1,-2-16-82,2 3-287,-1-9-449,0 0 0,0-1 0,2 1 0,1-1 0,11 26 0,-17-45-305,0-1 1,0 0 0,0 1-1,1-1 1,-1 1 0,0-1-1,0 1 1,1-1 0,-1 0-1,0 1 1,1-1 0,-1 0-1,0 1 1,1-1 0,-1 0-1,1 1 1,-1-1 0,0 0-1,1 0 1,-1 1 0,1-1-1,-1 0 1,1 0 0,-1 0-1,1 0 1,-1 0 0,1 0-1,-1 0 1,1 0 0,0 0-1,12-10-305,7-22-411,-20 31 691,23-50-1494,23-59 3279,-42 127-867,3 19-540,-4-21-220,8 51 381,-9-60-476,-1 0 0,1 1 0,1-1-1,-1 0 1,1-1 0,0 1 0,7 10-1,-9-15-60,0 0-1,0 0 1,1 0-1,-1 0 0,0 0 1,1-1-1,-1 1 1,1 0-1,-1-1 0,1 1 1,-1-1-1,1 1 1,-1-1-1,1 0 0,-1 1 1,1-1-1,0 0 1,-1 0-1,1 0 0,-1 0 1,1-1-1,0 1 0,-1 0 1,1-1-1,-1 1 1,3-2-1,0 1-196,-1 0 0,1-1 1,-1 0-1,1 0 0,-1 0 0,0 0 1,0 0-1,0-1 0,4-4 0,13-19-3554,-1-1-1670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58.8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3729,'0'0'352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32.9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7722,'0'0'5185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59.3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9418,'0'0'10602,"0"107"-10530,0-86 0,3-2-72,5-6-280,-3-5-352,3-5-1288,0 0-1905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5:59.7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30 188 11002,'-29'-187'6202,"29"192"-7435,13 14-415,-2 0-2969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6:00.0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 1 4425,'0'0'14926,"-11"5"-14459,4-2-376,4-2-73,0-1 0,1 1 1,-1 0-1,1 0 0,-1 0 1,1 1-1,-1-1 0,1 0 0,0 1 1,-1 0-1,1-1 0,0 1 1,0 0-1,0 0 0,1 0 0,-1 0 1,0 1-1,1-1 0,-1 0 1,1 1-1,0-1 0,0 1 0,0-1 1,0 1-1,-1 4 0,2 1 2,0 1 0,0 0 0,1-1 0,0 1-1,1-1 1,0 1 0,0-1 0,4 9 0,3 3 17,1-1 0,12 17 1,-16-25-37,-3-7-7,0 1 0,-1 0 0,1 0-1,-1 0 1,0 0 0,-1 0 0,1 0-1,-1 1 1,0-1 0,0 0 0,-1 1-1,1 5 1,-4-10-112,1 0 0,-1 0 0,0 0 0,1 0 0,-1-1 0,0 1 0,0-1 0,1 0 1,-1 1-1,0-1 0,0-1 0,0 1 0,1 0 0,-1-1 0,0 1 0,0-1 0,-4-2 0,2-2-1173,1 0 1,0 0-1,0-1 0,0 0 0,-3-8 1,-2-7-8006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6:01.0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 14 4049,'0'0'11973,"-16"-2"-11505,-53-7 207,67 8-618,0 1 0,-1-1 0,1 1 0,0 0 0,-1 0 0,1 0 0,0 0 0,-1 0 0,1 0 0,0 1 0,-1-1 0,1 1 0,0 0 0,-1-1 0,1 1 0,0 0 0,0 0 0,0 1 0,0-1 0,0 0 0,0 1 0,0-1 0,1 1 0,-1 0 0,0-1 0,1 1 0,-1 0 0,1 0 0,0 0 0,-2 3 0,2-3-43,1 1 0,-1-1 0,1 1 0,0 0 0,0-1 0,0 1 0,0-1 0,0 1 0,0 0-1,1-1 1,-1 1 0,1-1 0,0 1 0,0-1 0,0 0 0,0 1 0,0-1 0,0 0 0,0 1 0,1-1 0,0 0 0,-1 0 0,3 2 0,43 37 79,-35-32-739,1 2 0,-1-1 1,-1 2-1,18 22 0,-28-30-2521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6:01.6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1 298 6857,'21'146'3665,"-21"-144"-3556,0-1 0,0 1 0,0-1 0,1 1 0,-1-1 0,0 1 0,1-1 0,-1 1 0,1-1 0,0 1 0,-1-1 0,1 0 0,0 1 0,0-1 0,0 0 0,2 2 0,-3-3-50,1 0 0,-1 0 1,0 0-1,1 0 0,-1 0 0,1 0 1,-1 0-1,1-1 0,-1 1 0,0 0 1,1 0-1,-1-1 0,1 1 0,-1 0 0,0 0 1,1-1-1,-1 1 0,0 0 0,1-1 1,-1 1-1,0-1 0,0 1 0,1-1 1,2-2 650,73-43 2200,-42 27-2818,-1-1 1,0-2-1,51-45 0,-75 58-224,-1 1 0,-1-1 0,1 0 1,-1-1-1,-1 0 0,0 0 0,0 0 0,-1-1 0,-1 0 1,0 0-1,0 0 0,-1 0 0,0-1 0,-1 1 0,0-1 0,0-22 1,-2 28 132,0 0 1,0 0-1,-1 0 1,0 0-1,0 1 1,0-1 0,-1 0-1,-1-5 1,2 9 49,-1 0 1,1 0 0,0 0-1,0 1 1,-1-1 0,1 0-1,-1 1 1,1-1 0,-1 1-1,0 0 1,0-1-1,0 1 1,1 0 0,-1 0-1,0 0 1,0 0 0,-1 0-1,1 1 1,0-1 0,0 1-1,0-1 1,0 1 0,-5 0-1,3-1 123,-1 1 0,0 0 0,0 0 0,1 0 0,-1 1 0,0-1 0,1 1 1,-1 0-1,1 1 0,-1-1 0,1 1 0,0 0 0,-1 0 0,1 0 0,-6 5 0,5-3-19,0 1-1,1 0 1,0 1 0,-1-1 0,2 1 0,-1 0 0,1 0-1,0 0 1,0 0 0,-2 8 0,-3 12 126,2 0 0,0 1 0,2-1 0,1 1 0,1 0 0,3 42 0,-1-49-178,0-11-75,0-1 0,1 1 0,0-1 0,1 1 0,-1-1 1,2 0-1,-1 0 0,1 0 0,0 0 0,1 0 0,0 0 1,0-1-1,7 9 0,-7-11-68,0 0 0,0-1 0,1 1 1,0-1-1,0 0 0,0-1 0,1 1 0,-1-1 0,1 0 1,0 0-1,0-1 0,0 1 0,0-1 0,0-1 0,1 1 1,-1-1-1,12 1 0,-14-2-188,0 1 1,0-1-1,0 0 1,-1-1-1,1 1 0,0 0 1,0-1-1,0 0 1,-1 0-1,1 0 1,0-1-1,-1 1 0,0-1 1,1 0-1,-1 0 1,6-4-1,-6 3-370,1-1-1,-1 0 0,0-1 1,-1 1-1,1-1 1,-1 1-1,1-1 0,-1 0 1,-1 1-1,1-1 1,-1 0-1,1-6 0,4-44-4344,-3 14 17669,-4 90-11109,-1-17-853,6 55 0,-4-84-754,1 1 0,0-1 0,0 0 0,0 1 0,0-1 0,0 0 0,1 0 0,-1 1 1,1-1-1,0-1 0,0 1 0,0 0 0,0 0 0,1-1 0,-1 1 0,1-1 0,-1 0 0,1 1 0,0-1 0,0 0 0,0-1 0,5 3 0,-5-3-174,0 0-1,-1 0 1,1-1-1,0 1 1,-1-1-1,1 0 1,0 0 0,0 0-1,-1 0 1,1 0-1,0 0 1,-1-1-1,1 0 1,0 1-1,-1-1 1,1 0-1,-1 0 1,1 0-1,-1-1 1,1 1-1,-1-1 1,0 1 0,0-1-1,1 0 1,-1 1-1,-1-1 1,1 0-1,2-3 1,13-21-5669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6:01.9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9482,'0'0'7170,"19"37"-23302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6:02.3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147 310 9402,'0'0'10078,"-20"3"-9387,-4 0-364,-35 10-1,56-12-300,1-1-1,0 1 1,-1 1-1,1-1 1,0 0-1,0 0 1,0 1-1,0 0 0,0-1 1,0 1-1,0 0 1,1 0-1,-1 0 1,0 0-1,1 0 0,0 0 1,-1 0-1,1 0 1,0 1-1,0-1 1,0 1-1,0 3 1,-1 2 17,1 0 1,1 0 0,0 0 0,0 0 0,1 9 0,0-6-7,-1-9-32,0 0-1,0 0 1,1 0 0,-1 0-1,0 0 1,1 0 0,0 0-1,-1 0 1,1 0 0,0 0-1,0 0 1,0-1 0,0 1 0,1 0-1,-1-1 1,0 1 0,1-1-1,-1 1 1,1-1 0,1 2-1,0-1-27,0-1 0,1 1 0,-1-1 0,0 0 0,0 0 0,1 0 0,-1 0 0,1 0 1,-1-1-1,8 1 0,-4-1-225,1-1 1,0 1 0,-1-2 0,1 1-1,0-1 1,-1 0 0,0 0 0,1-1-1,-1 0 1,7-4 0,24-24-3735,-5-6-1294</inkml:trace>
  <inkml:trace contextRef="#ctx0" brushRef="#br0" timeOffset="1">248 0 9522,'0'0'11530,"-6"27"-10836,-19 87-147,21-90-421,1 0 0,1 0 0,1 1 0,5 46 0,-3-58-103,0-2-105,1 0 0,0 0 0,0 0-1,1 0 1,1-1 0,0 1 0,0-1-1,1 0 1,0-1 0,0 1 0,1-1-1,1 0 1,0 0 0,10 10 0,-15-18-380,0 1 1,0-1-1,0 0 1,0 1-1,0-1 1,0 0-1,1-1 1,-1 1-1,0 0 1,1-1-1,-1 1 1,1-1-1,-1 1 1,1-1-1,-1 0 1,0 0-1,4-1 1,2 1-2441,4 0-5794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6:02.7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1 239 6809,'0'0'9828,"23"-21"-9165,73-63-195,-91 79-417,1 0 0,-1 0 1,0-1-1,0 0 0,-1 1 0,0-2 0,4-7 1,-7 11 22,1 0 1,-2 0-1,1-1 1,0 1-1,-1 0 1,0-1-1,1 1 1,-1-1-1,-1-4 1,1-7 286,-1 14-330,1 0 0,0-1 0,-1 1-1,1 0 1,-1-1 0,1 1 0,-1 0 0,0 0-1,0 0 1,1 0 0,-1 0 0,0 0 0,0 0 0,0 0-1,0 0 1,0 0 0,0 0 0,0 0 0,0 1-1,-1-1 1,1 0 0,0 1 0,0-1 0,-1 1 0,1-1-1,0 1 1,-1 0 0,1 0 0,0-1 0,-1 1-1,0 0 1,-2 0 28,0-1 0,0 1-1,0 0 1,0 0-1,0 0 1,0 1 0,1-1-1,-1 1 1,0 0 0,-6 2-1,5 1 26,-1-1 0,1 1 0,0 0 0,1 1 0,-1-1 0,1 1 0,-1 0 0,1 0 1,1 0-1,-1 1 0,1-1 0,0 1 0,0 0 0,0 0 0,-1 6 0,-1 2 53,2 0 0,-1 1 1,1-1-1,1 0 0,0 26 1,2-36-134,0 0 1,0-1-1,1 1 1,0-1-1,0 1 1,0 0-1,0-1 1,0 0-1,0 1 1,1-1-1,0 0 1,0 0-1,0 0 1,0 0-1,0 0 1,1 0-1,-1 0 1,1-1-1,-1 1 1,1-1-1,0 0 1,0 0-1,0 0 1,1 0-1,-1-1 1,0 1-1,7 1 1,4 1-201,-1 0 1,1-1-1,-1-1 1,1 0-1,27-1 1,20-4-2494,-9-10-3832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6:03.1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9394,'0'0'5068,"10"6"-4836,4 4-173,-8-6-36,0 1 0,1-1 0,-1-1-1,1 1 1,10 3 0,-14-6-93,1 0 0,-1 0 0,1-1 0,0 1 0,-1-1 1,1 0-1,6 0 0,-9 0 48,0 0-1,0 0 1,0 0-1,0 0 1,0 0 0,0 0-1,-1 0 1,1-1 0,0 1-1,0 0 1,0 0 0,0-1-1,0 1 1,-1-1 0,1 1-1,0-1 1,0 1 0,-1-1-1,1 1 1,0-1 0,-1 0-1,1 1 1,-1-1 0,1 0-1,-1 1 1,1-1 0,-1 0-1,1 0 1,-1 0 0,0 0-1,1 1 1,-1-3 0,0 2 175,0 1 1,1-1-1,-1 0 1,0 0-1,0 1 1,-1-1-1,1 0 1,0 0 0,0 1-1,0-1 1,0 0-1,-1 0 1,1 1-1,0-1 1,-1 0-1,1 1 1,0-1-1,-1 1 1,1-1 0,-1 0-1,1 1 1,-1-1-1,1 1 1,-1-1-1,0 1 1,0-1-1,-20-1 2240,10 3-2151,10-1-204,-1 0 1,0 0-1,0 0 1,1 0-1,-1 0 1,1 0-1,-1 1 1,0-1-1,1 1 1,-1-1-1,1 1 1,-1 0-1,1 0 1,-1-1-1,1 1 1,-1 0-1,1 0 1,0 1-1,0-1 1,-1 0-1,1 0 1,0 0-1,0 1 1,0-1-1,-1 2 1,-4 18-1148,5 4-3338,1-11-6283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21.9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13 1192,'0'0'15841,"-1"-4"-15328,-2-5-241,2 13 19,0 28 282,4 50 109,2-8-790,3 75 1076,-6-49-9263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39:54.3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91 8514,'0'0'9015,"23"-1"-8796,170-3-1786,-164 4 1682,-19 1-1700,0-1 1,0 0-1,0 0 1,0-1-1,0 0 0,15-5 1,-22 5 1537,-1 0 1,0 0 0,0 0-1,0 0 1,1-1-1,-1 1 1,0-1 0,-1 1-1,1-1 1,0 0 0,0 0-1,2-4 1,4-13 3750,-5-8 5401,-9 44-7572,2 3-1243,0-1-1,2 2 1,0-1 0,1 0 0,3 27 0,-2-45-285,0 1 0,1-1 0,-1 0-1,1 1 1,-1-1 0,1 0 0,0 0 0,0 0 0,0 0 0,0 0 0,0 0 0,0 0 0,1 0 0,-1 0 0,0 0 0,1-1 0,0 1 0,-1-1 0,1 1-1,2 1 1,0-1 2,0 0 0,0 0 0,0 0-1,1-1 1,-1 1 0,0-1 0,1 0 0,-1 0-1,1-1 1,4 1 0,-3-1-159,0 0 1,1 0 0,-1 0-1,0-1 1,0 0-1,0 0 1,0-1 0,0 1-1,0-1 1,0-1-1,-1 1 1,1-1-1,-1 0 1,1 0 0,7-7-1,-9 6-95,0-1 0,0 0 0,-1 0-1,0-1 1,0 1 0,0 0 0,-1-1 0,0 0-1,0 1 1,0-1 0,1-11 0,-1-3 76,0 0 1,-2-25-1,-1 19 901,1 25-678,0 1 1,0-1 0,0 1 0,0-1-1,0 1 1,0-1 0,0 1 0,0-1-1,0 0 1,-1 1 0,1 0 0,0-1-1,0 1 1,-1-1 0,1 1 0,0-1-1,-1 1 1,1-1 0,0 1 0,-1 0-1,1-1 1,-1 1 0,1 0 0,0-1-1,-1 1 1,1 0 0,-1 0 0,1-1-1,-1 1 1,1 0 0,-1 0 0,1 0-1,-1 0 1,1 0 0,-1 0 0,0 0-1,1 0 1,-1 0 0,1 0 0,-1 0-1,1 0 1,-1 0 0,1 0 0,-1 0-1,1 0 1,-1 1 0,1-1 0,-1 0-1,1 0 1,-1 1 0,1-1 0,-1 0-1,1 1 1,0-1 0,-1 0-1,1 1 1,-1 0 0,-2 10 181,0 1 1,1-1-1,0 1 1,1 0-1,0 0 1,1 0-1,2 21 1,-1 0-27,-1-31-203,0 1 0,0-1 0,0 1 0,1-1-1,-1 0 1,1 1 0,0-1 0,0 0-1,0 1 1,0-1 0,0 0 0,0 0-1,0 0 1,1 0 0,-1 0 0,1 0 0,0 0-1,2 2 1,-1-2-14,1 1-1,0-1 1,0 1-1,0-1 1,0 0-1,0 0 1,0-1-1,1 1 1,6 0-1,-4 0-269,0-1 0,0-1-1,0 1 1,0-1 0,0-1-1,7 0 1,-9 0-271,-1 0 1,0 0 0,0 0 0,0 0-1,0-1 1,0 1 0,0-1 0,-1 0-1,7-4 1,8-13-4125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33.2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110 1 12315,'0'0'7863,"-16"25"-7314,-51 81-193,63-100-310,1-1 1,0 1-1,0 0 0,0-1 1,1 1-1,0 1 0,0-1 0,1 0 1,0 0-1,0 1 0,0-1 0,0 0 1,1 1-1,0-1 0,2 8 0,-1 12 125,-1-21-148,0 0 0,0 0 1,0 1-1,1-1 0,0 0 0,0 0 0,0 0 1,1 0-1,-1 0 0,1-1 0,4 9 0,-4-11-29,1 1-1,-1-1 1,0 0-1,0 0 0,1 0 1,-1-1-1,1 1 1,0-1-1,-1 1 0,1-1 1,0 0-1,0 0 1,0 0-1,0 0 1,0 0-1,0-1 0,0 0 1,0 1-1,0-1 1,6-1-1,-7 2-60,1-1-1,0 0 1,-1 0-1,1-1 1,-1 1-1,1 0 1,0-1 0,-1 1-1,1-1 1,-1 0-1,1 0 1,-1 0-1,4-3 1,-4 2-18,-1 1 0,1-2-1,-1 1 1,1 0 0,-1 0 0,0 0 0,0-1 0,0 1-1,0 0 1,0-1 0,-1 1 0,1-1 0,-1 1-1,1-4 1,2-21-687,-2 0-1,-3-52 0,0 16 1214,5 62-335,0 0 1,0 0 0,0 1 0,0-1-1,0 1 1,0 0 0,0 0 0,0 0 0,0 0-1,4 1 1,-4-1 12,-1 0-88,1 0-1,-1 0 1,0 0 0,0 1-1,0-1 1,0 1-1,1-1 1,-1 1 0,0 0-1,0 0 1,0 0 0,-1 0-1,1 0 1,0 1-1,0-1 1,-1 0 0,1 1-1,0-1 1,1 3 0,0 0 1,-1 0 1,1 1 0,-1-1 0,0 1 0,0-1 0,0 1 0,0 0 0,0 5 0,2 9 16,-2 0-1,0 1 1,-1 24-1,-1-41-37,3 13 117,5-23-73,7-27-114,-8 11-20,-5 13 47,1 0 0,0 1 0,0-1-1,1 1 1,0-1 0,1 1 0,7-10 0,-12 18 41,1 1 1,-1-1 0,1 1 0,-1-1 0,1 1 0,-1-1-1,1 1 1,-1 0 0,1-1 0,0 1 0,-1 0 0,1-1-1,-1 1 1,1 0 0,0 0 0,-1 0 0,1 0 0,0-1-1,-1 1 1,1 0 0,0 0 0,-1 0 0,1 0-1,0 1 1,-1-1 0,1 0 0,0 0 0,-1 0 0,1 0-1,0 1 1,-1-1 0,1 0 0,0 1 0,-1-1 0,1 0-1,-1 1 1,1-1 0,-1 1 0,1-1 0,-1 1 0,1-1-1,-1 1 1,0-1 0,1 1 0,-1-1 0,0 1-1,1 0 1,13 32 408,-14-32-408,29 130 272,-28-129-347,-1-1 0,1 1-1,-1-1 1,1 0 0,-1 0-1,1 1 1,0-1 0,0 0-1,0 0 1,0 0 0,0 0-1,0 0 1,0 0 0,2 2-1,12 3-3793,-4-5-3055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22.2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49 1536,'0'0'16500,"116"0"-16412,-73 0-88,1 0-392,5-14-1409,-12-3-911,-11-1-2761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22.5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9962,'0'0'7256,"-1"27"-6253,-4 165-151,5-172-817,1 1 0,0 0-1,2-1 1,0 1 0,1-1-1,1 0 1,1 0 0,1 0-1,18 36 1,-14-41-1160,-3-10-1572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22.9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11082,'0'0'6411,"0"26"-5599,0 82-222,-1-90-463,2-1 0,0 1 1,7 29-1,-6-40-102,0-1 1,0 1-1,1-1 0,0 0 0,0 0 0,0 0 1,1-1-1,0 1 0,6 7 0,-9-12-65,0 0 0,0 1 0,0-1 0,0 0 0,0 0 0,0 0 0,0 0 0,1 1 1,-1-2-1,0 1 0,1 0 0,-1 0 0,0 0 0,1 0 0,-1-1 0,1 1 0,-1-1 0,1 1 0,-1-1 0,1 0 0,0 0 0,-1 1 0,1-1 0,-1 0 0,1 0 0,0-1 0,-1 1 0,1 0 0,-1 0 0,1-1 0,-1 1 0,1-1 0,-1 1 0,1-1 0,-1 0 1,1 0-1,-1 0 0,0 1 0,1-1 0,-1 0 0,0-1 0,0 1 0,0 0 0,0 0 0,0 0 0,2-3 0,1-3-547,1 0 1,-1-1-1,-1 1 1,1-1-1,-1 0 1,0 0-1,1-11 0,0-6-591,-1 0-1,-2-1 1,-2-26-1,1 18 2944,-6 19 1538,6 14-3240,0 1 1,0 0-1,-1 0 1,1 0-1,0-1 1,0 1-1,0 0 1,0 0-1,-1 0 1,1 0-1,0 0 1,0-1-1,-1 1 1,1 0-1,0 0 1,0 0-1,0 0 1,-1 0-1,1 0 1,0 0-1,0 0 1,-1 0-1,1 0 1,0 0-1,0 0 0,-1 0 1,1 0-1,0 0 1,0 0-1,-1 0 1,1 0-1,0 0 1,0 0-1,-1 0 1,1 0-1,0 1 1,0-1-1,0 0 1,-1 0-1,1 0 1,0 0-1,0 0 1,0 1-1,-1-1 1,1 0-1,0 0 1,0 0-1,0 1 1,0-1-1,0 0 1,0 0-1,0 1 1,-1-1-1,1 0 1,0 0-1,0 1 1,0-1-1,0 0 1,0 0-1,0 1 1,-2 11 245,0 0 1,0 1 0,2-1 0,-1 1-1,3 22 1,0 2-19,-2-34-277,0 1 0,0-1-1,1 0 1,-1 1-1,1-1 1,0 0-1,0 1 1,0-1-1,0 0 1,0 0-1,1 0 1,-1 0-1,1 0 1,0 0-1,0 0 1,0-1-1,0 1 1,1-1-1,-1 1 1,1-1-1,0 0 1,-1 0-1,1 0 1,0 0-1,0-1 1,0 1-1,0-1 1,5 2-1,-4-2-190,0 0-1,0 0 0,0-1 1,0 1-1,0-1 0,1 0 0,-1 0 1,0 0-1,8-2 0,-8 1-261,-1 0 0,1-1 0,0 1 0,-1-1 0,1 1 0,-1-1 0,1 0 0,-1 0 0,0-1 0,0 1 0,3-3 0,15-18-5480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23.8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205 18 3697,'0'0'13383,"-16"-3"-12659,-52-10-239,65 12-441,0 1 0,0 0 0,0 0 0,0 0 0,0 0 0,-1 0-1,1 1 1,0-1 0,0 1 0,0 0 0,0 0 0,0 0 0,0 0 0,0 1 0,1-1 0,-1 1-1,0 0 1,1 0 0,-1 0 0,1 0 0,0 0 0,-3 3 0,0 2 67,0 0 0,0 0 0,1 1 0,0 0 0,-5 12 0,9-20-94,-4 11 49,0-1 0,1 0 0,0 1 1,1 0-1,0 0 0,1-1 0,0 1 0,1 0 1,0 11-1,1-18-70,-1 0-1,0 0 1,1 0 0,0-1-1,0 1 1,0 0 0,0-1-1,1 1 1,0-1 0,-1 0 0,1 1-1,0-1 1,1 0 0,-1 0-1,0 0 1,1 0 0,0-1-1,-1 1 1,1-1 0,0 1-1,1-1 1,-1 0 0,0 0 0,0 0-1,1-1 1,-1 1 0,1-1-1,5 1 1,-2 0-282,0 0-1,1-1 1,-1 0 0,0-1-1,1 0 1,-1 0-1,1 0 1,-1-1 0,0 0-1,0-1 1,12-3 0,-15 4 40,0-1 0,0 0 0,-1-1 1,1 1-1,0-1 0,-1 1 1,0-1-1,0 0 0,0 0 0,0-1 1,0 1-1,0 0 0,-1-1 1,0 0-1,1 0 0,-1 1 0,-1-1 1,1-1-1,-1 1 0,2-7 1,0 0 184,-2 0 1,1 0-1,-1-21 1,-1 29 255,-1 1 0,1-1 0,0 0 0,-1 0 0,0 0 0,1 1 0,-1-1 0,0 0 0,-2-2 0,2 4-37,1 0 0,-1 0 0,1 1 0,-1-1 1,1 1-1,-1-1 0,1 0 0,-1 1 0,0-1 0,0 1 0,1 0 0,-1-1 1,0 1-1,0-1 0,1 1 0,-1 0 0,0 0 0,0-1 0,0 1 0,1 0 0,-1 0 1,0 0-1,0 0 0,0 0 0,0 0 0,0 0 0,1 0 0,-1 1 0,-1-1 1,1 1-118,0 0 1,1-1 0,-1 1 0,1 0 0,-1 0 0,1 0 0,-1-1-1,1 1 1,-1 0 0,1 0 0,0 0 0,-1 0 0,1 0 0,0 0 0,0 0-1,0 0 1,0 0 0,0 0 0,0 0 0,0 1 0,1 30 243,-1-23-144,0 30 67,1 0-1,12 67 1,-8-71-151,-1 0 0,-1 59 0,-3-91-43,0 0-1,0-1 1,-1 1 0,1 0 0,-1-1 0,1 1 0,-1-1-1,0 1 1,0-1 0,0 1 0,-1-1 0,1 1 0,0-1-1,-1 0 1,0 0 0,1 0 0,-1 0 0,0 0 0,0 0 0,0 0-1,0-1 1,-1 1 0,1-1 0,0 1 0,-1-1 0,1 0-1,-1 0 1,1 0 0,-1 0 0,-2 0 0,-4 1 20,1 0 1,0-1-1,-1-1 0,1 1 1,-1-1-1,1-1 1,0 1-1,-16-4 1,20 3-54,1-1 0,-1 1 0,0-1 1,0 0-1,1 0 0,-1 0 1,1-1-1,-1 1 0,1-1 0,0 0 1,0 1-1,0-1 0,1-1 1,-1 1-1,1 0 0,-1-1 0,1 1 1,0-1-1,1 0 0,-1 0 1,1 1-1,-1-1 0,1 0 0,-1-7 1,1 4-480,-1-1 0,2 1 1,-1 0-1,1-1 1,0 1-1,0 0 0,1-1 1,0 1-1,0-1 0,1 1 1,0 0-1,1 0 0,3-8 1,15-17-3831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24.3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90 41 11450,'0'0'8860,"-9"-7"-8578,-29-22-162,38 29-115,-1-1 0,1 1-1,-1 0 1,1-1 0,-1 1-1,1-1 1,-1 1 0,0 0-1,1 0 1,-1-1 0,1 1-1,-1 0 1,0 0 0,1 0-1,-1 0 1,0-1 0,1 1-1,-1 0 1,0 0 0,1 1-1,-1-1 1,0 0 0,1 0-1,-1 0 1,0 0 0,1 0-1,-1 1 1,1-1 0,-1 0-1,0 1 1,1-1 0,-1 0-1,1 1 1,-1-1 0,1 1-1,-1-1 1,1 0 0,-1 1-1,1-1 1,0 1 0,-1 0-1,-7 24 5,7-21 8,-2 5 3,1 1 1,0 0-1,1 0 1,0 0 0,1 0-1,0 0 1,0 0-1,1 0 1,3 14-1,-3-21-55,0 0 0,0 1-1,1-1 1,-1 0 0,1 0-1,0 0 1,0 0 0,0 0-1,0 0 1,0 0-1,0 0 1,1-1 0,0 0-1,-1 1 1,1-1 0,0 0-1,0 0 1,0 0 0,0-1-1,1 1 1,-1-1 0,0 0-1,1 0 1,-1 0 0,0 0-1,1 0 1,0-1 0,-1 0-1,5 0 1,-5 1-186,1-1 0,-1 0 1,1 0-1,-1 0 0,1 0 0,-1-1 0,1 0 0,-1 1 1,1-1-1,-1 0 0,0-1 0,1 1 0,-1-1 0,0 1 1,0-1-1,5-4 0,-6 4 91,1-1 0,-1 0 0,0 0 0,0 0 0,-1 0 0,1-1 0,-1 1 0,1 0 0,-1-1 0,0 1 0,0 0 0,-1-1 0,1 0-1,-1 1 1,1-1 0,-1 1 0,-1-4 0,2 6 218,-1 0 0,0 0 0,0 1 0,0-1 0,0 0-1,0 0 1,0 1 0,0-1 0,0 0 0,0 0 0,0 1-1,0-1 1,0 0 0,0 0 0,-1 1 0,1-1 0,0 0-1,-1 1 1,1-1 0,0 0 0,-1 1 0,1-1 0,-1 0-1,1 1 1,-1-1 0,1 1 0,-1-1 0,1 1 0,-1-1-1,0 1 1,1-1 0,-2 0 0,1 2 2,0 0 1,0-1-1,0 1 0,0 0 1,1-1-1,-1 1 0,0 0 1,0 0-1,1-1 0,-1 1 1,0 0-1,1 0 0,-1 0 0,1 0 1,-1 0-1,1 0 0,0 0 1,-1 0-1,1 0 0,0 0 1,0 0-1,0 0 0,0 2 1,-3 27 179,2-1 0,1 1 0,1-1 0,2 1 0,9 41 0,-8-43-150,-3-25-121,0 4 19,0 0-1,0 0 0,-1 0 0,1 0 0,-3 13 0,2-18-14,0-1 0,-1 0 0,1 1 0,-1-1-1,1 0 1,-1 1 0,0-1 0,1 0 0,-1 0 0,0 0-1,0 0 1,0 0 0,0 1 0,0-2 0,0 1 0,0 0-1,0 0 1,-1 0 0,1 0 0,0-1 0,0 1 0,-1-1 0,1 1-1,0-1 1,-1 1 0,1-1 0,-1 0 0,1 1 0,-1-1-1,1 0 1,0 0 0,-1 0 0,-1-1 0,1 2-14,0-1 0,-1 0 0,1 0 1,0 1-1,0-2 0,0 1 0,0 0 0,-1 0 0,1-1 1,0 1-1,0-1 0,0 0 0,0 1 0,0-1 1,0 0-1,0 0 0,0 0 0,1-1 0,-1 1 0,0 0 1,1-1-1,-1 1 0,1-1 0,-1 0 0,1 1 1,0-1-1,-1 0 0,1 0 0,0 0 0,0 0 0,0 0 1,1 0-1,-1 0 0,0 0 0,0-3 0,-2-9-648,1 1 1,0 0-1,1 0 0,0-1 0,1 1 0,1 0 0,0-1 0,0 1 0,2 0 0,0 0 0,6-18 0,10-14-4864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24.6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0 278 8730,'130'44'5721,"-130"-33"-4065,0 15 281,0 6-809,0 3-536,0 0-104,0-4-464,0-5 72,3-3-152,9-11 56,0-6-504,5-6-512,0-15-1553,-5-14-3952</inkml:trace>
  <inkml:trace contextRef="#ctx0" brushRef="#br0" timeOffset="1">116 1 6025,'0'0'8162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25.0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9130,'0'0'6759,"1"25"-6151,3 79-284,-4-96-304,0 1 1,1-1-1,0 1 1,1-1 0,0 1-1,0-1 1,1 0-1,0 0 1,1 0-1,-1 0 1,2 0-1,7 11 1,-12-18-21,1-1 0,-1 1 0,0-1 0,1 1 0,-1-1 0,0 1 0,1-1 0,-1 1 1,1-1-1,-1 1 0,1-1 0,-1 1 0,1-1 0,-1 0 0,1 1 0,-1-1 0,1 0 1,-1 0-1,1 1 0,0-1 0,-1 0 0,1 0 0,-1 0 0,1 0 0,0 0 0,-1 0 1,1 0-1,0 0 0,-1 0 0,1 0 0,-1 0 0,1 0 0,0 0 0,-1 0 0,1-1 0,-1 1 1,1 0-1,0-1 0,-1 1 0,1 0 0,-1-1 0,1 1 0,-1 0 0,1-1 0,-1 1 1,0-1-1,1 1 0,-1-1 0,1 1 0,-1-1 0,0 1 0,1-1 0,-1 1 0,0-1 0,0 0 1,0 1-1,1-2 0,12-35-553,0-49-436,-11 63 983,1-1 0,8-29 0,-10 52 43,-1 1 1,0-1-1,0 0 1,0 0-1,1 0 1,-1 1-1,0-1 1,1 0-1,-1 1 0,0-1 1,1 0-1,-1 1 1,1-1-1,-1 0 1,1 1-1,0-1 0,-1 1 1,1-1-1,0 1 1,-1-1-1,1 1 1,0-1-1,-1 1 1,1 0-1,0 0 0,0-1 1,-1 1-1,1 0 1,0 0-1,0 0 1,0 0-1,-1 0 0,1 0 1,0 0-1,0 0 1,0 0-1,-1 0 1,1 0-1,1 1 1,0-1 13,-1 1 0,1 0 0,0 0 0,-1 0 0,1 0 0,-1 0 0,1 0 0,-1 0 0,0 0 0,1 0 0,-1 1 0,0-1 1,0 1-1,0-1 0,0 1 0,1 1 0,13 40 91,-12-32-93,1 0 1,0 0-1,1 0 0,8 13 0,-11-21-281,0 0-1,0 0 0,0-1 1,1 1-1,-1-1 0,1 1 0,0-1 1,0 0-1,0 0 0,0 0 1,0 0-1,0-1 0,0 1 0,1-1 1,-1 0-1,0 0 0,1 0 1,5 0-1,14 0-4880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25.5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236 1 9946,'0'0'10658,"-28"13"-10306,-84 45-214,109-57-129,-1 1 0,1 0 1,0 1-1,0-1 0,0 0 0,0 1 1,0 0-1,1 0 0,-1 0 1,1 0-1,-1 0 0,1 0 0,0 0 1,1 1-1,-1-1 0,1 1 0,-1-1 1,1 1-1,0 0 0,0 0 1,1-1-1,-1 1 0,1 0 0,-1 0 1,1 0-1,1 0 0,0 4 0,-1 4 0,0-8-16,-1 1 0,1-1 0,1 1-1,-1-1 1,1 1 0,0-1 0,2 8 0,-2-11-17,0 0 1,0 1-1,0-1 1,0 0-1,0 0 1,0 0-1,0 0 1,1 0-1,-1 0 0,0 0 1,1 0-1,-1 0 1,1-1-1,-1 1 1,1 0-1,-1-1 1,1 0-1,-1 1 1,1-1-1,-1 0 1,1 1-1,0-1 1,-1 0-1,3-1 0,3 2-386,1-1 0,0 0-1,-1 0 1,1-1-1,0 0 1,-1-1-1,0 0 1,1 0 0,-1 0-1,0-1 1,8-4-1,-11 5 305,-1 0-1,1-1 1,-1 0-1,1 0 0,-1 0 1,0 0-1,0 0 1,-1-1-1,1 1 1,-1-1-1,0 0 1,1 0-1,-2 0 0,1 0 1,0 0-1,-1 0 1,0 0-1,0-1 1,0 1-1,0 0 0,-1-5 1,2-5 6008,-2 36-5153,0 15-409,5 8 39,2 0 1,16 52 0,-14-62-252,0 1-1,-3-1 1,0 2 0,-1 59-1,-5-93-116,0-1 0,0 0 0,-1 0 0,0 0-1,1 1 1,-1-1 0,0 0 0,0 0-1,0 0 1,0 0 0,0 0 0,-1 0 0,1-1-1,0 1 1,-1 0 0,1-1 0,-1 1-1,0-1 1,0 1 0,0-1 0,1 0 0,-1 0-1,0 1 1,0-2 0,-1 1 0,1 0-1,0 0 1,0-1 0,0 1 0,-1-1 0,-2 1-1,-8 1 9,0-1 0,-1-1 0,1 0 0,-15-2 0,26 2-22,-7-1 8,1-1 1,0 1 0,0-2 0,0 1 0,0-1 0,0 0 0,0-1 0,1 0 0,-10-6 0,5 1-68,0 0-1,1 0 0,0-1 1,-14-17-1,23 26-43,1 0-1,0-1 1,0 1 0,-1-1-1,1 1 1,0-1-1,0 1 1,1-1 0,-1 0-1,0 1 1,1-1 0,-1 0-1,1 0 1,-1 0-1,1 1 1,0-1 0,-1 0-1,1 0 1,0 0-1,1 0 1,-1 1 0,1-4-1,0 2-437,0 1-1,0 0 1,0 0-1,1 1 1,-1-1-1,1 0 1,0 0-1,-1 1 1,1-1-1,0 1 0,0-1 1,0 1-1,0 0 1,0 0-1,0 0 1,3-1-1,18-7-8757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26.0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1 9434,'0'0'9753,"-2"28"-8853,0 5-687,-3 137 542,5-129-525,-2-5-169,3 0 1,0 0-1,3-1 1,1 1-1,10 37 1,-15-71-127,0-1 1,0 0-1,1 1 0,-1-1 0,1 1 1,-1-1-1,1 0 0,0 1 0,-1-1 1,1 0-1,0 0 0,0 1 0,0-1 1,2 2-1,-3-4-35,1 1 0,-1 0 0,1 0 0,-1-1 0,0 1 0,1 0 0,-1-1 0,0 1 0,1 0 0,-1-1 0,0 1 0,1-1-1,-1 1 1,0-1 0,0 1 0,1 0 0,-1-1 0,0 1 0,0-1 0,0 1 0,0-1 0,0 1 0,0-1 0,0 1 0,0-1 0,0 0 0,5-48-6930,-5 6-2426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26.3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33 10386,'0'0'7674,"139"-32"-7674,-108 32-600,-5 14-1153,-11 12-1191,-9-3-2113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33.6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5705,'0'0'14923,"47"14"-14827,-30-14-96,-3 0-296,-2 0-896,-3-8-2761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26.6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8890,'0'0'10170,"110"43"-10170,-70-43-504,12 0-1312,-8 0-2937,-9 0-5930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27.0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203 36 10522,'0'0'8466,"-22"2"-7983,-8 0-228,-32 8 1,58-9-217,1 0 1,0 0 0,0 0 0,0 0-1,0 1 1,0-1 0,0 1-1,1 0 1,-1 0 0,1 0 0,-1 0-1,1 0 1,-1 0 0,1 1 0,0-1-1,0 1 1,0 0 0,1 0-1,-1-1 1,1 1 0,-1 0 0,-1 5-1,-2 4 52,0 0-1,0 1 1,1 0-1,1 0 0,-1 1 1,2-1-1,0 0 1,1 1-1,0 0 1,2 19-1,-1-30-90,0 0 1,1 1-1,-1-1 1,1 0-1,0 0 1,0 1-1,0-1 1,1 0-1,-1 0 1,1 0-1,-1-1 1,1 1-1,0 0 1,0-1-1,0 1 0,0-1 1,1 1-1,-1-1 1,1 0-1,-1 0 1,1 0-1,0 0 1,0-1-1,0 1 1,0-1-1,0 0 1,0 1-1,0-1 1,0-1-1,5 2 0,-3-1-112,0 0-1,0 0 0,1-1 0,-1 0 0,0 0 0,0 0 0,1 0 0,-1-1 0,0 0 0,0 0 0,0 0 0,0-1 0,0 0 1,0 0-1,0 0 0,0 0 0,-1-1 0,9-6 0,-6 3-412,-1-1 0,0 0 0,0-1 0,-1 1 1,1-1-1,-2 0 0,1-1 0,-1 1 0,-1-1 0,5-15 0,4-36-191,-8-1 5316,-16 162-1809,12-89-2708,0-4-25,-1-1 0,2 1 0,-1-1 0,1 1 1,0-1-1,4 14 0,-4-18-62,1-1 0,-1 0 1,1 1-1,-1-1 0,1 0 0,0 0 1,-1 0-1,1 0 0,0-1 0,0 1 0,1 0 1,-1-1-1,0 1 0,0-1 0,1 0 0,-1 0 1,1 0-1,-1 0 0,1 0 0,-1-1 1,1 1-1,0-1 0,4 1 0,4 0-404,0 0 0,0 0-1,0-1 1,0-1 0,16-2 0,-19 1-572,-1 0 0,1 0 0,-1-1-1,0 0 1,8-4 0,26-18-7596</inkml:trace>
  <inkml:trace contextRef="#ctx0" brushRef="#br0" timeOffset="1">596 1 10666,'0'0'9006,"-23"13"-8584,-74 48-84,93-59-298,0 1 1,1 1-1,-1-1 0,1 0 0,0 1 0,0-1 0,0 1 0,1 0 0,-1 0 0,1 0 0,0 1 0,0-1 0,0 0 1,1 1-1,0-1 0,-1 1 0,2 0 0,-1-1 0,0 1 0,1 0 0,0-1 0,0 1 0,1 7 0,0 2 76,-2-7-72,1-1 0,1 0 0,-1 1 0,1-1 0,0 0 0,0 0 0,1 1 0,0-1 0,0 0 0,3 6 0,-3-9-47,1 0-1,-1 0 0,1 0 1,0 0-1,0 0 1,0-1-1,0 1 1,0-1-1,0 0 1,1 0-1,-1 0 0,1 0 1,0-1-1,-1 1 1,1-1-1,0 0 1,6 1-1,1 0-239,0 0 0,0-1 0,1 0 0,13-1 0,19-7-3516,-14-5-2419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27.3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33 180 8890,'0'0'10782,"13"2"-10290,-4-1-427,-5 1-58,0-1 0,0-1 0,-1 1 0,1-1 1,0 1-1,0-1 0,0 0 0,0 0 0,0-1 0,0 1 1,0-1-1,-1 0 0,1 0 0,0 0 0,0 0 1,-1-1-1,1 0 0,-1 1 0,7-6 0,-5 3-61,0 0 1,0 0-1,0-1 0,0 0 0,-1 0 0,0 0 0,0-1 0,0 1 0,-1-1 0,1 0 0,-1 0 1,-1 0-1,1 0 0,-1-1 0,0 1 0,-1-1 0,0 1 0,0-1 0,0 0 0,-1 1 0,0-1 1,0 0-1,-1-9 0,-1 15 71,1-1 1,0 1-1,0-1 1,0 1-1,-1-1 1,1 1-1,-1 0 1,1 0-1,-1 0 1,0 0-1,1 0 1,-1 0-1,0 0 1,0 0-1,1 1 0,-1-1 1,0 1-1,0-1 1,0 1-1,0 0 1,0 0-1,0 0 1,0 0-1,-3 0 1,-5 0 142,-1 0-1,0 1 1,-13 2 0,19-1-91,0-1-1,0 1 1,1 0 0,-1 0-1,1 1 1,-1 0 0,1-1-1,0 1 1,0 1 0,0-1 0,1 0-1,-1 1 1,1 0 0,0 0-1,0 0 1,0 0 0,0 1-1,1-1 1,0 1 0,0-1-1,-2 7 1,0 0 21,1 1 0,0-1 0,0 1-1,1 0 1,1-1 0,0 1 0,1 0-1,1 13 1,-1-22-78,1-1-1,-1 1 1,1 0-1,0-1 1,-1 1-1,1-1 1,0 1-1,1-1 1,-1 0-1,0 0 1,1 1-1,-1-1 1,1 0-1,0 0 1,-1 0-1,1 0 1,0-1-1,5 4 1,-2-2-8,0 0 0,1-1 0,-1 1 0,1-1 0,-1 0 0,1-1 0,0 1 0,7 0 0,1-1-229,0 0 0,0 0 0,0-2-1,0 0 1,0 0 0,23-6 0,-31 4-327,1 1 0,0-1 0,-1 0 0,1 0 0,5-5 0,22-20-6511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37.6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1 8914,'0'0'4713,"-1"29"-3211,-6 205 1714,7-224-3090,1 0 0,1 0 0,-1 0 1,2-1-1,3 12 0,5 22 92,-11-38-54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37.9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94 9178,'0'0'6297,"171"-56"-6729,-128 37-1832,-11 0-2953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38.2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 7946,'0'0'10867,"-2"19"-10265,-2 3-476,2-10-84,0 1 0,1-1 0,0 0 0,1 1-1,0-1 1,1 0 0,3 18 0,5 16-68,2 0 0,20 49 0,-16-69-946,-3-19-1825,2-9-4009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38.6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1 11931,'0'0'6662,"-1"23"-5878,-2 10-580,0-7 28,2-1-1,2 38 0,-1-61-228,0 1 1,0 0-1,1-1 0,-1 1 1,1 0-1,0-1 0,0 1 0,0-1 1,0 0-1,0 1 0,1-1 1,-1 0-1,0 0 0,1 1 1,0-1-1,0-1 0,-1 1 1,1 0-1,0 0 0,1-1 1,-1 1-1,0-1 0,0 1 0,1-1 1,-1 0-1,0 0 0,1 0 1,-1 0-1,1-1 0,0 1 1,-1-1-1,1 1 0,-1-1 1,1 0-1,0 0 0,3 0 1,0 0-281,-1-1 0,1 1 1,-1-1-1,0 0 1,1 0-1,-1-1 0,0 0 1,0 1-1,0-2 1,0 1-1,0-1 0,0 1 1,0-1-1,-1-1 1,0 1-1,8-8 0,-8 6-260,0-1-1,0 0 0,-1 0 0,0 0 0,0 0 0,0 0 1,-1 0-1,0-1 0,2-11 0,0-34 1778,-4 52-1180,0-1 0,0 1 0,0 0 0,0 0 0,0 0 1,0 0-1,0 0 0,0 0 0,0-1 0,0 1 0,0 0 0,0 0 0,0 0 0,0 0 0,0 0 0,0 0 0,0-1 0,0 1 0,-1 0 0,1 0 1,0 0-1,0 0 0,0 0 0,0 0 0,0 0 0,0 0 0,0 0 0,0 0 0,-1 0 0,1-1 0,0 1 0,0 0 0,0 0 0,0 0 0,0 0 1,0 0-1,-1 0 0,1 0 0,0 0 0,0 0 0,0 0 0,0 0 0,0 0 0,0 0 0,-1 0 0,1 0 0,0 0 0,0 0 0,0 1 1,0-1-1,0 0 0,0 0 0,0 0 0,-1 0 0,1 0 0,0 0 0,0 0 0,0 0 0,0 0 0,0 0 0,0 1 0,-8 6 837,5 0-542,1 0 1,-1 1-1,1-1 0,0 1 0,1 0 0,0-1 0,0 14 1,0-4-110,1 1 0,4 24 0,-4-40-241,1 1 1,-1-1-1,1 0 1,0 0-1,0 0 0,0 0 1,0 0-1,0 0 1,0 0-1,1 0 1,-1 0-1,1 0 1,-1-1-1,1 1 1,0-1-1,-1 1 1,1-1-1,0 0 1,0 1-1,0-1 1,0 0-1,0 0 1,0-1-1,1 1 1,-1 0-1,0-1 1,0 1-1,1-1 1,-1 0-1,0 1 1,3-2-1,2 2-199,0-1 0,-1-1 1,1 1-1,-1-1 0,1-1 0,-1 1 0,1-1 0,-1 0 0,9-4 1,20-20-3724,-4-5-1879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38.9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86 0 7818,'0'0'10662,"-2"28"-10005,-5 92-244,7-108-349,1 0 1,0 1-1,0-1 1,1 0-1,1-1 1,0 1-1,6 15 1,4 13 101,7 58 109,-18-97-376,2-10-1,3-15-127,-7 22 190,0 2 34,4-12-161,0 0 0,0 0-1,8-14 1,-11 23 143,0 1-1,0 0 1,1 0 0,-1-1-1,1 1 1,0 0-1,-1 0 1,1 1 0,0-1-1,0 0 1,0 1-1,0-1 1,0 1 0,1-1-1,-1 1 1,0 0-1,1 0 1,-1 0 0,1 0-1,-1 0 1,1 1-1,4-1 1,-6 1 36,0 0-1,1 0 1,-1 1 0,0-1-1,0 0 1,0 1 0,0-1-1,0 1 1,-1-1 0,1 1-1,0 0 1,0-1 0,0 1-1,0 0 1,0 0 0,-1-1-1,1 1 1,0 0 0,-1 0-1,1 0 1,-1 0 0,1 0-1,-1 0 1,1 0 0,-1 0-1,0 0 1,1 0 0,-1 0-1,0 0 1,0 0 0,0 0-1,0 3 1,0 42 420,-1-36-296,1-6-102,-1 0 0,0 0-1,0 0 1,0 0-1,0 0 1,-1 0 0,0 0-1,0 0 1,0 0 0,0-1-1,0 1 1,-1-1 0,1 0-1,-1 1 1,0-1 0,0-1-1,0 1 1,-1 0 0,1-1-1,-1 1 1,1-1-1,-1 0 1,0 0 0,-7 2-1,-2 1-79,1-1-1,-1-1 0,0 0 0,0-1 0,-1 0 1,-22 0-1,34-2-177,-1 0 1,1 0-1,0 0 1,0 0 0,-1-1-1,1 1 1,0-1-1,0 1 1,0-1-1,-1 0 1,1 0-1,0 0 1,0 0 0,0 0-1,1-1 1,-1 1-1,0 0 1,-2-3-1,-10-12-5958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44.5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495 748 9354,'0'0'3269,"-25"-1"-2424,-80 2 283,98-1-956,0 0-1,0 1 1,0 0-1,0 1 1,0-1-1,1 1 1,-1 1-1,0-1 0,1 1 1,0 0-1,-1 1 1,1 0-1,-8 6 1,-3 2 201,-4 2-130,0 1-1,2 1 1,0 1-1,1 0 1,0 2-1,2 0 0,-26 38 1,31-41-173,2 2 0,0-1 1,1 1-1,1 1 0,0 0 1,2 0-1,0 0 0,1 0 0,1 1 1,-1 29-1,4-25-2,0 0 0,1 1 0,2-1 0,10 45 0,-8-55-65,0 1 0,0-1 0,2 0 0,0-1 0,0 0 0,1 0 0,1 0 0,0-1-1,12 12 1,-13-15-45,0-1 0,1 1 0,0-2 0,1 1 0,0-1 0,0-1-1,1 0 1,-1 0 0,1-1 0,17 5 0,-16-7-490,0 0 1,0-1 0,0 0-1,1-1 1,-1-1-1,16-1 1,-27 1 476,1 0 0,-1-1 0,1 1 0,-1-1 1,1 0-1,-1 1 0,1-1 0,-1 0 0,0 0 0,1 0 1,-1 0-1,0 0 0,0 0 0,1-1 0,-1 1 0,0 0 0,0 0 1,-1-1-1,1 1 0,0-1 0,0 1 0,-1-1 0,1 1 1,-1-1-1,1 1 0,-1-1 0,1 0 0,-1 1 0,0-1 0,0 1 1,0-1-1,0 0 0,0 1 0,0-1 0,-1 0 0,1 1 1,0-1-1,-1 1 0,0-3 0,0 3 100,0 0 1,0 1-1,0-1 0,0 0 1,0 0-1,0 0 1,0 1-1,0-1 0,0 1 1,0-1-1,0 1 0,0-1 1,-1 1-1,1 0 0,0-1 1,0 1-1,0 0 1,-1 0-1,1 0 0,0 0 1,-3 0-1,-28 3 752,26-1-714,0 0 0,-1 1 1,1 0-1,0 0 0,0 1 0,1-1 0,-1 1 1,1 0-1,0 1 0,0 0 0,-8 9 0,-7 9 348,-19 30 0,24-29-225,0 1-1,2 0 0,1 1 0,1 0 0,2 1 0,0 1 0,2-1 1,-7 51-1,7-14 182,3 1 0,9 114 0,-4-166-380,1 0 1,0 0 0,2 0-1,-1-1 1,1 1 0,1-1-1,0 0 1,1 0 0,1-1-1,-1 0 1,2 0 0,-1 0-1,2-1 1,-1 0-1,1-1 1,1 1 0,0-2-1,0 0 1,0 0 0,1 0-1,1-2 1,-1 1 0,1-2-1,0 1 1,0-1 0,0-1-1,1-1 1,0 1 0,19 1-1,9-1-180,-1-2-1,1-1 1,0-2 0,-1-2-1,57-11 1,-39 1-59,0-2 0,-1-3 1,56-26-1,-108 42 201,39-20-559,-42 21 573,0 0 0,0 0 0,-1 0 0,1-1 0,-1 1-1,1 0 1,-1-1 0,0 1 0,1-1 0,-1 1-1,0-1 1,0 1 0,0-1 0,0 0 0,0 0-1,-1 0 1,1 1 0,0-1 0,-1 0 0,1-2 0,-4 3 115,-1 0 0,1 0 0,-1 1 0,1-1 1,-1 1-1,1 0 0,-1 0 0,1 0 0,-1 1 1,-4 0-1,4 1-67,-1 0 0,1 0 0,0 1 0,0 0 1,0-1-1,0 1 0,1 1 0,-1-1 0,1 0 0,0 1 0,-1 0 1,2 0-1,-1 0 0,0 0 0,1 0 0,0 0 0,0 1 1,-2 6-1,-1 2 18,1 0 0,1 0 1,0 0-1,0 1 1,0 19-1,2-12 45,1 0 0,1 0 0,4 29 0,-3-41-55,0 0 0,1-1 0,0 0 0,0 1 0,1-1 0,0-1 0,1 1-1,-1 0 1,1-1 0,11 12 0,-6-9-18,0 0 1,0-1-1,1 0 0,1-1 1,-1 0-1,1-1 0,1 0 1,-1-1-1,22 8 1,-14-8-32,-1-1 1,1-1 0,0-1 0,0-1 0,0 0 0,21-2-1,5-3-76,-1-3-1,1-1 0,-1-2 0,-1-3 0,49-18 0,-38 10-207,84-44 0,-118 52 161,0-1 0,0 0 0,-2-2 0,1 0 0,-2-1 0,25-28 0,-35 33 280,-10 10 586,-13 20-59,11-6-576,1 0-1,0 1 1,1 0 0,1-1 0,0 1 0,2 24 0,-1-16-15,0-15-67,1 1 0,0-1 0,0 1 0,1-1 0,0 0 0,0 0 1,0 0-1,1 0 0,0 0 0,1 0 0,-1-1 0,1 0 0,1 0 0,-1 0 0,1 0 0,0 0 0,0-1 1,1 0-1,0 0 0,6 4 0,-1-2-15,0 0 0,1 0 1,0-1-1,0-1 0,1 0 1,-1 0-1,1-2 0,0 1 0,0-1 1,19 1-1,12-1-78,-1-2-1,55-6 1,-73 2-53,0-1 0,-1-1 0,0-1 0,0-2 0,32-13 0,-18 2-47,-1-2 0,-1-1 0,-1-1 0,-1-2 0,-1-2 0,45-47 0,-77 74 440,-1 27 865,0-18-1092,0 0 0,0-1 0,1 1 0,1-1 0,-1 1 0,1-1 0,1 0 0,-1 0 1,2 0-1,-1 0 0,1 0 0,0-1 0,0 1 0,1-1 0,0 0 0,1 0 0,-1-1 0,1 0 0,0 0 1,1 0-1,0-1 0,-1 0 0,2 0 0,-1 0 0,0-1 0,1-1 0,0 1 0,0-1 0,0 0 0,0-1 1,17 3-1,-2-2-30,0-1 1,1-1 0,0-1-1,-1-1 1,1-1 0,-1-1-1,0-1 1,0-1 0,0-2-1,37-14 1,21-14-163,81-49 1,-140 71 29,0 0 1,-1-2-1,-1-1 0,0 0 1,-2-2-1,0 0 1,0-1-1,22-32 0,-33 38 68,-1 1-1,0-1 1,-1 0 0,0 0-1,-1-1 1,-1 1-1,0-1 1,-1 0-1,0 0 1,-1 0-1,-1-23 1,0 37 67,0 0 1,0-1 0,0 1-1,0-1 1,0 1-1,0 0 1,0-1-1,0 1 1,0-1-1,0 1 1,0-1-1,-1 1 1,1 0-1,0-1 1,0 1 0,0 0-1,0-1 1,-1 1-1,1 0 1,0-1-1,0 1 1,-1 0-1,1-1 1,0 1-1,-1 0 1,1 0-1,0-1 1,-1 1 0,1 0-1,0 0 1,-1 0-1,1-1 1,-1 1-1,1 0 1,0 0-1,-1 0 1,1 0-1,-1 0 1,1 0 0,-1 0-1,1 0 1,0 0-1,-1 0 1,1 0-1,-1 0 1,1 0-1,0 0 1,-1 0-1,1 1 1,-1-1-1,1 0 1,0 0 0,-1 0-1,1 1 1,0-1-1,-1 0 1,1 0-1,0 1 1,-1-1-1,-1 2 18,0-1 0,1 0 0,-1 0 0,0 1 0,1-1 0,-1 1-1,1 0 1,-1-1 0,1 1 0,0 0 0,-2 2 0,0 5 4,0-1-1,1 1 1,0 0 0,1 0 0,0 0 0,0 0 0,1 0-1,0 0 1,1 0 0,0 0 0,0 0 0,1-1 0,0 1-1,0 0 1,1-1 0,0 1 0,1-1 0,0 0-1,0 0 1,1 0 0,0-1 0,0 1 0,0-1 0,1-1-1,10 10 1,-7-9-18,0-1 1,0 0-1,1-1 0,0 0 0,0-1 0,0 0 1,0 0-1,0-1 0,1-1 0,0 1 0,18 0 0,2-1-4,1-1-1,57-7 0,-37-3-15,1-3-1,-2-2 1,66-26-1,-42 13 5,-19 8 1,28-7-10,-2-5 1,130-67 0,-206 96 12,-1-1 0,0 0 1,0 0-1,0-1 1,0 0-1,0 0 1,-1 0-1,0 0 1,1 0-1,-2-1 0,1 0 1,0 0-1,-1 0 1,0 0-1,0-1 1,-1 1-1,0-1 0,1 0 1,-2 0-1,1 1 1,-1-1-1,0 0 1,0 0-1,-1 0 1,1-11-1,-1 11 68,-1-15 101,1 21-167,0-1 0,0 1 0,0-1 0,0 1 0,0-1 0,0 1-1,-1-1 1,1 1 0,0-1 0,0 1 0,0-1 0,-1 1-1,1-1 1,0 1 0,-1 0 0,1-1 0,0 1 0,-1 0 0,1-1-1,0 1 1,-1 0 0,1-1 0,-1 1 0,1 0 0,-1 0-1,1-1 1,0 1 0,-1 0 0,1 0 0,-1 0 0,1 0 0,-2 0-1,2 0-1,-1 0 0,1 0-1,-1 1 1,1-1-1,-1 0 1,1 1 0,0-1-1,-1 0 1,1 1-1,-1-1 1,1 1 0,0-1-1,-1 1 1,1-1-1,0 1 1,0-1 0,-1 1-1,1-1 1,0 1-1,0-1 1,0 1 0,0-1-1,-1 1 1,1-1-1,0 1 1,0-1 0,0 2-1,-1 19 52,1-17-27,-1 4 22,0 2-14,1 0 0,0 0 0,0 0 1,1 0-1,0 0 0,4 14 0,-4-21-32,0-1 1,0 1-1,1 0 0,-1-1 1,1 1-1,0-1 1,0 1-1,0-1 0,0 0 1,0 0-1,0 0 1,0 0-1,1 0 1,-1-1-1,1 1 0,0-1 1,-1 1-1,1-1 1,0 0-1,0 0 1,0 0-1,-1-1 0,1 1 1,0-1-1,0 1 1,4-1-1,17 1-23,0-1 0,0-1 1,0-1-1,-1-1 0,1-1 0,-1-1 0,0-1 1,0-1-1,-1-1 0,28-14 0,-8 0-73,-1-1 0,-2-2 0,0-1 0,45-42 0,-60 47 63,-1-2 0,-2 0 0,0-1 0,-2-1 0,0-1 0,-2-1 0,-1 0 0,-1-1 0,-1-1 0,-2 0 0,0-1 0,-3 0 0,0-1 0,8-61 0,14-78 155,-28 138 362,-2 33-484,-1 1-1,1-1 0,-1 0 0,1 1 0,0-1 0,-1 0 1,1 0-1,0 0 0,0 1 0,0-1 0,0 0 1,0 0-1,0 0 0,0 0 0,0-1 0,1 1 1,-1 0-1,0 0 0,0-1 0,1 1 0,-1-1 0,1 1 1,-1-1-1,0 1 0,1-1 0,-1 0 0,1 0 1,2 0-1,46 4-12,-43-3-11,0-1 1,0 0-1,0-1 1,0 0-1,0 0 1,0 0 0,0-1-1,0 0 1,-1 0-1,1-1 1,-1 0-1,1 0 1,-1 0-1,0-1 1,0 0-1,-1 0 1,7-6 0,-1-1-3,-1 0 1,0-1-1,0 0 1,-1 0-1,-1-1 0,0 0 1,-1-1-1,0 0 1,-1 0-1,0 0 1,-2-1-1,6-25 1,-3-7 102,-2-1 1,-2-81-1,-3 124-72,0-7 27,-1-1-1,-1 1 1,0 0 0,-1-1-1,0 1 1,-1 0 0,0 0-1,-1 1 1,0-1 0,-1 1-1,0 0 1,-1 1 0,0 0-1,-1 0 1,-16-17-1,8 12 22,-1 0-1,-1 0 0,0 2 0,-1 0 0,0 1 0,-1 1 0,-41-15 0,45 21-36,0 2 1,-28-3-1,35 5-492,12 0 463,0 0-1,0 0 0,0-1 1,0 1-1,0-1 0,0 0 0,-1 0 1,1 0-1,0 0 0,-1 0 1,0 0-1,1-1 0,-1 1 1,0-1-1,0 1 0,-1-1 0,1 0 1,0 0-1,-1 0 0,0 0 1,1 0-1,0-4 0,2-6-20,0 1 1,-1 0-1,-1-1 0,3-19 0,-4 16 38,0 0-1,-1 0 1,0 0-1,-1 0 1,-1 0-1,-1 0 1,0 1 0,-1-1-1,-9-25 1,-5 3 77,-1 1 1,-1 1 0,-3 1 0,-30-38 0,43 61-51,-1 0 0,0 1 0,0 0 1,-1 1-1,0 0 0,-1 1 0,0 0 0,-1 1 0,0 1 0,0 0 0,0 1 0,-1 0 1,0 1-1,-19-3 0,1 3-9,0 1-1,0 2 1,0 2 0,1 1 0,-1 1-1,0 2 1,0 1 0,1 1 0,0 2-1,0 2 1,1 0 0,1 3 0,-57 30 0,79-39-24,0 1 1,0 1 0,1 0 0,0 0 0,0 0 0,-10 12 0,14-13-1,0-1-1,0 0 0,0 1 1,1-1-1,0 1 0,0 0 0,0 0 1,1 0-1,-1 0 0,1 0 1,1 0-1,-1 0 0,0 8 1,1 1-17,-1-10 3,1 0 0,0-1 0,0 1 0,0 0 0,0 0 0,0 0 0,1 0 0,0 0 0,0-1 0,0 1 0,0 0 0,0-1 0,1 1 0,0-1 0,-1 1 0,5 4 0,-3-40-514,-3 24 526,0-1-1,0 0 1,-1 1-1,0-1 1,-1 1 0,0 0-1,0-1 1,-1 1-1,0 0 1,0 0 0,-1 1-1,0-1 1,0 1-1,-1-1 1,0 2-1,0-1 1,-10-10 0,3 7 29,0-1 0,-1 2 1,1 0-1,-2 0 0,1 1 1,-2 1-1,1 0 0,0 1 1,-1 1-1,0 0 1,-25-4-1,-11 0 43,-1 3 0,-60-1-1,-155 9 204,232 1-255,0 1 0,1 2-1,-1 2 1,1 1 0,-51 21 0,78-28-15,0 2 1,0-1 0,1 1-1,0 0 1,-1 0-1,1 1 1,-10 10 0,13-12-8,1 0 0,-1 1 0,1 0 0,0-1 0,0 1 0,0 0 0,0 0 1,1 0-1,-1 0 0,1 0 0,0 0 0,0 1 0,1-1 0,0 0 0,-1 6 0,1-3 4,1 0 1,0 0-1,0 0 0,0 0 0,1 0 0,0 0 1,4 10-1,-5-15-21,0 1-1,0-1 1,0 0 0,0 0 0,1 0 0,-1 0 0,1 0-1,-1 0 1,1 0 0,0 0 0,0-1 0,0 1 0,0-1-1,0 1 1,0-1 0,0 0 0,0 1 0,1-1 0,-1-1-1,0 1 1,1 0 0,-1 0 0,1-1 0,-1 0 0,4 1-1,-5-11-46,-1 1 70,0 0 0,-1 0 0,0 0 1,0 0-1,-1 0 0,0 1 0,-1-1 0,0 1 0,0-1 0,-1 1 0,0 0 1,0 0-1,-1 1 0,0-1 0,0 1 0,-1 0 0,0 0 0,0 1 1,-12-9-1,6 5 19,0 2 1,-1-1-1,0 1 0,0 1 1,-1 1-1,0 0 1,0 0-1,-1 1 0,0 1 1,1 1-1,-18-2 1,-22-1 54,-97 3 0,101 3-90,15 0 30,1 2 0,-50 9 0,70-8-6,0 0-1,0 1 1,1 0 0,-1 1 0,1 1 0,1 0 0,-1 1 0,-20 15 0,28-18-11,1 0 0,-1 0 1,1 0-1,0 1 0,1 0 0,-1 0 0,1 0 1,0 0-1,0 0 0,1 1 0,-1-1 0,1 1 0,0-1 1,1 1-1,-1 0 0,1 0 0,0 0 0,1 0 0,-1 0 1,1 0-1,1 0 0,0 8 0,1-1-20,1-1 0,0 0 0,1 0 0,0 0 0,0-1 1,2 0-1,-1 1 0,1-2 0,13 18 0,-11-22 11,-10-19 10,-10-20-15,-2 9 33,-1 1 0,-1 1 0,-1 0 0,-1 1 0,-1 0 0,0 2 0,-2 1 1,0 0-1,-1 1 0,-1 2 0,0 0 0,-1 1 0,-1 2 0,0 0 0,0 2 0,-2 0 0,1 2 0,-1 1 1,0 1-1,0 2 0,-35-2 0,2 1 18,-1 3 1,-118 11 0,163-7-35,0 2 0,1 0 1,0 1-1,0 0 1,0 1-1,1 1 0,0 0 1,0 1-1,1 0 0,0 2 1,-13 10-1,18-13-6,1 1 1,0-1-1,0 1 0,1 1 0,0-1 0,0 1 0,1 0 0,0 0 1,0 1-1,1-1 0,0 1 0,1 0 0,0 0 0,1 1 0,0-1 1,1 0-1,-1 16 0,2-12 0,2 30-93,-2-43 87,0 1-1,0 0 1,1-1 0,-1 1 0,1-1-1,0 1 1,-1-1 0,1 1 0,0-1-1,0 1 1,0-1 0,0 0 0,0 1-1,0-1 1,0 0 0,0 0-1,1 0 1,-1 0 0,0 0 0,1 0-1,2 1 1,-4-2 10,0 1 1,0-1-1,0 0 1,1 0-1,-1 0 0,0 0 1,0 0-1,0 0 1,0 0-1,1 1 0,-1-1 1,0 0-1,0 0 0,0 0 1,1 0-1,-1 0 1,0 0-1,0 0 0,0 0 1,1 0-1,-1 0 1,0 0-1,0 0 0,0 0 1,1 0-1,-1 0 0,0 0 1,0 0-1,0-1 1,1 1-1,-1 0 0,0 0 1,0 0-1,0 0 0,0 0 1,1 0-1,-1 0 1,0-1-1,0 1 0,0 0 1,0 0-1,0 0 1,0 0-1,1-1 0,-1 1 1,0 0-1,0 0 0,0 0 1,0 0-1,0-1 1,0 1-1,0 0 0,0 0 1,0 0-1,0-1 1,0 1-1,0 0 0,0 0 1,0 0-1,0-1 1,0 0-4,1-12-3,-1-1 0,-1 1 1,0-1-1,0 1 0,-1-1 0,-1 1 1,-1 0-1,0 0 0,0 0 1,-1 0-1,-1 1 0,0 0 1,0 0-1,-2 1 0,-15-21 0,11 18-1,-1 0 0,0 1-1,0 0 1,-1 1-1,-1 1 1,0 0 0,-1 1-1,0 0 1,0 2-1,-1 0 1,-24-8 0,-1 5 0,-1 2 0,0 2 0,0 2 0,-1 2 0,1 2 0,-74 7 0,99-4 7,0 1 1,0 1 0,0 1 0,1 0-1,-1 1 1,1 1 0,1 1-1,-1 0 1,1 1 0,1 1-1,0 0 1,0 2 0,-22 20 0,26-20-1,0-1 1,1 1-1,1 1 1,-1 0-1,2 0 1,0 1-1,1 0 1,0 0-1,1 1 1,1-1-1,0 1 1,1 1 0,0-1-1,2 1 1,0-1-1,-1 18 1,3-27-16,0 3 12,0 1 0,1-1 1,3 19-1,-3-26-11,-1 1 1,1-1-1,0 1 1,0-1-1,1 1 1,-1-1-1,0 1 1,1-1-1,-1 0 1,1 0-1,0 0 1,0 0-1,0 0 1,0 0-1,0-1 1,0 1-1,0-1 0,4 3 1,-6-4 0,1 0 0,-1 1 0,1-1 0,-1 0 0,1 1 0,0-1 0,-1 0 0,1 1 0,-1-1 0,1 0 0,0 0 0,-1 0 0,1 0 0,0 1 0,-1-1 0,1 0 0,0 0 0,-1 0 0,1-1 0,0 1 0,-1 0 0,1 0 0,-1 0 0,1 0 0,0 0 0,-1-1 0,1 1 0,-1 0 0,1-1 0,0 1 0,-1 0 0,1-1 0,-1 1 0,1-1 0,-1 1 0,0-1 0,1 1 0,-1-1 0,1 1 0,-1-1 0,0 1 0,1-1 0,-1 1 0,0-1 0,0 0 0,1 0-1,1-35-74,-2 26 65,0-4 18,0 0-1,-1 0 1,0 0 0,-1 0 0,-1 0-1,0 0 1,-1 1 0,-10-24 0,10 28-10,-9-21 71,-1 1-1,-2 1 1,-32-45-1,43 67-16,-1-1-1,0 1 1,0 0-1,0 0 1,-1 0 0,1 1-1,-1 0 1,-1 1-1,1-1 1,-1 2-1,1-1 1,-1 1-1,0 0 1,-1 0 0,1 1-1,0 0 1,-1 1-1,1 0 1,-10-1-1,11 2-26,0 0 0,0 0-1,1 1 1,-1 0 0,0 0-1,1 0 1,-1 1 0,1 0 0,-1 0-1,-6 4 1,9-3-9,0 0 0,0 1 1,0-1-1,0 1 0,1 0 0,-1 0 0,1 0 1,0 0-1,0 0 0,1 1 0,-1-1 0,1 1 1,0 0-1,-1 5 0,-3 6 6,2 0-1,0 0 1,1 1 0,-2 32-1,6 72 97,1-51-97,-4-17-9,0-33 7,1 0 0,1 0 0,1 0 0,6 30 0,-5-21 31,-2-29-117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54.7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51 8650,'0'0'7583,"9"0"-6626,2382 0 697,-2041-10-1654,-122 1 0,-17-1 22,70-1 507,-310 8-4935,15-5-1461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34.2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10666,'0'0'7683,"9"1"-7089,-3-1-495,-4 0-61,1 0 0,-1 0 0,1 0 0,0 1 0,-1-1 0,1 0 0,-1 1 0,0 0 1,1 0-1,-1 0 0,1 0 0,-1 0 0,0 0 0,0 0 0,0 1 0,0-1 0,0 1 0,0 0 0,0-1 0,0 1 0,0 0 0,-1 0 0,1 0 1,1 4-1,3 12 23,-1 0 0,-1 0 0,0 0 0,-2 0 0,0 1 1,-1-1-1,0 0 0,-4 24 0,2 7-46,1-49-39,0-18-511,4-66-196,-4 74 678,2 1 1,-1 0 0,2 0 0,-1 0-1,1 0 1,0 1 0,6-11 0,-8 17 59,1 0-1,0 0 1,0 0 0,0-1 0,1 2 0,-1-1 0,0 0 0,1 0 0,-1 1-1,1 0 1,0-1 0,-1 1 0,1 0 0,0 0 0,0 0 0,5 0 0,-6 0 17,1 1 1,-1-1 0,0 1-1,0 0 1,1 0 0,-1 0-1,0 0 1,1 1 0,-1-1-1,0 0 1,1 1 0,-1 0 0,0-1-1,0 1 1,0 0 0,0 0-1,0 0 1,0 1 0,0-1-1,0 0 1,3 4 0,0 2 18,-1 0 1,1 0-1,-1 1 1,-1-1-1,1 1 1,-1 0-1,-1 1 1,1-1-1,-1 0 1,-1 1-1,0-1 1,0 1-1,0-1 0,-2 14 1,1-21 71,0-1-115,0 0 1,0 0 0,0 0-1,1 0 1,-1 0-1,0 1 1,0-1 0,0 0-1,0 0 1,0 0 0,0 0-1,1 0 1,-1 0-1,0 0 1,0 0 0,0 0-1,0 0 1,1 0-1,-1 0 1,0 0 0,0 0-1,0 0 1,0 0 0,0 0-1,1 0 1,-1 0-1,0 0 1,0-1 0,0 1-1,0 0 1,0 0 0,0 0-1,1 0 1,-1 0-1,0 0 1,0 0 0,0 0-1,0-1 1,0 1 0,0 0-1,0 0 1,0 0-1,0 0 1,1 0 0,-1 0-1,0-1 1,0 1-1,0 0 1,0 0 0,0 0-1,0 0 1,0 0 0,0-1-1,0 1 1,0 0-1,0 0 1,0 0 0,12-32 48,-10 25-52,1 1 0,-1-1 1,1 1-1,5-9 0,-6 13 7,-1 0-1,1 0 1,-1 0 0,1 1 0,0-1-1,0 0 1,0 1 0,0-1 0,0 1-1,0 0 1,0 0 0,0 0 0,1 0-1,-1 0 1,0 0 0,1 1 0,2-1-1,0 0 55,-1 1 0,1 0 0,-1 0 0,1 0 0,0 0 0,-1 1 0,1 0 0,-1 0 0,1 0 0,-1 1 0,0-1-1,1 1 1,-1 0 0,0 0 0,0 1 0,0-1 0,0 1 0,-1 0 0,1 0 0,-1 0 0,0 0 0,0 1 0,0-1-1,0 1 1,4 7 0,4 8-533,-1 0-1,-1 0 1,-1 1-1,7 23 0,-14-40 273,-1-3 62,3 6-2765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56.9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 5449,'0'0'10841,"14"-5"-8271,-11 5-2470,0 0 0,0 0 0,0 1 1,-1-1-1,1 1 0,0-1 0,0 1 0,0 0 0,0 0 1,0 1-1,-1-1 0,1 0 0,-1 1 0,1 0 0,-1 0 0,1-1 1,-1 1-1,0 0 0,0 1 0,3 3 0,6 5 1,12 9 70,-16-14-145,-1-1 0,0 1 0,0 0 0,6 8 0,-11-11 0,0 1-1,-1 0 1,1 0 0,-1 0 0,0-1 0,0 1 0,-1 0 0,1 0 0,-1 0 0,0-1 0,0 1 0,-2 5 0,-8 9-409,0 0 0,-2 0 0,0-1 0,-1 0 0,-18 16-1,19-20-1293,-9 9-4415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3:59.6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 1 11867,'0'0'6728,"-7"30"-5898,-21 101-159,24-107-459,1-1 0,1 1 0,2 48 0,2-27 33,-2-33-202,1-1 0,0 0 0,1 0 0,1 0 0,0 0 0,0 0 0,8 18 0,-8-23-30,0 1 0,1-1 0,0 0 0,0 0 0,0 0 1,1 0-1,0-1 0,0 0 0,0 0 0,0 0 0,1 0 0,0-1 1,7 4-1,-10-7-69,-1 1 1,1-1-1,0 0 1,0 0 0,0 0-1,0 0 1,0 0-1,0-1 1,0 0-1,0 1 1,1-1 0,-1 0-1,0 0 1,0-1-1,0 1 1,0-1 0,0 0-1,0 1 1,0-1-1,0 0 1,4-3 0,-2 1-993,1-2 0,0 1 0,-1-1 0,0 0 0,0 0 0,0 0 0,7-11 1,5-11-7563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00.0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60 12 6633,'0'0'11047,"-9"19"-10307,-31 62-213,39-77-491,-1 0-1,0 0 1,1 1 0,0-1 0,0 0 0,0 1 0,0-1 0,1 1 0,0-1 0,0 10-1,1-13-24,-1 1 0,1 0 0,-1 0 0,1 0 0,0-1 0,-1 1 0,1 0-1,0-1 1,0 1 0,0-1 0,1 1 0,-1-1 0,0 1 0,0-1 0,1 0-1,-1 0 1,1 0 0,1 1 0,4 1-59,-1 0 0,1-1-1,-1 0 1,1-1 0,0 0-1,0 0 1,0 0 0,0-1 0,10 0-1,-14 0-60,-1 0 0,1 0 0,0 0 0,-1-1 0,1 1 0,-1-1-1,1 0 1,-1 0 0,1 0 0,-1 0 0,0 0 0,1 0-1,-1 0 1,0-1 0,0 1 0,0-1 0,0 0 0,0 0 0,0 0-1,-1 0 1,1 0 0,0 0 0,-1 0 0,0 0 0,1 0 0,-1-1-1,0 1 1,1-5 0,1-3-367,-1-1 0,0 1-1,0-1 1,-1 0 0,-1-17 0,0 25 540,0-1 0,-1 1 0,0 0 0,1 0-1,-1 0 1,0 0 0,-1 0 0,1 0 0,0 0 0,-1 0 0,1 0 0,-1 1 0,0-1 0,0 1 0,0-1 0,-4-3 0,0 2 93,1-1 1,-1 1-1,0 0 1,0 0-1,0 1 1,-11-5 0,14 7-409,24 1-13539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00.4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165 8 7514,'0'0'9784,"-15"-2"-8927,-51-3-281,64 5-535,-1 0 0,0 0-1,1 0 1,-1 1 0,0-1 0,1 1 0,-1 0 0,1 0 0,-1 0 0,1 0 0,0 0 0,-1 1 0,1-1 0,0 1 0,0-1-1,0 1 1,0 0 0,0 0 0,0 0 0,0 0 0,1 0 0,-1 0 0,1 0 0,-1 1 0,1-1 0,0 0 0,0 1 0,0-1-1,-1 5 1,-2 3 169,0 1-128,1-1-1,0 0 1,0 1 0,1-1-1,1 1 1,-1 0-1,2-1 1,0 1 0,0 0-1,2 13 1,-1-21-90,0 0 0,0 0-1,0 0 1,0-1 0,0 1 0,1 0 0,-1-1 0,1 1 0,0-1-1,-1 1 1,1-1 0,0 0 0,1 0 0,-1 0 0,0 0 0,1 0-1,-1 0 1,1-1 0,-1 1 0,1-1 0,0 0 0,-1 1 0,1-1-1,0-1 1,0 1 0,0 0 0,0-1 0,0 1 0,5-1-1,-4 1-194,1-1 1,0 1-1,0-1 0,0 0 0,0-1 0,0 1 0,0-1 0,-1 0 0,1 0 0,0 0 0,-1-1 0,1 0 0,-1 0 0,1 0 0,-1 0 0,0-1 0,6-4 0,-5 3-157,-2-1 1,1 0 0,0 0 0,-1 0-1,0 0 1,0 0 0,-1-1 0,1 1-1,-1-1 1,2-11 0,-1 1 684,-1 1 1,-1-31-1,-1 45-250,-1 1-1,1 0 1,-1-1-1,1 1 1,0 0-1,-1 0 1,1-1-1,-1 1 1,1 0-1,-1 0 1,1 0-1,-1 0 1,1 0-1,0 0 1,-1 0-1,1 0 1,-1 0-1,1 0 1,-1 0-1,1 0 1,-1 0-1,1 0 1,-1 0-1,1 0 1,-1 0-1,1 1 1,0-1-1,-1 0 1,1 0-1,-1 1 1,1-1-1,0 0 1,-1 0-1,1 1 1,0-1-1,-1 0 1,1 1-1,0-1 1,-1 1-1,1-1 1,0 0-1,0 1 1,-1-1-1,1 1 1,0-1-1,0 1 1,0-1-1,0 0 1,0 2-1,-2 6 158,0 0-1,1 0 1,0 0-1,1 0 0,-1 1 1,3 12-1,-2-19-249,0 1 0,0-1-1,1 0 1,-1 1-1,1-1 1,-1 0 0,1 0-1,0 0 1,0 0-1,0 1 1,0-1 0,0 0-1,0-1 1,1 1-1,-1 0 1,1 0 0,-1-1-1,1 1 1,0 0-1,0-1 1,-1 0 0,1 1-1,0-1 1,0 0-1,0 0 1,1 0 0,-1 0-1,0-1 1,3 2-1,56-1-5917,-34-1-104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00.7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143 1 5329,'0'0'13483,"-17"4"-12878,-53 19-58,66-21-497,1 0-1,-1 1 0,1-1 1,0 1-1,0 0 1,0 0-1,0 0 0,0 0 1,1 1-1,-1-1 0,1 1 1,0-1-1,0 1 0,0 0 1,0 0-1,1 0 1,0 0-1,0 0 0,0 0 1,0 0-1,0 9 0,0-8 3,-1 6 38,1 0-1,0-1 1,0 20 0,1-28-87,0 0 1,0 0 0,1 0 0,-1 0 0,0 0 0,1 0 0,-1 0 0,1 0 0,-1-1 0,1 1 0,0 0-1,0 0 1,0-1 0,0 1 0,0 0 0,0-1 0,0 1 0,1-1 0,-1 0 0,1 1 0,-1-1 0,1 0-1,-1 0 1,1 0 0,-1 0 0,1 0 0,0 0 0,3 1 0,0-1-158,1 0 0,-1 0 0,1 0 0,-1-1 0,1 0 1,-1 0-1,1 0 0,-1-1 0,1 0 0,-1 0 0,1 0 0,-1-1 0,0 1 0,1-1 1,-1-1-1,0 1 0,-1-1 0,1 0 0,0 0 0,-1 0 0,1 0 0,-1-1 0,5-5 1,0-2-791,-1 0 0,0-1 1,-1 0-1,0 0 0,-1-1 0,0 1 1,-1-1-1,4-16 0,3-18-1353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01.1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54 43 4153,'0'0'13049,"-6"-8"-11631,-20-23-618,26 30-786,0 1-1,0 0 1,0 0-1,0 0 0,-1-1 1,1 1-1,0 0 1,0 0-1,-1 0 1,1 0-1,0-1 1,0 1-1,0 0 1,-1 0-1,1 0 0,0 0 1,-1 0-1,1 0 1,0 0-1,0 0 1,-1 0-1,1 0 1,0 0-1,0 0 1,-1 0-1,1 0 1,0 0-1,-1 0 0,1 0 1,0 0-1,0 0 1,-1 0-1,1 0 1,0 0-1,0 0 1,-1 1-1,1-1 1,0 0-1,0 0 0,0 0 1,-1 0-1,1 1 1,0-1-1,0 0 1,0 0-1,-1 1 1,1-1-1,0 0 1,0 0-1,0 1 1,0-1-1,0 0 0,0 0 1,0 1-1,0-1 1,0 1-1,-4 16 265,4-15-184,-6 67 899,5 120 0,2-147-777,4 11-82,2 1-1,26 100 1,-33-195-8395,0 14-559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03.4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10882,'0'0'5578,"67"0"-5394,-49 0-184,-2 0-152,-2 0-945,-6 0-1103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04.0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248 24 8434,'0'0'7277,"-25"-4"-5876,-78-12-401,98 15-886,0 0 0,0 0 0,0 1 0,0-1 0,0 1 0,-1 0 0,1 0 0,0 1 0,0 0-1,0-1 1,0 2 0,0-1 0,0 1 0,0-1 0,1 1 0,-7 4 0,8-3-56,0 0 1,1 0-1,0 0 0,0 0 0,0 1 1,0-1-1,0 1 0,0-1 0,1 1 1,0-1-1,0 1 0,0 0 0,0 0 0,1 0 1,-1-1-1,1 7 0,-1 3 32,0 0 0,0-1-1,2 1 1,0 0 0,0 0 0,1-1-1,5 19 1,-5-26-88,-1-1 0,1 1 0,1 0 0,-1-1 0,1 0 0,-1 1 0,1-1 0,0 0-1,1 0 1,-1-1 0,1 1 0,-1-1 0,1 0 0,0 0 0,1 0 0,-1 0 0,0-1 0,1 1 0,-1-1 0,1 0-1,9 2 1,-10-3-126,1 0-1,0 0 0,-1 0 1,1-1-1,-1 1 1,1-1-1,0 0 0,-1-1 1,1 1-1,0-1 0,-1 0 1,1 0-1,-1 0 1,1-1-1,6-3 0,-5 2-553,0-1-1,-1 0 1,1-1-1,-1 0 1,0 1-1,0-2 1,-1 1-1,1 0 1,5-11-1,10-23-5876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04.3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 0 9826,'0'0'9017,"-4"22"-8189,-1 4-610,-4 19 260,-2 52 1,3 190 570,8-283-1076,0 0-1,0 1 0,1-1 1,0 0-1,0 0 0,0 1 0,3 6 1,8 1-1702,7-7-3594,-11-5 391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04.7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124 1 9898,'0'0'9849,"-11"0"-9525,3 0-271,5 0-38,1-1 0,-1 1 0,0 0 0,0 0 0,0 0-1,1 0 1,-1 1 0,0-1 0,0 1 0,1 0 0,-1 0-1,0 0 1,1 0 0,-1 0 0,1 0 0,-1 1 0,1-1-1,0 1 1,0-1 0,-1 1 0,1 0 0,0 0 0,-3 4-1,-2 9 87,1-1 0,0 1 0,1 1 0,0-1 0,2 1 0,0-1-1,0 1 1,2 0 0,0 0 0,1 17 0,0-31-106,0 0 0,0 0 0,1 0-1,-1-1 1,1 1 0,-1 0 0,1 0 0,0-1 0,0 1 0,-1 0-1,1-1 1,0 1 0,1-1 0,-1 1 0,0-1 0,0 0 0,1 1-1,-1-1 1,0 0 0,1 0 0,-1 0 0,1 0 0,0 0 0,-1 0 0,1-1-1,0 1 1,-1 0 0,1-1 0,0 1 0,0-1 0,2 0 0,-1 1-104,1 0 1,-1-1 0,0 0 0,1 0 0,-1 0 0,1 0 0,-1-1 0,1 1 0,-1-1 0,0 0 0,1 0 0,-1 0 0,0 0-1,0 0 1,0-1 0,5-3 0,-4 1-124,0 0 0,0 0 0,-1 0-1,1 0 1,-1-1 0,0 1 0,-1-1 0,1 0 0,-1 0-1,0 0 1,0 0 0,0-1 0,-1 1 0,1-8-1,1-8 221,-1-1-1,-1-28 0,-1 35 791,-1 34 1530,0-12-2073,0 0 0,1 0 1,0 0-1,1 0 0,-1 0 1,3 9-1,-2-14-242,0 0 0,0 0 1,0 0-1,0 0 0,0 0 1,0 0-1,0 0 0,1 0 1,-1-1-1,1 1 0,-1 0 1,1-1-1,0 0 0,-1 1 0,1-1 1,0 0-1,0 0 0,0 0 1,0 0-1,0 0 0,0 0 1,0 0-1,1-1 0,-1 1 0,0-1 1,4 0-1,0 1-449,1 0 0,0 0 0,0-1 0,0 0 0,-1-1 0,1 1 0,0-1 0,0-1 0,-1 1 0,1-1 0,11-5 0,9-10-5025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34.6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178 0 10818,'0'0'10113,"-26"23"-9715,-80 76-142,101-94-234,0 0-1,0 0 1,1 1 0,-1 0 0,2 0 0,-1 0 0,1 0 0,-4 9 0,5-10-6,1 0 0,1-1 0,-1 1 0,0 0 0,1 0 0,0-1 1,1 8-1,0 4-26,-1-15-5,1 0 0,-1 0 0,1 0 0,0 0 0,-1-1 0,1 1 1,0 0-1,0 0 0,0-1 0,-1 1 0,1-1 0,0 1 0,0-1 0,0 1 1,0-1-1,0 1 0,0-1 0,0 0 0,0 1 0,0-1 0,0 0 1,0 0-1,0 0 0,0 0 0,0 0 0,0 0 0,1 0 0,0-1 0,35-1-1042,-32 1 696,0-1 0,-1 0 0,1 0-1,0 0 1,-1-1 0,0 1 0,1-1-1,-1 0 1,0-1 0,0 1 0,-1 0-1,1-1 1,-1 0 0,0 0 0,0 0-1,0 0 1,0-1 0,2-4 0,-1 0-185,1-1 0,-1 1 0,3-14 0,0-28 6861,-7 70-3711,0-9-2300,0 4-12,0 0-1,1-1 1,0 1-1,4 13 1,-4-22-303,1-1 0,-1 1 0,1-1 0,0 0 1,0 1-1,1-1 0,-1 0 0,1-1 0,0 1 1,0 0-1,0-1 0,1 1 0,-1-1 0,1 0 0,7 5 1,-9-7-198,1 0 1,-1 0 0,1 0 0,0 0 0,-1 0-1,1-1 1,0 1 0,-1-1 0,1 1 0,5-1-1,15-2-6996,-5-3-3145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05.0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 1 592,'0'0'18524,"-45"152"-17748,45-112-160,0 0-144,0-5-255,0-3-105,5-8-80,1-5-32,2-6-248,0-5-481,0-8-799,0 0-2465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05.4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10474,'0'0'3801,"20"4"-3950,2 1-65,130 31-3688,-84-17 6280,-98-19 1762,19 0-3289,5 0-367,-1 0 0,0 0 0,0 0 0,0 1 0,-12 3 1,17-3-422,-1 1-1,0-1 1,1 0 0,0 1 0,-1 0 0,1-1 0,0 1 0,0 0-1,0 0 1,0 0 0,0 0 0,0 1 0,1-1 0,-1 0 0,1 1-1,0-1 1,-2 5 0,-1 4 9,1 0 0,1 0 0,-1 0 0,2 1 0,0-1 0,0 0 0,1 1 0,2 16 0,-2-25-81,0-1-1,1 1 1,-1 0-1,1-1 1,0 1-1,0 0 1,0-1-1,0 1 1,1-1-1,-1 0 1,1 1-1,-1-1 1,1 0-1,0 0 1,0 0-1,0 0 1,0 0-1,0 0 1,0-1-1,1 1 1,-1-1-1,0 1 1,1-1-1,-1 0 1,1 0-1,-1 0 1,1 0-1,0-1 1,-1 1-1,1-1 1,3 1-1,-2-1-175,0 1-1,0-1 1,-1 0 0,1 0-1,0 0 1,0-1 0,-1 1-1,1-1 1,0 0-1,-1 0 1,1 0 0,0-1-1,-1 1 1,0-1 0,1 0-1,-1 1 1,0-2 0,0 1-1,0 0 1,0-1-1,0 1 1,3-5 0,-2 1-299,0-1 0,-1 0 1,0 0-1,0-1 1,0 1-1,2-13 0,0-27 3870,-7 51-3089,0 0 1,1 1 0,0-1-1,0 0 1,0 0-1,-1 7 1,1-3-177,0 1 1,0 0-1,1 0 0,0-1 1,1 1-1,2 12 0,-2-20-167,0 0-1,0 0 0,0 0 0,0 0 1,0-1-1,0 1 0,1 0 1,-1 0-1,0-1 0,1 1 0,-1-1 1,0 1-1,1-1 0,-1 0 0,1 1 1,-1-1-1,1 0 0,-1 0 1,1 0-1,-1 0 0,3-1 0,33-5-5233,-16-8-1670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06.1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49 1 10306,'0'0'8126,"-8"2"-7693,5-2-399,1 1-1,0 0 1,-1-1-1,1 1 0,0 0 1,-1 0-1,1 1 1,0-1-1,0 0 0,0 1 1,-3 1-1,4 0 4,0-1 0,-1 0 0,1 1 0,0-1-1,0 1 1,0-1 0,0 1 0,1-1 0,-1 1 0,1 0 0,0-1-1,-1 1 1,1 0 0,1 3 0,-1 3 12,1-1 0,0 1 0,1-1-1,0 0 1,0 0 0,1 0 0,0 0 0,0-1 0,1 1 0,0-1 0,6 9-1,13 27-25,-22-42-42,-1 0 0,1 1 0,-1-1 0,1 0-1,-1 0 1,1 1 0,-1-1 0,0 0 0,0 0 0,0 1-1,0-1 1,0 0 0,0 1 0,0-1 0,0 0 0,0 1-1,0-1 1,-1 0 0,1 0 0,-1 1 0,1-1-1,-2 2 1,2-2-18,-1-1-1,0 1 1,0-1-1,1 0 1,-1 1-1,0-1 0,0 1 1,0-1-1,0 0 1,1 0-1,-1 0 1,0 1-1,0-1 1,0 0-1,0 0 0,0 0 1,0 0-1,0 0 1,0-1-1,1 1 1,-1 0-1,0 0 1,0-1-1,0 1 0,0 0 1,1-1-1,-1 1 1,0-1-1,0 1 1,1-1-1,-1 1 1,-1-2-1,1 2-64,1-1 1,-1 1-1,0 0 0,1-1 1,-1 1-1,0-1 1,1 1-1,-1-1 0,1 1 1,-1-1-1,1 0 0,-1 1 1,1-1-1,-1 1 0,1-1 1,0 0-1,-1 0 0,1 1 1,0-1-1,-1 0 1,1 0-1,0 1 0,0-1 1,0 0-1,0 0 0,0 1 1,0-1-1,0 0 0,0 0 1,0 1-1,0-1 0,0 0 1,1 0-1,-1 1 1,0-1-1,0 0 0,1 0 1,-1 1-1,1-1 0,-1 0 1,0 1-1,1-1 0,-1 1 1,1-1-1,0 0 0,-1 1 1,1-1-1,-1 1 1,1 0-1,0-1 0,-1 1 1,1-1-1,0 1 0,38-20-694,-39 20 801,45-17 342,-22 10 266,0-1 0,0-2 0,-1 0 0,0-1 0,-1-2 0,24-17 0,-43 28-570,-1 1-1,0 0 0,1 0 0,-1-1 0,0 1 1,0 0-1,0-1 0,0 1 0,0-1 0,0 0 1,0 1-1,-1-1 0,2-2 0,-2 3-19,0 0 0,0 0 0,0 0 0,0 1 0,0-1 0,0 0 0,0 0 0,-1 0 0,1 1 0,0-1 0,0 0 0,-1 0 0,1 1 0,0-1 0,-1 0 0,1 1 0,-1-1 0,1 0 0,-1 1 0,1-1 0,-2 0 0,-1-1 45,1 0 0,-1 1 1,0-1-1,0 1 1,0 0-1,0 0 0,0 0 1,0 0-1,0 0 1,0 1-1,0-1 0,-1 1 1,-3 0-1,2 0 97,-1 0 1,0 0-1,1 0 0,-1 1 1,0 0-1,1 0 0,-1 0 1,1 1-1,-6 2 0,8-2-89,0 0-1,0 0 1,0 1-1,0 0 1,1-1 0,-1 1-1,1 0 1,0 0-1,0 0 1,0 0-1,0 1 1,0-1-1,0 1 1,-1 6-1,0 0 18,1 1-1,0 0 1,0 0 0,2-1-1,-1 1 1,1 0 0,2 14 0,-2-24-89,0 1 0,0 0 1,1 0-1,-1-1 0,1 1 1,-1 0-1,1-1 0,0 1 1,-1 0-1,1-1 0,0 1 1,0-1-1,0 1 0,0-1 1,1 0-1,-1 0 0,0 1 1,0-1-1,3 1 0,-1 1-3,1-1-1,0-1 0,-1 1 1,1-1-1,0 1 1,0-1-1,0 0 0,5 0 1,4 1-166,0-1 1,0-1 0,0-1 0,19-2 0,-26 2-121,0-1 0,0 1 0,-1-1 0,1-1 0,0 1 0,-1-1 0,1 0 0,-1 0 1,0 0-1,0-1 0,0 0 0,5-5 0,1-2-1671,0-2-1,-1 1 1,12-20 0,-2-2-4647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06.4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 1 9034,'0'0'10774,"-6"26"-10020,-19 87-199,22-97-407,0 1 1,2 0-1,0 0 1,2 25 0,0-7 61,-1-29-218,0 1 0,0-1 0,1 1 0,0 0 0,0-1 0,1 0-1,0 1 1,0-1 0,0 0 0,1 0 0,0 0 0,0 0 0,0 0 0,9 9 0,-12-14-65,0-1 1,0 0 0,0 0 0,0 1-1,0-1 1,0 0 0,1 0 0,-1 0-1,0 1 1,0-1 0,0 0 0,0 0-1,1 0 1,-1 1 0,0-1 0,0 0-1,1 0 1,-1 0 0,0 0 0,0 0-1,1 0 1,-1 0 0,0 0 0,0 1-1,1-1 1,-1 0 0,0 0-1,0 0 1,1 0 0,-1 0 0,0 0-1,0-1 1,1 1 0,-1 0 0,0 0-1,0 0 1,1 0 0,-1 0 0,0 0-1,0 0 1,1 0 0,-1-1 0,0 1-1,0 0 1,0 0 0,1 0 0,-1 0-1,0-1 1,0 1 0,0 0 0,0 0-1,1 0 1,-1-1 0,0 1 0,0 0-1,0 0 1,0-1 0,0 1-1,0 0 1,0 0 0,0-1 0,0 1-1,2-19-5706,-2 18 5354,0-25-8735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06.7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 3425,'0'0'13299,"77"-3"-13299,-50 3-2009,-8 0-5192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07.1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54 70 4337,'0'0'13387,"-3"-45"-13187,3 36-200,-16 4-1256,0 0-2769,-3-1-6506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12.3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8906,'0'0'7735,"0"7"-7135,-2 98 848,5 1 0,23 142 0,-18-200-1435,-4-26-167,-1 0 0,1 22-1,-4-42-405,0-16-2014,0-13-1447,0-7-1693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12.7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1 9058,'0'0'6437,"23"2"-4988,3 0-999,44 9 0,-66-10-423,-1 0 1,0 0-1,1 0 1,-1 1-1,0 0 1,0 0-1,0 0 0,-1 0 1,1 0-1,0 0 1,-1 1-1,1-1 1,-1 1-1,0 0 1,0-1-1,0 1 0,0 0 1,-1 0-1,1 1 1,-1-1-1,1 0 1,-1 0-1,0 1 1,1 5-1,0-1 24,2 5-3,-1 0 0,-1 1 0,0-1 0,0 0 0,-1 1-1,-1-1 1,-1 1 0,1-1 0,-2 0 0,0 1 0,-1-1 0,0 0 0,-1 0-1,-8 19 1,5-17-17,-1 0-1,-1 0 0,0-1 0,-1 0 1,-1 0-1,0-1 0,0-1 1,-1 0-1,-1 0 0,0-1 1,-15 9-1,27-19-90,0 0-1,0 0 1,0-1 0,0 1 0,-1 0-1,1-1 1,0 1 0,0-1-1,-1 1 1,1-1 0,0 1 0,-1-1-1,1 0 1,0 0 0,-3 0 0,4 0-117,-1-1 1,1 1-1,-1-1 1,1 1 0,-1-1-1,1 1 1,-1-1-1,1 1 1,-1-1 0,1 0-1,0 1 1,0-1-1,-1 0 1,1 1 0,0-1-1,0 0 1,0 1 0,-1-1-1,1 0 1,0 0-1,0 1 1,0-1 0,0 0-1,1 1 1,-1-2-1,0-19-4797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13.1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230 24 3473,'0'0'14586,"-18"-4"-14022,-59-14-268,74 18-268,-1-1 0,1 1 1,0 0-1,-1 0 0,1 0 1,-1 0-1,1 1 0,-1-1 1,1 1-1,0 0 1,0 0-1,-1 0 0,1 0 1,0 1-1,0-1 0,0 1 1,0 0-1,0-1 0,1 2 1,-1-1-1,-3 3 0,0 2 94,1 0 1,0 0-1,0 0 0,0 1 0,-5 11 0,9-18-107,-3 8 50,0 0 1,1 0-1,0 0 1,0 0-1,1 1 0,0-1 1,0 1-1,1-1 1,0 1-1,1 0 1,0-1-1,1 1 1,2 10-1,-3-16-86,2 1 1,-1-1-1,1 0 0,-1 0 0,1 1 0,0-1 1,1 0-1,-1-1 0,1 1 0,-1 0 0,1-1 0,0 1 1,0-1-1,1 0 0,-1 0 0,1-1 0,0 1 1,-1 0-1,1-1 0,0 0 0,0 0 0,1 0 0,-1-1 1,0 0-1,1 1 0,-1-1 0,0-1 0,1 1 1,6 0-1,-7-1-143,1 1 0,-1-1 1,1 0-1,0 0 0,-1-1 1,1 1-1,-1-1 0,1 0 1,-1 0-1,0-1 0,1 1 1,-1-1-1,0 0 0,0 0 0,0 0 1,0-1-1,0 1 0,-1-1 1,1 0-1,-1 0 0,0 0 1,0-1-1,0 1 0,0-1 1,0 0-1,-1 1 0,1-1 1,-1 0-1,0-1 0,-1 1 1,1 0-1,-1 0 0,2-10 1,0-1 110,-1-1 0,0 0 0,-1 1 0,-1-1 0,-2-17 0,-2 18 1359,-4 12 615,7 4-1839,0 0-1,0 0 0,0-1 1,1 1-1,-1 0 1,0 0-1,1 0 1,-1 0-1,0 0 0,1 0 1,-1 0-1,1 0 1,-1 0-1,1 0 1,0 0-1,-1 0 0,1 1 1,0-1-1,0 0 1,0 2-1,-1 9 96,0 0 0,1 0-1,1 0 1,0 0 0,0 0 0,5 16-1,-5-25-187,0 0-1,0 0 1,1 0 0,-1 0-1,1 0 1,0 0-1,0 0 1,0-1 0,0 1-1,0-1 1,1 1-1,-1-1 1,1 0-1,-1 0 1,1 0 0,0 0-1,0-1 1,0 1-1,0-1 1,0 0 0,0 0-1,0 0 1,1 0-1,-1 0 1,0-1 0,0 1-1,7-1 1,-6 0-133,4 1-561,0 0 1,-1-1-1,1 0 1,-1 0 0,1-1-1,-1 0 1,1 0-1,-1-1 1,14-4 0,4-11-4524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13.4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38 0 3977,'0'0'15323,"-37"147"-14627,37-101-280,0-1-88,5-5-120,3-5-144,0-6-64,-3-5 0,1-10-352,-4-4-496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35.0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104 0 11122,'0'0'8638,"-15"20"-8175,-47 60-67,60-77-357,-1 0 0,1 1 0,-1-1 1,1 0-1,0 1 0,0-1 0,0 1 0,0 0 0,1 0 0,0 0 0,0 0 0,0-1 1,0 2-1,0-1 0,1 0 0,0 0 0,0 0 0,0 6 0,1 6 96,0-14-125,-1 0 0,0 0 0,1 0 1,-1 0-1,1 0 0,0 0 0,0 0 1,0 0-1,0 0 0,0 0 0,0-1 1,0 1-1,0 0 0,1-1 0,-1 1 1,3 2-1,32 22 27,-20-15-43,-10-7-87,-4-2 40,1-1 0,-1 1 1,1-1-1,-1 1 0,0 0 0,0 0 1,1 0-1,-1 0 0,-1 0 0,1 0 1,0 1-1,-1-1 0,1 1 0,-1-1 1,1 1-1,-1 0 0,0-1 0,0 1 1,-1 0-1,1 0 0,0 4 0,-1-46-6679,0 8 610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13.8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33 7458,'0'0'7425,"176"-32"-9961,-133 32-3018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14.3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211 22 9114,'0'0'10174,"-12"-4"-9474,5 2-640,-4-2 105,0 1 0,0 0 0,-15-1 0,22 3-114,0 1 0,1 0 0,-1 0 0,0 0 0,1 1 0,-1-1 0,0 1 0,1 0-1,-1 0 1,1 0 0,-1 0 0,1 0 0,-1 1 0,1 0 0,0 0 0,-6 4 0,2 1 14,1 0 0,0 1 1,0 0-1,0 0 0,1 1 0,0-1 0,1 1 1,0 0-1,0 1 0,1-1 0,0 0 1,1 1-1,0 0 0,0 0 0,1-1 0,1 1 1,-1 0-1,2 0 0,2 18 0,-3-24-69,1 0 0,1-1-1,-1 1 1,0 0 0,1-1 0,0 0 0,0 1-1,0-1 1,0 0 0,0 0 0,1 0-1,0 0 1,-1-1 0,1 1 0,0-1-1,0 0 1,0 1 0,1-1 0,-1-1-1,0 1 1,1 0 0,-1-1 0,1 0-1,-1 1 1,1-2 0,4 2 0,-3-1-111,-1 0 0,1 0 1,0 0-1,0-1 1,0 0-1,0 0 0,-1 0 1,1 0-1,0-1 0,0 0 1,0 0-1,-1 0 0,1-1 1,-1 1-1,1-1 1,-1 0-1,1-1 0,-1 1 1,0-1-1,4-2 0,-4 0-181,0 0 0,0 0 0,0 0 0,0 0 0,-1 0 0,0-1 0,0 1 0,0-1 0,-1 0 0,0 0 0,2-10 0,-1-1 112,-1 0 1,-1-33-1,-1 45 314,0 5-85,0 0 0,0-1 0,0 1 0,0 0 0,0 0 0,0 0 0,0-1-1,-1 1 1,1 0 0,0 0 0,0 0 0,0-1 0,0 1 0,0 0-1,-1 0 1,1 0 0,0 0 0,0-1 0,0 1 0,0 0 0,-1 0-1,1 0 1,0 0 0,0 0 0,0 0 0,-1 0 0,1 0 0,0-1-1,0 1 1,-1 0 0,1 0 0,0 0 0,0 0 0,0 0 0,-1 0 0,1 0-1,0 1 1,0-1 0,-1 0 0,1 0 0,0 0 0,0 0 0,0 0-1,-1 0 1,1 0 0,0 0 0,0 0 0,0 1 0,-1-1 0,1 0-1,0 0 1,0 0 0,0 0 0,0 1 0,0-1 0,-1 0 0,1 0-1,0 0 1,0 1 0,0-1 0,-3 11 244,1 0 0,0 0-1,1 1 1,0-1 0,1 22 0,0-19-170,1-12-120,-1 0 0,0-1-1,1 1 1,-1 0-1,1-1 1,-1 1-1,1 0 1,0-1-1,-1 1 1,1-1 0,0 1-1,0-1 1,0 1-1,1-1 1,-1 0-1,0 1 1,0-1-1,1 0 1,-1 0 0,1 0-1,-1 0 1,1 0-1,-1 0 1,1-1-1,-1 1 1,1 0-1,0-1 1,0 1 0,-1-1-1,1 0 1,0 0-1,3 1 1,6 0-1082,0-1 0,0 1 0,21-3 0,-8-3-4316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15.1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121 22 3321,'0'0'13339,"-13"-4"-12323,-38-12-300,49 16-675,1-1-1,0 1 1,0 0-1,-1 0 1,1-1-1,0 1 1,-1 0 0,1 0-1,0 0 1,-1 0-1,1 0 1,0 1-1,-1-1 1,1 0-1,0 1 1,-1-1 0,1 0-1,0 1 1,0 0-1,-1-1 1,1 1-1,0 0 1,0-1 0,0 1-1,0 0 1,0 0-1,0 0 1,0 0-1,0 0 1,1 0 0,-1 0-1,0 1 1,0-1-1,1 0 1,-1 0-1,1 0 1,-1 1 0,1-1-1,0 0 1,-1 1-1,1-1 1,0 0-1,0 1 1,0 1 0,0 4 57,-1 0 1,1 0 0,1 0 0,-1 0 0,1 0 0,3 10 0,-1-11-81,0 1 0,0-1 0,1 0 0,0 0 0,0 0 0,1-1 0,0 1 0,0-1 0,0 0 0,0-1 0,7 5 0,-4-2-13,0 0 0,0 1 1,11 13-1,-19-20-10,1 0 0,0 0 1,0 0-1,0 0 0,-1 0 0,1 1 0,-1-1 0,1 0 1,-1 0-1,1 1 0,-1-1 0,0 0 0,1 0 0,-1 1 0,0-1 1,0 0-1,0 1 0,0-1 0,0 0 0,0 1 0,-1-1 0,1 0 1,0 1-1,-1-1 0,0 1 0,0 0-6,0 0 0,-1-1 0,1 1 0,-1-1 0,1 1 1,-1-1-1,0 0 0,1 0 0,-1 1 0,0-1 0,0-1 0,0 1 0,0 0 0,-2 0 0,-7 2-385,1 0 0,-1-2 0,0 1 0,-19-1 0,28-1 340,-17-2-2763,19 1 2627,-1 0 0,1 0 1,-1 0-1,1 0 0,-1 0 0,1 0 1,0 0-1,-1 0 0,1-1 0,0 1 0,0 0 1,0 0-1,0 0 0,0 0 0,1-2 0,-1 2 151,0-1-1,1 1 1,-1 0 0,1-1-1,0 1 1,0 0-1,-1 0 1,1 0-1,0-1 1,0 1-1,0 0 1,0 0-1,0 0 1,0 0-1,0 1 1,0-1-1,1 0 1,-1 0-1,0 1 1,1-1-1,-1 1 1,2-1-1,39-14 83,-27 10-90,5-2 12,82-33 996,-88 34-465,-1-1 0,0-1-1,0 0 1,0 0 0,11-12-1,-21 17-305,0 0-1,-1 0 0,1-1 1,-1 1-1,0-1 1,0 0-1,3-5 0,-5 8-121,1-1 0,0 1 0,-1-1 0,1 1-1,-1-1 1,1 0 0,-1 1 0,0-1-1,0 0 1,0 1 0,0-1 0,0 0 0,0 1-1,0-1 1,0 0 0,-1 1 0,1-1 0,-1 0-1,1 1 1,-2-4 0,0 4-40,0 0 0,1 0 0,-1 0 0,0 0 0,0 1 0,0-1 0,0 0 0,1 1 0,-1-1 0,0 1 0,0 0 0,0 0 0,0 0 0,0 0 0,0 0 0,0 0 0,0 0 0,0 0 0,-4 2 0,2-1 56,0-1 1,0 1-1,0 1 1,0-1 0,0 0-1,0 1 1,0 0-1,-6 4 1,6-1 39,-1-1 0,1 2 0,0-1 0,0 0 0,1 1 0,-1 0 0,1 0 0,1 0 0,-1 0-1,1 0 1,-2 9 0,0 0 38,2 1 0,0-1 0,1 27 0,1-40-152,0 1 0,0 0 0,0-1-1,0 1 1,1-1 0,0 1 0,-1-1 0,1 1 0,0-1-1,0 0 1,0 1 0,0-1 0,1 0 0,-1 0 0,1 0-1,-1 0 1,1 0 0,0 0 0,0 0 0,2 2 0,0-2-3,0 0 1,0 0 0,0 0 0,0 0 0,0 0 0,1-1 0,-1 0-1,0 0 1,1 0 0,-1 0 0,6-1 0,-2 0-222,0 0 0,0 0 0,0-1 1,-1 0-1,1 0 0,0-1 0,-1 0 1,1 0-1,-1-1 0,0 0 0,1-1 0,-2 1 1,1-1-1,7-6 0,0-3-1801,-1-1 1,0-1-1,12-19 0,-2-4-4183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15.4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74 0 8242,'0'0'11157,"-11"24"-10174,-36 80-227,44-94-664,0 0 1,0 0-1,1 0 0,0 1 1,1-1-1,0 0 0,1 1 1,0-1-1,2 14 0,0 10 109,-2-23-140,1 1 0,0 0 0,4 18 1,-4-25-83,0-1 1,1 1 0,-1-1-1,1 0 1,0 0-1,0 0 1,1 0 0,-1 0-1,1 0 1,-1 0 0,1-1-1,5 5 1,-8-8-42,1 0 0,-1 1-1,0-1 1,0 0 0,0 0 0,1 0-1,-1 0 1,0 0 0,0 0-1,1 0 1,-1 0 0,0 0 0,0 1-1,1-1 1,-1 0 0,0 0 0,0 0-1,1 0 1,-1-1 0,0 1 0,0 0-1,1 0 1,-1 0 0,0 0 0,0 0-1,0 0 1,1 0 0,-1 0 0,0 0-1,0-1 1,0 1 0,1 0 0,-1 0-1,0 0 1,0 0 0,0-1-1,0 1 1,1 0 0,-1 0 0,0 0-1,0-1 1,0 1 0,0 0 0,0 0-1,0 0 1,0-1 0,0 1 0,0 0-1,0 0 1,0-1 0,0 1 0,0 0-1,0 0 1,0-1 0,0 1 0,0 0-1,0 0 1,0-1 0,0 1 0,0 0-1,0-23-4339,0 18 2527,0-24-7851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15.7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9090,'0'0'11374,"18"0"-10830,134 0 33,-83 3-688,-68-3-78,-1 0 0,0 1-1,0-1 1,0 0 0,0 0 0,0 1 0,0-1-1,0 0 1,0 1 0,0-1 0,0 0 0,0 1-1,0-1 1,0 0 0,0 1 0,0-1 0,0 0-1,0 1 1,0-1 0,0 0 0,0 1 0,0-1-1,-1 0 1,1 1 0,0-1 0,0 0 0,0 0 0,-1 1-1,1-1 1,0 0 0,0 0 0,-1 0 0,1 1-1,0-1 1,0 0 0,-1 0 0,-11 3-4532,-1-3-3768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17.8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9522,'0'0'8459,"0"29"-7511,0 212 459,0-49-875,0-191-940,2-60-12001,-2 29 6518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18.1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42 75 8122,'0'0'7460,"9"-12"-6823,34-36-75,-41 46-511,-1 1 0,1-1 0,0 1 1,-1 0-1,1 0 0,0 0 0,0 0 0,0 0 1,0 0-1,0 1 0,0-1 0,0 0 0,0 1 0,0 0 1,0-1-1,0 1 0,0 0 0,0 0 0,0 0 1,0 1-1,0-1 0,0 0 0,0 1 0,0-1 0,0 1 1,0 0-1,0 0 0,3 1 0,1 2 24,-1 0 0,1 0-1,-1 0 1,0 0 0,-1 1-1,6 6 1,-2-2-21,-1 1 1,0 0-1,-1 1 0,0-1 0,0 1 1,-1 1-1,-1-1 0,0 0 0,0 1 1,-1 0-1,-1 0 0,0 0 0,-1 0 1,0 0-1,0 0 0,-2 1 0,1-1 1,-5 18-1,3-22 9,-1 0 1,0 0-1,0-1 0,-1 1 1,0-1-1,-1 0 1,0 0-1,0 0 0,0-1 1,-1 1-1,1-1 1,-2-1-1,-6 7 0,-5 2 47,-1-1 0,0-1 0,-33 17 0,45-26-205,0 0 0,0 0 0,-1 0 0,1-1 1,0 0-1,-1-1 0,-13 2 0,21-3 36,0 0 0,0 0 0,-1 0 0,1 0 0,0 0 0,0 0 0,0-1-1,-1 1 1,1 0 0,0 0 0,0 0 0,0 0 0,0 0 0,0 0 0,-1 0 0,1 0 0,0 0 0,0-1 0,0 1 0,0 0 0,0 0 0,0 0-1,-1 0 1,1 0 0,0-1 0,0 1 0,0 0 0,0 0 0,0 0 0,0 0 0,0-1 0,0 1 0,0 0 0,0 0 0,0 0 0,0 0-1,0-1 1,0 1 0,0 0 0,0 0 0,0 0 0,0-1 0,0 1 0,0 0 0,0 0 0,0 0 0,0 0 0,0 0 0,0-1 0,1 1 0,-1 0-1,0 0 1,0 0 0,0 0 0,0 0 0,0-1 0,0 1 0,1 0 0,-1 0 0,0 0 0,0 0 0,0 0 0,0 0 0,1 0 0,11-20-4837,8-3-3411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18.4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 0 3809,'0'0'14579,"-14"153"-13699,14-126-384,0-6-184,0-2-208,0-9-88,3-4-16,2-6-160,3 0-392,6-11-704,-1-16-2577,-2 1-3336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18.8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 5401,'0'0'4585,"0"-3"-6793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19.1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219 78 3185,'0'0'12558,"-3"-9"-10880,-13-30-304,15 37-1286,-1 0 1,0 0 0,1 0 0,-1 0 0,0 0-1,0 0 1,0 0 0,0 1 0,-1-1 0,1 1-1,0-1 1,-1 1 0,1 0 0,0 0-1,-1 0 1,0 0 0,1 0 0,-1 1 0,0-1-1,1 1 1,-1 0 0,0 0 0,1 0 0,-1 0-1,0 0 1,1 1 0,-5 0 0,-4-1 15,6 1-68,0-1-1,1 0 1,-1 1 0,1 0 0,-1 0 0,1 0 0,0 1 0,0-1 0,-1 1 0,1 0 0,0 0 0,0 1 0,1-1 0,-1 1 0,0 0-1,1 0 1,0 0 0,0 0 0,0 1 0,0-1 0,0 1 0,0 0 0,1 0 0,-4 7 0,2 0 28,0-1 1,0 1 0,1-1-1,1 1 1,0 0-1,0 0 1,1 1 0,0-1-1,2 14 1,-1-22-61,1 0 0,-1 0 0,1 0 1,0 0-1,1 0 0,-1 0 0,0 0 0,1 0 1,0-1-1,-1 1 0,1-1 0,0 1 0,0-1 1,1 1-1,-1-1 0,0 0 0,1 0 0,-1 0 0,1-1 1,0 1-1,0 0 0,-1-1 0,1 0 0,0 0 1,0 0-1,0 0 0,1 0 0,3 0 0,3 1-120,1 0 0,-1-1 0,1 0 0,-1 0 0,1-1 0,-1-1 0,19-3 0,-22 3-294,0-2-1,0 1 1,0-1-1,-1 0 1,12-6-1,13-15-4306,0-8-5032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35.4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1 119 12515,'137'-107'2954,"-117"96"-1706,-19 11-1217,-1 0 0,0 0 1,1-1-1,-1 1 0,0 0 1,0 0-1,1 0 0,-1 0 1,0 0-1,1 0 1,-1 0-1,0 0 0,1 0 1,-1 1-1,0-1 0,1 0 1,-1 0-1,0 0 1,0 0-1,1 0 0,-1 0 1,0 1-1,0-1 0,1 0 1,-1 0-1,0 0 0,0 1 1,1-1-1,-1 0 1,0 1-1,0 0 87,1 1 0,-1 0 0,0-1 0,0 1 0,0 0 0,0-1-1,0 1 1,0 0 0,-1-1 0,1 1 0,-1 2 0,0 2 342,-1 24 527,0 118 994,4-130-1969,-1-1 0,2 0 1,0 1-1,2-1 0,-1 0 1,11 21-1,-15-37-99,0 0 0,1 0 0,-1 0 0,0 0 0,1 0 0,-1 0 0,1 0 0,0 0 0,-1 0 0,1 0 0,0 0 0,-1-1 0,1 1 0,0 0 0,0 0-1,0-1 1,0 1 0,-1 0 0,1-1 0,0 1 0,0-1 0,0 0 0,0 1 0,0-1 0,0 0 0,1 1 0,-1-1 0,0 0 0,0 0 0,0 0 0,0 0 0,0 0 0,0 0 0,0 0 0,0 0 0,0-1 0,0 1-1,0 0 1,0-1 0,0 1 0,0-1 0,0 1 0,0-1 0,0 1 0,2-2 0,1-2-807,0 1-1,0-1 1,0 0-1,0 0 1,0 0-1,-1-1 1,4-5-1,11-22-5258</inkml:trace>
  <inkml:trace contextRef="#ctx0" brushRef="#br0" timeOffset="1">327 134 5449,'0'0'15318,"-16"24"-14628,-50 75-160,64-94-490,-1-1 0,1 0-1,0 1 1,0 0-1,0-1 1,0 1 0,1 0-1,0 0 1,0 0 0,1 0-1,-1 0 1,1 7-1,0-9-18,1-1-1,-1 1 0,1-1 0,0 0 1,0 1-1,0-1 0,0 0 0,0 1 1,0-1-1,1 0 0,-1 0 0,1 0 0,-1 0 1,1-1-1,0 1 0,0 0 0,3 2 1,2 0-152,0-1 1,0 0 0,0 0-1,1 0 1,-1-1 0,1 0 0,0 0-1,-1-1 1,1 0 0,0-1 0,8 0-1,-6 1-578,13-1-2473,-8-3-2003,5-9-5186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20.0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6129,'0'0'13298,"0"19"-12335,-1 8-745,0 220 1161,1-242-1450,0 0 1,1 0-1,-1 0 0,1 0 0,0 0 0,1 0 0,-1 0 0,1 0 0,0-1 0,4 9 0,-4-12-328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20.4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 9618,'0'0'6962,"113"-5"-6962,-89 5-1633,-8 0-3424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24.7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164 1 4425,'0'0'7526,"-16"0"-6478,-49 2-59,61-1-820,0 0-1,0 0 0,0 1 1,0 0-1,1 0 1,-1 0-1,1 0 0,-1 0 1,1 1-1,0-1 1,-1 1-1,1 0 0,1 0 1,-1 0-1,0 0 0,1 1 1,0-1-1,0 1 1,0-1-1,0 1 0,0 0 1,-1 6-1,0-2-75,1 0 0,0 0 0,0 0-1,1 0 1,0 0 0,0 1 0,1-1 0,0 0 0,0 0-1,1 0 1,0 0 0,1 1 0,0-1 0,0-1 0,0 1-1,1 0 1,1-1 0,-1 1 0,1-1 0,0 0 0,1 0-1,7 9 1,17 16-9,-21-25-92,-1 0 1,0 0-1,-1 1 0,1 0 1,-1 0-1,-1 1 0,0 0 1,8 17-1,-13-25-15,0 1-1,0-1 1,0 0 0,0 0 0,0 1-1,0-1 1,0 0 0,0 0-1,0 0 1,-1 1 0,1-1 0,-1 0-1,1 0 1,-1 0 0,1 0 0,-1 0-1,1 0 1,-1 0 0,0 0-1,0 0 1,1 0 0,-1 0 0,0 0-1,0 0 1,0 0 0,0-1-1,0 1 1,0 0 0,0-1 0,0 1-1,-1-1 1,1 1 0,0-1 0,0 0-1,0 1 1,-3-1 0,-3 2-173,-1 0 1,0-1 0,0 0 0,-11-1-1,18 0 142,8 9-261,-1-5 398,-1 0 0,1 0 0,-1 1 0,0 0 0,0 0 0,0 0-1,-1 0 1,1 1 0,-2 0 0,1 0 0,0 0 0,-1 0 0,0 1 0,-1-1 0,1 1 0,-1 0 0,-1 0 0,1-1 0,0 15 0,0-3 142,-2 0 0,0 1-1,-1-1 1,0 0 0,-2 0 0,0 1 0,-8 23 0,11-41-468,1-1 0,0 0 0,0 1-1,0-1 1,0 0 0,-1 1 0,1-1 0,0 0 0,0 0 0,0 0 0,0 0-1,0 0 1,0 0 0,-1 0 0,1 0 0,0 0 0,0-1 0,0 1 0,0 0 0,1-1-1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29.2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5601,'0'0'13044,"0"23"-11729,17 218-6,-11-186-1286,4 0 1,20 71-1,-23-107 330,-4-13-1655,-2-26-12567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29.5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 4721,'0'0'14539,"40"-21"-14539,-5 18-80,2 3-408,6 0-472,8 0-945,-9 0-2071,-9 3-4394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29.8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41 5457,'0'0'9297,"-1"28"-8228,-1 6-775,-3 138 1222,5-169-1468,1 22 111,-1-25-154,-1 1 0,1 0 0,0-1 1,0 1-1,1 0 0,-1-1 0,0 1 1,0 0-1,0 0 0,0-1 0,0 1 1,1 0-1,-1-1 0,0 1 0,1 0 0,-1-1 1,0 1-1,1-1 0,-1 1 0,1-1 1,-1 1-1,1-1 0,-1 1 0,2 0 0,-1-2-15,-1 0 0,1 0 0,0-1 0,-1 1 0,0 0-1,1 0 1,-1-1 0,1 1 0,-1 0 0,0-1 0,0 1-1,0 0 1,0-1 0,0-2 0,0 3-18,0-89-524,1-24 244,0 110 315,-1 1 0,1-1-1,0 0 1,0 0 0,0 1 0,0-1-1,1 1 1,-1-1 0,1 1 0,0 0-1,0 0 1,0-1 0,1 1 0,-1 1-1,1-1 1,-1 0 0,1 1-1,0-1 1,0 1 0,0 0 0,1 0-1,-1 0 1,0 0 0,1 0 0,4-1-1,4 0-94,1-1 1,-1 2-1,1 0 0,0 0 0,0 1 0,15 1 0,-26 0-314,1 0 1,0 0-1,-1 1 0,1 0 0,0-1 1,-1 1-1,1 0 0,-1 0 0,1 0 0,-1 0 1,1 1-1,-1-1 0,0 1 0,1-1 1,-1 1-1,0 0 0,0 0 0,2 2 1,7 8-5487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30.4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157 0 8954,'0'0'10079,"-17"3"-9580,-52 13-15,65-15-442,1 0-1,0 1 0,0 0 1,0 0-1,0 0 1,0 0-1,1 0 0,-1 1 1,1-1-1,-1 1 1,1 0-1,0-1 0,0 1 1,0 0-1,-2 6 1,0 0 62,0 1 0,1 0 1,-3 14-1,4-15-43,-1 7 14,1 0 1,0 0 0,2 1 0,1 24-1,-1-39-81,0 1 0,1-1 0,-1 0 0,1 1 0,0-1 0,0 0 0,0 1 0,0-1 0,0 0-1,0 0 1,0 0 0,1 0 0,-1 0 0,1 0 0,-1 0 0,1-1 0,0 1 0,0 0 0,0-1 0,0 0 0,0 1-1,0-1 1,0 0 0,0 0 0,0 0 0,1 0 0,-1 0 0,0-1 0,1 1 0,-1-1 0,1 0 0,-1 1 0,0-1-1,1 0 1,-1 0 0,3-1 0,1 1-205,-1 0 0,1-1 0,-1 1 0,1-1 0,-1-1 0,0 1 0,1-1 0,-1 0 0,0 0 0,0 0 0,0-1 0,0 1 0,-1-1 0,1-1 0,4-3 1,-3 0-298,0 0 0,-1 0 1,0-1-1,-1 1 0,1-1 1,-2 0-1,1 0 1,-1 0-1,0-1 0,3-15 1,0-31 120,-5-3 3658,-1 51-880,0 40-965,0-29-1314,0 17 374,0 0 0,8 40-1,-8-57-485,1 0 0,0 0-1,0 0 1,0 0-1,1 0 1,-1 0-1,1 0 1,0 0-1,0-1 1,0 1-1,1-1 1,-1 1-1,1-1 1,0 0-1,0 0 1,0 0-1,0-1 1,0 1 0,1-1-1,-1 1 1,8 2-1,-8-4-270,-1 0 0,1 0 1,0 0-1,0-1 0,0 1 0,-1-1 0,1 0 0,0 0 1,0 0-1,0 0 0,0 0 0,-1-1 0,1 1 1,0-1-1,0 0 0,-1 1 0,1-1 0,0-1 0,-1 1 1,1 0-1,-1-1 0,0 1 0,1-1 0,-1 0 0,0 0 1,0 0-1,0 0 0,0 0 0,0 0 0,-1 0 1,1-1-1,0 1 0,-1-1 0,0 1 0,0-1 0,2-5 1,0-1-151,0 0 0,0 0 0,-1-1 0,2-13 0,-3-5 7781,-6 189-3104,5-159-4256,0-1 1,0 1 0,0-1 0,0 0 0,0 1-1,0-1 1,0 1 0,1-1 0,-1 0-1,1 1 1,-1-1 0,1 0 0,-1 1 0,1-1-1,0 0 1,-1 0 0,1 1 0,0-1 0,0 0-1,0 0 1,0 0 0,0 0 0,0 0-1,0-1 1,0 1 0,1 0 0,-1 0 0,0-1-1,0 1 1,1 0 0,-1-1 0,0 0 0,1 1-1,1-1 1,0 1-129,-1-2 0,0 1 0,0 0 0,1 0 0,-1-1 0,0 1 0,0-1 0,1 0 0,-1 1 0,0-1 0,0 0 0,0 0 0,0 0 0,0-1 0,0 1 0,-1 0 0,1-1 0,0 0 0,-1 1 0,1-1 0,1-2 0,16-31-5474,-2-5-5333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30.8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10058,'0'0'6161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31.2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9722,'0'0'9713,"2"11"-9096,6 34-170,1 69 0,-2-66-352,-6-46-100,-1-1 0,1 1 1,-1 0-1,1-1 1,0 0-1,0 1 0,-1-1 1,1 1-1,0-1 1,0 0-1,0 0 0,2 2 1,-2-3-8,0 1-1,-1-1 1,1 0 0,0 0 0,-1 1 0,1-1 0,0 0 0,-1 0 0,1 0 0,0 0 0,-1 0 0,1 0-1,0 0 1,0 0 0,-1 0 0,1 0 0,0-1 0,-1 1 0,1 0 0,0 0 0,-1-1 0,1 1-1,0 0 1,-1-1 0,1 1 0,-1 0 0,1-1 0,-1 1 0,2-2 0,4-6-207,0 0-1,0 0 1,-1-1 0,0 0 0,0 0-1,-1-1 1,0 1 0,3-15 0,-2 11 87,2-10-9,-6 17 229,0 1-1,0 0 1,1 0-1,0 0 1,0 0-1,0 0 1,6-8-1,-7 13-61,-1-1 0,0 1-1,0 0 1,1 0 0,-1 0-1,0 0 1,1 0 0,-1 0-1,0-1 1,1 1 0,-1 0 0,0 0-1,1 0 1,-1 0 0,0 0-1,1 0 1,-1 0 0,1 0 0,-1 1-1,0-1 1,0 0 0,1 0-1,-1 0 1,0 0 0,1 0 0,-1 0-1,0 1 1,1-1 0,-1 0-1,0 0 1,0 1 0,1-1 0,-1 0-1,0 0 1,0 1 0,1-1-1,-1 0 1,0 0 0,0 1-1,0-1 1,0 0 0,0 1 0,1-1-1,-1 0 1,0 1 0,0-1-1,0 0 1,0 1 0,6 19 345,-5-18-286,0 3-54,1-1 0,-1 1 0,1-1 0,0 0 0,0 0 0,0 0 0,1 0 0,0 0 0,-1 0 0,1-1 0,1 1 0,-1-1 0,0 0 0,1 0 0,0 0 0,5 4 0,-5-6-193,0 1 1,0-1-1,-1 0 0,1 0 0,0 0 0,0 0 0,0-1 0,0 0 0,0 1 0,1-1 0,-1-1 0,0 1 1,0-1-1,0 1 0,0-1 0,-1 0 0,1-1 0,0 1 0,6-4 0,18-12-4736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31.6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12819,'0'0'7537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36.8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 10842,'0'0'6946,"96"-3"-7994,-85 3-1545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31.9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6369,'0'0'12187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33.9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1 6585,'0'0'12084,"0"9"-11416,-3 236 2457,1-137-4500,1-23-6627,1-105 526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34.3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7 408,'0'0'15790,"24"-2"-14723,5-1-779,43 2 0,-68 1-274,-1 1 0,1-1 0,-1 1 0,1 0 0,-1 0 0,0 0-1,1 1 1,-1-1 0,0 1 0,0 0 0,0 0 0,0 0 0,0 0 0,0 0 0,-1 1-1,1-1 1,-1 1 0,0 0 0,0-1 0,1 1 0,-2 0 0,1 0 0,3 7 0,-2-3-1,3 5 15,0 1 0,-1-1 0,0 1 0,-1 1 0,-1-1 0,0 1 0,-1-1 0,0 1 0,-1 0 0,-1 20 0,-1-22 28,0 0 1,0 0-1,-1 0 1,-1-1-1,0 1 1,0 0 0,-1-1-1,-1 0 1,0 0-1,0-1 1,-1 1-1,-10 12 1,8-13 27,-1 0 0,-1 0 1,-17 14-1,23-21-205,0 0 0,-1 0 0,1 0 0,-1-1 0,1 0 0,-1 0 0,0 0 0,0 0 0,0-1 0,0 0 0,0 0 0,-9 1 0,14-2 1,-1 0 1,1 0 0,0 0 0,-1-1 0,1 1 0,0 0 0,-1 0 0,1 0 0,0 0 0,0 0 0,-1-1-1,1 1 1,0 0 0,0 0 0,-1-1 0,1 1 0,0 0 0,0 0 0,-1-1 0,1 1 0,0 0 0,0-1-1,0 1 1,0 0 0,0 0 0,-1-1 0,1 1 0,0 0 0,0-1 0,0 1 0,0 0 0,0-1 0,0 1-1,0 0 1,0-1 0,0 1 0,0 0 0,0-1 0,0 1 0,1 0 0,-1-1 0,5-15-4308,9-3-3323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34.7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1 10138,'0'0'9498,"-17"1"-8999,-54 6-76,68-6-393,1 0 1,-1 0-1,1 0 1,-1 0 0,1 0-1,-1 1 1,1-1-1,0 1 1,0-1-1,-1 1 1,1 0-1,1 0 1,-1 0 0,0 0-1,0 0 1,1 0-1,-3 4 1,1 1 59,0-1 0,0 1 0,1 0 0,-2 10 0,1-8-2,0 1-27,1 1 0,0-1 0,1 1 0,0-1 0,0 1 0,1-1 0,1 14 1,-1-22-67,1 1 0,-1-1 0,1 1 0,-1-1 0,1 1 0,0-1 0,0 0 0,0 1 0,0-1 0,1 0 0,-1 0 0,0 0 0,1 0 0,0 0 0,-1 0 0,1 0 0,0-1 0,0 1 0,0-1 0,0 1 0,0-1 0,0 0 0,1 1 0,-1-1 0,0 0 0,1-1 0,-1 1 0,1 0 1,-1-1-1,1 1 0,-1-1 0,1 0 0,-1 0 0,4 0 0,0 0-170,0 0 0,0 0 1,0-1-1,0 0 0,0 0 1,0 0-1,0-1 0,-1 1 1,8-5-1,-9 4-10,0-1-1,-1 1 1,1-1 0,-1 0-1,1 0 1,-1-1-1,0 1 1,0 0-1,-1-1 1,1 0 0,-1 0-1,0 0 1,3-6-1,-1-2 272,-1-1-1,0 1 1,0-1 0,-1 1-1,-1-1 1,0 0-1,-1-18 598,0 48 175,0 91 643,0-106-1496,0 0 0,0 0 1,1 0-1,-1 0 0,1 0 0,-1-1 0,1 1 0,0 0 0,0 0 0,0 0 0,0-1 0,0 1 0,0 0 1,0-1-1,0 1 0,1-1 0,-1 1 0,1-1 0,-1 0 0,1 0 0,-1 1 0,1-1 0,0 0 1,0 0-1,-1-1 0,1 1 0,3 1 0,-2-1-147,1 0-1,-1-1 1,1 1 0,-1-1-1,1 1 1,0-1 0,-1 0-1,1 0 1,-1-1 0,1 1 0,0-1-1,-1 0 1,1 1 0,-1-2-1,0 1 1,4-2 0,0-2-1068,0 0 1,0-1 0,-1 0-1,1 0 1,-1-1-1,9-12 1,6-13-7596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35.0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1 2969,'0'0'16235,"-35"141"-15227,35-90-304,0 3-303,0-6-153,0-3-128,8-10-104,0-8-16,-2-9-24,-4-7-408,-2-8-577,0-25-16947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35.3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12123,'0'0'3808,"168"24"-7048,-128-13-2233,-8 0-1737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35.7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155 0 6545,'0'0'13119,"-23"16"-12215,-71 50-261,90-63-612,1 0 1,0 0-1,0 0 0,0 0 0,1 1 0,-1-1 1,1 1-1,0-1 0,0 1 0,0 0 0,0 0 0,1 0 1,-1 0-1,1 0 0,0 0 0,0 0 0,1 1 1,-1-1-1,1 0 0,0 0 0,0 1 0,0-1 0,2 6 1,-1 8 38,-1-15-62,0-1 0,0 1 0,0-1 0,0 1 0,1 0-1,-1-1 1,1 1 0,0-1 0,0 1 0,0-1 0,0 1 0,0-1 0,0 1 0,1-1-1,-1 0 1,1 0 0,-1 0 0,1 0 0,0 0 0,0 0 0,0 0 0,0-1 0,0 1 0,0-1-1,1 1 1,2 0 0,0 0-76,0 0 0,0-1 0,0 0-1,0 0 1,0-1 0,0 1 0,1-1 0,-1 0-1,0 0 1,0-1 0,0 1 0,10-4 0,-11 3-134,-1 0 0,1-1 1,-1 1-1,0-1 0,0 0 1,1 1-1,-1-2 0,0 1 1,-1 0-1,1-1 0,0 1 1,-1-1-1,1 0 0,-1 1 1,0-1-1,0-1 0,0 1 1,0 0-1,-1 0 0,1-1 1,-1 1-1,2-7 0,0-4-301,0 1 0,-1-1 0,-1 0 0,0-22 0,-1 35 575,0 1 0,0 0 1,0-1-1,-1 1 0,1-1 0,0 1 0,0-1 0,0 1 0,0-1 1,-1 1-1,1 0 0,0-1 0,0 1 0,-1-1 0,1 1 1,0 0-1,-1-1 0,1 1 0,0 0 0,-1-1 0,1 1 1,0 0-1,-1 0 0,1-1 0,-1 1 0,1 0 0,-1 0 1,1 0-1,0 0 0,-1 0 0,1-1 0,-1 1 0,1 0 1,-1 0-1,1 0 0,-1 0 0,1 0 0,-1 0 0,1 0 0,-1 1 1,1-1-1,-1 0 0,1 0 0,0 0 0,-1 0 0,1 1 1,-1-1-1,1 0 0,-1 0 0,1 1 0,0-1 0,-1 0 1,1 1-1,0-1 0,-1 0 0,1 1 0,0-1 0,0 1 1,-1-1-1,1 0 0,0 1 0,0-1 0,-1 1 0,-1 10 295,0 0 0,1 0 0,0 0 0,0 0 0,2 21 0,0-3-73,-1-27-283,0 0 1,0 0-1,0 1 1,0-1 0,1 0-1,-1 0 1,1 0-1,-1 0 1,1 1 0,0-1-1,0 0 1,0 0-1,0 0 1,0-1 0,0 1-1,0 0 1,1 0 0,-1-1-1,1 1 1,-1 0-1,1-1 1,0 0 0,2 3-1,-1-3-78,0 0 0,1 0 0,-1 0-1,0 0 1,0 0 0,0-1 0,1 1 0,-1-1 0,0 0-1,0 0 1,1 0 0,-1-1 0,0 1 0,1-1 0,3-1-1,22-12-2389,-4-9-2923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36.0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105 0 2577,'0'0'16183,"-16"12"-15324,-49 41-299,63-51-531,0 0 0,0 0 0,0 0 0,0 1 0,0-1 0,1 1-1,-1 0 1,1-1 0,-1 1 0,1 0 0,0 0 0,0-1 0,1 1 0,-1 0 0,0 0 0,1 0 0,0 0 0,0 0 0,0 0 0,0 0-1,0 0 1,0 0 0,2 4 0,-1 7 113,0-9-122,1 0-1,-1 0 0,1-1 1,0 1-1,0 0 1,0-1-1,1 1 0,-1-1 1,1 0-1,0 0 1,1 0-1,-1 0 0,1 0 1,-1-1-1,9 7 0,-8-7-19,1 0-1,-1 0 0,-1 1 0,1 0 0,0 0 0,-1 0 0,0 0 1,0 0-1,0 1 0,0-1 0,-1 1 0,0 0 0,0 0 0,0 0 0,-1 0 1,1 0-1,0 9 0,-2-13-61,0 0 0,0 0 0,0 0 1,0 0-1,-1 0 0,1 0 0,0 0 0,-1-1 0,1 1 0,0 0 1,-1 0-1,1 0 0,-1-1 0,0 1 0,1 0 0,-1 0 1,0-1-1,1 1 0,-1-1 0,0 1 0,1-1 0,-1 1 0,0-1 1,0 1-1,0-1 0,0 1 0,0-1 0,1 0 0,-1 0 1,0 0-1,0 1 0,0-1 0,0 0 0,0 0 0,0 0 0,0 0 1,0 0-1,0-1 0,0 1 0,0 0 0,1 0 0,-1-1 1,0 1-1,0 0 0,0-1 0,0 1 0,-1-2 0,2-1-1479,7 1 1300,17-1 1517,-10 1-935,-5 0-295,-1-1 0,0 0 0,0 0 0,0-1 0,0 0 0,0 0 1,-1-1-1,0 0 0,0 0 0,9-8 0,-12 9-32,-1-1 0,1 1 1,0-1-1,-1 1 0,0-1 0,0 0 0,-1 0 0,1-1 1,-1 1-1,0 0 0,0-1 0,-1 1 0,0-1 0,0 0 1,0 1-1,0-9 0,-1 5 1,0 6 21,0 0 0,0 0 0,0 0 0,0 0 0,0 1 0,-1-1 0,1 0 1,-1 0-1,-2-5 0,2 7-18,0 0 0,0 0-1,0 0 1,0 0 0,-1 0 0,1 0 0,0 0 0,-1 1 0,1-1 0,-1 1 0,1-1 0,-1 1-1,1-1 1,-1 1 0,1 0 0,-1 0 0,1-1 0,-1 1 0,1 0 0,-1 1 0,-2-1 0,2 0 34,0 1 0,0 0 1,0-1-1,0 1 1,0 0-1,1 0 1,-1 0-1,0 0 1,0 0-1,0 0 1,1 0-1,-1 1 1,1-1-1,-1 1 1,1-1-1,0 1 1,-1-1-1,1 1 1,0 0-1,0 0 1,0-1-1,0 1 0,0 0 1,0 4-1,-3 4 143,1 0 0,0 0 0,-2 18 0,5-27-186,-2 10 73,1-1-1,0 0 0,1 0 0,0 1 0,2 13 0,-1-22-75,-1 0 0,1 1-1,-1-1 1,1 0 0,0 0-1,0 0 1,0 0 0,0 0 0,0 0-1,1 0 1,-1 0 0,0-1-1,1 1 1,-1 0 0,1-1-1,0 1 1,0-1 0,0 1 0,-1-1-1,1 0 1,0 0 0,0 0-1,1 0 1,-1 0 0,0-1 0,0 1-1,0 0 1,0-1 0,1 0-1,2 1 1,2-1-83,0 1-1,0-1 0,0 0 1,0-1-1,1 0 1,-1 0-1,0 0 1,0-1-1,-1 0 1,1 0-1,0-1 1,8-4-1,-5 0-632,1 0 1,-1-1-1,0 0 0,-1-1 0,16-17 1,10-17-5083,-7 2-3728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36.4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0 1800,'0'0'18124,"-4"26"-17234,-12 84-306,13-79-522,0 0-1,2 1 1,2-1 0,1 0 0,1 0 0,2 0-1,0 0 1,20 56 0,-23-101-3828,-2-10-2307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36.7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 7738,'0'0'10522,"134"-6"-13035,-110 6-4008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37.4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33 7090,'0'0'13146,"26"-12"-12666,-11 9-184,2-3-127,3 1-89,4 5-80,-4-6-136,-3 6-673,0 0-1359,-2 0-3169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40.3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0 10122,'0'0'7507,"-1"20"-6804,0-3-561,-2 8 68,1 1-1,2-1 1,0 0-1,6 34 1,-3-46-110,0 0 1,1-1 0,1 0 0,0 1 0,1-2-1,0 1 1,1-1 0,14 19 0,-17-25-112,0 0 0,1 0 0,-1 0 0,1-1 0,1 0 0,-1 0 0,1 0 0,-1 0 0,1-1 0,0 0 0,0 0 0,0-1 0,1 1 0,-1-1 0,1-1 0,-1 1 0,1-1 0,9 0 0,-13-1-21,1-1 0,-2 1 0,1-1 0,0 0 0,0 0 0,0 0 0,0-1 0,0 1 0,-1 0 0,1-1 0,-1 0 0,1 0 0,-1 0 0,0 0 0,0 0 0,1 0 1,-1 0-1,-1-1 0,1 1 0,0-1 0,-1 0 0,1 1 0,-1-1 0,2-4 0,2-5-101,-1-1 1,0 1-1,0-1 1,1-18 0,-1-3-163,-2-1 0,-4-52 0,2 86 257,0 0 0,0-1-1,0 1 1,0-1-1,0 1 1,0-1-1,0 1 1,0-1-1,-1 1 1,1 0-1,-1-1 1,1 1 0,-1-1-1,0 1 1,1 0-1,-1 0 1,0-1-1,0 1 1,0 0-1,0 0 1,0 0-1,0 0 1,0 0 0,0 0-1,0 0 1,-1 1-1,1-1 1,0 0-1,0 1 1,-1-1-1,1 0 1,-1 1-1,1 0 1,0-1-1,-1 1 1,-1 0 0,2 11-5021,1 2-117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41.2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141 188 5433,'0'0'13051,"-14"4"-12552,4-2-402,5-1-46,1-1 0,-1 1 1,1 0-1,-1 1 0,1-1 0,-1 1 0,1 0 1,0 0-1,-1 0 0,1 1 0,1-1 1,-1 1-1,0 0 0,1 0 0,-1 0 0,1 1 1,0-1-1,0 1 0,-3 5 0,0 3 59,0 1-1,2 0 1,-1 0-1,1 0 1,1 1-1,1-1 1,0 1-1,0 0 1,2 0-1,0-1 0,2 24 1,-1-34-109,0 0 0,0-1 0,0 1-1,0-1 1,0 1 0,1-1 0,-1 1 0,1-1 0,0 0 0,-1 1-1,1-1 1,0 0 0,0 0 0,1-1 0,-1 1 0,0 0 0,1-1 0,-1 1-1,1-1 1,-1 0 0,1 0 0,-1 0 0,1 0 0,0 0 0,0-1 0,4 1-1,-2 0-102,1 0 0,-1 0 0,1-1 0,0 0 0,-1 0-1,1 0 1,0-1 0,-1 0 0,1 0 0,-1 0-1,1-1 1,-1 1 0,5-4 0,-4 2-205,-1 0-1,0-1 1,0 0-1,0 0 1,-1 0 0,0-1-1,0 0 1,0 1 0,0-1-1,-1-1 1,1 1 0,-1 0-1,-1-1 1,1 0 0,-1 1-1,3-11 1,-1-1 150,-1-1 0,0 0 0,-1-1 0,-1-25 1,-1 44 198,0 0 0,0 0 0,0-1 0,0 1 0,0 0 0,0 0 1,0 0-1,0 0 0,0 0 0,0 0 0,0-1 0,0 1 0,0 0 0,0 0 1,0 0-1,0 0 0,0 0 0,0 0 0,0-1 0,0 1 0,-1 0 0,1 0 1,0 0-1,0 0 0,0 0 0,0 0 0,0 0 0,0 0 0,0-1 0,0 1 1,0 0-1,-1 0 0,1 0 0,0 0 0,0 0 0,0 0 0,0 0 0,0 0 1,0 0-1,-1 0 0,1 0 0,0 0 0,0 0 0,0 0 0,0 0 0,0 0 1,0 0-1,-1 0 0,1 0 0,0 0 0,0 0 0,0 0 0,0 0 0,0 0 1,0 0-1,-1 0 0,-5 9 744,1 16-27,1 0 1,2 0-1,0 0 0,4 51 0,-1-64-614,-1-8-125,0-1 1,0 1-1,1 0 0,0 0 1,-1-1-1,1 1 1,1 0-1,-1-1 0,0 1 1,1-1-1,0 1 1,0-1-1,0 0 0,0 0 1,0 0-1,1 0 1,-1 0-1,1 0 0,0-1 1,0 1-1,0-1 1,0 0-1,0 0 0,0 0 1,1 0-1,-1-1 1,1 1-1,6 1 0,-5-2-38,0 0-1,0-1 0,0 1 0,0-1 0,0 0 0,0 0 1,0-1-1,0 1 0,-1-1 0,1 0 0,0-1 1,0 1-1,-1-1 0,1 0 0,-1 0 0,1 0 0,-1-1 1,0 1-1,0-1 0,0 0 0,0-1 0,3-3 1,4-5-154,-1-1 1,-1 0-1,0-1 0,-1 0 1,0-1-1,-1 1 1,-1-1-1,-1-1 1,0 1-1,0-1 1,3-27-1,-2-15-552,-1-110 0,-5 132 560,0 34 188,0 0 0,0 0 0,0 0-1,-1 0 1,1 0 0,-1 0 0,0 0 0,1 0-1,-1 0 1,0 1 0,0-1 0,0 0-1,0 1 1,0-1 0,-1 0 0,1 1-1,0-1 1,-1 1 0,1 0 0,-1 0-1,0-1 1,1 1 0,-1 0 0,0 0 0,0 0-1,1 1 1,-1-1 0,0 0 0,0 1-1,0-1 1,0 1 0,0 0 0,0-1-1,0 1 1,0 0 0,0 0 0,0 0 0,0 1-1,0-1 1,0 0 0,0 1 0,0 0-1,0-1 1,0 1 0,1 0 0,-1 0-1,0 0 1,0 0 0,-1 1 0,-1 2 86,-1 1 0,2-1 0,-1 1 0,0 0 0,1 0 0,0 0 1,0 1-1,0-1 0,-3 12 0,-14 56 816,15-34-495,1 1-1,4 76 1,0-109-405,1 0 0,0 0 0,0 0-1,1-1 1,0 1 0,0 0 0,0-1 0,1 0 0,0 1 0,0-1-1,1 0 1,7 10 0,-7-12-23,-1 0-1,1-1 1,0 1-1,0-1 1,0 1-1,0-1 1,0 0-1,1-1 1,0 1-1,-1-1 1,1 0-1,0 0 1,0-1-1,0 1 1,0-1-1,0 0 1,8 0-1,-7 0-207,1-1 0,0 0-1,-1-1 1,1 1 0,0-1-1,-1-1 1,1 1-1,-1-1 1,1 0 0,-1 0-1,0-1 1,0 0 0,0 0-1,0-1 1,-1 1-1,1-1 1,-1-1 0,0 1-1,0-1 1,0 1 0,-1-1-1,8-12 1,-7 11-260,-1-1 0,0 0 1,0-1-1,0 1 0,-1-1 1,0 0-1,-1 0 0,0 1 0,2-12 1,-1-43 1077,-3 62-542,0-1 0,0 1 1,0 0-1,0-1 0,0 1 1,0 0-1,0-1 1,0 1-1,0 0 0,0 0 1,0-1-1,0 1 0,0 0 1,-1 0-1,1-1 0,0 1 1,0 0-1,0 0 1,-1-1-1,1 1 0,0 0 1,0 0-1,0 0 0,-1-1 1,1 1-1,0 0 0,-1 0 1,1 0-1,0 0 0,0 0 1,-1-1-1,1 1 1,0 0-1,-1 0 0,1 0 1,0 0-1,0 0 0,-1 0 1,1 0-1,0 0 0,-1 0 1,1 0-1,0 0 1,-1 1-1,1-1 0,-1 0 1,0 0 23,1 1 0,-1-1 1,0 0-1,0 1 1,0-1-1,0 1 0,0-1 1,0 1-1,1-1 1,-1 1-1,0 0 0,1 0 1,-1-1-1,0 1 1,1 0-1,-2 1 0,-2 11 213,-1 1 0,2 0 1,0 0-1,0 0 0,2 0 0,-1 0 0,2 0 0,0 0 0,4 26 0,-4-38-299,0 0 0,1 0 0,0-1 1,-1 1-1,1 0 0,0 0 0,0 0 0,0-1 0,0 1 0,0 0 0,0-1 1,1 1-1,-1-1 0,0 1 0,1-1 0,-1 0 0,1 0 0,0 0 1,-1 1-1,1-2 0,0 1 0,0 0 0,3 1 0,-2-1-44,0 0 0,0 0-1,0-1 1,0 1 0,0-1-1,0 0 1,0 0 0,0 0 0,0 0-1,0 0 1,0-1 0,0 0-1,0 1 1,0-1 0,5-2 0,-2-1-486,0-1 1,0 1-1,-1-1 1,0 0 0,0 0-1,0-1 1,0 0-1,4-7 1,10-21-5207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41.5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1 3145,'0'0'13723,"-24"2"-20605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41.9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133 1 8754,'0'0'11314,"-4"0"-10650,0 0-624,1 0 0,-1 1-1,0-1 1,1 1-1,-1 0 1,0 0 0,1 0-1,-1 1 1,1-1-1,-1 1 1,1 0-1,0 0 1,0 0 0,0 0-1,0 0 1,0 1-1,0-1 1,1 1 0,-1 0-1,1 0 1,-3 4-1,-3 4 71,1 0 0,0 0 0,1 1 1,0 0-1,-5 16 0,9-21-97,0 1 1,0-1-1,0 1 1,1-1-1,0 1 1,1 0 0,-1 0-1,1-1 1,1 1-1,2 10 1,-3-16-20,2 0 0,-1 0 0,0-1 1,0 1-1,0-1 0,1 1 0,-1-1 0,1 1 1,-1-1-1,1 0 0,0 0 0,-1 0 0,1 0 1,0 0-1,0 0 0,0 0 0,0 0 0,0-1 1,0 1-1,0-1 0,0 0 0,0 1 0,0-1 1,0 0-1,0 0 0,0 0 0,3-1 1,2 1-161,0-1 0,0 1 1,-1-1-1,1 0 1,0-1-1,-1 0 0,10-3 1,-10 0-359,1 0 1,-1 0-1,0-1 1,-1 0-1,1 0 0,-1 0 1,0-1-1,-1 0 1,1 0-1,-1 0 1,-1 0-1,1 0 1,3-12-1,-3 9-609,13-33-3744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42.2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0 8602,'0'0'12009,"-5"24"-11367,-1 1-497,0 1 16,1 1 0,2-1-1,-2 50 1,4-2 159,1 68 245,1-123-641,2 0 1,0 1 0,0-1 0,2-1-1,8 23 1,-6-30-1100,3-12-4161,-3-6 823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42.5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180 26 10698,'0'0'9916,"-11"-4"-9424,6 2-424,-36-13 247,38 14-282,-1 0 1,1 0-1,-1 1 0,1-1 1,-1 1-1,1 0 1,-1 0-1,1 0 1,0 1-1,-1-1 0,1 1 1,-6 1-1,4 1 15,1-1 0,0 1-1,0 0 1,0-1 0,0 2 0,1-1-1,-1 0 1,1 1 0,0 0-1,0 0 1,0 0 0,0 0 0,1 0-1,-1 0 1,-2 8 0,2-3-3,0 1 0,0-1 0,1 1 1,0 0-1,1 0 0,-1 18 1,2-26-44,1-1 1,-1 1 0,0 0-1,0-1 1,0 1 0,1 0-1,-1 0 1,1-1 0,0 1-1,-1-1 1,1 1 0,0-1 0,0 1-1,0-1 1,0 1 0,0-1-1,0 0 1,0 1 0,1-1-1,-1 0 1,0 0 0,4 2-1,-2-1-20,1-1 0,0 1 0,0-1 0,0 0 0,-1 0 0,2 0 0,-1 0 0,0-1-1,7 1 1,-4-1-111,0 0-1,0-1 1,-1 1 0,1-1-1,0-1 1,0 1-1,-1-1 1,1-1 0,-1 1-1,0-1 1,0 0-1,8-5 1,-10 4-28,0 0-1,0-1 1,-1 1 0,1-1 0,-1 0-1,0 0 1,0 0 0,-1-1 0,0 1-1,4-12 1,-6 16 756,0 34 604,0-25-1082,0-1-28,0 1-1,0 0 1,1 0 0,0 0 0,3 10 0,-4-16-90,1 0 0,0-1 0,0 1 0,-1-1 0,1 1 1,0 0-1,0-1 0,0 0 0,0 1 0,1-1 0,-1 0 0,0 1 1,1-1-1,-1 0 0,0 0 0,1 0 0,-1 0 0,1 0 0,0 0 1,-1-1-1,1 1 0,0-1 0,-1 1 0,1-1 0,0 1 0,0-1 1,0 0-1,-1 0 0,4 0 0,-1 0-141,-1 0 1,1 0-1,0 0 1,-1-1-1,1 1 1,-1-1-1,1 0 0,-1 0 1,1 0-1,-1-1 1,1 1-1,-1-1 0,0 0 1,4-2-1,22-28-4846,-10 3-1452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42.9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164 1 9762,'0'0'10802,"-27"155"-10097,27-107-313,0-3-176,0-5-88,0-8-56,5-7-72,0-9-72,-2-6-176,-3-4-601</inkml:trace>
  <inkml:trace contextRef="#ctx0" brushRef="#br0" timeOffset="1">0 126 11258,'0'0'6594,"139"-2"-6642,-112 4-952,-8 9-993,-3 0-687,-5 5-1769,-3 2-993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43.2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0 151 1064,'0'0'15179,"0"155"-12842,0-118-889,0-5-576,0-8-447,8-5-161,0-8-112,3-11-128,0 0-24,2-3-256,1-18-729,4-30-1527,-4 8-3225,-4 0-6050</inkml:trace>
  <inkml:trace contextRef="#ctx0" brushRef="#br0" timeOffset="1">0 151 11402,'35'-150'2913,"-43"150"-1825,5 0-408,3 11-3488,6-3-1881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43.6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112 15 9402,'0'0'10689,"-19"23"-10040,-54 75-228,71-96-399,0 1 0,0 0 0,0 0 0,0 0 0,1 0 1,-1 1-1,1-1 0,0 0 0,0 1 0,0-1 1,0 0-1,0 1 0,1-1 0,0 1 0,-1-1 0,1 1 1,1 4-1,0 4 72,-1-10-87,0-1-1,0 1 1,0-1 0,0 1 0,0-1-1,0 1 1,0-1 0,1 1-1,-1-1 1,0 1 0,1-1 0,-1 1-1,1-1 1,0 1 0,0-1 0,-1 0-1,1 1 1,0-1 0,0 0-1,0 0 1,0 0 0,0 0 0,1 0-1,-1 0 1,3 2 0,0-2-20,0 0 0,0 0 0,0 0 0,0-1 0,1 1 0,-1-1 1,8 0-1,-5-1-60,-4 1-48,-1 0 1,1-1 0,-1 1-1,0-1 1,1 0 0,-1 1-1,0-1 1,0 0-1,0-1 1,1 1 0,-1 0-1,0-1 1,-1 1 0,1-1-1,0 1 1,0-1 0,-1 0-1,1 0 1,-1 0 0,1 0-1,-1 0 1,0 0 0,0 0-1,0 0 1,0-1-1,0 1 1,-1 0 0,1-1-1,0 1 1,-1 0 0,0-3-1,3-12-1022,-1 0-1,-1 0 0,-1-22 0,0 25 638,0-77 715,1 90-115,0 1-1,0-1 1,0 1-1,-1-1 1,1 1-1,0-1 1,0 1-1,0 0 1,0 0-1,0-1 1,0 1-1,0 0 1,0 0-1,0 0 1,0 0-1,0 0 1,0 0-1,0 0 1,2 1-1,1-1 190,-1 0-195,1 1-1,-1-1 1,1 1 0,-1 0-1,0 0 1,1 0 0,-1 0-1,0 0 1,0 1 0,0-1 0,0 1-1,0 0 1,0 0 0,-1 0-1,1 0 1,-1 0 0,1 1-1,-1-1 1,0 1 0,0 0 0,0 0-1,0 0 1,0 0 0,-1 0-1,1 0 1,-1 0 0,0 0-1,0 0 1,1 6 0,2 7 339,-1 1 1,0 0-1,-2-1 0,0 28 1,-1-43-436,1-11-481,0 3 85,0-1 0,1 1 0,0 0 0,0 0 0,1 0 0,0 0 0,0 1 0,0-1 0,7-8 0,-8 12 410,0 0 0,0 0 0,1 0 0,-1 0 0,1 1 0,0-1 0,0 1 0,0 0 0,0-1 0,0 1-1,0 1 1,1-1 0,-1 0 0,1 1 0,-1 0 0,1-1 0,0 1 0,-1 1 0,1-1 0,4 0 0,-6 2 127,-1-1-1,1 0 1,0 1-1,0-1 1,-1 1-1,1 0 1,0-1 0,-1 1-1,1 0 1,0 0-1,-1 0 1,1 0 0,-1 0-1,0 1 1,1-1-1,-1 0 1,0 1 0,0-1-1,0 1 1,0-1-1,0 1 1,1 1-1,19 47 893,-10-21-1019,2-8-3697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44.0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13931,'0'0'2745</inkml:trace>
  <inkml:trace contextRef="#ctx0" brushRef="#br0" timeOffset="1">1 1 9978,'21'163'5185,"-21"-166"-6681,0-5-3849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38.0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12067,'0'0'3048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44.5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0 9090,'0'0'10313,"-1"27"-9172,-5 157 74,5 29-659,1-209-597,0-2-1,0-1 0,-1 1 0,1 0 0,0-1 0,0 1 0,0 0 0,0 0 0,1-1 0,-1 1 0,0 0 1,1-1-1,-1 1 0,1-1 0,0 1 0,-1 0 0,1-1 0,0 1 0,0-1 0,2 2 0,-3-3-94,1 0 1,-1 0-1,0 0 0,1 0 0,-1-1 0,1 1 0,-1 0 0,1 0 1,-1-1-1,0 1 0,1 0 0,-1-1 0,0 1 0,1 0 0,-1-1 1,0 1-1,1-1 0,-1 1 0,0 0 0,0-1 0,0 1 0,1-1 1,-1 1-1,0-1 0,0 1 0,0 0 0,0-1 0,0 1 0,0-1 1,0 0-1,4-20-3895,-4 19 3017,3-27-7668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45.0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11682,'0'0'9667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45.7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 9914,'0'0'7823,"20"-2"-7255,-2 0-387,0 1-1,29 2 1,-44 0-151,0 0 1,1 0 0,-1 0 0,0 1 0,1-1-1,-1 1 1,0 0 0,0 0 0,0 0-1,-1 0 1,1 0 0,0 1 0,-1-1-1,0 1 1,1 0 0,-1-1 0,0 1-1,0 0 1,-1 0 0,1 0 0,2 7-1,1 0 51,4 8 6,-1 0 0,-1 0 0,-1 1 0,0 0 0,-1 0 0,-2 0 0,1 0 0,-2 1 0,-1 34 0,-1-48-87,-1 1 1,0-1-1,0 1 1,-1-1-1,0 0 1,0 0-1,0 0 1,-1 0-1,0 0 1,0 0-1,0-1 1,-1 1-1,0-1 0,0 0 1,0 0-1,0 0 1,-1-1-1,0 0 1,0 1-1,0-2 1,-1 1-1,1-1 1,-1 0-1,0 0 1,0 0-1,0-1 1,0 0-1,0 0 1,-1 0-1,1-1 1,-1 0-1,-9 0 1,15-1-61,1 0 1,-1 0-1,1 0 1,-1 0-1,1 0 1,-1 0-1,1 0 1,0 0-1,-1-1 1,1 1 0,-1 0-1,1 0 1,0 0-1,-1-1 1,1 1-1,-1 0 1,1-1-1,0 1 1,-1 0-1,1-1 1,0 1-1,-1 0 1,1-1-1,0 1 1,0 0-1,-1-1 1,1 1-1,0-1 1,0 1 0,0-1-1,0 1 1,-1-1-1,1-18-3613,1 9 910,-1-13-6383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46.2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151 41 7682,'0'0'12116,"1"-6"-11466,-1 4-628,0 1-1,1-1 1,-1 1-1,0-1 1,0 1-1,0-1 1,0 1-1,0-1 1,0 1 0,0-1-1,-1 1 1,1-1-1,-1 1 1,1-1-1,-1-1 1,-1 2-4,1 0 1,-1 0-1,1 0 0,-1 1 1,1-1-1,-1 0 1,1 1-1,-1-1 1,0 1-1,1-1 1,-1 1-1,0 0 1,1 0-1,-1 0 1,0 0-1,0 0 0,1 0 1,-1 0-1,-1 1 1,-2 0 33,0 0 0,0 0-1,1 0 1,-1 1 0,1-1 0,-1 1 0,1 0 0,0 1 0,0-1-1,0 1 1,0 0 0,0 0 0,1 0 0,-1 0 0,1 1-1,0 0 1,0-1 0,0 1 0,0 0 0,-3 8 0,1-4-11,1 1 0,0 0 1,0 0-1,1 0 0,1 1 0,-1-1 1,1 1-1,1-1 0,-1 14 1,2-22-42,0 3 8,0 1-1,0 0 1,0-1-1,0 1 1,1-1 0,0 1-1,0-1 1,2 7 0,-2-9-21,1-1 0,-1 1 1,0-1-1,1 0 1,-1 1-1,0-1 0,1 0 1,0 0-1,-1 0 1,1-1-1,0 1 0,-1 0 1,1 0-1,0-1 1,0 1-1,0-1 0,-1 0 1,1 1-1,0-1 1,0 0-1,0 0 0,0 0 1,3-1-1,1 1-209,-1 0-1,1 0 0,0-1 1,0 0-1,0 0 0,0 0 1,-1-1-1,1 1 1,-1-1-1,1-1 0,-1 1 1,0-1-1,0 0 1,0 0-1,0-1 0,0 1 1,-1-1-1,0 0 1,1 0-1,-1-1 0,-1 1 1,1-1-1,-1 0 1,4-6-1,-5 8 297,0 0 0,-1-1 0,1 1 0,-1-1 0,1 0 0,-1 1 0,0-1 0,0 0 0,0-7 942,-2 26 371,-2 1-871,1-10-440,1-1 1,0 1-1,0 0 1,0-1-1,1 1 1,-1 0-1,2 0 1,-1 0-1,1 0 1,1 8-1,-1-13-109,1 1 0,-1-1-1,0-1 1,0 1 0,1 0 0,-1 0-1,1 0 1,-1-1 0,1 1 0,-1-1-1,1 1 1,-1-1 0,1 0 0,-1 1-1,1-1 1,-1 0 0,1 0 0,0 0-1,-1 0 1,1 0 0,1-1 0,33-5-2198,-11-8-1839,-1-7-2363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46.5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1 9778,'0'0'11034,"-37"163"-10209,37-112-289,0-3-120,0-5-208,0-6-136,2-7-72,6-12-88,0-2-232,0-10-632,-2-6-1193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46.8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8426,'0'0'5529,"148"21"-7193,-103-7-2857,-8-4-3225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47.2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198 1 2481,'0'0'14969,"-15"0"-13550,1 0-1114,9 0-204,-1-1-1,1 1 1,-1 0 0,0 1 0,1-1 0,-1 1 0,1 0-1,-1 0 1,1 1 0,0 0 0,-1 0 0,1 0 0,0 1-1,0-1 1,-7 7 0,5-4 6,0 1 0,1 1 0,0-1 0,0 1 1,1 1-1,0-1 0,0 0 0,1 1 0,0 0 0,0 0 0,1 1 0,0-1 0,0 1 0,1-1 0,0 1 1,0 0-1,1 0 0,1 0 0,-1 13 0,2-20-112,-1 0 1,0 0-1,1 0 1,-1 0-1,1 0 1,0-1-1,0 1 1,-1 0-1,1 0 1,0-1-1,1 1 1,-1 0-1,0-1 0,0 1 1,1-1-1,-1 1 1,1-1-1,-1 0 1,1 0-1,-1 1 1,1-1-1,0 0 1,0-1-1,-1 1 1,1 0-1,0 0 1,0-1-1,0 1 1,0-1-1,0 0 0,0 1 1,0-1-1,3 0 1,1 0-124,0 1 0,-1-1 0,1-1 0,-1 1 1,1-1-1,-1 0 0,1 0 0,-1 0 0,1-1 0,-1 0 0,8-4 1,-6 2-318,-1-1 0,1-1 0,-1 1 0,0-1 0,-1 0 0,1 0 0,-1-1 0,0 0 0,-1 1 0,0-2 0,0 1 0,0 0 0,-1-1 0,0 0 0,-1 0 0,2-8 0,-1 4 712,-1 1 0,-1-1 0,1-16 0,-2 26 1272,-4 13 1245,-1 5-2392,1-1 0,0 1 0,1 0 1,1 0-1,0 0 0,1 1 0,2 20 1,-1-36-448,1 0 0,-1 0 0,1 0 1,-1 0-1,1 0 0,0 0 0,-1 0 1,1 0-1,0 0 0,0-1 0,0 1 0,-1 0 1,1 0-1,0-1 0,0 1 0,0 0 1,0-1-1,0 1 0,0-1 0,1 1 0,-1-1 1,0 0-1,0 1 0,0-1 0,0 0 1,0 0-1,1 0 0,-1 0 0,2 0 0,2 0-577,-1 1 0,1-2 0,0 1-1,-1 0 1,1-1 0,7-2-1,10-10-5996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47.5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 1 9634,'0'0'10456,"-11"15"-10048,-35 47-123,45-60-277,0-1 0,0 1 0,0-1-1,1 1 1,-1 0 0,0-1 0,1 1 0,-1 0 0,1-1-1,0 1 1,-1 0 0,1 0 0,0-1 0,0 1 0,0 0-1,0 0 1,1-1 0,-1 1 0,0 0 0,1-1 0,-1 1-1,1 0 1,-1-1 0,1 1 0,0 0 0,0-1 0,0 1-1,0-1 1,0 0 0,0 1 0,0-1 0,3 2 0,1 3 5,14 19-3,-14-20-10,0 1-1,0 0 1,-1 0 0,0 0 0,0 0 0,0 0-1,-1 1 1,0 0 0,0 0 0,-1 0 0,1 0-1,-2 0 1,1 0 0,0 9 0,-2-15-16,0 0 1,0 0-1,0 0 1,0 0 0,-1 0-1,1 0 1,0-1-1,0 1 1,-1 0-1,1 0 1,-1 0-1,1 0 1,-1-1 0,1 1-1,-1 0 1,1 0-1,-1-1 1,0 1-1,1 0 1,-1-1-1,0 1 1,0-1-1,0 1 1,1-1 0,-1 1-1,0-1 1,-1 1-1,-25 3-1722,28-6 1254,0 0 468,1 1 1,0-1-1,-1 1 0,1-1 1,0 1-1,0-1 0,0 1 1,0 0-1,0 0 0,0 0 1,0 0-1,0 0 0,3 0 1,5-4 26,2-1 73,20-11 78,43-30 0,-67 42-160,0-1 0,-1 0 0,0 0-1,0-1 1,-1 0 0,0 0 0,0-1-1,-1 1 1,0-1 0,8-17 0,-12 23 6,0 0 1,0 0-1,0-1 1,0 1-1,-1-1 0,1 1 1,0 0-1,-1-1 1,0 1-1,0-1 1,0 1-1,0-1 1,0 1-1,0-1 1,-1 1-1,1-1 1,-1 1-1,-1-4 1,1 5 25,-1-1 0,1 1 0,-1 0 1,1-1-1,-1 1 0,0 0 0,0 0 1,1 0-1,-1 0 0,0 0 1,0 1-1,0-1 0,0 0 0,0 1 1,0 0-1,0-1 0,0 1 0,0 0 1,0 0-1,-1 0 0,-1 1 1,1-1 28,0 0 0,1 1 0,-1 0 1,0 0-1,1-1 0,-1 1 0,1 1 1,-1-1-1,1 0 0,0 1 0,-1-1 1,1 1-1,0 0 0,0-1 0,0 1 1,0 0-1,0 0 0,1 1 0,-1-1 1,1 0-1,-1 0 0,1 1 0,0-1 1,0 1-1,0-1 0,0 1 0,0 0 1,0-1-1,1 4 0,-4 8 123,2 1 1,0-1-1,0 1 0,1 16 0,2-28-179,-1 1 1,1-1-1,-1 0 0,1 1 0,0-1 1,0 0-1,0 1 0,1-1 0,-1 0 0,1 0 1,0 0-1,0 0 0,0 0 0,0 0 1,0-1-1,0 1 0,1-1 0,-1 1 0,1-1 1,0 0-1,0 0 0,0 0 0,0-1 1,0 1-1,0-1 0,0 1 0,1-1 1,-1 0-1,7 1 0,3 1-304,0-1 1,0 0-1,0-1 1,1-1-1,-1 0 1,25-3-1,-27 0-710,0 0-1,-1-1 1,1 0 0,-1-1 0,0 0-1,0 0 1,-1-1 0,1-1-1,-1 0 1,-1 0 0,11-11-1,-13 13 7,30-29-6293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47.9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1 10538,'0'0'8699,"-6"24"-7642,-17 84-349,20-90-568,0 1 1,2-1 0,0 1-1,3 36 1,-1-37-65,1-2-143,0-1 0,1 0 0,0 0 0,1 0 0,1 0 0,1 0 0,11 21 0,-14-31-1381,-2-5 1308,-1 0-1,0 0 0,0 0 0,0 0 0,1 0 0,-1 0 1,0 0-1,0 0 0,0 0 0,1 0 0,-1 0 0,0 0 1,0 0-1,0 0 0,1-1 0,-1 1 0,1-2-1971,-1 2 1971,0 0 0,0-1 0,0 1 1,0 0-1,0 0 0,0 0 0,0-1 0,0 1 0,0 0 1,0 0-1,0 0 0,0-1 0,3-13-6261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48.2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 7682,'0'0'12234,"125"0"-12234,-93 0-624,-5 0-1464,-11-5-2929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38.4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5033,'0'0'6537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51.7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0 8370,'0'0'8779,"-2"18"-7327,-31 324 1481,32-328-3115,-2 42 591,2-18-2934,6-48-5527,0-6-491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52.1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10122,'0'0'6674,"171"0"-6706,-117 0-1401,-14 0-1711,-8 0-6851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52.4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1 107 5633,'0'0'11155,"20"-1"-10743,67-5-238,-82 6-206,-1-1-1,1 0 0,-1 0 0,1 0 0,-1-1 1,1 1-1,-1-1 0,1 0 0,-1 0 0,0-1 1,0 1-1,0-1 0,-1 0 0,1 0 1,-1 0-1,1-1 0,3-4 0,-3 3-110,-3 4 101,0 0 0,0 0 0,0 0 0,0 0 0,0 0 0,0-1 0,-1 1 0,1 0 0,0-1 0,-1 1 0,1 0 0,-1-1-1,1 1 1,-1-1 0,1 1 0,-1-1 0,0 1 0,0-1 0,0 1 0,0-1 0,0 1 0,0-1 0,-1 1 0,0-3 0,1 3 33,-1-1-1,0 1 0,0 0 1,1 0-1,-1 0 1,0 0-1,0 0 0,0 0 1,0 0-1,-1 1 1,1-1-1,0 0 0,0 1 1,0-1-1,-1 0 1,1 1-1,0 0 0,-1-1 1,1 1-1,0 0 1,-1-1-1,1 1 0,0 0 1,-1 0-1,-1 0 1,-3 0 212,0 0 0,0 0 0,1 1 0,-1 0 0,0 0 0,0 0 0,0 0 1,1 1-1,-1 0 0,0 1 0,-5 2 0,8-2-86,0-1 1,0 1-1,0-1 1,1 1-1,-1 0 0,1 0 1,0 0-1,0 1 0,0-1 1,0 0-1,0 1 1,1-1-1,0 1 0,-1-1 1,1 1-1,1 0 0,-1 0 1,0-1-1,1 5 1,-1 1-1,0 0 0,0 0 0,1 0 1,1 0-1,-1 0 0,4 15 1,-3-21-110,0 0 0,0 0 1,1-1-1,-1 1 0,1 0 1,-1-1-1,1 1 1,0-1-1,0 1 0,0-1 1,0 0-1,1 0 0,-1 0 1,0 0-1,1 0 1,0 0-1,-1-1 0,1 1 1,0-1-1,0 0 0,0 0 1,5 1-1,1 1-183,1-1-1,-1-1 1,1 0-1,0 0 1,0 0-1,0-2 1,-1 1-1,1-1 1,14-3-1,-16 2-782,1-1-1,-1 0 0,0 0 1,0-1-1,0 1 0,9-7 0,14-12-5217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52.8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101 0 5393,'0'0'13196,"-16"12"-12364,-50 38-229,64-49-585,1 1-1,-1-1 0,1 1 0,-1-1 1,1 1-1,0 0 0,0 0 1,-1 0-1,2 0 0,-1-1 1,0 1-1,0 0 0,0 1 1,1-1-1,-1 0 0,1 0 0,0 0 1,0 0-1,0 0 0,0 0 1,0 1-1,0-1 0,0 0 1,1 0-1,-1 0 0,1 0 0,-1 0 1,1 0-1,0 0 0,0 0 1,0 0-1,0 0 0,0 0 1,0-1-1,1 1 0,-1 0 1,0-1-1,1 1 0,2 1 0,53 48 124,-44-40-150,0 0 0,-1 0 1,18 23-1,-28-33 4,-1 1 0,1 0 1,-1 0-1,0 0 0,0 0 1,0 0-1,0 0 1,0 0-1,0 0 0,-1 1 1,1-1-1,-1 0 0,1 0 1,-1 1-1,0-1 0,0 0 1,0 4-1,-1-5 2,1 0 0,-1 1 0,0-1-1,1 0 1,-1 0 0,0 0 0,0 0 0,0 0 0,0 0 0,0 0 0,0-1 0,0 1-1,0 0 1,0-1 0,0 1 0,0 0 0,0-1 0,-1 1 0,1-1 0,0 0-1,0 1 1,-1-1 0,1 0 0,0 0 0,-1 0 0,1 0 0,0 0 0,-1 0 0,-1 0-1,1 0-49,0 0 0,0 0-1,0 0 1,0 0 0,-1 0-1,1-1 1,0 1 0,0-1 0,0 1-1,0-1 1,0 0 0,0 0-1,0 0 1,0 0 0,1 0-1,-3-2 1,2 1-97,0 0 0,1-1 0,0 1 0,-1-1 0,1 1 0,0-1 0,0 1 0,1-1 0,-1 0 0,0 1 0,1-1 0,0 0 0,-1 1 0,1-4 0,-1-12-2512,1 0 1,3-33-1,8 8-6121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53.1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105 0 11018,'0'0'7581,"-6"24"-6210,-17 79-465,20-87-712,1 0 0,0 0-1,1 1 1,1-1 0,1 0-1,4 29 1,2-18-59,1-1 1,14 36 0,-8-27-75,-5 0-482,-9-34-325,-7-14-3805,-6-12-1279,-4-4-2529</inkml:trace>
  <inkml:trace contextRef="#ctx0" brushRef="#br0" timeOffset="1">0 169 9866,'0'0'9314,"147"0"-9258,-101 0-56,13 13-1144,-14-5-1953,-5 0-3640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54.3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5065,'0'0'11290,"3"11"-20059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55.7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12 4657,'0'0'16916,"-3"0"-16572,3-11-7050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56.8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4 3689,'0'0'12089,"0"0"-12056,0 0-1,0-1 1,-1 1 0,1 0-1,0 0 1,0-1 0,0 1-1,-1 0 1,1 0 0,0 0-1,0-1 1,-1 1 0,1 0-1,0 0 1,0 0 0,-1 0-1,1 0 1,0 0 0,0-1-1,-1 1 1,1 0 0,0 0-1,-1 0 1,1 0-1,0 0 1,-1 0 0,1 0-1,0 0 1,-1 0 0,1 0-1,0 0 1,0 1 0,-1-1-1,1 0 1,0 0 0,-1 0-1,1 0 1,0 0 0,0 0-1,-1 1 1,1-1 0,0 0-1,-2 5 130,1-1 0,0 1 0,0-1 0,0 1 0,1 0 0,0-1 0,0 1 0,1 5 0,-1 8 202,-1-3-118,0 246 1794,2-247-2027,0 0 1,1 0-1,1 0 1,0 0-1,1-1 1,0 0-1,1 1 1,11 20-1,-15-33-48,0 0 0,0 1 0,-1-1 0,1 0 0,0 0 0,0 0 0,0 0 0,0 0 0,0 0 0,0 0 0,1 0 0,-1-1 0,2 2 0,-3-2-65,1 0 1,-1 0-1,0 0 0,1 0 0,-1 0 0,1 0 0,-1 0 0,1 0 1,-1 0-1,1 0 0,-1 0 0,1 0 0,-1 0 0,1 0 0,-1 0 1,0-1-1,1 1 0,-1 0 0,1 0 0,-1-1 0,0 1 1,1 0-1,-1-1 0,0 1 0,1-1 0,1-1-611,0-1-1,-1 0 1,1 0-1,-1 0 1,0 1 0,0-1-1,0 0 1,0 0-1,-1-1 1,1-2 0,2-25-8261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57.1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9338,'0'0'7458,"24"4"-6424,75 17-389,-95-20-625,1 1 0,0 0 0,-1 1 0,1-1 0,-1 1 1,0 0-1,0 0 0,0 0 0,0 1 0,-1-1 0,1 1 0,-1 0 1,0 0-1,0 0 0,0 1 0,-1-1 0,1 0 0,-1 1 0,0 0 1,0 0-1,-1-1 0,0 1 0,1 0 0,-1 8 0,0-10-11,1 6 41,1 0 0,-2 0 0,1 1 0,-2-1 1,1 0-1,-1 1 0,0-1 0,-1 0 0,0 1 0,-1-1 1,0 0-1,0 0 0,-1 0 0,0 0 0,0-1 0,-1 1 1,0-1-1,-1 0 0,0 0 0,-8 10 0,0-3-45,-1 0 1,0-2-1,0 1 0,-1-2 0,-1 0 0,-19 11 0,22-20-2159,13-3 1905,0-1 0,-1 1 0,1 0 0,0-1 0,0 1 1,0 0-1,-1-1 0,1 1 0,0 0 0,0-1 0,0 1 0,0-1 0,0 1 0,0-1 1,0 1-1,0 0 0,0-1 0,0 1 0,0-1 0,0 1 0,0 0 0,0-1 0,0 1 1,0-1-1,1 1 0,-1 0 0,0-1 0,7-17-7007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57.5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 9 9618,'0'0'9662,"-13"-2"-9051,3 0-481,6 1-91,0 0 0,0 0-1,0 0 1,0 1 0,0-1-1,0 1 1,0 0 0,0 0-1,0 1 1,0-1 0,0 1 0,0 0-1,1 0 1,-1 0 0,0 0-1,0 1 1,1 0 0,-1 0-1,-6 4 1,3 1 48,0 0 0,0 0 0,0 1 1,1 0-1,0 0 0,0 0 0,1 1 0,1 0 0,-1 0 0,1 0 0,1 1 0,0-1 0,0 1 1,1 0-1,0 0 0,0 0 0,1 0 0,1 19 0,0-27-83,0 0-1,0 0 1,1 0 0,-1 0-1,0 0 1,1-1 0,-1 1 0,1 0-1,0 0 1,0 0 0,0-1-1,0 1 1,0 0 0,0-1-1,0 1 1,0-1 0,1 1-1,-1-1 1,0 0 0,3 2-1,-1-1-27,1 0 0,-1 0 1,1 0-1,0 0 0,0-1 0,0 0 0,0 1 0,0-2 0,6 2 0,-4-1-140,0-1-1,0 1 1,0-1 0,0-1-1,0 1 1,0-1-1,0 0 1,0 0 0,0-1-1,-1 0 1,1 0 0,-1 0-1,10-6 1,-9 4-208,-1-1 0,0 0-1,0 0 1,-1 0 0,1-1 0,-1 0-1,0 1 1,-1-1 0,0-1 0,1 1 0,-2-1-1,4-8 1,-3 0 448,0 0 0,0 0 0,-1 1 1,-1-28 1212,-2 45-990,0 0 0,0 0 0,0 0 0,1 0 0,-1 0 1,1 0-1,0 1 0,0-1 0,0 5 0,0-1 56,0 77 1026,0-82-1384,1 0 0,-1 0 0,1 0 0,-1 0 1,1 0-1,0 0 0,0-1 0,0 1 1,0 0-1,0 0 0,0-1 0,0 1 1,1 0-1,-1-1 0,1 1 0,-1-1 0,1 0 1,-1 1-1,1-1 0,0 0 0,0 0 1,-1 0-1,1 0 0,0-1 0,0 1 0,0 0 1,0-1-1,0 1 0,0-1 0,0 0 1,0 0-1,0 1 0,0-1 0,3-1 1,1 1-398,1 0 0,-1 0 0,0-1 0,1 0 0,-1 0 0,0 0 1,0-1-1,0 0 0,12-6 0,11-16-4924,-4-5-3428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39:54.7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33 1 9738,'0'0'8742,"-5"30"-7747,-14 102-296,14-96-401,3-1 1,1 1 0,5 59 0,0-72-461,0-1 0,1 1 0,1-1 1,1 1-1,2-2 0,15 32 0,-23-81-14929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2:44.2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90 42 6953,'0'0'10699,"-7"-6"-9784,-32-29 1433,42 35-2343,-1 0 0,1 0 0,0 0-1,0 0 1,0 1 0,-1-1 0,1 1-1,0 0 1,-1-1 0,1 1 0,0 0 0,-1 1-1,1-1 1,-1 0 0,0 1 0,1-1 0,-1 1-1,0 0 1,0 0 0,0 0 0,0 0 0,0 0-1,0 0 1,-1 1 0,1-1 0,-1 0 0,0 1-1,1-1 1,-1 1 0,0 0 0,-1-1 0,1 1-1,0 0 1,-1-1 0,1 1 0,-1 4 0,2 7 21,-1 0 1,0 0 0,-1 0 0,-1 0-1,0 0 1,-1-1 0,0 1 0,-1 0 0,0-1-1,-1 0 1,-9 18 0,9-22 27,0-1-1,0 1 1,-4 18-1,8-26-50,-1 0 0,1 0 0,0 1 0,-1-1 0,1 0 0,0 1 0,0-1 0,0 0 0,0 1 0,0-1-1,0 0 1,0 1 0,0-1 0,1 0 0,-1 1 0,0-1 0,1 0 0,-1 0 0,1 1 0,-1-1 0,1 0 0,0 0-1,0 0 1,-1 0 0,1 0 0,0 0 0,0 0 0,0 0 0,0 0 0,0 0 0,0 0 0,0-1 0,1 1 0,-1 0 0,0-1-1,0 1 1,2 0 0,20 3-216,-1-1 0,1-2 0,29 0-1,-48-1 78,-10 18 38,-1-6 195,1 0 0,0 0 0,1 0 0,1 1 0,0 0 0,0 0 0,2 0 0,-1 0 0,2 0 0,0 1-1,1 26 1,0-37-87,1 1 0,-1-1-1,1 0 1,0 0 0,0 1-1,0-1 1,2 4 0,-2-6-15,0 0-1,0 1 1,-1-1 0,1 0 0,-1 0 0,1 0-1,-1 1 1,1-1 0,-1 0 0,1 1 0,-1-1-1,0 0 1,0 1 0,0-1 0,0 0 0,0 1-1,0-1 1,0 1 0,-1-1 0,1 0 0,0 0-1,-1 1 1,1-1 0,-1 0 0,1 1 0,-1-1-1,0 0 1,1 0 0,-1 0 0,0 0 0,0 0-1,0 0 1,0 0 0,0 0 0,0 0 0,0 0-1,0 0 1,-1 0 0,-21 13-830,-1-2-1,0 0 1,-30 9 0,39-15-854,-9 1-4001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57.9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0 10778,'0'0'6234,"-16"136"-4378,16-87-808,0-7-472,0 1-120,5-8-231,3-8-89,-3-6-136,1-8-265,-4-7-487,1-6-1232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58.2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9074,'0'0'2372,"24"8"-2364,157 50-1205,-159-53 868,16 7 3621,-68-10 1091,26-2-4190,0 0 0,1 0 0,-1 0 0,0 0 0,1 1 0,-1 0 0,0-1 0,1 1 0,-6 3 1,1 0-60,1 1 1,0-1-1,1 1 1,-1 1-1,1-1 1,0 1 0,0 0-1,1 1 1,0-1-1,0 1 1,0 0 0,1 1-1,0-1 1,0 1-1,1-1 1,0 1-1,0 0 1,1 0 0,0 0-1,1 1 1,-1-1-1,2 0 1,-1 11 0,1-18-135,1 0 1,-1 1 0,1-1-1,-1 0 1,1 0-1,-1 1 1,1-1 0,0 0-1,-1 0 1,1 0 0,0 0-1,0 0 1,0 0 0,0 0-1,0 0 1,0 0 0,0-1-1,0 1 1,0 0 0,0-1-1,1 1 1,-1 0 0,0-1-1,0 0 1,1 1 0,-1-1-1,0 0 1,0 1 0,1-1-1,-1 0 1,0 0 0,1 0-1,1 0 1,2 0-96,1 0 1,0 0-1,0 0 0,0-1 1,0 0-1,10-3 0,-11 2-127,1-1 0,-1 1 0,0-1 0,0-1 0,0 1 1,-1-1-1,1 0 0,-1 0 0,0 0 0,0-1 0,0 1 0,-1-1 0,1 0 0,4-9 0,-4 6-147,0 0 1,-1 0-1,0-1 0,0 1 1,-1-1-1,0 0 1,0 0-1,0-18 1,-2 27 445,-1 0 1,1 0 0,0 0 0,0 0 0,-1-1 0,1 1 0,0 0-1,-1 0 1,1 0 0,0 0 0,-1 0 0,1 0 0,0 0-1,-1 0 1,1 0 0,0 0 0,-1 0 0,1 0 0,0 0-1,0 0 1,-1 0 0,1 0 0,0 0 0,-1 0 0,1 1 0,0-1-1,-1 0 1,1 0 0,0 0 0,0 0 0,-1 1 0,1-1-1,0 0 1,0 0 0,0 1 0,-1-1 0,1 1 0,-4 4 191,1 1 1,0 0-1,1-1 1,0 1-1,-1 0 1,2 1-1,-1-1 1,1 0-1,-1 12 1,-1 64 867,3-74-1049,0-3-67,0 0-1,1-1 0,-1 1 1,1 0-1,1-1 1,-1 1-1,1 0 0,-1-1 1,1 0-1,1 1 0,-1-1 1,1 0-1,-1 0 0,1 0 1,0-1-1,0 1 0,1-1 1,-1 1-1,5 2 0,-5-4-229,1 1 0,-1-2 0,0 1 0,0 0 0,1-1 0,-1 1 0,1-1 0,-1 0 0,1 0 0,0 0 0,-1-1-1,1 1 1,0-1 0,0 0 0,-1 0 0,1 0 0,0-1 0,-1 1 0,1-1 0,0 0 0,-1 0 0,1 0 0,-1-1 0,1 1-1,4-3 1,16-14-5531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58.9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 7 6889,'0'0'7895,"-15"-2"-7332,-47-3 427,58 5-852,1 0 0,0 0 0,-1 1 1,1-1-1,0 1 0,0 0 0,-1 0 1,1 0-1,0 0 0,0 0 0,0 1 0,0 0 1,0-1-1,1 1 0,-1 0 0,0 0 0,1 1 1,-1-1-1,1 0 0,0 1 0,0-1 1,0 1-1,0 0 0,0 0 0,1 0 0,-1 0 1,1 0-1,0 0 0,-2 6 0,2-5-79,0 0 1,1 0-1,-1-1 0,1 1 1,-1 0-1,1 0 0,1 0 1,-1 0-1,0-1 0,1 1 1,0 0-1,0 0 0,0-1 1,0 1-1,0 0 0,1-1 0,0 1 1,0-1-1,0 0 0,0 0 1,0 0-1,5 5 0,42 23-20,5 4-35,-51-33-11,0 1 0,1 0 0,-1 0 0,0 0 0,-1 0-1,1 1 1,0-1 0,-1 1 0,0-1 0,0 1 0,2 5 0,-3-8-9,-1 0 1,1 0 0,-1 0-1,0-1 1,1 1-1,-1 0 1,0 0 0,1 0-1,-1 0 1,0 0-1,0 0 1,0 0 0,0 0-1,0 0 1,0 0 0,0 0-1,0 0 1,-1 0-1,1 0 1,0 0 0,0 0-1,-1 0 1,1 0 0,-1-1-1,1 1 1,-1 0-1,1 0 1,-1 0 0,1 0-1,-1-1 1,0 1 0,1 0-1,-3 0 1,0 0-173,0 0 1,0 0 0,-1 0-1,1-1 1,0 1-1,0-1 1,-1 0 0,-3-1-1,0 1-282,6 0 369,0 0 0,0 0-1,0 0 1,1 0 0,-1-1-1,0 1 1,0 0 0,0-1-1,1 1 1,-1 0 0,0-1-1,0 1 1,1-1 0,-1 1 0,0-1-1,1 0 1,-1 1 0,1-1-1,-1 0 1,0 1 0,1-1-1,0 0 1,-1 1 0,1-1-1,-1 0 1,1 0 0,0 0-1,0 0 1,-1 1 0,1-1-1,0 0 1,0 0 0,0 0-1,0 0 1,0 0 0,0 1-1,0-1 1,0 0 0,0 0-1,1-1 1,-1 0 36,1-1 1,-1 1-1,0 0 0,1-1 0,0 1 1,0 0-1,-1 0 0,1-1 1,1 1-1,-1 0 0,0 0 0,0 0 1,1 0-1,2-2 0,8-3 119,0 0-1,1 0 0,25-8 0,-21 8 57,1-1-1,18-10 1,-32 15-73,0 1 0,0-1 0,0 0-1,-1 0 1,0 0 0,1-1 0,-1 1 0,0-1 0,0 1-1,-1-1 1,1 0 0,-1 0 0,3-7 0,-4 9 42,0-1 0,0 0 0,0 0-1,-1 1 1,1-1 0,-1 0 0,1 0 0,-1 0 0,0 0 0,0 0 0,-1 0-1,1 1 1,0-1 0,-2-3 0,2 5-22,-1-1 0,0 1 0,0 0-1,1 0 1,-1-1 0,0 1 0,0 0 0,0 0 0,0 0 0,0 0 0,-1 1-1,1-1 1,0 0 0,0 0 0,-1 1 0,1-1 0,0 1 0,-1-1-1,1 1 1,0-1 0,-1 1 0,1 0 0,-1 0 0,1-1 0,-1 1-1,1 0 1,-2 1 0,-1-2 92,1 1 0,-1 0 1,1 1-1,-1-1 0,1 1 0,-1-1 0,1 1 0,0 0 1,-1 0-1,-4 3 0,6-3-67,1 1 0,-1-1 1,0 1-1,1 0 0,-1-1 0,1 1 0,0 0 1,-1 0-1,1 0 0,0 0 0,0 0 1,0 0-1,1 0 0,-1 1 0,0-1 0,1 0 1,-1 4-1,0-1 28,0 1 1,0-1-1,1 1 0,-1 0 1,1-1-1,1 1 1,-1-1-1,1 1 1,2 10-1,-2-14-103,0 1 0,1-1 1,-1 0-1,1 1 0,-1-1 0,1 0 0,0 0 0,-1 0 1,1 0-1,0 0 0,0 0 0,1 0 0,-1-1 1,0 1-1,1-1 0,-1 0 0,0 0 0,1 0 1,-1 0-1,1 0 0,0 0 0,3 0 0,1 1-262,0-1 0,0 0 0,1 0 0,-1 0-1,0-1 1,0 0 0,0-1 0,0 0 0,0 0-1,0 0 1,0-1 0,0 0 0,0 0 0,0-1-1,-1 0 1,1 0 0,-1 0 0,0-1-1,0 0 1,0 0 0,6-7 0,21-24-4589,-5 0-2512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4:59.3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0 9434,'0'0'11883,"-19"174"-11251,19-128-256,0-4-120,0-1-128,0-7-112,0-10 88,0-5-104,0-11-184,3-3-304</inkml:trace>
  <inkml:trace contextRef="#ctx0" brushRef="#br0" timeOffset="1">1 150 9522,'0'0'5225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5:01.9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29 7314,'0'0'10991,"7"-4"-10396,0 1-468,0-1-1,1 1 0,-1 0 1,1 1-1,0-1 1,0 2-1,0-1 1,15 0-1,-20 1-96,1 1 0,-1 0 0,0 0 0,0 0 0,0 0 0,1 1 0,-1-1 0,0 1 0,0 0 0,0 0 0,0 0 0,0 0 0,0 0 0,0 1 0,0-1 0,-1 1 0,1 0 0,0 0 0,-1 0 0,0 0 0,1 0 0,-1 0 0,0 1 0,0-1 0,0 1 0,0 0 0,-1-1 0,2 4 0,0 4-26,0 0 0,-1 0-1,0 1 1,0-1 0,-1 0-1,-1 1 1,0-1 0,0 1-1,-1-1 1,-4 20-1,0-9 7,-2 1 0,0-1 0,-20 39 0,27-60-10,-23 53 44,22-49-40,0 0-1,0 0 1,0 0-1,0 0 1,1 0-1,0 0 1,0 1-1,0-1 1,0 0-1,0 0 1,1 0-1,1 4 1,-1-7-3,-1 1 0,1-1 0,0 0 0,0 0 1,0 0-1,0 0 0,0 0 0,0 0 0,0 0 0,1 0 0,-1-1 1,0 1-1,0 0 0,1-1 0,-1 1 0,0-1 0,1 1 1,-1-1-1,0 0 0,1 1 0,-1-1 0,1 0 0,1 0 0,40 0-42,-30 0-31,-1 0-61,31-3-843,-41 3 831,0 0 0,0-1 1,0 0-1,0 1 0,0-1 0,-1 0 0,1 0 0,0 0 1,0 0-1,-1 0 0,1 0 0,-1 0 0,1-1 0,-1 1 0,0-1 1,1 1-1,-1-1 0,0 1 0,1-3 0,-2 4 145,0 0 0,0-1 0,0 1 0,0 0 0,0 0 0,0 0 0,0 0 0,0 0 0,0-1 0,0 1 0,0 0 0,0 0 0,0 0 0,0 0 0,0-1 0,0 1 0,0 0 0,-1 0 0,1 0 0,0 0 0,0 0 0,0 0 0,0 0 0,0-1 0,0 1 0,0 0 0,-1 0 0,1 0 0,0 0 0,0 0 0,0 0 0,0 0 0,0 0 0,-1 0 0,1 0 0,0 0 0,0 0 0,0 0 0,0 0 0,-1 0-1,1 0 1,0 0 0,0 0 0,0 0 0,0 0 0,0 0 0,-1 0 0,1 0 0,0 0 0,0 0 0,0 0 0,0 0 0,0 0 0,-1 0 0,1 0 0,0 1 0,-1-1 24,-1 0 66,0 1-1,-1-1 1,1 1 0,0-1-1,0 1 1,0 0 0,-1 0-1,1 0 1,0 1-1,0-1 1,0 0 0,1 1-1,-1-1 1,0 1 0,0 0-1,1-1 1,-3 5 0,1-1 43,0 0 0,0 0 0,1 0 1,0 1-1,0-1 0,0 0 1,-1 9-1,1-1-11,0 0 0,1 0 0,1 1 0,0-1 0,0 1 0,4 13 0,-1-15-102,0 1-1,1-1 1,7 13-1,-7-18 27,-1 1-1,0-1 1,0 1-1,-1-1 1,0 1-1,0 0 1,-1 0-1,0 0 1,-1 0-1,1 0 1,-2 10-1,0-15-29,1-1-1,-1 1 1,0-1 0,0 0-1,0 1 1,0-1 0,-1 0-1,1 1 1,-1-1-1,1 0 1,-1 0 0,0 0-1,0-1 1,0 1 0,0 0-1,0-1 1,0 1-1,0-1 1,-1 1 0,1-1-1,0 0 1,-1 0 0,1 0-1,-1-1 1,1 1-1,-1 0 1,1-1 0,-1 0-1,-4 1 1,0-1-351,1 1 0,-1-1 0,0-1 0,0 1 0,0-1 0,1 0 1,-1 0-1,1-1 0,-1 0 0,-6-3 0,-9-6-4862,0-2-3541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5:04.4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1 113 7586,'0'0'9155,"12"0"-8284,364-13 936,68-6-1716,17-10-46,-333 29-51,413-7-43,-82 4 43,-241 5 156,-166-2-79,52 1 342,194-24-1,-284 21-409,4-1-13,0 0 1,0 2-1,21 0 0,-71-5-5999,13 1-140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5:04.8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1 10162,'0'0'10328,"2"1"-9644,92 87 926,-82-79-1589,1 2 7,0 0-1,-1 1 0,11 13 1,-20-21-25,0 0 0,-1 0 1,1 1-1,-1-1 1,1 0-1,-1 1 0,-1 0 1,1-1-1,-1 1 0,0 0 1,0 0-1,0 0 0,-1 0 1,1 9-1,-2-12-7,1 0 0,-1 1 0,0-1 0,1 0 0,-1 0 0,0 1 0,0-1 0,-1 0-1,1 0 1,0 0 0,-1 0 0,1 0 0,-1-1 0,0 1 0,1 0 0,-1-1 0,0 1 0,0-1 0,0 0 0,-4 2 0,-48 20-486,39-18 174,-46 16-2399,1-7-4441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5:07.2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196 21 1592,'0'0'16197,"-2"-3"-14929,1 1-1213,0 1-1,0 0 0,0 0 1,0-1-1,0 1 0,0 0 1,0 0-1,-1 0 0,1 0 1,0 0-1,-1 1 0,1-1 1,-1 0-1,1 1 0,-1-1 1,1 1-1,-1-1 0,0 1 1,1 0-1,-1 0 0,1-1 1,-1 1-1,0 0 0,1 0 1,-1 1-1,1-1 0,-1 0 1,0 1-1,1-1 0,-1 1 1,1-1-1,-1 1 1,1-1-1,-1 1 0,1 0 1,0 0-1,-1 0 0,-1 2 1,-7 5 43,1 0 1,0 1 0,0 0 0,1 1 0,0 0 0,1 0 0,0 1 0,0 0 0,-6 15 0,4-6-13,1 1 0,1-1 0,1 1 0,-7 35-1,11-38-65,0-1-1,0 1 0,2-1 1,0 1-1,1-1 0,5 30 1,-4-39-28,1-1 1,-1 1-1,1-1 0,0 0 1,1 0-1,0 0 1,0 0-1,0-1 0,1 1 1,0-1-1,0 0 1,1-1-1,-1 1 1,1-1-1,0 0 0,1-1 1,9 6-1,-9-6-184,0-1 1,1 0-1,-1 0 0,1-1 0,0 0 0,14 2 0,2-2-2941,-2-3-3653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5:07.7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134 0 8586,'0'0'8239,"-19"1"-7212,-56 5-192,73-6-783,0 0-1,0 0 1,0 1 0,0-1 0,0 1 0,0-1 0,0 1 0,0 0 0,0 0 0,0 0 0,0 0-1,1 0 1,-1 0 0,0 0 0,1 1 0,-1-1 0,-1 2 0,2-1-24,1-1 0,-1 0 1,0 1-1,1-1 1,0 0-1,-1 1 0,1-1 1,0 1-1,-1-1 0,1 1 1,0-1-1,0 1 1,0-1-1,0 1 0,0-1 1,1 1-1,0 1 0,0 2 5,1 0-1,0-1 0,0 0 0,0 1 0,0-1 0,1 0 0,0 0 0,0 0 0,5 5 0,12 8 6,-5-4-19,0 0 0,14 18 0,-26-28-16,1 1 0,-1 0 1,-1 0-1,1 0 0,-1 1 0,0-1 0,0 1 0,0-1 0,0 1 1,-1 0-1,0-1 0,0 1 0,1 9 0,-2-13 0,0 0 1,-1 0-1,1 0 1,0 0-1,-1 0 0,1 0 1,-1 0-1,1 0 1,-1 0-1,1 0 0,-1-1 1,0 1-1,1 0 0,-1 0 1,0-1-1,0 1 1,0 0-1,1-1 0,-1 1 1,0-1-1,0 1 0,0-1 1,0 1-1,0-1 1,0 0-1,0 1 0,0-1 1,0 0-1,0 0 0,0 0 1,0 0-1,-2 0 1,-44 0-91,32-1-115,15 1 148,-1 1 1,0-1 0,1 0-1,-1-1 1,0 1-1,1 0 1,-1 0 0,0 0-1,1 0 1,-1 0-1,0-1 1,1 1 0,-1 0-1,1-1 1,-1 1 0,1 0-1,-1-1 1,1 1-1,-1-1 1,1 1 0,-1-1-1,1 1 1,-1-1-1,1 1 1,0-1 0,-1 1-1,1-1 1,0 1 0,-1-1-1,1 0 1,0 1-1,0-1 1,-1 0 0,1 0-242,0 0 1,0-1-1,0 1 1,1 0-1,-1 0 1,0 0 0,0 0-1,1 0 1,-1 0-1,0 0 1,1 0-1,-1 0 1,1 0 0,-1 0-1,1 0 1,0 0-1,-1 1 1,1-1 0,0 0-1,0 0 1,1 0-1,14-10-4865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5:08.1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164 1 11026,'0'0'8122,"-21"-1"-7444,-67 2-125,86 0-525,0-1-1,-1 0 1,1 1 0,0 0-1,0-1 1,-1 1 0,1 0-1,0 0 1,0 0 0,0 0-1,0 1 1,0-1 0,0 0-1,0 1 1,1-1 0,-1 1-1,0 0 1,1 0 0,0 0-1,-1-1 1,1 1 0,0 0-1,0 1 1,0-1 0,0 0-1,0 0 1,0 0-1,1 1 1,-1-1 0,1 0-1,0 1 1,-1-1 0,1 3-1,-1 0 40,0 0-39,0 0-1,1 0 1,-1 0 0,1 0-1,0 0 1,0 0 0,0 0-1,1 0 1,0 0 0,0 0-1,2 7 1,-1-9-34,-1-1 1,1 0 0,-1 0 0,1 0-1,0 0 1,0 0 0,0 0-1,0 0 1,1-1 0,-1 1-1,0-1 1,1 0 0,-1 1-1,1-1 1,-1 0 0,1-1-1,-1 1 1,1 0 0,0-1-1,-1 1 1,1-1 0,4 0-1,0 1-306,0-1-1,0 1 1,0-1-1,0-1 1,0 0-1,-1 0 0,1 0 1,0 0-1,0-1 1,-1 0-1,1-1 1,6-3-1,-10 4 107,0 0 0,0 0 0,0-1 0,0 1-1,0-1 1,0 0 0,-1 0 0,1 0 0,-1 0-1,0 0 1,0 0 0,0-1 0,0 1 0,-1-1 0,1 1-1,-1-1 1,0 0 0,0 1 0,0-1 0,-1 0 0,1 0-1,-1 0 1,0-4 0,0-8 215,-1-15 5873,-6 42-4924,4 1-559,2 0 0,-1 0 0,1 0 0,2 24-1,0-11-115,-2-23-281,1 1-1,0-1 1,1 0 0,-1 0-1,0 1 1,1-1 0,-1 0-1,1 0 1,0 1-1,0-1 1,0 0 0,0 0-1,0 0 1,0 0 0,0 0-1,1-1 1,-1 1 0,1 0-1,-1 0 1,1-1 0,0 1-1,-1-1 1,1 0 0,0 1-1,0-1 1,0 0 0,0 0-1,0 0 1,0-1-1,1 1 1,-1 0 0,0-1-1,0 1 1,4-1 0,-2 1-369,1-1 0,-1 0 1,0 0-1,1-1 0,-1 1 1,0-1-1,1 0 0,-1 0 0,0-1 1,0 1-1,0-1 0,0 0 1,0 0-1,-1 0 0,1 0 1,0-1-1,4-4 0,14-17-4718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8:43.7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82 1543 6937,'0'0'8541,"-8"-23"-7595,-26-78-162,27 76-566,1-1-1,1 1 1,1-1 0,-1-40 0,2 16-114,-4-34-7,5-87 0,4 136-102,1 0 0,2 0 1,1 1-1,2 0 0,16-43 1,-3 27-40,2 1 1,2 1-1,3 1 1,1 2-1,2 0 1,46-49-1,-19 32-10,2 4 0,3 1 0,91-62 1,-151 117-92,0-1 0,0 1 0,1 0 0,-1 0 1,0 0-1,1 1 0,0-1 0,-1 1 1,1 0-1,-1 0 0,1 0 0,0 1 1,0-1-1,0 1 0,-1 0 0,1 0 1,0 0-1,0 1 0,5 0 0,-6 2-1521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5:08.5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74 9994,'143'-64'2146,"-118"56"-1233,-25 8-894,0 0-1,0 0 1,1 0-1,-1 0 0,0 0 1,0 0-1,0 0 0,0 0 1,0 0-1,0 0 0,1 0 1,-1 0-1,0 0 1,0 0-1,0 0 0,0 0 1,0 1-1,0-1 0,1 0 1,-1 0-1,0 0 0,0 0 1,0 0-1,0 0 1,0 0-1,0 0 0,0 0 1,0 1-1,0-1 0,0 0 1,1 0-1,-1 0 0,0 0 1,0 0-1,0 0 1,0 1-1,0-1 0,0 0 1,0 0-1,0 0 0,0 0 1,0 0-1,0 1 1,0-1-1,0 0 0,0 0 1,0 0-1,-1 23 2198,2 0 1,8 44-1,-8-58-2125,2-1-1,-1 0 0,1 1 0,0-1 0,1-1 0,0 1 0,0 0 0,1-1 1,0 0-1,0 0 0,8 8 0,-11-13-88,-1-1 1,0 1-1,0-1 0,0 0 1,0 0-1,1 1 1,-1-1-1,1 0 0,-1 0 1,1 0-1,-1 0 0,1-1 1,0 1-1,-1 0 1,1-1-1,0 1 0,0-1 1,-1 0-1,1 1 0,0-1 1,0 0-1,0 0 0,-1 0 1,1 0-1,0 0 1,0-1-1,-1 1 0,1 0 1,0-1-1,0 0 0,-1 1 1,1-1-1,0 0 1,-1 0-1,1 0 0,-1 0 1,1 0-1,-1 0 0,0 0 1,1 0-1,-1-1 0,0 1 1,0 0-1,0-1 1,0 1-1,2-4 0,2-3-68,-1-1 0,0 0 0,0 1 0,-1-2 0,0 1 0,0 0 0,1-14 0,-1 5-341,-1 0 0,0 0 0,-2 0 1,0 0-1,-3-22 0,-2 61-10682,5-1 4874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5:08.8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19 152 8106,'0'0'11239,"13"-10"-11029,41-32-114,-51 39-101,1 1 0,-1-1 0,0 1 1,-1-1-1,1 0 0,0 0 0,-1 0 0,0-1 1,1 1-1,-1-1 0,-1 1 0,1-1 0,0 1 1,-1-1-1,0 0 0,0 0 0,0 0 0,0 0 1,-1 0-1,1 0 0,-1 0 0,0 0 0,0 0 1,-2-7-1,0 10 12,0 0 0,-1 1 0,1-1 1,-1 0-1,1 1 0,-1-1 0,1 1 1,-1 0-1,1 0 0,-1 0 0,1 0 0,-1 0 1,-2 1-1,0-1 71,2 1-11,0-1 1,-1 1-1,1-1 1,0 1-1,0 0 1,0 0-1,0 0 1,0 1-1,0-1 1,0 1-1,0-1 1,1 1-1,-1 0 1,1 0-1,-1 0 1,1 1-1,0-1 1,0 1-1,0-1 1,0 1-1,0-1 1,0 1-1,1 0 1,-1 0-1,1 0 1,0 0-1,-1 6 1,-2 4 110,0 0 0,2 0 0,0 1 1,0-1-1,1 20 0,1-29-164,0 0 0,1 0 0,-1 0 0,1 0 0,0-1 1,0 1-1,0 0 0,0-1 0,1 1 0,-1 0 0,1-1 0,0 0 0,0 1 0,1-1 1,-1 0-1,0 0 0,1 0 0,0 0 0,0-1 0,0 1 0,0-1 0,0 0 1,0 0-1,1 0 0,-1 0 0,1 0 0,-1-1 0,1 1 0,6 0 0,-4 0-205,1-1 0,-1 0 0,1 0 0,-1-1 0,1 1 0,-1-2 0,1 1 0,0-1 0,-1 0 0,1 0 0,-1 0 0,0-1 0,1 0 0,-1-1 0,0 1 0,0-1 0,6-4 0,22-21-4855,-6-2-3073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5:09.5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124 1 10066,'0'0'10018,"-19"15"-9280,-59 53-137,76-65-571,-1-1 0,1 1 0,-1 0-1,1 1 1,0-1 0,0 0 0,0 0 0,1 1-1,-1-1 1,1 1 0,0 0 0,0-1-1,0 1 1,0 0 0,1-1 0,0 1 0,-1 0-1,1 0 1,1 0 0,-1-1 0,0 1 0,1 0-1,1 4 1,-1-2-1,0-3-19,0-1-1,0 0 1,0 1-1,1-1 1,-1 0-1,0 0 1,1 0-1,0 0 1,-1-1-1,1 1 1,0 0-1,0-1 0,0 1 1,0-1-1,0 1 1,0-1-1,0 0 1,1 0-1,-1 0 1,0 0-1,1 0 1,-1-1-1,0 1 1,1-1-1,-1 0 1,1 1-1,4-1 1,0 0-57,-1 0 1,1 0 0,-1 0 0,0 0 0,1-1 0,-1 0-1,0-1 1,1 1 0,-1-1 0,6-3 0,-9 3-69,0 0 1,0 0 0,0 0-1,0 0 1,0-1-1,-1 1 1,0-1 0,1 1-1,-1-1 1,0 0-1,0 0 1,0 0 0,-1 0-1,3-6 1,-2 2-441,0 0 0,0 0 0,-1 0 0,0 0 1,-1 0-1,1-9 0,-1 14 409,-1 1-1,1-1 1,0 1 0,0-1 0,-1 1-1,1-1 1,-1 1 0,1 0-1,-1-1 1,0 1 0,1 0 0,-1-1-1,0 1 1,0 0 0,0 0 0,0 0-1,0 0 1,0 0 0,0 0 0,-1 0-1,1 0 1,0 0 0,-3-1 0,-36-12-4459,27 11 1837,1-1-2666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5:09.8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3673,'85'31'4282,"-49"-21"-69,-34-10-3874,0 0-1,0 1 1,0-1-1,-1 1 1,1-1 0,0 1-1,0 0 1,-1 0-1,1-1 1,0 1 0,1 2-1,-2-1-109,1 0-1,-1 1 1,0-1-1,0 0 1,0 1-1,0 0 1,0-1-1,-1 1 0,1 3 1,2 12 63,-1 0 0,0 1-1,-2-1 1,0 0 0,-4 23 0,3-33-267,0-7-61,1-14-668,0 1 281,0-1 1,1 0-1,1 0 0,0 1 0,1-1 1,0 0-1,0 1 0,10-20 0,-13 31 477,0 0 0,1 1-1,-1-1 1,0 0 0,1 1 0,-1-1-1,0 0 1,1 1 0,-1-1-1,1 1 1,-1-1 0,1 1 0,-1-1-1,1 1 1,-1-1 0,1 1-1,0-1 1,-1 1 0,1 0 0,0-1-1,-1 1 1,2 0 0,-1 0-2,0 0 1,-1 0-1,1 0 0,-1 1 1,1-1-1,-1 0 1,1 1-1,0-1 1,-1 0-1,1 1 1,-1-1-1,0 1 1,1-1-1,-1 1 0,1-1 1,-1 1-1,0-1 1,1 1-1,-1-1 1,1 2-1,13 40 1430,-10-31-1272,2 9 90,-3-10-87,0-1 0,1 0-1,0 0 1,6 11-1,-8-18-244,-1 0 0,0 0-1,1-1 1,0 1 0,-1 0-1,1 0 1,0-1-1,0 1 1,0-1 0,0 1-1,0-1 1,0 0-1,0 0 1,1 0 0,-1 0-1,0 0 1,1-1 0,-1 1-1,0-1 1,1 1-1,4-1 1,6-3-2459,-2-10-3082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5:10.4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0 4689,'0'0'13806,"-1"12"-12675,-6 172 1254,7-146-2244,3 0 1,1 0-1,10 44 1,-10-96-6406,-3-23 1624,-1 3-376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5:10.8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4097,'0'0'12507,"9"6"-11142,-2-1-1218,0-1-1,-1 2 1,0-1 0,0 1-1,-1 0 1,1 0-1,-1 1 1,-1-1 0,1 1-1,-1 0 1,0 0-1,5 14 1,-5-8-34,0 0 0,0 0 0,-2 0 1,1 0-1,-2 0 0,0 1 0,-1 21 0,0-31-122,0 0 0,0 0 0,-1 0-1,1 0 1,-1 0 0,0 0 0,-1-1 0,1 1-1,0 0 1,-1 0 0,0-1 0,0 1 0,0-1 0,0 0-1,-1 0 1,1 0 0,-1 0 0,0 0 0,0 0-1,0 0 1,0-1 0,0 0 0,0 0 0,-1 0-1,1 0 1,-1 0 0,0 0 0,1-1 0,-8 2-1,11-3-131,-1 0-1,1-1 1,0 1-1,-1 0 1,1 0-1,-1 0 1,1-1-1,0 1 1,-1 0-1,1 0 1,0-1-1,-1 1 0,1 0 1,0-1-1,0 1 1,-1 0-1,1-1 1,0 1-1,0-1 1,0 1-1,-1 0 1,1-1-1,0 1 1,0-1-1,0 1 1,0 0-1,0-1 0,0 1 1,0-1-1,0 1 1,0-1-1,0 1 1,0 0-1,0-1 1,0 1-1,0-1 1,0 1-1,0-1 1,1 1-1,-1-1 0,0-2-1149,0-16-4253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5:13.3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 0 600,'0'0'19650,"-5"20"-18916,-19 61-300,23-74-345,-1-1 1,1 1-1,0-1 1,0 1-1,1 11 1,0-18-109,0 1 0,0 0 1,0 0-1,0-1 0,0 1 1,0 0-1,1 0 0,-1-1 0,0 1 1,0 0-1,0 0 0,1-1 0,-1 1 1,1 0-1,-1-1 0,0 1 0,1 0 1,-1-1-1,1 1 0,-1-1 0,1 1 1,0-1-1,-1 1 0,1-1 1,-1 1-1,1-1 0,0 0 0,-1 1 1,1-1-1,0 0 0,0 0 0,-1 1 1,1-1-1,1 0 0,-1-21-9347,-1 5 138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5:13.6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43 190 12491,'-42'-190'3552,"50"196"-6736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5:14.1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92 21 1376,'0'0'15882,"-2"-3"-14727,1 2-1093,0-1-1,0 1 1,0 0-1,0 0 1,0-1 0,0 1-1,-1 0 1,1 0-1,-1 0 1,1 1-1,-1-1 1,1 0-1,-1 0 1,1 1-1,-1-1 1,1 1 0,-1-1-1,0 1 1,1 0-1,-1 0 1,0 0-1,1 0 1,-1 0-1,0 0 1,0 0-1,1 0 1,-1 1 0,1-1-1,-1 1 1,-2 0-1,2 0-29,0-1-1,0 1 0,0 0 1,0 0-1,1 0 0,-1 0 1,0 0-1,0 0 0,1 0 1,-1 1-1,1-1 0,-1 1 1,1-1-1,-1 1 1,1 0-1,0-1 0,0 1 1,0 0-1,0 0 0,0 0 1,0 0-1,1 0 0,-1 0 1,0 0-1,1 0 0,0 0 1,-1 2-1,2 0-24,-1-1 0,1 1 0,0 0 0,0-1 0,1 1 0,-1-1 0,1 1 0,0-1 0,0 0 0,0 0 0,0 0 0,0 0 0,1 0 0,-1 0 0,1-1 0,0 1 0,0-1 0,0 1 0,3 1 0,-2-2-30,-1 0 0,0 1 0,0-1 0,0 1 0,0-1 0,-1 1-1,1 0 1,-1 0 0,1 0 0,-1 0 0,0 1 0,0-1-1,-1 0 1,1 1 0,-1 0 0,0-1 0,0 1 0,0 0 0,1 4-1,-3-7 24,1 0 0,0 0 0,-1 0 0,1-1 0,-1 1 0,0 0 0,1 0 0,-1-1 0,0 1 0,1-1 0,-1 1-1,0 0 1,1-1 0,-1 1 0,0-1 0,0 0 0,0 1 0,0-1 0,1 0 0,-1 1 0,0-1 0,0 0 0,0 0-1,0 0 1,0 0 0,0 0 0,0 0 0,-1 0 0,-33 1-50,29-1 5,5 0 80,-21-3-1803,21 2 1390,1 0 0,-1 0 0,1 0 0,-1 0 0,1-1 0,-1 1 0,1 0 1,0 0-1,0 0 0,-1 0 0,1-1 0,0 1 0,0 0 0,0 0 0,0 0 0,1-2 0,-1-8-4561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5:14.5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9690,'0'0'10118,"2"26"-9307,-2-24-789,11 209 1294,-11-165-859,1 50-406,-1-95-132,0 0 0,0 0 0,0 0 0,0 0-1,0 0 1,1 0 0,-1-1 0,0 1 0,1 0 0,-1 0 0,0 0 0,1 0 0,-1-1 0,1 1 0,-1 0 0,1 0 0,0-1 0,-1 1-1,1 0 1,0-1 0,-1 1 0,3 0 0,12-2-5092,-7-5-348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8:44.1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6969,'0'0'8646,"19"6"-8212,1 0-337,14 4-12,-1 2 0,41 19 1,-63-25-74,-1 0 0,1 1 0,-1 0 0,14 14 0,-19-17-9,-2 0 0,1 0 0,-1 0 0,1 1 0,-1-1 0,0 1 0,-1 0 0,1 0 0,-1 0 0,0 0 0,2 8 0,-2-2 50,-1 1-1,0 0 1,0 0 0,-1 0-1,-1 0 1,0 0 0,-1-1-1,0 1 1,-1 0-1,0-1 1,-1 1 0,0-1-1,0 0 1,-11 17 0,-8 8-754,-1 0 1,-47 54-1,53-69-330,-15 17-4002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5:14.9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100 0 9178,'0'0'10593,"-16"16"-9890,-47 52-234,60-65-426,1 0 0,-1 0-1,0 1 1,1 0 0,0-1 0,-3 8 0,4 8 207,2-9-176,0-8-68,-1-1 0,1 1 0,-1-1-1,1 1 1,0-1 0,0 1 0,0-1-1,0 1 1,0-1 0,0 0 0,0 0-1,0 1 1,0-1 0,1 0 0,-1 0-1,0 0 1,1 0 0,-1-1 0,1 1-1,-1 0 1,1 0 0,2 0 0,46 15 23,-35-11-29,11 1-224,-8-4-4974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5:15.2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0 140 10818,'128'-122'2123,"-104"105"-1144,-24 17-948,0 0-1,1 0 1,-1 0 0,0 0 0,0 0 0,1-1-1,-1 1 1,0 0 0,1 1 0,-1-1 0,0 0-1,0 0 1,1 0 0,-1 0 0,0 0-1,0 0 1,1 0 0,-1 0 0,0 0 0,0 0-1,1 1 1,-1-1 0,0 0 0,0 0 0,0 0-1,1 1 1,-1-1 0,0 0 0,0 0 0,0 0-1,0 1 1,1-1 0,-1 1 44,24 29 2722,-7-7-998,28 43 0,-40-56-1700,-1 0 0,1 0 0,-1 0 0,-1 1 0,0-1 0,-1 1 0,0 0 0,1 14 0,-2-6-21,0 1 0,-5 36 0,2-47-74,0-1 0,0 1 1,0-1-1,-1 0 0,0 0 0,-1 0 0,0 0 1,-9 13-1,10-16-39,-5 8-62,-1-1 0,0 0 0,-1 0 1,-1-1-1,1 0 0,-2-1 0,1-1 0,-14 9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14.3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455 1 7394,'0'0'8497,"-10"0"-7668,-32 0 58,-223 7 1330,169-4-1983,55-2-4930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14.7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154 1 7522,'0'0'8189,"-10"2"-7541,0 1-420,0 0 0,0 0 0,1 2-1,-1-1 1,1 1 0,-17 12-1,21-14-154,1 0 1,0 1-1,-1-1 0,1 1 0,0 0 0,1 1 0,-1-1 0,1 1 0,0-1 1,0 1-1,0 0 0,1 0 0,0 0 0,0 1 0,0-1 0,0 0 0,-1 9 0,2-6-9,1 1-1,0-1 1,0 0-1,0 0 1,1 0-1,3 13 1,-4-19-44,1 1 0,0-1 0,1 0 0,-1 1 0,0-1 0,1 0 0,-1 0 0,1 0 0,0 0 0,-1 0 0,1 0 0,0 0 0,0-1 0,0 1 0,1-1 0,-1 1 0,0-1 0,0 0 0,1 0 0,-1 0 0,1 0 0,-1 0 0,1-1 0,3 1 0,10 2-30,0-2 0,0 0 0,17-2 0,-6 1-4369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16.1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 3 1480,'0'0'16066,"0"0"-16048,0 0 0,0 0-1,0 0 1,-1-1 0,1 1-1,0 0 1,0 0 0,0 0 0,0 0-1,0-1 1,-1 1 0,1 0-1,0 0 1,0 0 0,0 0-1,-1 0 1,1 0 0,0 0-1,0 0 1,0 0 0,-1 0-1,1 0 1,0-1 0,0 1-1,0 0 1,-1 0 0,1 0-1,0 0 1,0 1 0,0-1-1,-1 0 1,1 0 0,0 0-1,0 0 1,0 0 0,-1 0-1,1 0 1,0 0 0,0 0 0,0 0-1,-1 1 1,1-1 0,0 0-1,0 0 1,0 0 0,0 0-1,0 1 1,-1-1 0,1 0-1,0 0 1,-5 38 654,3-16-395,-16 203 841,15-77-4095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16.4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9162,'0'0'7135,"9"26"-6062,29 89-403,-28-84-502,1-1-1,25 48 1,-30-68-142,0-1 0,1 0 0,0 0 0,0-1 0,1 0 1,0 0-1,0-1 0,1 0 0,13 8 0,-19-13-68,0 0-1,0 0 1,0 0-1,0-1 1,0 1-1,0-1 1,0 0-1,1 0 1,-1 0-1,0 0 1,1-1-1,-1 1 1,1-1 0,-1 0-1,1 0 1,-1 0-1,0 0 1,7-2-1,-7 0-15,0 1 0,-1-1 0,1 1 0,0-1 0,-1 0 1,0 0-1,1 0 0,-1-1 0,0 1 0,0 0 0,0-1 0,0 0 0,-1 1 0,1-1 0,-1 0 0,1 0 0,-1 0 0,0 0 0,1-6 0,3-14-320,-1-2 0,-1 1 0,-1 0 0,-1-42 0,-2 41 380,2 23 19,-1 0 0,0 0 0,0 0 0,0 0 1,0 0-1,-1 0 0,1 0 0,-1 0 0,1 0 0,-1 0 1,1 0-1,-1 0 0,0 0 0,0 0 0,0 1 0,0-1 1,0 0-1,-1 1 0,1-1 0,0 1 0,-3-3 0,0 2 21,1 1-1,-1 0 0,1 0 1,-1 0-1,1 0 0,-1 0 1,0 0-1,1 1 0,-1 0 1,-7 0-1,10 1-128,1-1 0,-1 0 0,0 1 0,1-1 0,-1 1 0,0-1 0,1 1 0,-1-1 0,1 1 0,-1-1 0,1 1 0,-1 0 0,1-1 0,-1 1 0,1 0 0,0 0 0,-1-1 0,1 1 0,0 0 0,0 0 0,-1-1 0,1 1 0,0 0 0,0 0 0,0-1-1,0 1 1,0 0 0,0 0 0,0 0 0,0-1 0,0 1 0,1 0 0,-1 0 0,0 0 0,1 0 0,-1 5-1029,0 9-3255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16.8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79 19 9706,'0'0'7730,"-12"11"-7312,-38 36-61,48-44-335,0 1 0,0 0 0,0-1 1,0 1-1,1 0 0,0 0 1,0-1-1,0 1 0,0 0 0,1 0 1,-1 0-1,1 0 0,0 0 1,0 0-1,0 0 0,1 0 0,0 0 1,0 0-1,0 0 0,1 5 1,0-6-15,0 0 1,0 0-1,0 0 1,0 0-1,0 0 1,1 0-1,-1-1 1,1 1-1,0-1 1,0 0-1,0 0 1,0 0-1,0 0 1,0 0 0,0 0-1,1-1 1,-1 0-1,0 0 1,1 0-1,3 1 1,3 0-94,0 0 0,0-1 0,1 0 0,-1-1 1,0 0-1,11-2 0,-19 2 2,-1 0 1,1-1 0,0 1-1,0-1 1,-1 1-1,1-1 1,0 0 0,-1 0-1,1 0 1,-1 0-1,1 0 1,-1 0-1,1 0 1,-1-1 0,0 1-1,0 0 1,1-1-1,0-2 1,1 0-56,-1 1 0,-1-1 0,1-1 0,0 1 1,-1 0-1,0 0 0,1-9 0,-1 7 47,0 0-1,-1-1 1,0 1 0,0 0-1,-1 0 1,0-1 0,0 1-1,0 0 1,0 0 0,-1 0-1,-5-10 1,3 10 39,0 1-1,-1-1 1,0 1-1,0 0 1,-1 0-1,1 1 1,-1-1-1,0 1 1,0 0-1,-1 1 1,-7-4-1,10 5-680,-1 1 0,1-1 0,0 1-1,-1 0 1,1 1 0,-8-2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18.0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62 33 7578,'0'0'8745,"-4"-3"-8426,3 3-296,0-1 0,1 1 1,-1 0-1,0-1 0,0 1 0,0 0 0,1-1 0,-1 1 0,0 0 0,0 0 0,0 0 1,0 0-1,0 0 0,1 0 0,-1 0 0,0 0 0,0 0 0,0 0 0,0 0 0,0 0 1,1 1-1,-1-1 0,0 0 0,0 1 0,1-1 0,-1 0 0,0 1 0,0-1 0,1 1 0,-1 0 1,0-1-1,1 1 0,-1-1 0,1 1 0,-2 1 0,-1 3 184,0 1-1,0-1 1,1 1-1,-4 11 1,3-8-110,1-1 1,0 0 0,0 1-1,1 0 1,0-1 0,1 1-1,0 0 1,1 8 0,-1-15-100,0 1 1,0-1-1,1 1 1,-1-1 0,1 0-1,0 0 1,0 1 0,0-1-1,0 0 1,0 0-1,0 0 1,0 0 0,1 0-1,-1 0 1,1 0 0,-1-1-1,1 1 1,0 0-1,0-1 1,-1 1 0,1-1-1,0 0 1,0 0 0,1 1-1,-1-1 1,0-1-1,0 1 1,0 0 0,1-1-1,-1 1 1,0-1 0,4 1-1,-2-1-164,0 1-1,1-1 0,-1 0 1,1 0-1,-1 0 0,0-1 1,1 0-1,-1 0 1,0 0-1,0 0 0,0 0 1,0-1-1,6-3 0,-7 3-11,-1 0 0,0-1 0,0 1 0,1-1 0,-1 0 0,-1 1 0,1-1 0,0 0 0,-1 0 0,1 0 1,-1 0-1,0 0 0,0-1 0,0 1 0,-1 0 0,1 0 0,-1-1 0,0-4 0,1-1-124,0 1 1,-1-1-1,0 0 1,-1 1-1,0-1 1,0 1-1,-1-1 1,0 1-1,-4-10 1,5 15 289,0 0 0,-1 0 1,0 0-1,0 0 0,0 1 1,0-1-1,0 1 0,0-1 1,-1 1-1,1 0 0,-1 0 1,0 0-1,1 0 0,-1 0 1,0 1-1,0-1 0,0 1 1,0 0-1,0 0 0,-1 0 1,1 0-1,0 0 0,0 1 1,-1-1-1,1 1 0,-5 0 1,1 0-37,-12 2-1403,15 7-1097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18.6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1 384,'66'3'2551,"-1"0"-224,-4 9 8744,-61 4-10385,0-12-91,0 112 1779,0-114-2368,1 0 1,-1 0-1,0-1 0,1 1 0,0 0 1,-1 0-1,1-1 0,0 1 0,0 0 0,0-1 1,0 1-1,0-1 0,0 1 0,0-1 0,0 1 1,1-1-1,-1 0 0,1 0 0,-1 1 0,1-1 1,-1 0-1,1-1 0,-1 1 0,1 0 1,0 0-1,0-1 0,-1 1 0,1-1 0,0 1 1,0-1-1,0 0 0,3 0 0,-1 1-64,0-1 0,-1 0-1,1 0 1,0 0 0,0 0 0,-1-1-1,1 1 1,0-1 0,-1 0 0,1 0-1,0 0 1,-1-1 0,0 1 0,1-1-1,-1 0 1,4-3 0,-3 1-192,-1 1 0,1-1 0,-1 0 0,-1 0 0,1 0 0,0-1 0,-1 1 0,0-1 1,0 1-1,0-1 0,-1 0 0,2-9 0,0-2-331,-2 0 0,-1-27 0,0 25 1118,0 17-480,0 1 0,0 0 0,-1 0 0,1 0 0,0-1 0,0 1-1,-1 0 1,1 0 0,0 0 0,0-1 0,-1 1 0,1 0-1,0 0 1,-1 0 0,1 0 0,0 0 0,-1 0 0,1 0-1,0 0 1,-1 0 0,1 0 0,0 0 0,-1 0 0,1 0-1,0 0 1,0 0 0,-1 0 0,1 0 0,0 0 0,-1 0-1,1 1 1,0-1 0,-1 0 0,1 0 0,0 0 0,0 0-1,-1 1 1,1-1 0,0 0 0,0 0 0,0 1 0,-1-1-1,1 0 1,0 0 0,0 1 0,0-1 0,0 0 0,-1 1 0,1-1-1,0 0 1,0 1 0,0-1 0,0 0 0,0 0 0,0 1-1,0-1 1,0 0 0,0 1 0,0-1 0,0 0 0,0 1-1,0-1 1,-1 15 227,0 0 0,0-1 1,1 1-1,1 0 0,4 23 0,-4-35-311,-1 0 0,1 0 0,0 0 0,0 1 0,1-1 1,-1-1-1,0 1 0,1 0 0,0 0 0,0 0 0,0-1 0,0 1 0,0-1 0,0 0 1,1 1-1,-1-1 0,1 0 0,-1 0 0,1-1 0,0 1 0,0-1 0,0 1 0,0-1 1,0 0-1,0 0 0,0 0 0,0 0 0,0-1 0,1 1 0,-1-1 0,6 0 0,-8 0-172,1 0 0,0 0 0,0-1-1,-1 1 1,1 0 0,0-1-1,-1 1 1,1-1 0,0 0 0,-1 1-1,1-1 1,-1 0 0,1 0-1,-1 0 1,0 0 0,1 0 0,-1-1-1,0 1 1,0 0 0,0 0-1,0-1 1,2-2 0,9-18-4853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18.9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38 5937,'0'0'7474,"6"11"-7146,2-11-72,0 0-256,0-6-8,-3-4-448,0-1-480,-5 3-449,0 0-1047,0 3-257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8:44.8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0 394 8410,'0'0'6423,"14"-6"-5950,8-6-422,0-1-1,0-1 1,-1-1 0,34-32-1,-41 33-264,0-2-1,-2 0 0,1 0 1,12-25-1,-20 31 47,0-1-1,0 1 1,-2-1 0,1 0 0,-1 0 0,-1 0 0,0 0-1,0 0 1,-1-16 0,-1 23 112,1 0 93,-1 0 1,0 0-1,-1 0 0,1 0 0,0 0 0,-1 0 0,0 0 1,-2-4-1,2 6 9,0 1 1,0 0 0,0 0-1,0 0 1,0 0 0,0 0-1,0 0 1,-1 0-1,1 0 1,0 1 0,-1-1-1,1 0 1,0 1 0,-1-1-1,1 1 1,-1 0-1,1-1 1,-1 1 0,1 0-1,-1 0 1,1 0 0,-1 0-1,1 0 1,-3 0-1,0 1 46,0-1 0,0 1 0,0 0 0,0 0 0,0 0 0,0 1 0,0-1 0,1 1 0,-1 0 0,1 0 0,-1 0 0,1 0 0,0 1 0,-1 0 0,1-1 0,0 1 0,1 0 0,-1 1 0,1-1 0,-1 0 0,1 1 0,0-1 0,0 1 0,-2 7 0,-4 7 325,2 0 0,0 1 0,-6 37 0,5-17-87,2 0 0,2 0-1,1 0 1,2 1 0,6 41 0,-5-74-306,1 0 1,-1 1-1,1-1 1,1-1-1,-1 1 1,1 0-1,0-1 1,1 1-1,0-1 1,0 0-1,6 7 1,-7-10-97,0 1 1,1-1-1,0 0 1,0 0-1,-1-1 1,2 1 0,-1-1-1,0 1 1,0-1-1,1-1 1,-1 1-1,1-1 1,-1 1-1,1-1 1,0-1 0,0 1-1,7 0 1,-9-2-138,0 1 1,0 0 0,0-1-1,-1 1 1,1-1 0,0 0-1,0 0 1,-1 0-1,1 0 1,-1 0 0,1-1-1,-1 1 1,1-1 0,-1 1-1,0-1 1,3-3 0,27-37-5018,-28 35 4118,20-30-5010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19.3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1424,'0'0'1081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19.8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 1008,'12'-1'3740,"0"0"-652,-1 1 1785,-11 6-1539,6 103 319,17 57-2547,-10-80-1124,-13-79-117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20.1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11 10002,'0'0'4993,"150"-10"-11794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20.8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22 1344,'0'0'6739,"5"0"-5137,21 0 1690,-26-3-401,1 2-2737,-1 0 0,0 1 0,0-1 0,1 0 0,-1 1-1,0-1 1,0 0 0,0 1 0,0-1 0,0 0 0,0 1 0,0-1 0,0 0 0,-1 1-1,1-1 1,0 0 0,0 1 0,0-1 0,-1 0 0,1 1 0,0-1 0,-1 0-1,1 1 1,-1-1 0,1 1 0,-1-1 0,-1 1-114,0 0 0,0 0 1,0 0-1,0 1 0,0-1 0,0 1 0,1-1 1,-1 1-1,0 0 0,0-1 0,1 1 0,-1 0 0,0 0 1,1 1-1,-1-1 0,1 0 0,-1 0 0,-1 3 1,0 0 6,1-1 0,-1 1 0,1 0 1,0 0-1,1 0 0,-1 0 1,1 0-1,-2 5 0,1 2 23,0 1 1,0-1-1,1 1 0,1-1 1,1 22-1,0-30-65,-1-1 1,1 1-1,-1-1 1,1 0-1,0 1 1,0-1-1,0 0 1,0 0 0,1 1-1,-1-1 1,0 0-1,1 0 1,0 0-1,-1-1 1,1 1-1,0 0 1,0 0-1,0-1 1,0 0-1,0 1 1,0-1-1,0 0 1,1 0-1,-1 0 1,0 0-1,6 1 1,3 0-78,1 0-1,-1 0 1,1-1 0,16-1 0,-22 0-27,-3 0 26,-1 0 0,0 0-1,1 0 1,-1-1 0,0 1-1,0 0 1,0-1 0,1 0-1,-1 1 1,0-1 0,0 0-1,0 0 1,0 0-1,0-1 1,0 1 0,0 0-1,-1-1 1,1 1 0,0-1-1,-1 1 1,1-1 0,-1 0-1,0 0 1,1 0 0,-1 0-1,0 0 1,0 0 0,0 0-1,0 0 1,-1 0 0,1-3-1,1-6-224,0 1 0,-1-1 0,0 0 0,-1 0 0,-2-13 0,2 21 272,0 1 32,0 0-1,0 0 0,0-1 1,0 1-1,-1 0 0,1 0 0,-1 0 1,1 0-1,-1-1 0,0 1 1,0 0-1,0 0 0,0 1 0,0-1 1,0 0-1,-1 0 0,1 0 1,-1 1-1,1-1 0,-1 1 1,0-1-1,1 1 0,-1 0 0,0 0 1,0-1-1,0 1 0,0 0 1,0 1-1,0-1 0,0 0 0,0 1 1,-1-1-1,-3 0 0,7 17 302,0-15-301,0 0 0,0 1 0,0-1 0,0 0 0,0 0 0,1 0 0,-1 0 0,0 0 0,0 0 0,1-1 0,-1 1 0,1 0 0,-1-1 0,1 1 0,-1-1 0,1 1 0,-1-1 0,1 0 0,-1 0 0,3 1 0,39 0 46,-32-2-77,-7 1-36,0 0 0,0 0 0,0 0 0,0-1-1,-1 1 1,1-1 0,0 0 0,0-1-1,5-2 1,-7 3 121,-1 0 1,1 0-1,-1 0 0,1 0 1,-1 0-1,0-1 0,0 1 1,0 0-1,0-1 0,0 1 0,0-1 1,0 0-1,0 1 0,0-1 1,-1 0-1,1 1 0,-1-1 1,1 0-1,-1 0 0,0 1 0,0-1 1,0 0-1,0-3 0,-10 68 1258,9-37-1177,1-1 1,2 1 0,0 0-1,2 0 1,0-1-1,17 49 1,-15-56-131,-1 0 0,0 0 0,-2 0 0,0 0 0,1 33 0,-4-49-12,0-1 0,0 0 0,0 0 0,0 1 0,-1-1 0,1 0 0,0 0 0,-1 1 0,1-1 0,-1 0 0,0 0 0,1 0 0,-1 0 0,0 0 0,1 0 0,-1 0 0,0 0 0,0 0 0,0 0 0,0-1 0,0 1 0,0 0 0,0 0 0,0-1-1,0 1 1,-1-1 0,1 1 0,0-1 0,0 0 0,0 1 0,-1-1 0,0 0 0,-7 1-16,1 0 1,0 0-1,-17-2 0,11 1-4,11-1 13,1 1 0,-1 0 0,1-1-1,-1 0 1,1 0 0,0 1 0,0-1 0,-1-1 0,1 1 0,0 0 0,0 0 0,0-1 0,0 0 0,0 1 0,1-1 0,-1 0-1,0 0 1,1 0 0,-1 0 0,1 0 0,0 0 0,-1 0 0,1 0 0,0 0 0,1-1 0,-1 1 0,0 0 0,0-1 0,1 1-1,0-1 1,-1 1 0,1-1 0,0 1 0,0-1 0,0 1 0,1 0 0,-1-1 0,1 1 0,-1-1 0,1 1 0,0 0 0,0-1-1,0 1 1,0 0 0,0 0 0,0 0 0,1-1 0,-1 1 0,1 1 0,-1-1 0,4-3 0,16-11-1268,32-19 1,-24 17-2004,-4 0-2311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21.7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1304,'0'0'3721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22.5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0 187 7578,'65'-149'2651,"-57"119"4954,-14 374-4601,7-323-3697,1-61-4159,-3-36 3014,3-92-49,-2 164 1966,0 1-1,1-1 1,0 0 0,-1 1 0,1-1 0,1 1 0,-1-1 0,0 1-1,1-1 1,0 1 0,0 0 0,0 0 0,0 0 0,0 0-1,1 0 1,-1 0 0,1 1 0,0-1 0,-1 1 0,1 0-1,4-2 1,-1 0 155,1 2 0,-1-1 0,1 1 0,0 0 0,0 0 0,0 0 0,0 1 0,0 1 0,14-1 0,-20 1-213,0 1 0,0-1 0,0 1 0,0-1 0,-1 0 0,1 1 0,0 0 0,0-1 0,-1 1 0,1-1 1,0 1-1,-1 0 0,1 0 0,0-1 0,-1 1 0,1 0 0,-1 0 0,1 0 0,-1 0 0,0-1 0,1 1 0,-1 0 0,0 0 0,0 0 0,0 0 0,1 0 0,-1 0 0,0 0 0,0 0 0,0 0 0,-1 0 1,1 1-1,-3 37 243,1-33-235,-1 1 0,1-1-1,-1 0 1,0 0 0,-1 0 0,0 0 0,0-1-1,-8 10 1,-45 41 2,26-27-22,30-29 4,1 1 0,-1-1 0,0 1 0,1-1 1,-1 1-1,0 0 0,1-1 0,-1 1 0,1 0 1,-1-1-1,1 1 0,-1 0 0,1 0 0,0-1 0,-1 1 1,1 0-1,0 0 0,0 0 0,0 0 0,-1 0 1,1-1-1,0 3 0,14 8 1050,-6-6-765,12 8 468,29 27 0,-31-24-781,30 21 1,-46-37-347,-1 1 0,1 0 0,-1 0 0,1-1 0,-1 1 1,1-1-1,-1 1 0,1-1 0,0 0 0,-1 0 0,1 0 0,-1 1 0,4-2 0,-2 1-1358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22.9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 0 6585,'0'0'12231,"0"16"-11519,1-5-617,0 12 117,-1 0 0,-1 0 0,-1 0 0,-5 26 0,1-27-191,0-2-228,1 0-1,1 0 0,-2 31 1,6-50-820,0-7-3061,4-66-2629,3 30 2620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23.2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89 27 6265,'16'-24'2937,"-11"21"-593,3 3-119,3 0 71,2 0-511,1 19-705,2 5-312,0 8-232,-6 3-240,-2 0-104,-2-3-184,-6-3 56,0-2-64,0-3-392,0-5-440,-14-9-1208,1-2-2185,-3-8-2569</inkml:trace>
  <inkml:trace contextRef="#ctx0" brushRef="#br0" timeOffset="1">0 174 10490,'0'0'6730,"164"6"-8387,-138-6-1271,-7 0-6706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23.6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1 1136,'0'0'15701,"-1"14"-14190,0 21-955,-2 20 367,8 104 0,2-131-1002,-6-27-76,-1 0 1,0 0 0,0 0 0,1 0 0,-1 0 0,1 0 0,-1 0-1,1 0 1,-1 0 0,1 0 0,0 0 0,-1 0 0,1 0 0,0 0-1,0-1 1,0 1 0,0 0 0,-1-1 0,3 2 0,-3-2 7,1 0 0,-1 0 1,1-1-1,-1 1 0,0 0 0,1 0 1,-1 0-1,1 0 0,-1-1 1,0 1-1,1 0 0,-1 0 0,0-1 1,0 1-1,1 0 0,-1 0 1,0-1-1,1 1 0,-1 0 0,0-1 1,0 1-1,0 0 0,0-1 1,1 1-1,-1-1 0,0 1 0,0 0 1,0-1-1,0 1 0,0-1 1,0 1-1,0 0 0,0-1 0,0 1 1,0-1-1,0 0 0,0 0-213,3-21-5430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23.9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65 5817,'0'0'9569,"3"3"-8278,2 4-1001,0 0 1,0 0-1,0 0 1,-1 1-1,-1 0 0,1 0 1,-1 0-1,3 14 1,-4-14-229,0 0 0,1 1 0,0-1 0,1 0 0,-1 0 0,1-1 1,1 1-1,0-1 0,0 0 0,0 0 0,10 9 0,-14-15-90,1 1-1,-1-1 1,1 0-1,0 1 1,0-1-1,-1 0 0,1 0 1,0 0-1,0 0 1,0-1-1,0 1 1,0-1-1,0 1 1,0-1-1,1 1 1,-1-1-1,0 0 0,0 0 1,0 0-1,0 0 1,4-1-1,-4 0-108,1-1 0,-1 1 0,0 0-1,0-1 1,0 1 0,0-1-1,0 0 1,0 0 0,-1 0 0,1 0-1,-1 0 1,1 0 0,-1 0 0,0 0-1,2-4 1,3-8-546,-1 0 0,-1 0 0,0-1-1,2-24 1,-1 11 299,4-37 145,-7 21 5522,-2 52-4276,18 207 1363,-12-160-2370,-6-52-240,1 3 317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8:45.2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71 0 9098,'0'0'8714,"-11"16"-8174,-32 52-139,40-62-360,1 0 0,-1 0-1,1 1 1,1-1-1,-1 1 1,1-1-1,0 1 1,0 0 0,1 0-1,0-1 1,0 1-1,2 8 1,-1 10 66,-1-22-100,0-1 0,0 1 1,1 0-1,-1 0 0,1 0 0,0 0 0,-1-1 0,1 1 1,0 0-1,1 0 0,-1-1 0,0 1 0,1-1 0,0 0 0,-1 1 1,1-1-1,0 0 0,0 0 0,0 0 0,0 0 0,1 0 1,3 2-1,-3-2-37,1-1-1,-1 1 1,1-1 0,-1 0 0,1 0 0,0 0 0,-1 0 0,1-1 0,0 1 0,0-1-1,-1 0 1,1 0 0,0-1 0,0 1 0,-1-1 0,1 0 0,5-1 0,-6 0-62,0 0 0,0 0 0,0 0 0,0 0 0,-1 0-1,1-1 1,0 1 0,-1-1 0,0 0 0,0 0 0,0 1 0,0-1 0,0-1 0,0 1 0,-1 0 0,1 0 0,-1-1 0,0 1 0,0-1 0,-1 1 0,2-5 0,1-9-470,-1 0-1,0-34 1,-1 45 542,-1 0 0,-1 0 0,1 0 0,-1-1 1,0 1-1,-1 0 0,1 0 0,-1 0 0,-3-5 0,4 9-61,0 0 1,0 0-1,-1 0 1,1 0-1,-1 1 0,1-1 1,-1 0-1,0 1 1,1 0-1,-1-1 1,0 1-1,0 0 1,0 0-1,-2-1 0,-27-3-3516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25.3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73 6785,'0'0'9813,"1"-10"-9305,4-32-192,-6 41-303,1 0 0,0 1 0,0-1 0,0 0 0,1 1 0,-1-1 0,0 0 0,0 1 0,0-1 0,0 1 0,1-1 0,-1 0 0,0 1 0,0-1 0,1 1 0,-1-1 0,0 0 0,1 1 0,-1-1 0,1 1 0,-1-1 0,1 1 0,-1 0 0,1-1 0,-1 1 0,1 0 0,-1-1 0,1 1 0,0 0 0,-1-1 0,1 1 0,-1 0 0,1 0 0,0 0 0,-1 0 0,1 0 0,0-1 0,-1 1 0,1 0 0,0 0 0,-1 1 0,1-1 0,0 0 0,-1 0-1,1 0 1,0 0 0,0 1 0,0 0 12,1-1 0,-1 1 0,1 0-1,-1 0 1,0 0 0,0 0-1,1 0 1,-1 0 0,0 1-1,0-1 1,0 0 0,0 0 0,-1 1-1,2 1 1,4 26 152,-2-1 0,-1 1 0,-2 56 0,-1-57-56,0-28-86,0-33-692,0 28 582,-1-12-111,2 1 1,4-30 0,-4 41 183,0 1 0,0 0 0,0 0 0,1 0 0,-1 0 0,1 0 0,0 0 0,0 0 0,1 0 0,-1 1 0,1-1 0,0 1 0,0 0 0,0 0 0,0 0 0,4-3 1,-6 5 21,0 0 0,0 0 0,0 1 0,1-1 0,-1 0 0,0 1 0,0-1 0,1 1 1,-1-1-1,0 1 0,1-1 0,-1 1 0,1 0 0,-1 0 0,0 0 0,1 0 0,-1 0 1,0 0-1,1 0 0,-1 0 0,1 0 0,-1 1 0,3 0 0,-2 0 4,-1 1 0,1-1 0,-1 0 0,1 1 1,-1-1-1,0 1 0,1 0 0,-1-1 0,0 1 0,0 0 0,0 0 0,0 0 0,-1-1 0,2 4 0,1 8 62,0-1-1,-1 1 1,1 25 0,-2-33-80,1 41 22,2-68-78,1 0 0,1 1 1,11-25-1,-14 39 42,0-1 0,0 1 0,0 1 1,1-1-1,7-9 0,-9 14 28,0 0 1,0 0-1,0 0 0,0 0 1,0 0-1,0 1 1,0-1-1,1 1 0,-1-1 1,1 1-1,-1 0 0,1 0 1,-1 0-1,1 1 1,-1-1-1,1 0 0,0 1 1,5 0-1,-8 0 3,1 0 0,0 0 0,0 1 0,0-1 0,0 1 0,-1-1 0,1 0 0,0 1 0,0-1 0,-1 1 0,1 0 0,0-1 0,-1 1 0,1 0 0,-1-1 0,1 1 0,-1 0 0,1 0 0,-1-1 0,1 1 0,-1 0 0,0 0 0,1 0 0,-1 0 0,0 0 0,0-1 0,0 1 0,1 0 0,-1 0 0,0 2 0,1 34 238,-1-29-195,0 91 140,0-57-6729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25.7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29 116 8738,'0'0'9052,"5"2"-8577,-2-2-471,0 1-1,0 0 1,0-1 0,-1 0-1,1 0 1,0 1-1,0-2 1,0 1-1,0 0 1,0-1 0,0 1-1,-1-1 1,1 0-1,0 0 1,0 0 0,-1 0-1,1 0 1,-1-1-1,1 1 1,-1-1-1,1 0 1,-1 0 0,0 0-1,0 0 1,0 0-1,0 0 1,0 0 0,-1-1-1,1 1 1,-1-1-1,1 1 1,-1-1-1,0 1 1,1-4 0,7-35-615,-8 40 602,-1 0 0,0 0 0,1 0 0,-1 0 0,0 0 0,0 0 0,0 0 0,0 0 0,0 0 0,0 0 0,0 0 0,0 0 0,0 0 0,-1 0 0,1 0-1,0 0 1,-1 0 0,1 0 0,0 0 0,-1 0 0,0 0 0,1 1 0,-1-1 0,1 0 0,-1 0 0,0 0 0,0 1 0,1-1 0,-1 0 0,0 1 0,0-1 0,0 1 0,-1-2 0,-2 2 93,0-1 0,0 1 0,-1 0 0,1 0 1,0 1-1,0-1 0,0 1 0,0 0 0,0 0 0,0 0 0,0 0 0,0 1 0,0 0 0,1 0 0,-1 0 1,0 0-1,1 0 0,0 1 0,0-1 0,-1 1 0,1 0 0,1 0 0,-1 0 0,0 1 0,1-1 0,0 0 1,0 1-1,0 0 0,0-1 0,0 1 0,1 0 0,0 0 0,-1 0 0,2 0 0,-2 7 0,1-5-10,0 0 0,0 0-1,1 0 1,0-1-1,0 1 1,0 0 0,1 0-1,0 0 1,0 0-1,1 0 1,3 10 0,-3-13-73,-1 0 0,1-1 0,0 1 0,1 0 0,-1-1 0,0 1 1,1-1-1,-1 0 0,1 0 0,0 0 0,-1 0 0,1 0 0,0-1 1,0 1-1,1-1 0,-1 0 0,0 0 0,0 0 0,0 0 0,1 0 1,-1-1-1,5 1 0,0 0-302,0-1 0,0 0 1,0 0-1,0 0 0,0-1 0,0 0 1,10-3-1,-13 2-404,-1 0 0,1 1-1,-1-2 1,0 1 0,1 0 0,-1-1 0,7-6 0,11-12-5352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26.3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12 9074,'0'0'8652,"0"12"-7754,0 156-311,2-178-997,0 0 0,1 1 0,0 0 0,0 0 0,1 0 0,0 0 0,10-16 0,-8 16 174,0-3 162,21-33-285,-25 43 503,-1 0 1,1 0 0,-1 1 0,1-1 0,0 1 0,-1-1 0,1 1 0,0-1 0,0 1 0,0 0 0,0 0 0,0 0 0,1 0 0,-1 0 0,0 0 0,0 1 0,1-1 0,3 0 0,-6 2-99,1-1 1,-1 0-1,1 1 1,-1-1-1,1 0 1,-1 1-1,1-1 1,-1 0-1,1 1 1,-1-1-1,0 1 1,1-1-1,-1 1 1,0-1-1,1 1 1,-1-1-1,0 1 1,1 0-1,-1-1 1,0 1-1,0-1 1,0 1-1,0 0 1,0-1-1,0 1 1,0 0-1,2 22 248,-2-20-199,2 14 74,-1-8-136,0-1 1,-1 1 0,1-1-1,-2 1 1,1-1-1,-1 1 1,0-1-1,-5 16 1,3-21-51,3-29-766,0 18 706,1-1 0,1 1 0,-1 0 1,2 1-1,-1-1 0,1 0 0,0 1 1,0-1-1,1 1 0,7-12 0,-9 16 102,0 1 1,0-1-1,0 0 0,0 0 0,0 1 0,0 0 0,1-1 1,-1 1-1,1 0 0,-1 0 0,1 0 0,0 0 0,0 1 1,0-1-1,0 1 0,0 0 0,0 0 0,0 0 0,1 0 1,-1 0-1,0 1 0,1-1 0,-1 1 0,0 0 0,1 0 1,-1 1-1,0-1 0,6 2 0,-8-2-8,0 1 0,0 0 0,0 0 0,0 0 0,0-1 0,0 1-1,0 0 1,0 0 0,-1 1 0,1-1 0,0 0 0,-1 0 0,1 0 0,-1 0 0,1 1 0,-1-1 0,0 0-1,1 0 1,-1 1 0,0-1 0,0 0 0,0 0 0,0 2 0,0 38 54,-1-28-38,-7 25 45,8-38-134,7-3-2098,15-29-5083,-13 14-2424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26.8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84 4 5825,'0'0'11551,"-5"0"-10664,0-1-749,3 1-59,0-1 0,0 1 1,-1-1-1,1 1 0,0 0 0,0 0 1,0 0-1,-1 0 0,1 0 0,0 0 1,0 1-1,0-1 0,0 1 0,0 0 1,-1-1-1,1 1 0,0 0 0,1 0 1,-1 0-1,0 0 0,0 1 0,0-1 1,1 0-1,-1 1 0,0 0 0,1-1 1,0 1-1,-3 2 0,1 6 52,0 0 0,1 0 0,-1 0 0,2 0 0,0 1 0,0-1 0,1 20-1,0-18-81,1-9-46,-1 0 0,1-1-1,0 1 1,0 0-1,-1-1 1,2 1 0,-1-1-1,0 1 1,0-1-1,1 1 1,0-1 0,-1 0-1,1 0 1,0 0 0,0 0-1,0 0 1,0 0-1,0 0 1,1-1 0,-1 1-1,0-1 1,1 1-1,-1-1 1,1 0 0,0 0-1,-1 0 1,5 0-1,-4 0-47,0 0-1,0 0 1,0 0-1,0-1 1,0 0-1,0 1 1,0-1 0,0 0-1,0 0 1,0-1-1,0 1 1,0-1-1,0 1 1,0-1-1,0 0 1,0 0-1,0 0 1,0-1-1,-1 1 1,1-1-1,0 1 1,-1-1-1,0 0 1,4-3-1,-2-2-99,0-1-1,-1 0 1,0 1 0,0-1-1,-1 0 1,0 0-1,0 0 1,-1-1 0,0 1-1,0 0 1,-1 0 0,-1-14-1,1 21 129,0-1-15,0 1-1,0 0 1,-1-1-1,1 1 1,0 0-1,-1 0 1,1-1-1,-1 1 1,1 0-1,-1 0 1,1 0-1,-1-1 1,0 1-1,0 0 1,0 0-1,1 0 1,-1 0-1,0 0 1,0 1-1,0-1 1,-1 0-1,1 0 1,0 1-1,0-1 1,0 0-1,0 1 1,-1-1-1,1 1 1,0 0-1,0-1 1,-1 1-1,1 0 1,-2 0-1,-5-1-1049,1 0 0,-1 1 0,0 0 0,-11 2 0,8 0-3417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6:27.7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8754,'44'10'892,"-2"-1"225,-2-4 2795,-40 31-103,0 96-2828,0-131-1418,0-28-4835,1 17 4983,0 0 0,1 1 0,0-1 0,0 0 0,1 1-1,1-1 1,-1 1 0,1 0 0,10-15 0,-11 20 528,-1 0 0,2 0 0,-1 0 1,0 1-1,1-1 0,0 1 0,0 0 0,0 0 1,0 0-1,0 0 0,0 1 0,1 0 1,-1 0-1,1 0 0,0 0 0,-1 1 0,1 0 1,0 0-1,0 0 0,0 0 0,6 1 0,-10 32 1711,-1 80 171,2-112-2185,1 1 1,-1 0 0,1 0 0,-1-1 0,1 0 0,-1 1 0,1-1-1,0 0 1,-1 0 0,1-1 0,-1 1 0,1 0 0,4-2-1,-3 0-242,-1-1-1,1 1 0,-1-1 1,0 1-1,1-1 0,-2 0 0,1 0 1,0-1-1,0 1 0,-1 0 0,0-1 1,0 0-1,0 1 0,0-1 1,0 0-1,-1 0 0,2-6 0,6-42-1314,-7 20 9641,-7 64-6828,1-6-1028,2-1 0,1 1 1,3 41-1,0-8-23,5-5-130,-4-43-5,-1 0 0,0 0-1,0 14 1,-29-24 73,23-1-74,-1-1-1,1 1 1,0-1-1,0 0 1,-1 0-1,1 0 1,0-1-1,0 1 1,0-1-1,0 0 1,-5-4-1,-24-10-435,26 15-1521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12.7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0 5761,'0'0'8549,"-1"4"-7766,-3 24 129,1 1 1,2 0-1,0-1 1,6 42-1,-3-27-501,33 268 239,-33-290-931,-1-14-2380,-2-25-586,-1-18-259,-9-39 0,1 19-720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13.1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29 111 5041,'0'0'8323,"22"-18"-7347,73-55-275,-92 70-651,0 1 0,-1 0 0,1 1 0,0-1 0,0 0 1,0 1-1,0 0 0,1-1 0,-1 1 0,0 1 1,0-1-1,1 0 0,-1 1 0,5-1 0,-7 2-35,0-1-1,0 0 1,0 1-1,0-1 1,0 1-1,0-1 1,0 1-1,0-1 1,0 1 0,0 0-1,-1-1 1,1 1-1,0 0 1,0 0-1,-1-1 1,1 1-1,0 0 1,-1 0-1,1 0 1,-1 0-1,0 0 1,1 0-1,-1 0 1,0 0-1,1 0 1,-1 0-1,0 1 1,1 5 16,-1-1 1,0 0-1,0 0 1,0 0-1,-1 0 1,0 0-1,0 0 0,-1 0 1,-3 9-1,-1-4-26,-1 0-1,1-1 1,-2 0-1,0 0 1,0-1-1,-12 11 1,-1-1-90,-40 27-1,55-42 72,3-1 1,-1 0 0,0-1 0,0 1 0,0-1 0,0 0 0,-1 0 0,1 0 0,-1-1 0,1 0 0,-9 2 0,13-3 35,0 0 0,0 1 1,0-1-1,0 0 0,-1 0 0,1 1 0,0-1 0,0 0 0,0 1 0,0-1 1,0 0-1,0 0 0,0 1 0,0-1 0,0 0 0,0 1 0,0-1 1,0 0-1,0 0 0,0 1 0,0-1 0,0 0 0,0 0 0,0 1 0,1-1 1,-1 0-1,0 1 0,0-1 0,0 0 0,0 0 0,0 0 0,1 1 1,-1-1-1,0 0 0,0 0 0,1 0 0,-1 1 0,0-1 0,0 0 0,1 0 1,9 12 715,62 32 1333,-51-33-1949,0 1-1,-1 1 0,-1 1 1,0 1-1,17 17 0,-22-12-1391,-9-6-4836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13.5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1 211 9722,'0'0'5869,"24"-16"-5805,74-56-73,-93 69-6,-1-1 0,0 0 0,0 1 0,0-1 0,0-1 0,-1 1 0,1 0 0,-1-1 0,4-7 0,-6 8 6,0 1-1,0-1 1,0 1 0,-1-1 0,1 0-1,-1 1 1,0-1 0,-1-6-1,1-1 36,0 10 25,0-1 1,-1 1-1,1 0 1,0 0-1,-1 0 0,1 0 1,-1 0-1,1 0 1,-1 0-1,1 0 0,-1 0 1,0 0-1,1 0 1,-1 0-1,0 0 1,0 0-1,0 1 0,0-1 1,0 0-1,0 1 1,0-1-1,0 0 0,0 1 1,0-1-1,0 1 1,0 0-1,0-1 0,-1 1 1,1 0-1,0 0 1,0 0-1,0 0 0,0 0 1,-3 0-1,1 0 72,0 0 0,-1 0 0,1 0 0,0 1 1,-1-1-1,1 1 0,0 0 0,0 0 0,0 0 0,0 0 0,0 1 0,0-1 0,-3 3 0,1 1 7,0 0 0,0 0 0,1 1 0,0-1 1,0 1-1,0 0 0,1 1 0,0-1 0,0 0 0,0 1 0,1 0 0,0 0 0,-2 11 1,2-5 9,0 0 1,1 1 0,1-1 0,0 0 0,0 0-1,5 22 1,-4-31-134,1 0 0,-1-1-1,1 1 1,0-1 0,0 1 0,0-1-1,0 0 1,1 1 0,0-1-1,-1-1 1,1 1 0,0 0 0,0-1-1,1 1 1,-1-1 0,0 0-1,1 0 1,-1 0 0,1 0 0,0-1-1,0 0 1,-1 0 0,1 0-1,0 0 1,5 0 0,1 1-393,0 0-1,1-1 1,17-1 0,-19 0-582,-1-1 0,0 0 0,1-1 1,8-2-1,13-11-5084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14.0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178 15 7682,'0'0'10377,"-8"-3"-9637,0 0-533,0 1 1,0 0 0,0 0 0,-12 0 0,16 2-140,1 0 1,0 0 0,-1 0 0,1 0 0,0 1-1,0 0 1,-1-1 0,1 1 0,0 1 0,0-1-1,0 0 1,0 1 0,0-1 0,0 1 0,0 0-1,-4 4 1,1 0-21,1 0 0,-1 1 0,1 0-1,0 0 1,0 0 0,1 1 0,0-1 0,1 1-1,-1 0 1,1 0 0,1 1 0,0-1 0,0 1-1,0-1 1,1 1 0,1-1 0,-1 1 0,2 13-1,0-20-58,-1 1 0,1-1-1,-1 0 1,1 0 0,0 0-1,0 0 1,0 0 0,0 0-1,0 0 1,0 0 0,1 0-1,-1 0 1,1-1 0,-1 1-1,1 0 1,0-1 0,0 0-1,-1 1 1,1-1 0,0 0-1,0 0 1,0 0 0,1 0-1,-1 0 1,0 0 0,0-1-1,0 1 1,0-1 0,1 1-1,2-1 1,-1 1-213,0 0 0,0-1 0,1 0 0,-1 1 0,0-1 0,1-1 0,-1 1 1,0-1-1,1 1 0,-1-1 0,0-1 0,0 1 0,0 0 0,0-1 0,7-4 0,-6 2-241,-1 0 0,0-1 0,0 1 0,0-1 0,-1 0 0,0 0 0,0 0 0,0-1 0,0 1 0,-1-1 0,0 1 0,3-11 0,2-30 45,-5 2 4431,-3 44-3837,1 1-1,-1-1 1,0 1-1,0-1 0,1 0 1,-1 1-1,0-1 1,0 1-1,1 0 1,-1-1-1,0 1 1,1 0-1,-1-1 0,1 1 1,-1 0-1,1 0 1,-1-1-1,1 1 1,0 0-1,-1 1 0,-3 21 295,0 0 0,2 0-1,1 0 1,2 44 0,1-10-106,6 133 10,5-274-7679,-7 36 2326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14.3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 9018,'0'0'9511,"2"14"-8711,1 12-541,13 72 555,-15-90-774,1-1 1,0 1 0,0-1 0,1 0 0,0 0 0,0 0 0,1 0 0,0-1-1,0 0 1,9 11 0,-12-15-97,1-1 0,0 1-1,-1-1 1,1 1 0,0-1-1,0 0 1,-1 0 0,1 0-1,0 0 1,0 0 0,0-1 0,0 1-1,0 0 1,1-1 0,-1 0-1,0 1 1,0-1 0,0 0 0,0 0-1,0 0 1,1 0 0,-1-1-1,0 1 1,0-1 0,0 1-1,0-1 1,0 0 0,0 1 0,0-1-1,0 0 1,0 0 0,0-1-1,-1 1 1,1 0 0,0-1-1,-1 1 1,1-1 0,-1 1 0,1-1-1,1-3 1,3-3-535,-1 1 0,0-1 0,-1 0-1,0-1 1,0 1 0,0-1 0,-1 1 0,2-12 0,-1-14-238,0-37-1,-3 42 7182,-1 198-2771,0-167-3570,0 1 1,0-1 0,0 1 0,1-1 0,-1 1 0,1-1 0,0 1 0,-1-1 0,1 0-1,0 1 1,1-1 0,-1 0 0,0 0 0,1 0 0,-1 0 0,1 0 0,-1 0-1,1 0 1,0 0 0,0-1 0,0 1 0,0-1 0,0 1 0,0-1 0,0 0-1,1 0 1,-1 0 0,4 1 0,18-2-2181,-21-1 1617,-1 0 0,0 0 0,1 0 0,-1 0 0,0-1 0,0 1 0,0-1 0,0 1 0,2-3 0,13-16-9311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8:45.6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112 1 10002,'0'0'8635,"-15"5"-8245,-47 21-85,59-24-286,0 1-1,1-1 1,-1 1-1,0 0 1,1 0-1,0 0 0,0 0 1,0 0-1,0 1 1,0-1-1,0 0 1,1 1-1,0 0 1,0-1-1,0 1 1,0 0-1,0-1 1,1 1-1,0 0 1,0 0-1,0 0 1,0-1-1,1 6 1,-1-2-3,0 8-3,-1-9-4,1 0 0,0 0 1,0 0-1,1-1 0,0 1 1,2 7-1,-3-11-22,1-1 0,0 1 1,0-1-1,0 1 0,0-1 0,0 1 1,0-1-1,0 1 0,0-1 0,1 0 1,-1 0-1,0 0 0,1 0 0,-1 0 0,1 0 1,-1 0-1,1 0 0,0-1 0,-1 1 1,1 0-1,0-1 0,0 1 0,-1-1 1,4 0-1,-2 1-130,0-1 0,0 1 0,0-1 0,0 0 1,0 0-1,0 0 0,-1-1 0,1 1 0,0-1 0,0 1 1,0-1-1,-1 0 0,1 0 0,0 0 0,-1-1 0,1 1 0,-1-1 1,1 1-1,-1-1 0,0 0 0,0 0 0,1 0 0,2-4 0,-2 2-29,-1-1 0,1 1 0,-1-1 0,0 0 0,0 0 0,-1 0 0,1 0 0,-1 0 0,0-1 0,0 1 0,-1 0 0,0-8 0,0-16 863,0 20 874,0 21 689,1 63-1471,18 137 0,-13-172-469,0 76 0,-6-116-305,0 1-1,-1-1 1,1 1 0,0-1 0,-1 1 0,1-1 0,0 1-1,-1-1 1,1 1 0,0-1 0,-1 0 0,1 1 0,-1-1-1,1 0 1,-1 1 0,1-1 0,-1 0 0,1 0 0,-1 1 0,1-1-1,-1 0 1,1 0 0,-1 0 0,1 0 0,-1 0 0,0 0-1,1 0 1,-1 0 0,1 0 0,-1 0 0,1 0 0,-1 0-1,0 0 1,0 0 0,-22-7 107,20 4-178,0-1-1,0 0 0,0 0 1,0 0-1,0 0 0,1 0 1,0-1-1,0 1 0,0-1 1,0 0-1,1 1 0,0-1 1,0 0-1,-1-9 1,0-9-2126,2-40 1,0 57 1563,5-36-4470,10 2-3457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14.9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0 116 2905,'0'0'13608,"6"0"-12759,-3 1-809,0-1 0,0 0 0,0 1 0,0-1 0,0-1 0,0 1 0,0 0 0,0-1 0,0 1-1,0-1 1,0 0 0,0 0 0,-1 0 0,1-1 0,0 1 0,0 0 0,-1-1 0,1 0 0,-1 0-1,0 0 1,1 0 0,-1 0 0,0 0 0,0 0 0,2-4 0,-1 1-63,0 1 1,0-1-1,-1 0 0,1 0 1,-1 0-1,0 0 0,-1 0 1,1 0-1,-1-1 0,0 1 1,0 0-1,-1-1 0,0-10 1,-2 15 104,-1 1 1,1-1 0,-1 0 0,1 1 0,-1 0 0,0-1 0,1 1 0,-1 0 0,1 0-1,-1 0 1,1 1 0,-5 0 0,4 0-6,-1 0 0,1 1-1,0-1 1,1 1 0,-1 0-1,0 0 1,0 0 0,1 0 0,-1 0-1,1 0 1,0 1 0,0-1 0,0 1-1,0 0 1,0 0 0,0-1-1,1 1 1,-1 0 0,1 0 0,0 1-1,0-1 1,-1 6 0,-1 2 60,1 1 0,0-1 1,1 1-1,1-1 0,0 14 1,0-22-131,1-1 1,-1 1 0,1-1 0,-1 0-1,1 1 1,0-1 0,-1 0-1,1 1 1,1-1 0,-1 0 0,0 0-1,0 0 1,1 0 0,-1 0 0,1 0-1,0 0 1,2 2 0,0-1 1,0 0 1,1-1-1,-1 1 0,0-1 1,1 0-1,-1-1 1,1 1-1,7 1 1,1-1-271,0 0 0,0 0 0,0-2 0,0 0 1,0 0-1,13-3 0,-20 2-327,0 0 0,0-1 0,-1 0 0,1 0 1,0 0-1,-1 0 0,0-1 0,0 0 0,0 0 0,7-6 0,11-12-5274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15.2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85 1 4993,'0'0'14206,"-13"0"-13478,-37 4-236,48-3-475,1-1 0,0 1 0,0 0-1,-1-1 1,1 1 0,0 0 0,0 0 0,0 0 0,0 0 0,0 0-1,0 0 1,0 0 0,0 0 0,1 0 0,-1 0 0,0 0 0,0 1-1,1-1 1,-1 0 0,1 0 0,0 1 0,-1-1 0,1 1 0,0-1 0,0 0-1,-1 1 1,1 2 0,3 34 254,-2-35-263,0 0 1,0 0-1,0 0 1,0-1-1,1 1 1,-1 0-1,1-1 1,0 1-1,0-1 1,-1 1-1,2-1 1,-1 0-1,0 0 1,0 0-1,4 2 1,44 24 11,-42-24-41,-1 0 0,1 0 0,0 0 0,-1 1 0,9 7 1,-16-12 14,0 0 1,1 1 0,-1-1 0,1 0 0,-1 0 0,0 1 0,1-1-1,-1 1 1,0-1 0,0 0 0,1 1 0,-1-1 0,0 1 0,0-1 0,1 0-1,-1 1 1,0-1 0,0 1 0,0-1 0,0 1 0,0-1 0,0 1 0,0-1-1,0 1 1,0-1 0,0 1 0,0-1 0,0 1 0,0-1 0,0 1 0,0 0-1,-15 5-2,12-6-77,0 0 1,0 1-1,0-1 1,0-1-1,0 1 1,0 0-1,0-1 1,-5-1-1,4-13-1053,3 8 719,1-2-1070,-1-1-1,1 1 1,1-1-1,2-16 0,13-9-6939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15.6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94 1 4121,'0'0'16262,"-6"17"-15742,0-2-412,1-4-36,1 1 0,0-1 0,1 1 0,0 0 0,1 0 0,0 0 0,0 21 0,2-4 76,10 216 586,-9-222-1824,-1-33-6013,0-15 557</inkml:trace>
  <inkml:trace contextRef="#ctx0" brushRef="#br0" timeOffset="1.02">1 161 9842,'0'0'5873,"131"46"-10226,-107-28-3120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15.9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29 168 7962,'0'0'9400,"7"-9"-9186,-1 3-178,33-46-446,-36 47 361,0-1 1,0 1-1,0-1 1,-1 0-1,0 0 0,0 1 1,-1-1-1,0 0 1,0-1-1,1-7 1,-2 13 69,0 0 0,0 0 0,0 0 0,0 0 0,0 0 1,0 0-1,0 0 0,0 0 0,-1 0 0,1 0 0,0 0 1,-1 0-1,1 0 0,0 0 0,-1 0 0,1 0 0,-1 0 0,0 0 1,1 0-1,-1 1 0,0-1 0,1 0 0,-1 0 0,0 1 1,0-1-1,0 0 0,1 1 0,-2-1 0,-2 0 104,1 1 0,0-1 1,0 1-1,0 0 0,-1 0 0,1 0 0,0 1 0,0-1 0,-4 1 0,5 0-31,-1 0-1,1 0 1,-1 1 0,1-1 0,-1 1-1,1-1 1,0 1 0,0 0 0,0-1-1,-1 1 1,2 0 0,-1 1 0,0-1-1,0 0 1,1 0 0,-1 1-1,1-1 1,0 1 0,0-1 0,0 1-1,0 0 1,0-1 0,0 5 0,-2 4 117,0 1 0,2 0 0,-1-1 1,1 15-1,1-24-204,-1 0 1,1 1-1,0-1 1,0 0-1,0 0 1,0 0-1,0 0 1,1 0-1,-1 0 1,1 1-1,-1-1 1,1 0-1,0 0 1,0 0-1,0-1 1,0 1-1,0 0 1,0 0-1,0 0 1,1-1-1,-1 1 1,0-1-1,1 1 1,0-1-1,-1 1 1,1-1-1,0 0 0,0 0 1,-1 0-1,1 0 1,0 0-1,0 0 1,0-1-1,0 1 1,1 0-1,-1-1 1,0 0-1,0 0 1,0 1-1,4-1 1,6 1-357,0 0 0,0-1-1,1 0 1,20-3 0,-24 2-402,1-2 0,0 1 0,-1-1 0,0 0 0,0-1 0,11-6 0,19-14-7398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16.3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158 268 10082,'0'0'10861,"-21"14"-10418,-66 48-66,83-58-342,0-1 0,0 1-1,0 0 1,0 0 0,1 1 0,0-1-1,0 1 1,0-1 0,0 1-1,1 0 1,-1 0 0,1 0 0,1 0-1,-1 1 1,1-1 0,0 0-1,0 1 1,0-1 0,1 1-1,0-1 1,0 1 0,1 7 0,-1 3 41,1-14-75,-1 0 0,0 0 0,1 0 0,-1 1 0,1-1 1,0 0-1,0 0 0,0 0 0,0 0 0,0 0 0,0 0 0,0-1 0,1 1 0,-1 0 0,0 0 0,1-1 0,0 1 0,-1-1 0,1 0 0,0 1 0,0-1 0,0 0 1,0 0-1,0 0 0,0 0 0,0 0 0,0-1 0,0 1 0,0-1 0,1 1 0,3-1 0,1 1-81,-1 0 0,1-1 1,-1 1-1,1-2 0,0 1 0,-1-1 0,1 0 0,-1 0 1,1-1-1,8-3 0,-9 2-251,1-1 0,-1 0-1,0-1 1,0 1 0,-1-1 0,0 0 0,0-1 0,0 1-1,0-1 1,-1 0 0,0 0 0,0 0 0,0-1 0,-1 1-1,0-1 1,0 0 0,3-14 0,0-3-1180,-1 0 0,-1 0 1,-2-1-1,1-26 0,-2 20 405,-1-72 1155,-1 92 778,-1-1-1,0 1 0,0 0 1,-1 0-1,0 0 0,-9-19 1,12 29-600,-1-1 1,1 1 0,-1 0-1,0-1 1,1 1 0,-1 0-1,0-1 1,0 1-1,0 0 1,0 0 0,0 0-1,0-1 1,0 1 0,-1 1-1,1-1 1,0 0 0,0 0-1,-1 0 1,1 1-1,-1-1 1,1 0 0,0 1-1,-1 0 1,1-1 0,-1 1-1,0 0 1,1 0-1,-1-1 1,1 1 0,-1 1-1,-1-1 1,2 1-175,0-1 0,0 1 0,0 0 1,0 0-1,0 0 0,0 0 0,1 0 0,-1 0 0,0 0 1,1 0-1,-1 0 0,1 0 0,-1 1 0,1-1 0,-1 0 0,1 0 1,0 0-1,0 1 0,-1-1 0,1 0 0,0 3 0,0 0 100,-5 35 204,2 0 0,2 0 1,4 49-1,0-65-328,1 0-1,1 0 0,1-1 1,14 36-1,7 27-3118,-26-77-1182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17.2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66 121 9706,'0'0'9578,"5"1"-9076,2-1-454,0 1 1,0-2 0,-1 1 0,1-1 0,0 0 0,-1 0 0,1 0 0,-1-1-1,12-5 1,-15 6-93,-1 0-1,1-1 0,0 0 1,-1 1-1,1-1 0,-1 0 1,0 0-1,1-1 1,-1 1-1,0 0 0,0-1 1,-1 1-1,1-1 0,0 0 1,-1 1-1,0-1 0,1 0 1,-1 0-1,0 0 0,-1 0 1,1 0-1,0 0 0,-1 0 1,0 0-1,1-5 0,-1 7 15,0-1-1,0 0 0,0 0 0,0 1 1,0-1-1,-1 0 0,1 0 0,0 1 1,-1-1-1,1 0 0,-1 1 0,0-1 1,0 0-1,1 1 0,-1-1 0,-2-1 1,1 2 5,1-1 1,-1 1 0,0 0 0,0 0 0,0 1-1,0-1 1,0 0 0,-1 1 0,1-1 0,0 1-1,0 0 1,0 0 0,-4 0 0,-4-1 138,0 0 1,0 1-1,0 1 1,-14 1-1,21-1-64,-1 0-1,1 0 1,0 1 0,0-1-1,0 0 1,0 1-1,0 0 1,0 0-1,0 0 1,1 0 0,-1 0-1,1 0 1,-1 1-1,1-1 1,0 1-1,-3 4 1,-1 5 121,1-1 1,0 1-1,0 0 0,1 0 1,1 1-1,0-1 0,1 1 1,0-1-1,1 1 1,1 0-1,1 20 0,-1-29-153,0 0 0,0 0-1,1 0 1,0 0-1,0 0 1,0-1 0,0 1-1,0 0 1,1 0 0,0-1-1,0 1 1,0 0-1,0-1 1,0 0 0,1 0-1,-1 0 1,1 0-1,0 0 1,0 0 0,0-1-1,0 1 1,1-1 0,-1 0-1,1 0 1,-1 0-1,1 0 1,0-1 0,3 2-1,3 0-418,0-1 1,0 1-1,1-2 0,-1 0 0,0 0 0,0 0 0,1-1 1,-1-1-1,0 0 0,12-3 0,14-9-5725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17.6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0 447 4001,'0'0'12616,"19"-12"-12437,62-40-142,-70 44-240,-1 0-1,0-1 1,-1 0 0,0-1-1,-1 0 1,0 0 0,0-1 0,-1 0-1,-1 0 1,0-1 0,0 0-1,-1 0 1,-1 0 0,0-1 0,3-17-1,-2 8-33,-2 0-1,0 0 1,-2-45 0,-1 60 347,0 5 11,0-1 0,0 1-1,-1-1 1,1 1 0,-1 0-1,1-1 1,-1 1 0,0 0-1,0 0 1,0 0-1,0 0 1,-1 0 0,1 0-1,0 0 1,-1 0 0,1 0-1,-1 0 1,0 1 0,0-1-1,1 1 1,-1-1 0,0 1-1,0 0 1,0 0 0,-1-1-1,1 1 1,0 1-1,0-1 1,-1 0 0,1 1-1,0-1 1,-1 1 0,1 0-1,0-1 1,-1 1 0,1 0-1,0 1 1,-1-1 0,1 0-1,-1 1 1,1-1 0,-3 2-1,3-1-50,0 0 0,0-1-1,0 1 1,0 0 0,1 0 0,-1 0-1,0 1 1,1-1 0,-1 0 0,1 1-1,-1-1 1,1 1 0,0-1 0,0 1-1,0 0 1,-1-1 0,2 1 0,-2 2-1,-13 38 652,13-36-558,-5 24 133,2 1-1,0 0 1,2 0 0,2 1 0,1-1 0,3 32 0,-1-52-247,-1-1 0,1 0 1,1 0-1,0 0 0,0 0 1,1-1-1,0 1 0,1-1 1,0 0-1,10 14 0,-11-18-151,-1-1-1,1 1 0,1-1 0,-1 1 0,0-1 0,1-1 1,0 1-1,0-1 0,0 0 0,0 0 0,1 0 1,-1-1-1,1 1 0,-1-1 0,1-1 0,0 1 1,0-1-1,0 0 0,8 0 0,13-1-3250,-5 0-3179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18.0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1 150 9826,'0'0'6356,"14"-3"-6145,48-15-639,-59 17 275,0 0 0,0-1 0,0 1 0,0-1 0,0 0 0,-1 0 0,1 0 0,0 0 0,-1-1 0,0 1 0,0-1 0,0 1 1,0-1-1,0 0 0,0 0 0,-1 1 0,1-1 0,-1 0 0,2-6 0,-1 3 3,-1 0 1,0-1-1,0 1 1,0 0-1,-1-1 0,0 1 1,-2-11-1,2 16 229,-1 0-1,1 0 1,-1 0-1,0 0 1,1 0-1,-1 0 1,0 0-1,0 0 1,0 1-1,0-1 1,1 0-1,-1 0 1,0 1-1,-1-1 1,1 0-1,0 1 1,0-1-1,0 1 1,0 0-1,0-1 1,-1 1-1,1 0 1,0 0-1,0 0 1,0-1-1,-1 1 1,1 0-1,0 1 1,0-1-1,0 0 1,-2 1-1,0-1 120,0 0-1,0 0 1,0 1-1,1-1 0,-1 1 1,0 0-1,0-1 1,1 1-1,-1 1 0,1-1 1,-1 0-1,1 1 1,-4 2-1,2 2 81,0 0 0,0 0 0,0 0 0,1 1-1,0-1 1,0 1 0,1 0 0,0 0 0,0 0 0,-1 13 0,0 2 143,2 0 1,2 28-1,-1-47-411,0 1 1,1-1-1,-1 0 0,1 0 1,-1 0-1,1 1 1,0-1-1,1 0 0,-1 0 1,0-1-1,1 1 1,-1 0-1,1 0 0,0-1 1,0 1-1,0-1 0,0 1 1,1-1-1,-1 0 1,1 0-1,-1 0 0,1 0 1,0 0-1,0-1 1,-1 1-1,6 1 0,1 0-505,0-1 0,0 0 0,0-1 0,1 0 0,-1 0 1,0 0-1,0-2 0,11 0 0,8-3-5251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18.9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 9210,'0'0'9821,"0"16"-9162,0 171 302,1-179-1072,2-10-35,2-8-112,10-52-238,-11 45 331,0 0 0,0 0 0,13-28 0,-17 44 171,1-1-1,0 1 1,0 0-1,-1-1 0,1 1 1,0 0-1,0 0 1,0-1-1,0 1 1,0 0-1,1 0 1,-1 0-1,0 0 1,0 0-1,3-1 1,-3 2 2,0 0 1,0 0-1,-1 0 1,1 0-1,0 0 1,0 0-1,-1 0 0,1 0 1,0 0-1,0 0 1,-1 0-1,1 1 1,0-1-1,0 0 1,-1 1-1,1-1 0,0 0 1,-1 1-1,1-1 1,0 1-1,-1-1 1,1 1-1,2 2 25,0 1-1,0-1 1,-1 1 0,0-1-1,1 1 1,-1 0 0,-1 0 0,4 8-1,-1 0-15,-1 0-1,0 0 1,0 0-1,0 20 1,2-35-45,1-6-45,4-19 62,-6 17-13,0-1 1,1 1-1,12-21 1,-16 30 40,1-1-1,0 1 1,-1 0 0,1 0 0,0-1 0,0 1 0,1 1 0,-1-1 0,0 0 0,1 0 0,-1 1 0,1 0 0,-1-1 0,1 1 0,0 0 0,0 0 0,-1 0 0,1 1 0,0-1 0,0 1 0,5-1 0,-4 1 18,-1 0 0,1 0 0,0 1 0,0-1 1,0 1-1,0 0 0,-1 0 0,1 0 1,0 0-1,-1 1 0,1-1 0,-1 1 0,1 0 1,-1 0-1,0 0 0,0 1 0,0-1 1,0 1-1,0 0 0,-1 0 0,1 0 0,-1 0 1,1 0-1,-1 0 0,0 0 0,-1 1 1,1-1-1,-1 1 0,1 0 0,-1-1 0,0 1 1,0 0-1,0 5 0,1 3-226,-1 0 0,0 1-1,0-1 1,-2 1 0,1-1-1,-5 19 1,39-51-12195,-14 4 15497,3 4 1522,43-26-363,-60 34-4230,0 0 1,0-1-1,0 0 0,-1 0 1,0 0-1,0 0 0,7-11 1,-11 15-26,0-1 0,0 0 0,0 1 1,0-1-1,0 0 0,-1 0 0,1 1 0,0-1 0,-1 0 1,1 0-1,-1 0 0,0 0 0,0 0 0,0 1 0,0-1 1,0 0-1,0 0 0,0 0 0,-1 0 0,1 0 0,-1 0 1,1 1-1,-1-1 0,-1-3 0,0 4 17,1-1 0,-1 0 1,1 1-1,-1-1 0,0 1 0,1 0 0,-1 0 1,0-1-1,0 1 0,0 1 0,0-1 0,0 0 0,0 0 1,0 1-1,-1-1 0,1 1 0,0-1 0,0 1 0,0 0 1,-4 0-1,4 0-8,1 0 0,-1 0 1,0 0-1,0 0 0,0 1 0,0-1 1,0 0-1,0 1 0,0 0 1,1-1-1,-1 1 0,0 0 0,0 0 1,1 0-1,-1 0 0,-1 1 1,1 1 19,0 0 0,0-1 0,0 1 0,0 0 1,1 0-1,-1 0 0,1 0 0,0 0 0,-1 5 1,-1 2 29,0 0 1,1 0-1,1 0 0,0 1 1,0-1-1,1 0 1,0 1-1,0-1 1,4 17-1,-3-23-93,0 0 0,0 0-1,0 0 1,1 0 0,0 0-1,0-1 1,0 1 0,0 0-1,0-1 1,1 0 0,-1 1 0,1-1-1,0 0 1,0 0 0,0-1-1,1 1 1,-1-1 0,1 1-1,-1-1 1,1 0 0,0 0 0,0-1-1,0 1 1,0-1 0,7 2-1,-3-1-486,0-1 0,0-1 0,0 1 1,0-1-1,0 0 0,13-2 0,-16 1-149,0-1 0,0 1 0,-1 0 0,1-1 0,0 0 0,0 0 0,-1-1 0,0 0 0,1 1 0,6-7 0,15-18-4733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19.3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 1 8834,'0'0'9775,"-4"22"-9271,-12 74-87,14-85-298,0 0 0,1 1 0,1 17 0,1-11-1,-1-17-154,0 1 0,1-1 0,-1 0 0,1 0 0,0 0 0,-1 0 0,1 0 0,0 0 0,0 0 0,0 0 0,-1 0 0,1 0 0,0-1 0,0 1 0,0 0 0,0-1 0,1 1 0,-1 0 0,0-1 0,0 1 0,0-1-1,0 0 1,0 1 0,1-1 0,-1 0 0,0 0 0,0 0 0,1 0 0,-1 0 0,0 0 0,0 0 0,1 0 0,-1 0 0,0-1 0,0 1 0,0 0 0,1-1 0,-1 1 0,0-1 0,0 1 0,0-1 0,0 0 0,2-1 0,1-3-246,1 0 1,-1 0 0,0-1-1,0 1 1,0-1 0,-1 0 0,0 0-1,3-10 1,19-58-198,-22 64 509,0 0-435,5-13 2435,-6 25-513,-1 15-805,-2 19-102,-1-24-480,2 0 0,-1 0 0,2 0 0,0 0 0,3 16 0,-3-27-139,0 1 0,0-1 0,0 0 0,1 1 1,-1-1-1,1 0 0,-1 0 0,1 0 0,-1 0 0,1 0 0,-1-1 1,1 1-1,0 0 0,-1-1 0,1 1 0,0-1 0,0 0 0,0 1 1,-1-1-1,1 0 0,0 0 0,0 0 0,2-1 0,1 1-165,-1 0 0,1 0 0,0 0-1,-1-1 1,1 0 0,0 0-1,-1 0 1,0-1 0,6-1 0,-2-5-1135,1 1 0,-1-1 0,0 0 0,13-18 1,1-3-5474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8:45.9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1 10354,'0'0'6554,"-26"153"-6154,26-130-280,3-5-40,3-4-80,3-8-552,-4 0-673,1-6-543,3 0-769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19.6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43 0 6857,'0'0'13295,"-5"6"-12427,0 1-772,1 0-1,0 0 0,1 0 0,-1 1 0,1-1 0,1 1 0,-1-1 0,1 1 0,1 0 0,-1 0 0,2 0 0,-1 0 0,1 9 0,-3 51 186,6 76-1,9-99 258,-8-32-2654,-2-5-4724,-2-22-1397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20.0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7866,'0'0'6385,"177"0"-9026,-132 0-3608</inkml:trace>
  <inkml:trace contextRef="#ctx0" brushRef="#br0" timeOffset="1">361 0 10730,'0'0'10056,"-15"10"-9753,-46 32-99,60-40-198,-1 0 0,0 0 1,1-1-1,-1 1 0,1 0 1,0 0-1,0 0 0,0 1 1,0-1-1,0 0 0,0 0 1,0 0-1,1 1 1,-1-1-1,1 0 0,0 1 1,-1-1-1,1 1 0,0-1 1,1 0-1,-1 1 0,0-1 1,1 0-1,-1 1 0,1-1 1,0 0-1,-1 1 1,1-1-1,2 3 0,20 36 87,-19-35-104,-1 0 1,1 0-1,-1 0 1,0 1-1,0-1 0,-1 1 1,1-1-1,-2 1 0,1 0 1,-1 0-1,1 8 1,-2-13-3,0 1 0,1-1 1,-2 0-1,1 0 1,0 0-1,0 0 1,-1 0-1,1 0 0,-1 0 1,1 0-1,-1 0 1,0-1-1,0 1 1,0 0-1,-1 2 0,1-3 7,-1 0-1,0 0 0,0 0 0,0 0 1,0 0-1,0 0 0,0-1 0,0 1 0,0-1 1,0 1-1,0-1 0,0 0 0,0 0 1,-3 0-1,-1 1-167,0-1 1,1 0 0,-1 0-1,0 0 1,1-1 0,-1 0-1,1 0 1,-1-1-1,1 1 1,-1-1 0,1 0-1,-6-3 1,4 0-1411,1 0 1,-1 0-1,1 0 1,-9-11-1,-2-3-8646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24.0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 1 11002,'0'0'6226,"-72"139"-4938,66-83-608,6 8-248,0 3-120,0-6-112,22-5-64,2-5-136,2-13-8,4-9 0,-3-8-408,10-15-840,-8-6-2753,-7 0-1904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24.4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116 6 9194,'0'0'8979,"-17"14"-8140,-52 47-65,66-57-713,-1 1 0,1-1 0,0 1 0,1-1 0,-1 1 0,1 0 1,0 0-1,0 0 0,1 0 0,0 1 0,-1-1 0,2 0 0,-1 1 1,1-1-1,-1 0 0,1 1 0,1-1 0,1 9 0,-1 6 98,-1-16-143,0-1-1,0 0 1,0 1 0,1-1 0,-1 1 0,1-1 0,0 0-1,0 0 1,0 1 0,1-1 0,-1 0 0,1 0-1,-1 0 1,1 0 0,0-1 0,0 1 0,1 0 0,-1-1-1,1 1 1,-1-1 0,1 0 0,-1 0 0,7 3 0,-4-2-34,1-1 0,-1 0 1,0-1-1,1 1 1,-1-1-1,1 0 0,0 0 1,-1-1-1,1 0 1,0 0-1,-1 0 1,1-1-1,0 1 0,6-3 1,-8 2-105,0-1 1,0 1-1,1-1 1,-1 0-1,0-1 0,-1 1 1,1-1-1,0 1 1,-1-1-1,1 0 0,-1-1 1,0 1-1,0 0 1,0-1-1,-1 0 0,1 0 1,-1 1-1,0-1 1,0-1-1,0 1 1,-1 0-1,1 0 0,0-7 1,1-2-424,0-1 1,-1 0-1,-1 0 1,0 0-1,-1 0 1,-2-19-1,2 29 518,-1 0 0,0 1 0,1-1 0,-1 0-1,-1 1 1,1-1 0,-1 1 0,1-1 0,-1 1 0,0 0-1,0 0 1,0 0 0,-1 0 0,1 0 0,-1 0-1,1 0 1,-1 1 0,0 0 0,0-1 0,0 1-1,-1 0 1,-5-3 0,0 2-539,0 0 0,-1 0 0,1 1 0,0 0 0,-1 0 0,1 1 0,-18 1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24.8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7298,'1'1'304,"-1"-1"1,1 0 0,-1 1 0,1-1 0,-1 0-1,1 1 1,-1-1 0,0 1 0,1-1 0,-1 1-1,1-1 1,-1 1 0,0-1 0,0 1-1,1-1 1,-1 1 0,0-1 0,0 1 0,0 0-1,1-1 1,-1 1 0,0 0 0,0-1 0,0 2-1,2 20 745,-1-17-87,2 101 1949,-4-71-2682,1-35-232,0 0 0,0 0 0,0 1-1,1-1 1,-1 0 0,0 0 0,0 1 0,0-1-1,0 0 1,0 0 0,0 1 0,0-1 0,0 0-1,0 0 1,1 0 0,-1 1 0,0-1 0,0 0 0,0 0-1,0 0 1,1 1 0,-1-1 0,0 0 0,0 0-1,0 0 1,1 0 0,-1 0 0,0 0 0,0 1-1,1-1 1,-1 0 0,0 0 0,0 0 0,1 0-1,-1 0 1,0 0 0,0 0 0,1 0 0,-1 0-1,0 0 1,0 0 0,1 0 0,-1 0 0,0 0-1,0-1 1,1 1 0,-1 0 0,0 0 0,0 0-1,1 0 1,-1 0 0,0 0 0,0-1 0,1 1-1,10-7-156,1-8-193,-2-1-1,1 0 1,10-23-1,13-21 124,-33 59 267,-1 0 1,1 0-1,-1 0 1,1 0-1,0 0 1,-1 0-1,1 0 1,0 0 0,0 1-1,0-1 1,0 0-1,-1 0 1,1 1-1,0-1 1,0 0-1,1 1 1,-1-1-1,0 1 1,1-1-1,-1 1-1,0 1-1,-1-1 1,1 0-1,-1 1 0,1-1 1,-1 0-1,1 1 1,-1-1-1,1 1 1,-1-1-1,1 1 1,-1-1-1,0 1 1,1-1-1,-1 1 1,0 0-1,1-1 0,-1 1 1,0-1-1,0 1 1,0 0-1,1-1 1,-1 1-1,0 1 1,4 55 1219,-4-45-1231,0 1 92,0-2-20,0 0 0,1-1-1,1 1 1,3 16 0,-4-25-103,0 0-1,-1 0 1,1 0 0,0-1 0,0 1-1,0 0 1,0 0 0,0 0-1,0-1 1,1 1 0,-1-1 0,0 1-1,1-1 1,0 1 0,-1-1-1,1 0 1,0 0 0,-1 0 0,1 0-1,0 0 1,0 0 0,0 0 0,0-1-1,0 1 1,0-1 0,0 1-1,0-1 1,0 0 0,3 0 0,-2 1-330,-1-1 1,0 0 0,0 0 0,1 0 0,-1 0-1,0-1 1,0 1 0,1-1 0,-1 1 0,0-1-1,0 0 1,0 0 0,0 0 0,0 0 0,0 0-1,0 0 1,0-1 0,0 1 0,-1-1 0,1 1 0,2-3-1,7-12-6429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27.0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52 7178,'0'0'7648,"5"-8"-7120,16-24-99,-20 31-409,-1 1-1,1-1 0,-1 0 1,0 0-1,1 1 0,-1-1 1,1 1-1,-1-1 1,1 0-1,0 1 0,-1-1 1,1 1-1,0-1 0,-1 1 1,1 0-1,0-1 0,0 1 1,-1 0-1,1-1 0,0 1 1,0 0-1,-1 0 0,1 0 1,0 0-1,0-1 0,0 1 1,0 0-1,-1 1 0,1-1 1,0 0-1,0 0 1,0 0-1,-1 0 0,1 1 1,0-1-1,0 0 0,-1 1 1,1-1-1,0 0 0,-1 1 1,1-1-1,0 1 0,-1-1 1,1 1-1,0 0 0,1 2 55,0 0 0,0 0-1,-1-1 1,1 1-1,-1 0 1,1 0 0,0 7-1,2 14 48,-1 2 0,-1-1 0,-2 43 0,-1-25 120,1-56-545,0-1 1,1 1 0,4-24 0,-2 26 212,1 0-1,0 0 1,11-20-1,-14 28 97,1 1-1,-1-1 1,1 1-1,0 0 1,-1 0-1,1 0 1,0 0 0,0 0-1,1 0 1,-1 1-1,0-1 1,0 1-1,1-1 1,-1 1-1,1 0 1,-1 0 0,1 0-1,0 0 1,-1 0-1,1 1 1,0-1-1,3 1 1,-5 0 23,0 1 0,1-1 0,-1 1 0,0 0 0,0 0 0,0-1-1,1 1 1,-1 0 0,0 0 0,0 0 0,-1 0 0,1 0 0,0 0 0,0 1 0,0-1 0,-1 0 0,1 0 0,0 0 0,-1 1 0,0-1 0,1 0 0,-1 1-1,0-1 1,1 0 0,-1 1 0,0-1 0,0 3 0,3 41 198,-2-16-118,0-18-81,-1 0 1,0 0 0,-2 18 0,-3-59-892,4 14 760,2-1 0,0 1 0,4-18 0,-4 30 93,0 0 1,0 0-1,0 0 0,1 0 1,-1 0-1,1 0 0,0 0 1,0 1-1,1-1 0,-1 0 0,1 1 1,0 0-1,-1 0 0,1 0 1,1 0-1,-1 0 0,6-3 0,-8 5 58,1 0 0,0 0 0,-1 0 0,1 0-1,0 1 1,-1-1 0,1 1 0,0-1-1,0 1 1,0 0 0,-1 0 0,1 0 0,0 0-1,0 0 1,0 0 0,0 0 0,-1 0-1,1 1 1,0-1 0,0 1 0,-1-1 0,1 1-1,0 0 1,-1 0 0,1-1 0,0 1-1,-1 0 1,1 1 0,-1-1 0,0 0 0,1 0-1,-1 1 1,0-1 0,0 0 0,0 1-1,0-1 1,0 1 0,0 0 0,0-1 0,0 1-1,0 3 1,4 8 163,0 0 0,-1 0 1,-1 1-1,2 17 0,-3-23-200,8 84-392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27.4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0 141 9618,'0'0'5088,"22"-5"-4940,71-18-334,-90 22 168,1 0 0,-1 0 0,0-1 0,0 1 0,1-1 0,-1 0 0,0 0 0,0 0-1,0 0 1,-1 0 0,1-1 0,-1 1 0,1-1 0,-1 0 0,0 0 0,0 1 0,0-2-1,0 1 1,0 0 0,-1 0 0,0 0 0,1-1 0,-1 1 0,0-1 0,-1 1-1,1-1 1,-1 1 0,1-1 0,-1 0 0,0 1 0,0-1 0,-1 1 0,1-1 0,-1 1-1,-1-6 1,1 9 65,0-1 0,0 0 0,0 0 0,0 0-1,0 1 1,-1-1 0,1 1 0,0-1 0,0 1 0,-1-1-1,1 1 1,0 0 0,0 0 0,-1-1 0,1 1 0,0 0-1,-1 0 1,1 0 0,-3 1 0,-27 2 1369,27-1-1247,0 1 0,0-1 0,0 0 0,0 1 0,1 0 0,-1 0 0,1 0 0,0 0 1,0 1-1,0-1 0,0 1 0,0 0 0,1 0 0,0 0 0,0 0 0,0 0 0,0 0 0,-2 9 0,1-3 11,1 1 0,0-1 0,0 0 0,1 1 0,0-1 0,1 1 0,1 13-1,0-22-162,-1 0-1,1 0 0,-1 0 0,1-1 0,-1 1 0,1 0 0,0 0 0,0 0 0,0-1 0,0 1 0,0 0 0,0-1 1,1 1-1,-1-1 0,1 0 0,-1 1 0,1-1 0,2 2 0,1 0-21,-1-1 0,0 0 1,1 0-1,0-1 0,-1 1 0,1-1 0,7 1 0,0 0-376,-1-2-1,1 1 0,-1-2 0,1 1 0,20-5 0,4-11-3456,-4-5-1958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27.9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1 9898,'0'0'8777,"-4"25"-8303,-12 82-112,13-90-227,1 1 0,1 0 0,2 19 0,0-9-54,-1-28-84,0 1 0,0-1-1,0 0 1,0 0 0,0 0-1,0 0 1,0 1 0,0-1-1,0 0 1,0 0 0,0 0-1,0 0 1,0 1-1,0-1 1,0 0 0,0 0-1,0 0 1,1 0 0,-1 0-1,0 0 1,0 1 0,0-1-1,0 0 1,0 0 0,0 0-1,1 0 1,-1 0 0,0 0-1,0 0 1,0 0 0,0 0-1,0 0 1,1 0 0,-1 0-1,0 0 1,0 0 0,0 0-1,0 0 1,1 0 0,-1 0-1,0 0 1,0 0 0,0 0-1,0 0 1,1 0-1,-1 0 1,0 0 0,0 0-1,0 0 1,0 0 0,0 0-1,1 0 1,-1 0 0,0 0-1,0-1 1,0 1 0,0 0-1,0 0 1,0 0 0,1 0-1,-1 0 1,9-9-186,-4-1 122,-1 1-1,0 0 0,-1-1 1,1 0-1,-2 0 0,2-12 1,-2 13 74,0-1 0,0 1 0,0 0 0,1 0 0,1 0 0,-1 1 1,2-1-1,4-7 0,-9 15 0,0 1 0,0 0 0,0 0 0,0 0 0,0-1 0,0 1 0,1 0 0,-1 0 0,0 0 0,0-1 0,0 1-1,0 0 1,0 0 0,0 0 0,0 0 0,1 0 0,-1-1 0,0 1 0,0 0 0,0 0 0,0 0 0,1 0 0,-1 0 0,0 0 0,0 0 0,0 0 0,1-1 0,-1 1 0,0 0 0,0 0 0,0 0 0,1 0 0,-1 0 0,0 0 0,0 0 0,0 0 0,1 0 0,-1 0 0,0 1 0,0-1 0,0 0 0,1 0 0,-1 0 0,0 0 0,0 0 0,0 0 0,1 0 0,-1 0 0,0 1 0,0-1-1,0 0 1,0 0 0,0 0 0,1 0 0,-1 0 0,0 1 0,0-1 0,0 0 0,0 0 0,0 0 0,0 1 0,0-1 0,0 0 0,0 0 0,0 0 0,1 1 0,-1-1 0,0 0 0,2 17 102,-2-16-103,2 117 101,0-124-202,0-1 0,0 0 1,1 1-1,0-1 1,5-8-1,9-21-122,-9 13 134,-7 17 82,0-1 0,1 1 0,0 0 0,1 0 0,-1 0-1,1 0 1,0 0 0,1 0 0,-1 1 0,1-1 0,0 1 0,7-6 0,-8 9 32,-1 1 0,1 1 0,-1-1 0,1 0 0,0 1 0,-1-1 0,1 1 0,0 0 0,-1-1 0,1 1 0,0 1 0,-1-1 0,1 0 0,0 1 0,-1-1 0,1 1 0,0 0 0,-1 0 0,1 0 0,-1 0 0,0 0 0,1 1 0,-1-1 0,0 1 0,0-1 0,0 1 0,0 0 0,0 0 0,0 0 0,0 0 0,2 4 0,-1 1-67,0 0-1,0 0 0,-1 0 0,0 0 0,0 1 1,-1-1-1,1 1 0,-2 0 0,1-1 1,-1 1-1,0 0 0,-1-1 0,0 1 0,0-1 1,-1 1-1,0-1 0,0 1 0,-5 9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28.3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139 1 8122,'0'0'12001,"-20"13"-11453,-64 44-125,81-54-400,0-1 0,0 1 0,1-1 0,-1 1 0,1 0 0,0 0 0,0 0 0,0 0 0,0 0 0,0 1 0,1-1 0,-1 1 0,1-1 0,0 1 0,0-1 0,0 1 1,1 0-1,-1-1 0,1 1 0,0 0 0,0 0 0,0-1 0,1 7 0,0 6 107,-1-14-118,0 0 1,0 0-1,0 0 1,0 0-1,0 0 1,0 1-1,1-1 1,-1 0-1,1 0 1,0 0-1,0 0 1,0 0-1,0 0 1,0 0-1,0 0 1,0-1 0,0 1-1,1 0 1,-1-1-1,1 1 1,-1-1-1,1 1 1,0-1-1,-1 0 1,5 2-1,-1 0-39,1-2 1,0 1-1,1-1 0,-1 0 0,0 0 0,0 0 0,13-1 0,-16 0-33,0 0-1,1 0 1,-1 0-1,0-1 1,1 1-1,-1-1 1,0 0-1,1 0 1,-1 0-1,0 0 0,0 0 1,0-1-1,0 1 1,0-1-1,0 0 1,-1 0-1,1 0 1,-1 0-1,1-1 1,-1 1-1,0-1 1,3-4-1,-2 1-58,0 0-1,0 0 1,-1 0 0,0 0 0,0-1-1,-1 1 1,0-1 0,0 0-1,-1 1 1,0-11 0,0 14 114,0 1 1,0-1 0,0 0 0,-1 1-1,1-1 1,-1 0 0,0 1 0,0-1-1,0 1 1,0 0 0,0-1-1,0 1 1,-1 0 0,1-1 0,-1 1-1,1 0 1,-1 0 0,0 0 0,0 1-1,0-1 1,-4-2 0,-23-9-1567,-4 9-5743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29.0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10002,'98'22'1989,"-97"-22"-1918,0 0 0,0 0 0,0 0 1,0 1-1,0-1 0,0 0 0,0 0 0,-1 1 1,1-1-1,0 0 0,0 1 0,0-1 1,0 1-1,-1-1 0,1 1 0,0-1 1,0 1-1,-1 0 0,1-1 0,-1 1 1,1 0-1,0 0 0,-1-1 0,1 1 1,-1 0-1,0 0 0,1 0 0,-1 0 0,0-1 1,1 1-1,-1 0 0,0 0 0,0 0 1,0 0-1,0 0 0,0 0 0,0 0 1,0 0-1,0 0 0,0 0 0,0-1 1,-1 3-1,0 3 584,0 53 2147,2 67-1671,-1-125-1136,0 0 1,0 0 0,0-1 0,0 1 0,1 0 0,-1 0 0,0 0 0,0 0 0,0 0 0,1 0 0,-1-1 0,1 1 0,-1 0 0,0 0 0,1 0 0,-1-1 0,1 1 0,1 1 0,-2-2-29,0 0-1,1 0 1,-1 0 0,1 0 0,-1 0 0,0 0 0,1 0 0,-1 0 0,1 0-1,-1 0 1,1 0 0,-1 0 0,0-1 0,1 1 0,-1 0 0,0 0-1,1 0 1,-1 0 0,1-1 0,-1 1 0,0 0 0,1 0 0,-1-1 0,0 1-1,0 0 1,1-1 0,1-2-163,0 1 1,0-1-1,0 0 0,0 0 0,0 1 0,-1-1 0,3-7 1,8-58-815,-11 54 968,1-1 1,0 1-1,2-1 1,5-17-1,-7 29 51,-1 1 0,1-1 0,-1 1 0,1 0 0,0 0 0,0 0 0,0 0 1,0 0-1,0 0 0,0 0 0,0 1 0,1-1 0,-1 1 0,1-1 0,-1 1 0,1 0 0,0 0 0,3-1 0,-2 1 31,1 0-1,-1 0 1,0 1-1,1-1 0,-1 1 1,1 0-1,-1 0 1,0 1-1,1-1 1,-1 1-1,5 1 1,-8-1 1,1 0 0,-1-1 0,0 1 0,0 0 0,0 0 0,0 0 1,0 0-1,0 0 0,0 0 0,0 0 0,0 0 0,0 0 1,-1 0-1,1 0 0,0 1 0,-1-1 0,1 0 0,-1 1 0,1-1 1,-1 0-1,0 1 0,0-1 0,1 2 0,0 39 685,-2-30-506,1 78 584,0-89-801,1-1 0,-1 1-1,0 0 1,0-1-1,1 1 1,-1 0-1,0-1 1,1 1 0,-1 0-1,1-1 1,-1 1-1,1-1 1,-1 1 0,1-1-1,-1 1 1,1-1-1,-1 1 1,1-1-1,0 0 1,-1 1 0,1-1-1,-1 0 1,1 1-1,0-1 1,0 0-1,-1 0 1,1 0 0,0 1-1,-1-1 1,1 0-1,0 0 1,0 0-1,-1 0 1,1 0 0,0-1-1,0 1 1,-1 0-1,1 0 1,0 0-1,0-1 1,2 0-99,0 1-1,0-1 1,0 0-1,0 0 1,0 0-1,0 0 1,0 0-1,-1-1 1,5-2 0,-1-2-515,0 0 1,-1-1 0,0 0-1,0 0 1,0 0-1,-1 0 1,0-1 0,-1 0-1,0 0 1,4-12 0,3-34-1339,-7 0 6528,-11 61-870,1 13-3183,6-17-87,-3 14-112,1 0-1,0 0 0,1-1 0,1 1 0,0 1 1,3 22-1,19 102-4,-12-93-298,-6-35-10,-2 0 0,1 0 0,-2 0 0,1 0 0,-4 23 0,3-34 7,-1-1 0,1 1 1,-1 0-1,1 0 0,-1 0 0,0-1 0,0 1 1,0 0-1,-1-1 0,1 1 0,-1-1 0,1 1 1,-1-1-1,0 0 0,0 0 0,0 0 0,0 0 0,0 0 1,0 0-1,-1 0 0,1-1 0,0 1 0,-1-1 1,0 0-1,1 0 0,-1 0 0,0 0 0,1 0 1,-1 0-1,0-1 0,0 1 0,0-1 0,-4 0 0,2 0-4,1 0-1,-1 0 1,0-1 0,0 0-1,0 0 1,0 0-1,1-1 1,-1 1-1,0-1 1,1 0-1,-6-4 1,2 0-3,-1 0 1,2-1 0,-1 0 0,-9-11 0,-4-5-53,20 22-118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8:46.4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10354,'0'0'6770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48:29.6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2985,'0'0'15639,"21"15"-15067,69 50-146,-85-60-387,1 0 0,-1 0 0,0 1 1,-1-1-1,1 1 0,-1 0 1,0 0-1,-1 1 0,0-1 1,0 1-1,0 0 0,0-1 1,-1 1-1,-1 0 0,1 1 0,-1-1 1,0 0-1,0 0 0,-1 11 1,0-5 20,3 16 69,-2 1-1,-2-1 0,0 1 0,-2-1 0,-1 1 1,-2-1-1,-13 43 0,14-59-79,0 3 51,0 1-1,-2-1 1,1-1-1,-2 1 1,0-1-1,-1-1 1,-16 21-1,18-33 23,6-2-282,1-18-13987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59:50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13 4049,'0'0'11069,"-8"-3"-10356,-28-6 58,34 9-724,1 0-1,-1 0 1,1 0-1,-1 0 0,1 1 1,-1-1-1,1 0 1,-1 1-1,1-1 1,0 1-1,-1 0 0,1-1 1,0 1-1,-1 0 1,1 0-1,0 0 1,0 0-1,0 0 1,0 0-1,0 0 0,0 0 1,0 0-1,0 1 1,0-1-1,0 0 1,-1 3-1,-2 3 147,-12 16-8,1 0 0,1 2 0,2 0 0,0 0 0,1 1 0,2 0 0,1 1 1,1 0-1,1 0 0,1 1 0,1-1 0,2 1 0,1 0 0,1 0 0,4 28 0,-2-47-211,0 0 1,1-1-1,0 1 0,0-1 1,1 1-1,0-1 1,0 0-1,1-1 0,0 1 1,1-1-1,-1 0 1,1 0-1,1-1 0,-1 0 1,1 0-1,0 0 1,1-1-1,-1 0 0,10 4 1,9-3-1608,-10-10-2530,-8-10-825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59:53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1 9522,'0'0'5800,"-19"29"-4973,-57 96 1,72-118-768,0 0 1,1 0-1,-1 0 0,1 0 1,1 0-1,-1 1 0,1-1 1,1 1-1,0 0 1,-1 10-1,0 5 65,-37 204-539,42-245-5256,7-10 1646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59:53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8210,'0'0'7649,"5"137"-6360,-2-84-625,2 3-408,3-2 88,0-9-336,0-5 56,-3-5-64,1-8-168,-6-6-496,0-8-1001,0-2-1207,-8-11-2241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59:54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5977,'0'0'7930,"161"-11"-8922,-124 17-1145,-5-1-6048</inkml:trace>
  <inkml:trace contextRef="#ctx0" brushRef="#br0" timeOffset="1">348 0 9858,'0'0'7727,"-3"25"-7183,-8 77-201,10-78-229,1 0 1,0-1-1,2 1 1,8 40-1,-6-41-673,-1 0 0,1 30-1,-4-52 434,-1-1 1,1 1-1,0-1 0,0 1 0,-1-1 0,1 1 0,0-1 0,0 1 0,-1-1 0,1 1 1,-1-1-1,1 0 0,0 1 0,-1-1 0,1 1 0,-1-1 0,1 0 0,-1 0 0,1 1 0,-1-1 1,1 0-1,-1 0 0,0 1 0,1-1 0,-1 0 0,1 0 0,-1 0 0,1 0 0,-1 0 1,0 0-1,1 0 0,-1 0 0,1 0 0,-1 0 0,1 0 0,-2-1 0,1 1-229,0 0-1,-1 0 0,1 0 0,0-1 1,-1 1-1,1 0 0,0-1 1,0 1-1,-1-1 0,1 0 0,0 1 1,0-1-1,0 0 0,0 0 0,0 1 1,0-1-1,-1-1 0,-6-15-4877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59:54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5297,'0'0'6450,"15"-9"-6286,48-29-111,-61 37-44,0 0 1,1 0-1,-1 0 1,0 0-1,0 0 1,0 0-1,1 1 1,-1-1-1,0 1 1,1-1-1,-1 1 1,1 0-1,-1 0 1,0 0-1,1 0 1,3 1-1,-5 0 3,0 0 1,1-1-1,-1 1 0,0 0 0,0 0 1,1 0-1,-1 0 0,0 0 0,0 0 1,0 0-1,0 0 0,0 0 0,-1 1 0,1-1 1,0 0-1,0 1 0,-1-1 0,1 0 1,0 3-1,1 5 66,-1 0 0,0 1 0,0-1 0,-1 1 0,-1 18 0,0-13-9,1-5 29,0 1 0,-1 0 0,0 0 1,-6 19-1,6-27-185,1 0 1,-1 0-1,0-1 1,0 1-1,-1-1 1,1 1-1,0-1 1,-1 0-1,0 1 1,1-1-1,-1 0 0,0 0 1,0 0-1,0 0 1,-1 0-1,1-1 1,0 1-1,-1-1 1,1 1-1,-1-1 1,1 0-1,-1 0 0,1 0 1,-4 1-1,-2-2-2705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59:54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10 7362,'0'0'6452,"-9"-2"-5931,4 1-373,0 0 11,0-1 1,0 1-1,0 0 0,0 1 1,0-1-1,-1 1 1,1 0-1,0 0 0,0 0 1,0 1-1,-8 2 1,7 1-50,0 1 1,1 0 0,0 0-1,0 0 1,0 1 0,1-1-1,0 1 1,0 0 0,0 0-1,1 1 1,0-1 0,0 1-1,0 0 1,1 0 0,0-1 0,1 1-1,-1 1 1,2-1 0,-1 0-1,1 0 1,-1 0 0,2 0-1,1 15 1,-1-21-128,0 1 0,0-1 1,0 1-1,1-1 0,-1 0 0,0 1 0,0-1 0,1 0 1,-1 0-1,1 0 0,-1 0 0,1 0 0,-1 0 0,1 0 1,-1-1-1,1 1 0,0 0 0,0-1 0,-1 0 0,1 1 1,0-1-1,0 0 0,-1 0 0,1 0 0,3 0 1,-1 0-170,-1 0 1,1 0 0,0 0 0,0-1 0,0 1 0,-1-1 0,1 0 0,0 0 0,-1 0 0,1-1 0,6-3 0,-2-3-186,0-1 0,-1 0 0,-1-1 1,1 0-1,-2 0 0,9-18 0,-11 21 3410,-3 13-2921,0 2 62,0 1 0,0-1 0,1 0 0,0 1 0,0-1 0,4 12 0,-4-18-294,1 1 1,-1-1-1,1 0 1,-1 1-1,1-1 1,-1 0-1,1 0 1,0 0-1,0 0 1,0-1-1,0 1 0,1 0 1,-1-1-1,0 1 1,1-1-1,-1 0 1,1 0-1,-1 0 1,1 0-1,-1 0 1,1-1-1,0 1 1,-1-1-1,4 0 1,13 1-2723,-3-1-1671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59:55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4 8674,'0'0'7796,"-8"-1"-7437,6 0-324,1 1-1,-1-1 1,0 1 0,0 0-1,0 0 1,0 0 0,0 0 0,0 0-1,0 0 1,0 1 0,0-1-1,0 0 1,0 1 0,1 0-1,-4 1 1,3 0 32,-1 0-1,2 0 0,-1 0 1,0 0-1,0 0 0,1 0 1,-1 1-1,1-1 1,0 1-1,-1-1 0,1 1 1,0-1-1,1 1 1,-2 3-1,0 3 46,0 0 0,0 0-1,0 0 1,2 0 0,-1 0 0,1 0-1,0 0 1,1 0 0,0 0 0,3 16 0,-2-21-121,-1-1 1,0 1-1,1-1 1,0 1-1,0-1 1,0 1 0,0-1-1,0 0 1,1 0-1,-1 0 1,1 0-1,0 0 1,0-1-1,0 1 1,0-1-1,0 0 1,1 0 0,-1 0-1,0 0 1,1-1-1,0 1 1,-1-1-1,1 0 1,0 0-1,0 0 1,6 0-1,-6-1-232,0 1-1,1-1 0,-1 0 0,0 0 1,0 0-1,0-1 0,0 0 1,0 0-1,0 0 0,0 0 0,0 0 1,6-4-1,-6 3-404,0-1-1,0 0 1,-1 0 0,1-1-1,-1 1 1,0-1 0,0 1 0,0-1-1,0 0 1,3-6 0,11-22-7340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59:55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1176,'0'0'15334,"0"18"-14111,0 284 1152,0-301-2409,0 1 0,0 0 0,0-1 0,0 1-1,0 0 1,1-1 0,-1 1 0,1 0 0,-1-1-1,1 1 1,0-1 0,-1 1 0,1-1 0,0 1 0,0-1-1,1 2 1,-1-3 12,0 1-1,0-1 0,-1 0 1,1 0-1,0 1 0,-1-1 1,1 0-1,0 0 1,0 0-1,-1 0 0,1 0 1,0 0-1,0 0 1,-1 0-1,1 0 0,0 0 1,0 0-1,-1-1 0,1 1 1,0 0-1,-1-1 1,1 1-1,0 0 0,-1-1 1,1 1-1,0-1 1,-1 1-1,1-1 0,-1 1 1,1-1-1,-1 1 1,1-1-1,-1 1 0,1-1 1,-1 0-1,0 1 0,1-1 1,-1 0-1,0 1 1,1-2-1,20-42-1483,-18 37 1402,-1 0 1,1 0-1,0 0 0,1 1 0,0-1 1,0 1-1,0 0 0,1 0 1,5-5-1,-4 12 970,-4 10-261,-1 15 80,-1-22-569,0-2-84,-1 14 183,1 0 0,1-1 0,1 1 0,0-1 0,6 21-1,-7-33-214,0 0 0,0 1 0,1-1-1,-1 0 1,1 0 0,0 0 0,0 0-1,0 0 1,0 0 0,1 0 0,-1-1-1,1 1 1,-1-1 0,1 0 0,0 0-1,0 0 1,0 0 0,0 0 0,0-1-1,1 1 1,-1-1 0,0 0 0,1 0-1,-1 0 1,1 0 0,-1-1 0,1 1-1,0-1 1,4 0 0,-3 0-106,0-1 0,0 1-1,0-1 1,0 0 0,-1 0 0,1 0 0,0-1 0,-1 0 0,1 0-1,-1 0 1,1 0 0,-1-1 0,8-5 0,-6 2 46,0 1 0,-1-1 0,1-1 0,-1 1 0,0-1 0,-1 0 0,7-13 0,-4 5 153,-1-1-1,0 1 1,-2-1 0,0 0-1,-1 0 1,0 0 0,0-32 0,-3 48-75,0-1 0,0 1 1,0-1-1,0 1 1,0-1-1,0 1 0,-1-1 1,1 1-1,0-1 0,0 1 1,-1-1-1,1 1 1,0 0-1,0-1 0,-1 1 1,1-1-1,-1 1 0,1 0 1,0 0-1,-1-1 1,1 1-1,-1 0 0,1 0 1,-1-1-1,1 1 1,0 0-1,-1 0 0,0 0 1,-22-3 255,18 4-230,0-1-1,-1 1 1,1 0-1,0 0 1,0 0-1,-5 3 1,6-1 14,0-1 0,0 1 0,1 0 0,-1 1 0,1-1 1,0 1-1,0-1 0,0 1 0,1 0 0,-1 0 0,1 0 0,0 0 1,0 1-1,0-1 0,1 0 0,-2 8 0,0-1 81,1 0 0,1 0 0,0 1 0,1-1 0,1 20 0,-1-27-134,1-1 1,0 0 0,0 1 0,0-1 0,0 0-1,0 0 1,0 0 0,1 0 0,0 0 0,-1 0 0,1 0-1,0-1 1,0 1 0,1 0 0,-1-1 0,5 4-1,-1-2 29,-1-1 0,0 1 0,1-1 0,0-1 0,0 1 0,0-1-1,0 0 1,10 2 0,-7-2-213,-1-1 0,1 0 0,-1 0 0,1-1 0,-1 0 0,1-1 0,-1 1 1,1-2-1,-1 1 0,1-1 0,-1-1 0,0 1 0,12-7 0,10-16-5963,-7-1-6127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59:56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 24,'0'0'14731,"-105"155"-13691,89-113-103,3 1-249,2-3-312,3-5-8,6-8-368,-1-9-8,3-7 8,0-5-1040,5-14-5442,3-14 449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8:49.6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0 3897,'0'0'11669,"-1"23"-10658,-4 182 879,4-153-1434,0-27-360,0-1 0,2 1 0,0-1 0,2 1 0,10 40 0,-10-84-6155,-3 15 4970,0-24-5109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59:56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9746,'0'0'8034,"51"136"-7522,-43-96-144,0-2-224,0-3 40,-3-9-184,3-2-296,-5-8-208,-3-8-1200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59:57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10058,'0'0'6850,"176"22"-7603,-138-17-1135,-9-5-4257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59:57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19 10922,'0'0'6290,"0"18"-5645,-2 132 301,1-144-943,3 31 97,-2-36-110,0 1 0,0-1 1,0 0-1,1 1 1,-1-1-1,0 0 1,1 1-1,-1-1 0,1 0 1,-1 0-1,1 1 1,-1-1-1,1 0 0,0 0 1,0 0-1,0 0 1,-1 0-1,1 0 0,0 0 1,0 0-1,2 1 1,-2-2-22,-1 0 0,1 0 0,-1 0 0,1 0 0,0 0 0,-1 0 0,1 0 0,-1 0 0,1 0 0,-1-1 0,1 1 0,-1 0 0,1 0 0,-1-1 0,1 1 0,-1 0 0,1 0 0,-1-1 0,1 1 0,-1-1 0,1 1 0,-1 0 0,0-1 0,1 1 0,-1-1 0,0 1 0,1-1 0,-1 1 0,0-1 0,0 1 0,0-1 1,1 1-1,-1-1 0,0 1 0,0-1 0,0 0 0,6-26-496,-5 20 317,5-40-270,-4 27 331,1 0 0,9-33 0,-11 49 139,0-1 0,1 1 1,0 0-1,0-1 0,0 1 0,1 0 0,-1 0 0,1 1 1,0-1-1,0 0 0,0 1 0,1 0 0,-1-1 1,1 1-1,-1 1 0,8-5 0,8 3-1695,-18 4 1440,0 0 1,-1 1 0,1-1 0,0 0-1,-1 0 1,1 0 0,-1 1 0,1-1 0,-1 0-1,1 1 1,-1-1 0,1 0 0,-1 1 0,1-1-1,-1 1 1,1-1 0,-1 0 0,0 1-1,1-1 1,-1 1 0,0-1 0,1 1 0,-1 0-1,0-1 1,0 1 0,1 0 0,2 10-5919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59:58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9818,'0'0'7242,"-4"25"-6534,-14 83-152,15-92-441,1 0 1,1 0-1,0 0 0,1 0 1,3 20-1,-3-32-92,0-3-47,0-1 0,0 1 0,0 0 0,0-1 0,0 1 0,1 0 0,-1-1 0,0 1 0,0-1 0,1 1 0,-1-1 0,0 1 0,1 0 0,-1-1 0,1 1 0,-1-1 0,0 1 0,1-1 0,-1 0 0,1 1 0,-1-1 0,1 1 0,0-1 0,-1 0 0,1 0 0,-1 1 0,1-1 0,0 0 0,-1 0 0,1 0 0,-1 1 0,1-1 0,0 0 0,-1 0 0,1 0 0,0 0 0,-1 0 0,1 0 0,0 0 0,-1-1 0,1 1 0,0 0 0,-1 0 0,1 0 0,-1-1 0,1 1 1,0 0-1,-1-1 0,1 1 0,-1 0 0,1-1 0,-1 1 0,1-1 0,-1 1 0,0-1 0,1 1 0,-1-1 0,1 1 0,-1-2 0,4-7-376,-1-1 0,0 0 1,-1 0-1,0 0 1,0-1-1,-1 1 0,0-14 1,-1 13 334,0 0 0,1 0 1,0 1-1,1-1 1,1 0-1,-1 1 0,7-15 1,-7 23 74,-1 0 1,1 0-1,0 0 1,-1 1-1,1-1 1,0 0 0,0 1-1,0 0 1,0-1-1,1 1 1,-1 0-1,0 0 1,0 0-1,1 0 1,-1 1-1,1-1 1,-1 0 0,1 1-1,3 0 1,-3-1-223,1 1 0,0 0 1,-1 0-1,1 0 0,0 0 1,-1 0-1,1 1 0,0 0 1,-1 0-1,1 0 0,-1 0 1,6 3-1,2 6-4083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5:59:58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25 8434,'0'0'9430,"-11"6"-8659,1-1-594,6-3-126,0-1 1,1 1-1,-1 0 0,0 1 0,0-1 0,1 1 1,0-1-1,-1 1 0,1 0 0,0 0 0,0 1 0,1-1 1,-1 1-1,1-1 0,0 1 0,-1 0 0,-1 6 1,0 3 148,2-1 1,-1 1 0,2 0 0,0-1 0,0 1-1,2 17 1,-1-28-195,0-1 1,1 1-1,-1-1 0,0 1 0,1-1 1,-1 1-1,1-1 0,-1 1 1,1-1-1,0 0 0,-1 1 0,1-1 1,0 0-1,0 0 0,0 0 0,0 0 1,0 1-1,0-1 0,1 0 0,-1-1 1,0 1-1,2 1 0,1 0-18,-1-1-1,0 0 0,1 0 1,-1 0-1,1 0 0,-1-1 1,1 1-1,-1-1 1,7 0-1,-6 0-103,1 0 0,-1 0 1,1-1-1,-1 0 0,0 0 0,0 0 0,1 0 0,-1-1 1,0 1-1,0-1 0,0 0 0,-1 0 0,1-1 1,0 1-1,-1-1 0,6-5 0,-6 3-106,0 0-1,0 0 1,-1 0 0,0-1 0,0 1-1,-1-1 1,1 0 0,-1 1-1,0-1 1,-1 0 0,1 0-1,-1 0 1,0 0 0,-1 1-1,1-1 1,-3-7 0,2 10 141,1 0 0,-1-1 1,0 1-1,0 1 0,-1-1 0,1 0 1,-1 0-1,1 0 0,-1 1 1,0-1-1,0 1 0,0-1 0,0 1 1,-1 0-1,1 0 0,0 0 1,-1 0-1,0 0 0,1 1 1,-1-1-1,0 1 0,0-1 0,0 1 1,0 0-1,0 0 0,0 1 1,0-1-1,0 1 0,0-1 0,-5 1 1,52-1-11681,-12 1 13350,17 1 5127,-47 0-6517,-1 0 0,1-1-1,0 1 1,0 0 0,-1 0 0,1 0-1,-1 0 1,1 0 0,-1 0-1,1 0 1,-1 1 0,1-1 0,-1 0-1,0 1 1,0-1 0,0 1-1,0 0 1,0-1 0,0 1-1,0 0 1,-1 0 0,1-1 0,0 4-1,13 52 1849,-11-38-1398,-1-9-607,-1 0 107,1-1 0,1 1 0,-1-1 0,6 12 0,-8-20-195,1 0 0,-1 0-1,1 0 1,-1 0 0,1 0 0,-1 0-1,1 0 1,-1 0 0,1 0-1,0-1 1,-1 1 0,1 0 0,0 0-1,0-1 1,0 1 0,-1-1 0,1 1-1,0 0 1,0-1 0,0 0-1,0 1 1,0-1 0,0 0 0,0 1-1,0-1 1,0 0 0,0 0 0,0 0-1,0 0 1,0 0 0,0 0-1,1 0 1,-1 0 0,0 0 0,0-1-1,0 1 1,0 0 0,0 0 0,0-1-1,-1 1 1,1-1 0,0 1-1,0-1 1,0 0 0,0 1 0,0-1-1,-1 0 1,1 1 0,0-1 0,0-1-1,3-3-204,0 1 0,0-1 0,0 0 0,-1 0 0,0 0 0,0-1 0,-1 1 0,1-1 0,1-9 0,14-60-588,-11 41 838,-3 14 541,-3 13 2214,0 21-1079,-9 128 686,8-140-2350,0 0 0,0 1 0,1-1 1,-1 0-1,1 0 0,-1 0 0,1 0 1,0 0-1,0 0 0,0 0 0,0 0 1,0-1-1,0 1 0,1 0 0,-1-1 0,1 1 1,-1-1-1,1 1 0,-1-1 0,1 1 1,0-1-1,0 0 0,0 0 0,-1 0 1,1 0-1,0 0 0,0-1 0,0 1 0,1-1 1,-1 1-1,0-1 0,2 1 0,1-1-49,-1 1 0,1-1 0,-1 0 0,1 0 0,-1 0-1,0 0 1,1-1 0,-1 0 0,1 0 0,-1 0 0,0-1-1,1 1 1,-1-1 0,0 0 0,4-2 0,-3 0-166,0-1 1,0 1 0,0-1-1,0 0 1,-1 0 0,0-1-1,0 1 1,-1-1-1,1 0 1,-1 0 0,0 0-1,-1 0 1,4-10 0,-3 0 64,0 0 1,0 0-1,-2 0 1,0-24-1,-1 38 224,0 1-1,0-1 0,-1 1 1,1-1-1,0 1 0,-1 0 1,0-1-1,1 1 0,-1-1 1,0 1-1,1 0 1,-1 0-1,0 0 0,0-1 1,0 1-1,0 0 0,0 0 1,-1 0-1,1 0 0,0 1 1,0-1-1,-1 0 0,1 0 1,0 1-1,-1-1 0,1 1 1,0-1-1,-1 1 1,1 0-1,-3-1 0,-5-1 201,-1 1 1,1 0-1,-15 1 0,22 0-321,2 10-4402,0-4 207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00:00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10250,'0'0'7464,"7"-11"-7159,25-30-112,-30 40-180,0-1 0,1 1 0,-1 0 0,0-1 0,0 1 0,1 0 0,-1 1 0,0-1 0,1 0 0,-1 1 0,1-1 0,-1 1 0,1 0 0,-1-1 0,1 1 0,-1 1 0,1-1 0,-1 0 0,4 1 0,5 0 18,-10-1-27,0 0 1,1 1 0,-1-1-1,0 0 1,0 1-1,1-1 1,-1 1 0,0-1-1,0 1 1,0-1-1,0 1 1,0 0 0,0 0-1,0 0 1,0-1 0,0 1-1,0 0 1,0 0-1,-1 0 1,1 0 0,0 1-1,0-1 1,-1 0 0,1 0-1,-1 0 1,1 0-1,-1 1 1,0-1 0,0 0-1,1 0 1,-1 1 0,0 1-1,1 51-62,-2-39 40,1-8-150,-1 0 1,0 0-1,0 0 1,-1 0-1,0 0 1,0 0-1,0 0 1,-1-1-1,0 1 1,-1-1-1,-3 6 1,-5 6-2337,-2-1 0,-19 20 0,11-14-5193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00:00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7514,'0'0'10200,"0"5"-9710,0 14-151,0-14-225,19-42-1075,-19 34 1976,0 3-1018,0 0 0,0 0 1,0 0-1,0 0 1,0 1-1,0-1 0,0 0 1,0 0-1,1 0 1,-1 0-1,0 0 0,0 0 1,0 0-1,0 1 1,0-1-1,0 0 0,0 0 1,0 0-1,0 0 1,0 0-1,0 1 0,0-1 1,0 0-1,0 0 1,0 0-1,0 0 0,0 0 1,0 1-1,0-1 1,0 0-1,0 0 0,0 0 1,0 0-1,0 0 1,-1 0-1,1 1 0,0-1 1,0 0-1,0 0 1,0 0-1,0 0 0,0 0 1,0 0-1,0 0 1,-1 0-1,1 1 0,0-1 1,0 0-1,0 0 0,-5 2-3806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00:01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12107,'0'0'8247,"12"12"-7835,3 4-280,0 0 0,16 24 0,-25-32-113,0 1 0,-1 0 0,0 0 0,-1 1 0,0 0 0,0-1 0,-1 1 0,0 0 0,1 12 1,-2-1 3,0-1 0,-1 1 0,-1-1 0,-1 1 0,-1-1 1,0 0-1,-2 1 0,0-1 0,-2-1 0,0 1 1,-1-1-1,-13 27 0,8-23 55,-26 45 198,35-64-241,1 0 0,-1 0 0,0 0-1,-1-1 1,1 1 0,-1-1 0,0 0 0,1 0-1,-1 0 1,-1 0 0,1-1 0,-6 3 0,10-5-212,0 0 0,-1 0 0,1 0 0,-1 0 0,1 0 0,0-1 0,-1 1 1,1 0-1,0 0 0,-1-1 0,1 1 0,0 0 0,-1 0 0,1-1 0,0 1 0,0 0 0,-1-1 1,1 1-1,0-1 0,0 1 0,0 0 0,-1-1 0,1 1 0,0 0 0,0-1 0,0 1 0,0-1 0,0 1 1,0-1-1,0 1 0,0 0 0,0-1 0,0 1 0,0-1 0,0 1 0,0 0 0,0-1 0,0 1 1,1-1-1,-1 1 0,0-1 0,1-19-13974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03:24.5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5917 12899,'0'0'5110,"16"4"-4426,8 2-429,1-1 0,39 3-1,-50-7-199,0 0-1,1-2 0,-1 0 1,0 0-1,0-1 1,0-1-1,20-6 0,-9-1-75,-1-1 0,0 0 0,-1-2 0,-1-1 0,0-1 0,0 0 0,-2-2 0,0 0-1,-1-2 1,-1 0 0,0-1 0,-2 0 0,0-1 0,-2-1 0,0-1 0,-1 0 0,-2-1 0,0 0 0,-1-1 0,7-31-1,7-58-336,16-197-1,-28 200 210,57-952 102,-69 87-41,-3 833 79,-23-147-1,-50-135 53,-45-209 86,40-4-139,62 109 399,19 517-368,1 0-1,0 0 1,0 0 0,1 0-1,1 0 1,0 1 0,1-1-1,0 1 1,0 0-1,10-15 1,-9 18-21,0 0 0,1 0 0,0 1 0,0 0 0,1 0-1,0 1 1,0 0 0,1 0 0,0 0 0,0 1 0,0 1 0,0-1 0,16-5-1,11 1 9,0 1-1,0 1 0,1 2 1,0 2-1,44 1 0,-41 1-19,93 0 99,-117 14-1214,-15-13 1089,0 0 1,1 0-1,-1 0 1,0 1-1,0-1 1,1 0-1,-1 0 1,0 0-1,0 1 1,1-1-1,-1 0 1,0 0-1,0 1 1,0-1-1,0 0 1,1 0-1,-1 1 1,0-1-1,0 0 1,0 1-1,0-1 1,0 0-1,0 1 1,0-1-1,0 0 1,0 0-1,0 1 1,0-1-1,0 0 1,0 1-1,0-1 1,0 0-1,0 1 1,0-1-1,0 0 1,0 1-1,-1-1 1,1 0-1,0 0 1,0 1-1,0-1 1,0 0-1,-1 0 1,1 1-1,0-1 1,0 0-1,-1 0 1,1 0-1,0 1 1,0-1-1,-1 0 1,1 0-1,0 0 1,0 0-1,-1 0 1,1 1-1,0-1 1,-1 0-1,1 0 1,0 0-1,-1 0 1,1 0-1,0 0 1,-1 0-1,-16 0-3894,-4 0-4270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03:24.9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0 6369,'3'1'9098,"8"7"-7883,57 82 1702,-35-49-2661,35 59 0,-66-95-251,1-1 0,-1 0 0,0 1 1,-1 0-1,1-1 0,-1 1 0,0 0 0,0 0 0,0-1 0,-1 1 1,0 0-1,0 0 0,0 0 0,0 0 0,-1 0 0,0 0 0,0-1 1,0 1-1,-1 0 0,1-1 0,-1 1 0,0-1 0,-3 5 0,-6 8 12,-1 0 0,0-2 0,-1 0 0,-22 20 0,-2 3-182,-22 32-1490,20-21-3456,7-9-5740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8:50.0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9418,'0'0'8514,"70"43"-8338,-38-31-104,-3-1-72,8 4-896,-11-6-1665,-9-4-2912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03:29.1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1107 11426,'0'0'4708,"13"3"-3973,26 5-295,1-1 1,60 2 0,-40-8-289,1-3 0,-1-2 0,94-19 0,186-85-42,-7-27-123,-198 79 6,76-30-19,545-247-1267,-607 253 164,-56 28 543,176-70 1,-178 91 766,1 4 1,2 5-1,0 3 0,1 5 1,184-4-1,-186 16 55,95 3 7,-165 1-163,-1 0-1,0 2 0,1 1 0,-2 0 0,1 2 1,22 9-1,-35-11-26,-1 0 0,1 1 0,-1 0 0,-1 0 1,1 0-1,-1 1 0,0 0 0,-1 1 0,1 0 1,-1 0-1,-1 0 0,0 0 0,0 1 0,-1 0 1,0 0-1,5 14 0,-9-20 4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03:29.6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204 0 9706,'0'0'7190,"3"5"-6626,11 15 67,27 28 0,16 20 5,-51-60-565,-1 0 0,0 0-1,-1 0 1,0 0-1,0 1 1,5 18-1,-8-22-10,0 0 0,0 1 0,0-1-1,-1 0 1,0 1 0,0-1 0,0 1-1,-1-1 1,0 1 0,0-1 0,0 0 0,-1 0-1,0 1 1,0-1 0,0 0 0,0-1 0,-6 9-1,-2 0 8,-1 0 0,0-1-1,-1 0 1,-20 14 0,31-25-71,-75 63 107,-9 8-1340,28-26-4037,15-14-6495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03:42.1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7842,'0'0'12695,"0"15"-12682,0 647 2193,0-261-6606,5-482-3662,-2 36-688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03:42.4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198 1 9962,'0'0'7770,"-88"50"-7666,56-20-104,5-3 0,3-3-200,8-8-520,8-3-945,5-8-1031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03:42.7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12171,'0'0'3872,"86"110"-5488,-62-86-3825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03:43.1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81 94 8186,'0'0'9487,"-10"6"-9021,4-2-390,2-2-28,0 0-1,1 0 1,-1 1 0,0 0 0,1 0-1,-1 0 1,1 0 0,0 0 0,0 0-1,1 1 1,-1 0 0,0-1 0,1 1-1,0 0 1,0 0 0,-2 9 0,-1 7 214,2 1 0,1-1 0,0 1 0,3 35 1,-1-54-249,0 0 0,0 0-1,1 0 1,-1 0 0,1 0 0,-1-1 0,1 1 0,0 0 0,0 0 0,0 0 0,0-1 0,0 1 0,0 0 0,0-1 0,0 1-1,1-1 1,-1 1 0,1-1 0,2 2 0,-1-1-11,1 0 0,-1 0-1,1 0 1,-1-1 0,1 0 0,0 0-1,-1 0 1,1 0 0,0-1 0,4 1-1,-3-1-54,1 1-1,-1-1 1,1-1-1,-1 1 1,1-1-1,-1 0 1,1 0-1,-1-1 1,0 0-1,0 1 1,0-2-1,0 1 1,0-1-1,9-5 1,-9 2-90,0 1 0,0-1 1,-1 0-1,0 0 0,0-1 1,0 1-1,-1-1 0,0 0 0,0 0 1,0 0-1,-1 0 0,2-10 1,-2 1-52,0 0 1,-1-1 0,-1 0 0,-2-25 0,1 36 238,0-1-1,-1 1 1,0 0 0,0 0 0,-1 0 0,1 0 0,-1 0 0,0 0 0,-1 1-1,1-1 1,-1 1 0,-1 0 0,1 0 0,0 0 0,-1 1 0,0 0 0,0 0 0,-1 0-1,1 0 1,-1 1 0,1 0 0,-1 0 0,0 0 0,0 1 0,-1 0 0,1 0 0,0 1-1,-1-1 1,1 2 0,-1-1 0,-6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03:44.0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0 8514,'0'0'2916,"-1"31"-1442,-1 101 198,14 94 2394,-3-116-2948,2 455 977,-11-493-2672,0-99-11654,0 9 4544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03:44.5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153 1 5937,'0'0'11203,"-3"-1"-10443,2 1-706,-1 1 0,1-1-1,-1 0 1,1 0 0,-1 1 0,1-1 0,0 1 0,-1-1-1,1 1 1,0-1 0,-1 1 0,1 0 0,0 0 0,0 0-1,-1 0 1,1-1 0,0 2 0,0-1 0,0 0 0,-1 2-1,-23 32 382,14-18-314,-10 10-31,10-13-107,0 1 0,1 0-1,0 0 1,-11 26 0,19-25-3499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03:44.8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10842,'0'0'6778,"98"126"-7394,-73-86-1121,-9-3-2688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03:45.3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1 198 12883,'0'0'7485,"9"-3"-7213,1-1-283,0 0-1,-1-1 1,0 0-1,0 0 0,0-1 1,-1 0-1,1-1 1,-1 1-1,-1-2 0,0 1 1,0-1-1,12-17 1,-13 17 166,-1-1 1,0 0 0,0 0 0,-1-1-1,0 1 1,-1-1 0,0 0 0,3-14-1,-4 60 525,10 58 0,-1-26-1966,-7 0-6879,-4-57-994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39:55.0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10002,'0'0'6256,"25"22"-6176,80 68-63,-88-77-7,0 0 0,27 15-1,-37-24 7,0 1 0,1-1-1,-2 1 1,1 1 0,6 6-1,-11-9 173,-1 0 0,1 0-1,-1 0 1,0 0 0,0 0 0,0 0-1,-1 0 1,1 0 0,-1 0 0,0 1-1,1-1 1,-2 0 0,1 0 0,-1 5-1,1-3-68,-1-1 0,1 1 0,1-1 0,-1 1 0,0-1 0,1 1 0,2 5 0,-3-9-117,2 1 1,-1 0-1,0-1 1,0 1-1,1 0 1,-1-1 0,0 0-1,1 1 1,0-1-1,-1 0 1,1 0-1,0 0 1,-1 0 0,1 0-1,0 0 1,0 0-1,0 0 1,0-1-1,0 1 1,0-1-1,0 0 1,0 0 0,0 1-1,0-1 1,0 0-1,0-1 1,0 1-1,0 0 1,0-1 0,0 1-1,0-1 1,0 1-1,0-1 1,0 0-1,0 0 1,-1 0-1,1 0 1,0 0 0,-1 0-1,1 0 1,0-1-1,-1 1 1,0-1-1,1 1 1,-1-1 0,0 1-1,0-1 1,0 0-1,0 0 1,2-3-1,-1-2-39,0 1 0,-1-1 0,0 0-1,0 0 1,0 0 0,-1 1-1,0-1 1,0 0 0,-1 0 0,1 0-1,-2 0 1,1 1 0,-1-1-1,0 0 1,0 1 0,-1 0 0,0-1-1,0 1 1,0 0 0,-1 0-1,-8-10 1,6 11 48,1 0 0,-1 0-1,0 0 1,-1 0 0,1 1-1,-1 0 1,0 1 0,0 0-1,0 0 1,0 0 0,-1 1-1,1 0 1,-12-2 0,16 3-851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8:50.4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85 1 9722,'0'0'8978,"-9"0"-8827,-50 0-70,58 0-81,0 0 0,1 0 1,-1 0-1,0 0 0,1 0 0,-1 0 0,0 0 1,1 0-1,-1 1 0,1-1 0,-1 0 0,1 1 1,-1-1-1,0 0 0,1 1 0,-1-1 0,1 0 1,-1 1-1,1-1 0,0 1 0,-1-1 0,1 1 0,-1-1 1,1 1-1,0-1 0,-1 1 0,1-1 0,0 2 1,-1 22-9,2-19 5,0 0 0,0 0 1,0-1-1,1 1 1,0 0-1,0-1 1,4 7-1,13 11 2,-14-17-7,0 0-1,-1 0 1,1 0-1,-1 1 1,0-1 0,0 1-1,-1 0 1,0 1-1,0-1 1,0 0-1,-1 1 1,0-1-1,0 1 1,1 12-1,-3-18 23,-1 0 0,0 0 0,1 0 0,-1 0 0,0 0 0,0 0 0,0 0 0,0 0 0,0-1 0,0 1 0,0 0 0,0-1-1,0 1 1,0-1 0,0 1 0,0-1 0,0 1 0,-1-1 0,1 0 0,0 0 0,0 1 0,0-1 0,-1 0 0,1 0 0,0 0 0,-3-1 0,-1 2 22,0-1 1,0 0 0,1 0 0,-1-1 0,-10-1 0,15 1-66,0 1 0,-1 0-1,1 0 1,0 0 0,-1-1 0,1 1 0,0 0 0,-1 0 0,1-1 0,0 1-1,-1 0 1,1-1 0,0 1 0,0 0 0,-1-1 0,1 1 0,0 0 0,0-1 0,0 1-1,0-1 1,0 1 0,-1 0 0,1-1 0,0 1 0,0-1 0,0 0 0,0-5-3433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7:48.0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9826,'0'0'6181,"8"2"-5204,56 12 479,113 11 1,77-11-1086,69-14-220,-279-8-75,10 1-353,-89-4-8587,9 6-1018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7:49.8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242 1 6281,'0'0'7902,"-2"5"-6891,-13 20-269,-1 0 0,-2-2 1,0 0-1,-30 29 0,23-27-583,2 2 0,1 0-1,-20 32 1,40-56-140,1-1 1,-1 1-1,1-1 0,0 1 1,0 0-1,0-1 0,0 1 1,0 0-1,0 0 0,1 0 0,0-1 1,-1 1-1,1 0 0,0 0 1,0 0-1,1 0 0,-1 0 0,0 0 1,1 0-1,0-1 0,0 1 1,0 0-1,0 0 0,0-1 0,0 1 1,3 3-1,4 2 102,-1 0-1,1 0 0,0-1 1,0 0-1,19 11 1,-20-14-194,0 0 1,-1 0-1,1 1 1,-1 0-1,0 1 0,0-1 1,-1 1-1,0 0 1,0 0-1,5 9 1,-2 6-2556,-7-4-2687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7:50.9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 5 3473,'0'0'11147,"0"0"-11072,0 0 0,0 0 1,0-1-1,0 1 0,0 0 0,0 0 0,0 0 0,0-1 0,-1 1 0,1 0 0,0 0 0,0 0 0,0 0 0,0-1 0,0 1 0,0 0 0,-1 0 0,1 0 0,0 0 0,0 0 0,0-1 0,0 1 0,-1 0 0,1 0 0,0 0 0,0 0 0,0 0 0,-1 0 0,1 0 0,0 0 0,0 0 0,0 0 0,0 0 0,-1 0 0,1 0 0,0 0 0,0 0 0,0 0 0,-1 0 0,1 0 0,0 0 0,0 0 0,0 0 0,-1 0 0,1 0 0,0 0 0,0 1 0,0-1 0,0 0 0,-1 0 0,1 0 0,0 0 0,0 0 0,0 1 0,0-1 0,-6 21 179,1 1 0,1 0 0,1 0 1,-1 32-1,7 95 107,-2-133-355,4 21 48,-5-35-123,0 0 1,1 0 0,-1-1-1,1 1 1,-1 0-1,1-1 1,0 1 0,0-1-1,0 1 1,0-1 0,0 1-1,0-1 1,0 1-1,0-1 1,1 0 0,-1 0-1,0 1 1,3 0-1,-4-2-27,0 0-1,1 0 0,-1 0 0,0 0 0,1 0 1,-1 0-1,0 0 0,1 0 0,-1 0 0,0 0 0,1 0 1,-1 0-1,0 0 0,1 0 0,-1 0 0,0 0 0,0 0 1,1 0-1,-1-1 0,0 1 0,1 0 0,-1 0 1,0 0-1,0 0 0,1-1 0,-1 1 0,0 0 0,0 0 1,0-1-1,1 1 0,-1 0 0,0 0 0,0-1 0,0 1 1,0 0-1,1-1 0,-1 1 0,0 0 0,0-1 1,0 1-1,0-1 0,2-17-3186,-1 13 2389,1-23-4771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7:51.6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5817,'0'0'9974,"8"2"-8973,-6-1-950,1 0 40,0 0 0,0 0 1,0 0-1,0 0 1,0 1-1,0-1 0,0 1 1,0 0-1,-1 0 1,1 0-1,-1 0 0,1 0 1,-1 1-1,0-1 1,0 1-1,0-1 0,0 1 1,0 0-1,1 4 1,31 86 948,-26-67-898,0-1 0,2-1 0,1 0-1,19 33 1,-29-55-150,1 0 0,-1 1 0,1-1 1,-1 0-1,1 0 0,0 0 0,0 0 0,0-1 0,0 1 0,0 0 0,1-1 0,-1 0 0,0 1 0,1-1 0,-1 0 0,1 0 0,-1 0 0,1 0 0,-1-1 0,1 1 0,0-1 0,-1 0 0,1 1 0,0-1 0,-1 0 0,5-1 0,-4 0-71,0 0 0,1-1-1,-1 1 1,0-1-1,1 0 1,-1 0 0,0 0-1,0 0 1,-1 0 0,1-1-1,0 1 1,-1-1 0,0 0-1,1 0 1,-1 0-1,0 0 1,0 0 0,1-5-1,5-10-262,0-1 1,-2-1-1,0 1 0,-2-1 0,4-25 0,-5 13 1240,1-34 839,-4 88-954,-2 54-133,0-34-401,2 0 1,5 43-1,-4-78-276,1 0 1,0 0-1,1 0 1,0 0-1,0-1 0,0 1 1,6 7-1,-8-12-169,0 0 0,1 0 1,-1-1-1,1 1 0,0 0 0,0-1 0,-1 1 0,1-1 0,0 1 0,0-1 0,5 2 0,-6-2-81,0-1-1,0 0 0,1 0 1,-1 0-1,0 0 1,1 0-1,-1 0 0,0 0 1,0 0-1,1 0 1,-1 0-1,0-1 0,0 1 1,1 0-1,-1-1 1,0 1-1,0-1 0,0 0 1,0 1-1,0-1 1,1 0-1,-1 0 1,1-1-1,2-3-316,0 1 0,-1-1 0,1 0 0,-1-1 0,0 1 0,-1 0 0,1-1 0,-1 0 1,0 1-1,1-7 0,12-63 1607,-12 46 6054,-3 34-4753,-1 35-290,0-15-1349,4 48 0,-2-70-664,0-1 0,0 0 1,0 1-1,0-1 0,0 0 0,1 1 0,-1-1 1,1 0-1,-1 0 0,1 0 0,0 0 1,0-1-1,0 1 0,0 0 0,0-1 1,0 1-1,0-1 0,1 0 0,-1 0 1,0 0-1,1 0 0,-1 0 0,5 1 0,-3-1-80,1 0 0,0 0 0,0 0 0,0 0 0,0-1 0,0 0-1,0 0 1,0 0 0,0 0 0,0-1 0,7-1 0,-11 1 14,1 0 0,-1 0 0,1 0 0,-1 0 0,0 0 0,0 0 0,0-1-1,1 1 1,-1 0 0,0-1 0,0 1 0,-1 0 0,1-1 0,0 1 0,0-1 0,-1 0 0,1 1 0,-1-1 0,1 1 0,-1-1 0,0-3 0,3-38-432,-3 35 438,-1 3 66,1-1 0,0 1 0,-1-1 1,0 1-1,-1-1 0,1 1 0,-1 0 0,0 0 1,0 0-1,0 0 0,-5-6 0,6 9-34,0 0-1,-1 0 1,1 0-1,-1 1 1,0-1-1,1 0 1,-1 1-1,0 0 1,0-1-1,0 1 1,0 0-1,0 0 1,0 0-1,0 0 1,0 0-1,0 1 1,0-1-1,-1 1 1,1-1-1,0 1 1,0 0-1,-1 0 1,1 0-1,0 0 0,-1 0 1,1 0-1,0 1 1,0-1-1,-5 2 1,7-1-476,0 0 0,-1 0 0,1 0 0,0 1 0,0-1 0,0 0 0,0 0 1,0 0-1,0 0 0,0 0 0,0 0 0,0 0 0,0 0 0,0 0 0,1 0 0,-1 0 0,1 2 0,10 3-7175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7:52.1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119 346 6465,'0'0'10552,"-13"1"-9582,5-2-750,5 1-175,1-1 1,-1 1 0,0 0 0,0 0 0,1 0 0,-1 0 0,0 0 0,0 1-1,1-1 1,-1 1 0,0 0 0,1 0 0,-1 0 0,0 0 0,1 0 0,0 0-1,-1 1 1,1-1 0,0 1 0,-1 0 0,1 0 0,0-1 0,0 1 0,-2 4-1,-1 1 46,1 0-1,0 0 0,1 1 0,0 0 0,0 0 0,0-1 1,1 2-1,0-1 0,0 0 0,1 0 0,1 0 0,-1 1 0,1-1 1,2 14-1,-2-20-104,1-1-1,0 0 1,0 0 0,0 1 0,0-1 0,0 0-1,0 0 1,0 0 0,0 0 0,0 0 0,0 0 0,1 0-1,-1 0 1,0-1 0,0 1 0,1 0 0,-1-1-1,1 1 1,-1-1 0,1 0 0,-1 1 0,1-1 0,-1 0-1,1 0 1,-1 0 0,1 0 0,-1 0 0,1 0 0,-1 0-1,3-1 1,0 1-132,-1-1 0,1 1 0,0-1 0,-1 0 1,1 0-1,-1 0 0,1 0 0,-1 0 0,0-1 0,1 0 0,-1 0 0,3-2 0,1-4-530,-1-1-1,0 0 1,0 0-1,-1-1 1,0 0-1,-1 1 1,0-2-1,0 1 1,-1 0-1,-1-1 1,3-19-1,-1-12-733,-2-72-1,-3 71 1564,2 11 330,-1-39 1716,0 66-1574,-1-1-1,1 1 1,-1 0-1,-1 0 1,1 0 0,-1 0-1,0 0 1,0 0-1,0 0 1,-5-6 0,7 11-584,0 0 1,0-1-1,0 1 1,0 0 0,0 0-1,-1-1 1,1 1-1,0 0 1,0 0 0,0-1-1,0 1 1,0 0-1,-1 0 1,1 0 0,0 0-1,0-1 1,0 1 0,-1 0-1,1 0 1,0 0-1,0 0 1,-1 0 0,1 0-1,0 0 1,0-1-1,-1 1 1,1 0 0,0 0-1,0 0 1,-1 0-1,1 0 1,0 0 0,0 0-1,-1 0 1,1 0-1,0 1 1,0-1 0,-1 0-1,1 0 1,0 0-1,0 0 1,-1 0 0,1 0-1,0 0 1,0 1-1,0-1 1,-1 0 0,1 0-1,0 0 1,0 0-1,0 1 1,0-1 0,-1 0-1,1 0 1,0 0-1,0 1 1,0-1 0,0 0-1,0 0 1,0 1-1,-5 17 364,-2 58 592,6 152 0,2-197-984,0-17-154,0 0-1,1 0 1,0 0 0,2 0 0,-1-1 0,2 0-1,9 22 1,-14-34-19,1 0 1,-1 0-1,1 0 0,-1 0 0,1-1 1,0 1-1,-1 0 0,1 0 0,0 0 1,-1-1-1,1 1 0,0 0 0,0-1 1,0 1-1,-1-1 0,3 1 0,10 1-7511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7:52.5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70 9434,'44'30'792,"46"34"1835,-87-62-2304,1 0-1,0 0 1,0 0-1,0-1 1,0 1-1,0-1 1,1 0-1,-1 0 1,0-1-1,0 1 0,1-1 1,-1 0-1,0 0 1,1 0-1,4-1 1,-6 0-308,1 1 0,-1-1 0,1 1 0,-1-1 1,0 0-1,1 0 0,-1-1 0,0 1 0,0-1 1,0 1-1,0-1 0,0 0 0,0 0 0,0 0 1,0-1-1,-1 1 0,1-1 0,2-3 0,-2-2-22,-1 1-1,0 0 1,0-1-1,0 0 0,-1 0 1,0 1-1,-1-1 1,0 0-1,-1-13 0,1-1 14,-1 21 14,1-1 1,0 1 0,-1-1-1,1 1 1,-1-1 0,1 1 0,-1 0-1,1-1 1,-1 1 0,0-1-1,0 1 1,0 0 0,0 0-1,0 0 1,0 0 0,0-1 0,0 1-1,0 1 1,-1-1 0,1 0-1,0 0 1,-1 0 0,1 1-1,-1-1 1,1 0 0,0 1 0,-1 0-1,1-1 1,-1 1 0,-1 0-1,1-1 16,0 1-1,0-1 1,0 1-1,0 0 1,0 0-1,0 0 1,0 0-1,0 1 1,0-1-1,0 0 1,0 1-1,0-1 1,0 1-1,0 0 1,0 0-1,0-1 1,1 1-1,-1 1 1,0-1-1,1 0 1,-1 0-1,0 1 1,-1 1-1,-1 5 74,0-1 0,1 0-1,0 1 1,1 0-1,-1-1 1,1 1 0,1 0-1,0 0 1,-1 15 0,2 0 46,0 1-1,4 27 1,-3-46-154,0 0 0,0-1 0,1 1-1,-1-1 1,1 1 0,0-1 0,1 0 0,-1 0-1,1 0 1,-1 0 0,1 0 0,0 0 0,0-1 0,1 1-1,-1-1 1,1 0 0,0 0 0,0 0 0,5 2-1,-3-2-324,-1 0-1,1-1 1,0 0 0,-1 0-1,1 0 1,9 1-1,-10-2-525,1-1 0,-1 1 0,1-1 0,-1-1 0,1 1 0,-1-1 0,7-1 0,13-9-6753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7:52.9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0 366 9874,'0'0'5783,"17"-19"-5642,52-64-114,-61 73-42,1 0 1,-2-1-1,1 0 0,-2 0 1,1-1-1,-2 0 1,1 0-1,3-16 0,-6 16 55,-1 0-1,-1-1 0,0 1 0,0 0 0,-2-1 0,1 1 0,-4-14 0,4 24 39,0 1-1,0-1 1,-1 1-1,1-1 1,-1 0-1,0 1 1,1-1-1,-1 1 1,0-1-1,0 1 1,0-1-1,0 1 1,0 0-1,0 0 1,0-1-1,-1 1 1,1 0-1,0 0 1,-1 0-1,1 0 1,-1 0-1,1 1 1,-1-1-1,1 0 1,-1 1-1,1-1 1,-1 1-1,0-1 1,1 1-1,-1 0 1,0 0 0,1 0-1,-1 0 1,-3 0-1,3 0-17,-1 0 1,0 1-1,0-1 1,0 1-1,1 0 0,-1 0 1,0 0-1,0 0 0,1 0 1,-1 0-1,1 1 1,-1-1-1,1 1 0,0 0 1,0-1-1,-1 1 0,1 0 1,1 1-1,-1-1 1,-2 3-1,-2 7 109,1 0 0,0 0 0,1 0 0,1 0 0,0 1 1,0-1-1,0 14 0,-1 92 536,5-85-673,-1-23 4,0 0 1,1-1 0,0 1-1,1 0 1,0-1-1,1 1 1,0-1 0,0 0-1,1 0 1,9 16-1,-10-20-75,0-1 0,1 1 0,0 0 0,0-1-1,0 0 1,1 0 0,-1 0 0,1 0 0,0-1-1,0 0 1,0 0 0,1 0 0,-1 0 0,1-1-1,-1 0 1,1 0 0,0-1 0,0 0 0,7 1-1,64 0-2968,-47-2-2156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7:54.0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1 429 4121,'0'0'9837,"14"-6"-9543,0 2-276,-6 2-20,0-1-1,1 0 1,-1-1-1,-1 1 0,1-1 1,0-1-1,-1 0 1,0 0-1,12-11 0,-7 5-205,-1-1-1,-1 0 1,0 0-1,-1-1 1,0 0-1,-1-1 1,0 0-1,-1 0 1,-1-1-1,0 0 1,-1 0-1,0 0 1,-2-1-1,0 1 1,0-1-1,0-30 1,-3 25 149,1 15 263,-1 0 0,0 0 0,0-1-1,0 1 1,-1 0 0,-3-12 0,3 17-62,0-1 0,0 1 0,0-1 0,0 0 0,0 1 0,0 0 0,0-1 0,0 1 1,-1 0-1,1 0 0,-1 0 0,1-1 0,-1 1 0,1 1 0,-1-1 0,0 0 0,1 0 0,-1 1 0,0-1 0,1 1 0,-1-1 0,0 1 0,0 0 0,0 0 0,1-1 0,-1 1 0,0 1 0,-2-1 0,2 0-1,-1 0-1,1 1 1,-1-1-1,0 0 1,1 1-1,-1 0 0,1 0 1,0 0-1,-1 0 1,1 0-1,0 0 1,0 0-1,-1 1 0,1-1 1,0 1-1,0 0 1,-1 2-1,-1 0 22,0 1 1,0 0-1,1 0 0,0 0 0,0 1 0,-4 11 1,1 1 143,0 1 1,2 0 0,-4 32 0,4-18-97,2 1 1,1-1-1,2 1 1,4 37-1,-2-60-189,0 0 0,1 0 0,0 0 0,0 0 0,1 0 0,0-1 0,1 0 0,1 0 0,-1-1 0,1 1 0,1-2 0,0 1-1,16 13 1,-22-20-58,0-1 0,1 1-1,-1-1 1,1 0-1,-1 0 1,1 0 0,0 0-1,0 0 1,-1 0-1,1-1 1,0 1 0,0-1-1,0 0 1,-1 0-1,1 0 1,0 0 0,0-1-1,0 1 1,0-1-1,-1 1 1,1-1 0,0 0-1,-1 0 1,4-2-1,-2 1-126,0-1 1,0 0-1,0 0 0,-1 0 0,1-1 0,-1 1 1,0-1-1,1 0 0,-2 0 0,1 0 0,0 0 1,2-7-1,2-6-295,-2 0 1,0 0-1,-1 0 0,0 0 1,1-25-1,-1-44 2761,-4 108-1475,-2 18-224,1-20-302,0 0 0,4 33 0,-2-48-294,-1-1 0,1 0 0,0 1 1,0-1-1,1 0 0,-1 0 1,1 0-1,0 0 0,0 0 0,0 0 1,1 0-1,-1-1 0,1 1 0,0-1 1,0 1-1,0-1 0,6 4 1,-7-6-131,1 1 1,0 0-1,0-1 1,0 0 0,0 0-1,0 0 1,0 0-1,0 0 1,0 0 0,0-1-1,0 0 1,0 1 0,1-1-1,-1 0 1,0-1-1,0 1 1,4-1 0,-4 0-309,-1 0 0,1 0 0,-1 0 1,1 0-1,-1 0 0,0-1 0,1 1 0,-1-1 1,0 1-1,0-1 0,0 0 0,0 0 1,0 0-1,-1 0 0,1 0 0,0 0 1,-1-1-1,0 1 0,3-5 0,4-22-7859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7:54.3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 1 680,'0'0'16084,"-19"19"-17101,19-1-1071,6-2-2657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7:55.2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1 394 8250,'0'0'11105,"6"-13"-10872,31-56-1058,32-89 1,-69 156 791,7-17-319,-1 0 1,0-1-1,-2 0 1,0 0-1,1-30 1,-7 49 473,1 1 0,-1-1 0,0 1 0,0-1 0,0 1 0,0 0 0,0 0 0,0 0 0,1 0 0,-1 0 0,0 0 0,0 0 0,0 1 0,0-1 0,0 1 0,1-1 0,-1 1 0,-3 1 0,1 2-21,-1 1 0,1-1-1,1 1 1,-1 0 0,0 0 0,1 0 0,0 0 0,1 1 0,-1-1 0,1 1 0,0 0 0,0 0 0,1 0 0,-2 7 0,-1 12 204,-2 51 0,5 178 218,1-254-532,0 0-1,0 0 1,0 1 0,0-1 0,0 0 0,0 0 0,0 1 0,0-1-1,0 0 1,0 0 0,0 0 0,0 1 0,0-1 0,1 0-1,-1 0 1,0 1 0,0-1 0,0 0 0,0 0 0,0 0 0,0 1-1,0-1 1,1 0 0,-1 0 0,0 0 0,0 0 0,0 1 0,0-1-1,1 0 1,-1 0 0,0 0 0,0 0 0,0 0 0,1 0-1,-1 0 1,0 0 0,0 0 0,1 1 0,-1-1 0,0 0 0,11-5-484,8-14-552,-13 6 320,0 1 0,-1-1-1,-1-1 1,0 1 0,3-21-1,-1-37 2670,-12 80-961,1 10-563,1 0 1,1 1 0,1 0 0,0 0 0,2 0-1,0 0 1,4 30 0,-3-46-406,-1-1-1,1 0 1,0 0 0,0 0-1,0 0 1,0 0 0,1 0 0,-1 0-1,1 0 1,-1 0 0,1 0 0,0-1-1,0 1 1,1-1 0,-1 0-1,0 1 1,1-1 0,-1 0 0,1 0-1,0-1 1,0 1 0,5 2 0,0-1-147,0 0 0,1-1 0,-1 0 0,1-1 0,-1 1 0,1-2 0,11 1 1,-18-1-45,0 0 1,0 0-1,-1-1 1,1 1-1,0 0 1,-1-1-1,1 1 1,0-1 0,-1 1-1,1-1 1,-1 0-1,1 0 1,-1 1-1,1-1 1,-1 0-1,1-1 1,-1 1-1,0 0 1,0 0 0,1 0-1,0-2 1,14-34-5348,-15 35 5154,7-25-5072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8:52.6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 1 10698,'0'0'8099,"-2"15"-7668,-3 7-283,2 0 0,1 0 0,1 0 0,1 1-1,1-1 1,0 0 0,7 28 0,0-22-73,0-2 1,2 1-1,2-1 0,0-1 1,1 0-1,2-1 0,0 0 0,33 37 1,-35-46-57,1-1-1,1 0 1,0-1 0,0-1 0,1-1 0,1 0 0,0-1-1,1-1 1,-1 0 0,2-1 0,-1-1 0,1-1 0,27 5 0,-9-6-157,-1-1 0,1-2 0,0-1 0,-1-2 0,1-2 0,-1-1 0,1-2 0,-1-2 0,-1-1 0,0-1 0,0-2 0,-1-2 0,45-24 0,-78 37 34,1 1 0,-1-1-1,1 0 1,-1 0 0,1-1-1,-1 1 1,1 0 0,-1 0-1,0-1 1,0 1 0,0 0-1,0-1 1,2-2-1,-3 4-20,0-1-1,0 0 0,0 1 0,0-1 0,0 0 0,0 1 1,0-1-1,0 0 0,0 1 0,0-1 0,0 0 1,0 1-1,0-1 0,0 0 0,-1 1 0,1-1 0,0 0 1,-1 1-1,1-1 0,0 1 0,-1-1 0,1 1 1,-1-2-1,-2-1-869,-1 0 0,0 0 0,1 1-1,-1-1 1,0 1 0,-1 0 0,-6-3 0,-9-3-5681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7:55.5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98 3881,'0'0'10948,"22"-6"-8263,-18 6-2651,1 0-1,-1 0 0,1 0 0,-1-1 1,0 0-1,1 0 0,-1 0 0,0 0 0,8-4 1,-10 3-53,0 1 0,-1 0 0,1 0 0,0-1 1,-1 1-1,0-1 0,1 0 0,-1 1 1,0-1-1,0 0 0,0 0 0,0 1 0,0-1 1,0 0-1,0 0 0,-1 0 0,1 0 0,-1 0 1,1 0-1,-1 0 0,0-1 0,0 1 1,0-2-1,0 2 29,0 0 1,0 1-1,0-1 1,0 1-1,0-1 0,0 1 1,0-1-1,-1 1 1,1-1-1,-1 1 1,1-1-1,-1 1 1,1-1-1,-1 1 1,0 0-1,0-1 1,0 1-1,0 0 0,-2-3 1,1 4 43,1-1 0,-1 0-1,0 0 1,0 1 0,0-1 0,0 1 0,0 0 0,0-1 0,0 1-1,0 0 1,0 0 0,0 0 0,1 1 0,-1-1 0,-4 1 0,4 0 9,-1 0 0,1 1 0,0-1 0,0 0 0,0 1 0,0-1 0,0 1 0,0 0 1,0-1-1,0 1 0,1 0 0,-1 0 0,1 0 0,-1 1 0,1-1 0,0 0 0,0 0 1,0 1-1,0-1 0,0 1 0,0-1 0,1 1 0,-1 3 0,-2 8 209,1 1 1,-1 23-1,2-32-229,1 0 0,0 0 0,0 0-1,1 0 1,-1 0 0,1 0 0,1 0 0,-1 0 0,1 0 0,4 7 0,-4-10-49,0 0 0,0 0 0,0 0 0,1 0-1,0-1 1,-1 1 0,1-1 0,0 1 0,0-1 0,1 0 0,-1 0 0,0-1 0,1 1 0,-1-1 0,1 1 0,-1-1 0,8 1 0,1 1-354,0-1 1,1-1 0,-1 0 0,23-1 0,18-8-3605,-9-8-611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7:56.5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5233,'0'0'12205,"0"13"-11066,32 310 1435,-24-243-3331,-8-92-1900,-6-134-712,1-1 3559,5 143-131,1 0 0,-1 0 0,1 1 0,0-1 0,-1 0 0,2 1 0,-1-1 0,0 0 0,1 1 0,0 0 0,0-1 0,0 1 0,0 0 0,0 0 0,1 0 0,-1 0 1,1 1-1,0-1 0,0 1 0,0-1 0,0 1 0,0 0 0,0 0 0,1 0 0,-1 1 0,0-1 0,5 0 0,4-3 90,1 2 0,0 0 0,0 0-1,1 1 1,-1 1 0,19-1 0,-31 2-146,0 0 0,-1 1 0,1-1 0,0 0 0,0 0 0,0 0 0,-1 0 0,1 1 0,0-1 0,0 0 0,-1 1 0,1-1 0,0 0 0,-1 1 0,1-1 0,0 1 0,-1-1 0,1 1 0,-1 0 0,1-1 0,-1 1 0,1-1 0,-1 1 0,1 0 0,-1 0 0,0-1 0,1 2 0,0 1 8,0 0 1,-1 0-1,1 0 1,-1 0-1,0 0 1,0 0-1,0 0 1,0 4 0,-1 0 10,0 0 0,-1 0 1,1 0-1,-1 0 0,-1-1 1,-4 11-1,-2-5 61,0 0 0,-1-1 0,0 1 0,-1-2 0,-23 18-1,-15 14 673,49-41-743,1 0 0,0-1 0,0 1 0,0 0 0,0-1 0,0 1 0,0-1 0,0 0 0,0 1 0,0-1 0,0 0 0,0 0 0,0 1 0,0-1 0,0 0 0,0 0 0,0 0 0,0 0 0,0 0 0,0 0 0,2-1 0,34 2-4,-37-1-8,4 0 15,1 0 0,0 0 0,0 1 0,-1 0 0,1 0 0,-1 0 0,1 1 0,-1-1 0,1 1 0,-1 0 0,0 0 0,0 1 0,0-1 0,0 1 0,0 0 0,-1 0 0,1 0 0,-1 1 0,0-1 0,0 1 0,0 0 0,0-1 0,-1 2 0,1-1 0,-1 0 1,0 0-1,-1 0 0,1 1 0,-1-1 0,1 1 0,-1 6 0,1-5 36,0 0 0,-1 0 1,0 1-1,-1-1 0,0 0 1,0 1-1,0-1 0,0 1 1,-1-1-1,-3 10 0,3-12-9,-1 0 0,0 0 0,1-1 0,-2 1 0,1-1-1,0 0 1,-1 1 0,0-1 0,1 0 0,-1 0-1,0-1 1,-1 1 0,1-1 0,0 1 0,-1-1-1,1 0 1,-6 2 0,3-2-35,0 1-1,0-1 1,-1 0 0,1-1-1,-1 1 1,1-1 0,-1-1-1,-8 1 1,14-1-32,1 0-1,0 0 1,-1-1 0,1 1-1,-1 0 1,1 0 0,-1-1-1,1 1 1,-1 0 0,1 0-1,0-1 1,-1 1-1,1-1 1,0 1 0,-1 0-1,1-1 1,0 1 0,-1-1-1,1 1 1,0-1 0,0 1-1,0 0 1,-1-1-1,1 1 1,0-1 0,0 1-1,0-1 1,0 1 0,0-1-1,0 1 1,0-2 0,-1-21-962,2 16 494,-1-1-223,0 0 0,1 1 0,0-1-1,1 1 1,0-1 0,0 1 0,0 0 0,6-12 0,11-17-4534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7:56.9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9218,'0'0'7407,"0"12"-6154,13 161 1651,-9-139-2653,2 0-1,2 0 1,15 45 0,-22-77-241,-1 0 1,1 0-1,0-1 1,0 1-1,0 0 1,1 0-1,-1-1 1,0 1-1,1-1 1,-1 1-1,1-1 1,-1 0-1,1 1 1,0-1-1,-1 0 1,1 0-1,0 0 1,0-1-1,0 1 1,2 1-1,0-1-30,0-1 1,0 1-1,1-1 0,-1 0 1,0 0-1,0 0 1,0-1-1,0 1 0,7-2 1,-8 1-74,0 0 0,0-1 0,1 1 0,-1-1 0,0 1 0,0-1 0,0 0 1,-1 0-1,1 0 0,0 0 0,-1-1 0,1 1 0,-1-1 0,0 1 0,2-5 0,-1 4-482,-2 0 0,1-1 0,0 1 0,-1-1 0,1 0-1,-1 0 1,0 1 0,0-6 0,0-12-4153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7:57.2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33 10594,'0'0'6810,"131"-11"-6810,-105 8-120,-4-2-1257,-9 0-1007,-5-3-2377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7:57.6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28 8106,'0'0'5481,"99"-27"-5545,-67 27-248,-5 0-1016,-9 5-2769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7:58.2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42 7514,'0'0'10204,"0"11"-9397,-1 56 85,0 75 270,3-117-1148,0 0 0,1-1 0,11 39 0,-12-70-4084,0-25 2733,-1-43 443,-11-164 2077,10 237-1118,0 0 0,0 1 1,0-1-1,1 0 0,-1 0 1,1 1-1,-1-1 0,1 0 1,0 0-1,-1 1 1,1-1-1,0 1 0,0-1 1,0 1-1,1-1 0,-1 1 1,0 0-1,0-1 0,1 1 1,-1 0-1,1 0 0,-1 0 1,1 0-1,-1 0 1,1 0-1,0 0 0,-1 1 1,1-1-1,0 1 0,0-1 1,-1 1-1,3-1 0,7 0 44,1 0 0,-1 0 0,0 1 0,13 1 0,-16-1-71,-3 1-28,0 0 1,-1 0-1,1 1 1,-1-1-1,1 1 1,-1 0-1,1 0 1,-1 0-1,0 1 1,0 0-1,0-1 1,0 1-1,-1 1 0,1-1 1,-1 0-1,0 1 1,0 0-1,0 0 1,0 0-1,-1 0 1,0 0-1,1 0 1,-1 1-1,-1-1 1,1 1-1,-1 0 1,0-1-1,0 1 0,0 0 1,-1 0-1,1-1 1,-1 1-1,0 0 1,-1 0-1,1 0 1,-1-1-1,0 1 1,0 0-1,0-1 1,-1 1-1,0-1 0,0 1 1,0-1-1,0 0 1,-5 7-1,-5 1 13,0-2 0,-1 1 0,-22 13 0,30-21-31,0 1 0,0-1 0,0 0 1,0-1-1,0 1 0,-1-1 0,1 0 0,-9 1 1,25 3 185,0 0 1,-1 0 0,0 1 0,0 0 0,10 9 0,19 14-11,-24-20-426,0-1-1,0 0 1,1-1-1,29 10 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7:58.5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1 10322,'0'0'9348,"-1"2"-8995,-2 19 67,1 0 0,1 0 0,1 1 0,3 32 0,-1-29-216,2 10-74,2 1 0,2-1-1,17 51 1,-8-30-288,-16-107-11937,-1 17 3838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7:58.9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 9778,'0'0'10090,"45"-5"-9786,-18 5 40,2 0-176,4 8-160,1 0 128,-2-3-136,0 1-144,-5-1-128,-11-2-1016,-5-3-1336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04.4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3593,'0'0'2072,"11"0"-2072,-6 0 0,1 0 0,-1 0 0,3 3-224,-5-3-1976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05.1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48 15 4977,'70'5'2126,"-57"-4"-632,-6-6 3955,-7 4-4844,1 0 1,-1 1-1,1-1 1,-1 0-1,1 0 0,-1 0 1,0 1-1,1-1 1,-1-1-1,-3 1-516,0 0-1,0 1 0,0-1 1,-1 1-1,1 0 0,0 0 0,-6 0 1,5 1 15,0-1-77,0 0 1,0 1-1,0 0 0,0 0 0,0 0 1,0 0-1,0 1 0,0-1 0,1 1 1,-1 0-1,1 0 0,-1 1 1,1-1-1,0 1 0,0-1 0,0 1 1,0 0-1,0 0 0,1 1 0,-1-1 1,1 0-1,0 1 0,0-1 0,0 1 1,-1 6-1,-2 2 32,1-1 0,0 1 1,1 0-1,1 1 0,0-1 1,0 0-1,1 15 0,1-25-53,0-1 0,1 1-1,-1 0 1,0 0 0,0-1 0,1 1 0,-1 0-1,1 0 1,0-1 0,-1 1 0,1 0 0,0-1-1,0 1 1,0-1 0,0 1 0,0-1-1,1 0 1,-1 1 0,0-1 0,3 2 0,-1-1-15,0 0 1,0-1-1,1 1 1,-1-1 0,0 0-1,1 0 1,-1 0 0,1 0-1,-1-1 1,5 1-1,-2 0-98,-1-1 1,0 0-1,0 0 0,0-1 0,1 0 0,-1 1 0,0-2 0,0 1 0,0-1 0,0 1 0,0-1 0,-1-1 0,1 1 0,7-5 0,-7 1-175,1 0-1,-1 0 1,1 0 0,-2-1-1,1 0 1,-1 0-1,0 0 1,0 0 0,-1-1-1,0 1 1,2-10 0,-2 0 326,0 0 0,-1 0 0,0-1 0,-2-18 1,0 36-5,0 0 0,0-1 1,0 1-1,0-1 0,0 1 1,0 0-1,0-1 0,0 1 1,0 0-1,0-1 0,0 1 1,0 0-1,0-1 0,0 1 1,0 0-1,-1-1 1,1 1-1,0 0 0,0-1 1,0 1-1,-1 0 0,1 0 1,0-1-1,0 1 0,-1 0 1,1 0-1,0-1 0,0 1 1,-1 0-1,1 0 0,0 0 1,-1 0-1,1-1 0,0 1 1,-1 0-1,1 0 0,0 0 1,-1 0-1,1 0 0,-1 0 1,1 0-1,0 0 0,-1 0 1,1 0-1,0 0 0,-1 0 1,1 0-1,0 0 0,-1 0 1,1 1-1,-1-1 0,0 0 3,0 1 0,0-1 0,0 1-1,0-1 1,0 1 0,1 0 0,-1-1-1,0 1 1,0 0 0,0 0 0,1 0-1,-1-1 1,0 1 0,1 0 0,-1 0-1,1 0 1,-1 0 0,0 2 0,-2 12 123,0 0 1,1 0-1,0 0 1,2 1-1,-1-1 1,2 0-1,4 27 1,-4-38-184,0-1 0,1 1 0,0-1 0,0 0 1,0 0-1,0 0 0,0 0 0,1 0 0,-1 0 0,1-1 0,0 1 0,0-1 1,0 0-1,0 0 0,0 0 0,0 0 0,0 0 0,1-1 0,-1 1 0,1-1 0,-1 0 1,1 0-1,6 1 0,-3-1-358,0 0 0,0 0 0,0-1 0,0 0 0,9-1 0,-11 0-321,-1 0 0,1 0-1,0 0 1,0 0-1,0-1 1,-1 0 0,6-2-1,12-14-4933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8:52.9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0 9674,'0'0'9900,"14"5"-9510,10 2-291,-1 2-1,0 0 0,28 16 1,-45-21-93,1-1 1,-1 1 0,-1 0 0,1 0 0,-1 0-1,1 1 1,-1 0 0,0 0 0,-1 0 0,1 1-1,-1 0 1,0-1 0,-1 1 0,1 1 0,-1-1 0,0 0-1,-1 1 1,0 0 0,2 7 0,-3-5-32,0 0 1,-1 0 0,0 0-1,0 0 1,-1-1-1,-1 1 1,1 0 0,-1-1-1,-1 1 1,1-1-1,-1 1 1,-1-1 0,0 0-1,0 0 1,0-1 0,-1 1-1,0-1 1,-1 0-1,0 0 1,-10 9 0,-53 50-2488,19-23-2758,-3-4-4874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05.4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1 9522,'0'0'9286,"-4"22"-8519,2-8-666,-4 24 211,1-1-1,1 60 1,5-89-342,0 1 1,0-1-1,1 1 0,0-1 0,1 0 1,-1 0-1,2 0 0,-1 0 0,9 13 1,-11-20-599,-1-16-2172,-2-35 1693,1 32 979,0 1-1,1-1 0,0 1 0,2-1 1,0 1-1,1-1 0,0 1 0,7-17 0,-8 31 171,-1 0-1,1 0 0,-1 0 0,1 0 0,0 1 0,0-1 0,0 1 0,1 0 0,-1-1 0,0 1 0,1 0 0,0 1 0,-1-1 0,1 0 0,0 1 1,0-1-1,0 1 0,0 0 0,6-2 0,1 2-40,-1-1 0,1 1 0,-1 1-1,1 0 1,14 2 0,-22-2-169,0 1-1,-1 0 0,1 0 1,0-1-1,0 1 0,-1 0 1,1 1-1,-1-1 0,1 0 1,-1 0-1,1 1 0,-1-1 1,0 1-1,0-1 0,1 1 0,-1 0 1,0-1-1,-1 1 0,1 0 1,0 0-1,0-1 0,-1 1 1,1 0-1,0 2 0,2 10-5004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05.8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1 126 11386,'0'0'2821,"20"-7"-3269,65-23-438,-81 29 740,0 0 0,-1-1-1,1 0 1,0 0 0,-1 0-1,0 0 1,1 0 0,-1-1 0,0 0-1,0 1 1,-1-1 0,1 0-1,3-5 1,-5 6 90,0 0-1,0 1 1,-1-1 0,1 0 0,-1 0 0,1 0-1,-1 0 1,1 0 0,-1 0 0,0 0 0,0 1-1,0-1 1,0 0 0,0 0 0,-1 0 0,1 0-1,-1 0 1,1 0 0,-2-3 0,1 4 102,-1 0-1,1 0 1,0 0 0,-1 0 0,1 0 0,0 0 0,-1 0 0,1 1 0,-1-1-1,0 1 1,1-1 0,-1 1 0,1-1 0,-1 1 0,0 0 0,1 0-1,-1 0 1,0 0 0,-2 0 0,-34 3 1877,34-1-1673,0-1-1,0 1 1,0-1-1,0 1 1,0 0-1,0 1 1,1-1-1,-1 1 0,1-1 1,0 1-1,0 0 1,0 0-1,0 1 1,0-1-1,0 0 1,1 1-1,0 0 1,0 0-1,0-1 1,0 1-1,-2 8 0,0 0 165,1 1 0,0 0-1,1 0 1,0 1-1,1 22 1,1-34-398,0 0 0,0 0 0,0 0 0,0 0 0,1 0 0,-1 0-1,1 0 1,-1 0 0,1 0 0,0-1 0,0 1 0,0 0 0,0-1 0,0 1 0,0 0 0,0-1 0,1 1 0,-1-1 0,4 3-1,-2-2 1,1 0 0,0 0-1,0 0 1,0 0-1,0 0 1,0-1-1,0 0 1,8 2-1,5-1-336,1-1-1,0 0 0,24-3 0,-39 2 184,34-7-2740,-6-7-2506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06.7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35 118 9026,'0'0'10054,"0"20"-9410,0 344 1083,2-305-2119,-2-70-4700,1-14 2091,1-14 507,-8-66-4858,-8 2 4457,0-2 5082,8-2 5725,6 105-7780,1-1 0,-1 0 0,1 1 0,-1-1 1,1 1-1,0-1 0,0 1 0,0-1 1,1 1-1,-1-1 0,0 1 0,1 0 1,0 0-1,-1 0 0,1 0 0,0 0 0,0 0 1,0 0-1,0 1 0,0-1 0,1 1 1,-1 0-1,0-1 0,1 1 0,-1 0 1,4-1-1,0 0 66,0 0 1,0 0 0,1 1 0,-1 0-1,1 0 1,0 0 0,-1 1-1,1 0 1,9 1 0,-14-1-157,-1 1 1,0-1-1,1 1 1,-1-1-1,1 1 1,-1 0-1,0 0 1,0 0-1,0 0 1,1 0 0,-1 0-1,0 0 1,0 0-1,0 0 1,0 0-1,-1 1 1,1-1-1,0 0 1,0 1-1,-1-1 1,1 1-1,-1-1 1,1 0-1,-1 1 1,0-1 0,1 1-1,-1 1 1,2 47 504,-2-40-421,0-2-152,0 0 0,-1-1-1,0 1 1,0 0 0,-1-1-1,0 1 1,0-1 0,-1 0-1,0 1 1,0-1 0,-1-1-1,0 1 1,0 0 0,0-1-1,-1 0 1,0 0 0,0 0 0,-1-1-1,0 0 1,0 0 0,-11 7-1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07.1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84 10138,'145'-54'1543,"-144"53"-1492,0 0 0,0 1 0,0-1 1,0 1-1,1 0 0,-1-1 0,0 1 0,0 0 0,0 0 0,1 0 0,-1 0 0,0 0 0,0 0 1,0 0-1,1 0 0,-1 0 0,0 1 0,0-1 0,0 0 0,1 1 0,-1-1 0,0 1 0,2 1 1,-3-1 15,1-1 1,-1 1 0,0 0-1,1 0 1,-1 1 0,0-1 0,0 0-1,0 0 1,1 0 0,-1 0 0,0 0-1,0 0 1,-1 0 0,1 0-1,0 2 1,-1 4 415,12 160 2380,-11-167-3067,2-15-764,0-22 513,-2 13 78,7-40 1,-7 59 371,1-1 0,1 1 1,-1 0-1,1 0 0,0 0 1,0 0-1,0 0 0,1 0 1,-1 0-1,1 1 0,0 0 1,1-1-1,3-3 0,-5 7 46,-1 0 0,1 0 0,0 0 0,-1 0 0,1 0 0,0 0 0,-1 0 0,1 1-1,0-1 1,0 1 0,-1-1 0,1 1 0,0 0 0,0 0 0,0 0 0,0 0 0,0 0 0,-1 0 0,1 0 0,0 1 0,0-1 0,0 1-1,3 0 1,-2 1-28,0-1 0,-1 0-1,1 1 1,0 0-1,-1-1 1,1 1-1,-1 0 1,0 0-1,1 1 1,-1-1 0,0 0-1,3 6 1,-1 0-941,0 0 1,0 1-1,-1-1 1,0 1-1,2 12 1,-2-4-5112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07.5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10 108 8674,'0'0'6280,"17"-6"-6207,52-19-115,-65 24-18,-1-1 1,1 0 0,0 1 0,-1-1 0,0 0 0,1-1 0,-1 1 0,0-1 0,0 1 0,0-1-1,4-5 1,-6 6 13,0 0-1,0 0 1,0 0-1,0 0 1,-1 0 0,1 0-1,0 0 1,-1 0-1,0-1 1,0 1-1,1 0 1,-1 0-1,0 0 1,-1 0-1,1-1 1,-1-2 0,1 4 54,-1 1 1,1-1 0,0 1-1,-1 0 1,1-1 0,-1 1 0,1-1-1,-1 1 1,1 0 0,-1-1 0,0 1-1,1 0 1,-1-1 0,1 1 0,-1 0-1,1 0 1,-1 0 0,0 0 0,1 0-1,-1-1 1,0 1 0,1 0-1,-1 0 1,0 1 0,-23-1 597,17 0-181,3 0-237,-1 1 1,1 0-1,0-1 0,0 1 0,0 0 0,1 1 0,-1-1 1,0 1-1,0 0 0,1 0 0,-1 0 0,1 0 1,-1 0-1,1 1 0,0 0 0,0-1 0,0 1 0,1 1 1,-1-1-1,1 0 0,-1 0 0,1 1 0,0 0 1,-2 3-1,1 0-62,1-1 1,-1 1-1,1 0 1,0 0-1,1-1 1,-1 1-1,1 0 1,1 0 0,-1 1-1,1-1 1,1 0-1,-1 0 1,3 10-1,-2-14-115,1 0 0,-1 0 0,1 0 0,0 0 0,-1 0 0,1 0 0,1 0 0,-1-1 0,0 1 0,1-1 0,-1 0 0,1 0 0,0 0 0,0 0 0,0 0 0,0 0 0,0-1 0,0 0 0,0 1 0,0-1 0,0 0 0,6 0 0,4 2-397,1 0 0,0-1-1,27 0 1,-12-2-2320,-6 0-2208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12.0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46 1 9178,'0'0'9185,"0"2"-8595,-5 226 2524,-1 6-4253,0-238-3156,-12-47-3413,7 21 1055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12.3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 5577,'0'0'13267,"83"-8"-12939,-49 8-128,1 5-160,-3 1-40,3-1-752,-8 1-1905,-11-1-3080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12.7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9602,'0'0'7244,"2"28"-6510,0 6-564,12 94 288,-12-90-320,0-16-428,0-46-298,-1 6 393,1 0-1,0 0 1,1 0 0,1 1 0,7-20 0,-9 33 201,0-1 0,0 1 0,0-1 0,0 1 0,1 0 0,-1-1 0,1 1 0,0 1 0,0-1 0,1 0 0,-1 1 0,1 0 0,0-1 0,0 2 0,0-1 0,0 0 0,0 1 0,1 0 0,-1 0 0,1 0 0,-1 0 0,1 1 0,9-2 0,66 0-2600,-60 3-2007,-5 0-2244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13.2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141 1 7890,'0'0'9427,"-12"3"-8593,9-3-808,-2 1 62,-1 1 1,0 0-1,0-1 1,1 2-1,-1-1 1,1 1-1,-1-1 1,1 2-1,0-1 1,0 0-1,1 1 1,-1 0-1,1 0 1,0 0-1,0 1 1,0 0-1,-3 5 1,1 0-15,1 0 0,1 1-1,0-1 1,0 1 0,1 0 0,1 0 0,0 1 0,0-1 0,1 0 0,1 1 0,-1-1 0,3 14 0,-2-24-94,0 0 0,1 0-1,-1 1 1,0-1 0,1 0 0,-1 0-1,1 0 1,-1 0 0,1 0 0,-1 0-1,1 0 1,0 0 0,0 0 0,-1 0-1,1 0 1,0 0 0,0 0 0,0 0 0,0-1-1,0 1 1,0 0 0,0-1 0,0 1-1,1-1 1,-1 1 0,0-1 0,0 0-1,0 1 1,0-1 0,1 0 0,-1 0-1,0 0 1,0 0 0,1 0 0,-1 0-1,0 0 1,0 0 0,1 0 0,-1-1-1,0 1 1,0 0 0,2-1 0,1 0-280,0-1 0,1 1 0,-1 0 0,0-1 0,0 0 1,0 0-1,-1 0 0,1-1 0,0 1 0,5-6 0,1-5-606,-1 0 0,0-1 1,0 0-1,-2-1 0,0 1 0,7-22 0,-8 16 1330,0-1 0,3-25 0,-10 54 1170,0 1 0,1 0 0,1-1 0,0 10-1,1-8-1192,0 1 0,0-1 0,1 0 0,5 10 0,-7-15-457,1-1 1,0 0 0,0 0-1,0 0 1,0 0 0,0-1 0,1 1-1,0-1 1,0 1 0,0-1 0,0 0-1,0 0 1,1 0 0,-1 0 0,1-1-1,0 1 1,0-1 0,0 0-1,0 0 1,0-1 0,0 1 0,1-1-1,-1 0 1,0 0 0,10 1 0,-11-2-153,-1 0 1,1 0-1,0 0 1,0 0-1,0 0 1,0-1 0,0 1-1,0-1 1,-1 0-1,1 1 1,0-2-1,0 1 1,-1 0-1,1 0 1,-1-1 0,1 1-1,-1-1 1,0 0-1,1 0 1,-1 0-1,0 0 1,0 0 0,-1 0-1,1 0 1,0-1-1,-1 1 1,1-1-1,-1 1 1,0-1-1,0 0 1,0 1 0,1-6-1,6-8 726,-8 16-491,0 0 0,0 0 0,1 0-1,-1 0 1,0 0 0,0 0 0,0 0 0,0 0-1,0 0 1,0 0 0,0 0 0,0 0 0,0 0-1,0 0 1,0 0 0,1 0 0,-1 0 0,0 0 0,0 0-1,0 0 1,0 0 0,0 0 0,0 0 0,0 0-1,0 0 1,0 0 0,1 0 0,-1 0 0,0 0-1,0 0 1,0 0 0,0 0 0,0 0 0,0 0-1,0 0 1,0 0 0,0 1 0,0-1 0,0 0 0,0 0-1,0 0 1,0 0 0,1 0 0,-1 0 0,0 0-1,0 0 1,0 0 0,0 0 0,0 0 0,0 1-1,0-1 1,0 0 0,0 0 0,0 0 0,0 0-1,0 0 1,0 0 0,0 0 0,0 0 0,0 0 0,0 0-1,0 1 1,0-1 0,0 0 0,-1 0 0,1 0-1,0 0 1,-1 32 3828,0-12-4051,0-16 250,1-1 0,0 1 1,0 0-1,1 0 0,-1-1 0,1 1 0,0-1 1,0 1-1,0-1 0,0 1 0,2 3 0,-1-5-67,0 0 1,-1-1-1,1 1 0,0-1 0,0 0 0,-1 0 0,1 1 0,0-1 0,0 0 0,1-1 0,-1 1 0,0 0 0,0-1 0,0 1 0,0-1 1,1 1-1,-1-1 0,0 0 0,0 0 0,5-1 0,-3 1-290,1 0 1,-1 0-1,0-1 1,1 1-1,-1-1 1,0 0-1,0-1 1,1 1-1,-1-1 1,0 0-1,0 0 1,4-3-1,19-15-5029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13.6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13171,'0'0'4273,"0"40"-8050,6-21-2993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8:54.2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8978,'0'0'10085,"0"13"-9441,4 51-350,3 1 0,29 118-1,-5-67-222,-36-228-784,0 77 544,2 0 0,1 0-1,4-47 1,-1 79 169,-1-1-1,1 1 0,0 0 0,0 0 0,1 0 0,-1 1 1,1-1-1,-1 0 0,1 0 0,0 1 0,0-1 0,0 1 0,0 0 1,0-1-1,1 1 0,-1 0 0,1 0 0,-1 1 0,1-1 0,0 0 1,0 1-1,0 0 0,0 0 0,0-1 0,0 2 0,0-1 1,6-1-1,9-1-421,0 1 0,0 1 0,31 1 1,-31 0-971,-14 0 846,-1 0-1,0 1 1,0-1-1,1 1 1,-1 0-1,0 0 0,0 0 1,0 0-1,0 1 1,0-1-1,0 1 0,-1 0 1,1 0-1,4 3 1,4 3-2285,1 1-2139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14.0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11522,'0'0'7850,"6"8"-7514,-1-1-294,0 1-1,-1-1 1,0 1-1,-1 0 1,1 0-1,-1 0 1,-1 0-1,2 10 1,-3-15-78,5 25 108,-6-28-96,0 1 0,1-1-1,-1 1 1,0-1 0,0 0-1,0 1 1,0-1 0,0 0 0,1 1-1,-1-1 1,0 0 0,0 1 0,1-1-1,-1 0 1,0 0 0,0 1-1,1-1 1,-1 0 0,0 0 0,1 1-1,-1-1 1,0 0 0,1 0-1,-1 0 1,1 0 0,-1 0 0,0 0-1,1 1 1,-1-1 0,0 0-1,1 0 1,-1 0 0,1 0 0,-1 0-1,0 0 1,1 0 0,-1-1-1,1 1 1,-1 0 0,0 0 0,1 0-1,-1 0 1,0 0 0,1-1-1,-1 1 1,0 0 0,1 0 0,-1-1-1,0 1 1,1 0 0,-1 0-1,0-1 1,0 1 0,0 0 0,1-1-1,-1 1 1,0 0 0,0-1-1,0 1 1,1 0 0,-1-1 0,0 1-1,0-1 1,4-5-379,-1-1 0,0 1 0,0 0 1,3-12-1,-4 11 247,0 1 0,0 0 0,1 1 0,0-1 0,0 0 0,5-7 0,-8 13 192,1-1 0,-1 1 1,1-1-1,-1 0 0,1 1 0,-1-1 1,1 1-1,0-1 0,-1 1 1,1-1-1,0 1 0,0 0 0,-1-1 1,1 1-1,0 0 0,0 0 0,-1-1 1,1 1-1,0 0 0,0 0 0,-1 0 1,1 0-1,0 0 0,0 0 0,0 0 1,-1 0-1,2 1 0,0-1 55,0 1 0,-1 0 0,1 0-1,-1 0 1,1 0 0,-1 0 0,1 1 0,-1-1 0,0 0 0,0 1-1,2 1 1,3 6 282,0 0 0,-1 1 0,5 11-1,-9-17-319,2 2-163,9 15 246,3-14-3339,-7-6-1245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14.4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0 126 10594,'0'0'7166,"18"-4"-6938,57-15-450,-71 19 136,-1-1-1,1-1 0,-1 1 0,1 0 0,-1-1 0,0 0 0,1 0 0,-1 0 1,0 0-1,0 0 0,0-1 0,-1 1 0,1-1 0,-1 1 0,1-1 0,-1 0 1,3-5-1,-3 3-53,-1 0 1,1 0 0,-1 0-1,0-1 1,0 1 0,-1-1-1,0 1 1,0-8 0,0 12 152,-1 1 1,1-1-1,0 1 1,-1-1-1,1 1 1,0 0-1,-1-1 1,1 1-1,-1-1 1,1 1-1,-1 0 1,1 0-1,-1-1 1,1 1-1,-1 0 1,0 0-1,1 0 1,-1-1-1,1 1 1,-1 0-1,1 0 1,-1 0-1,0 0 1,1 0-1,-1 0 1,0 0-1,-23 0 699,19 1-339,2-1-226,-1 0 0,1 1 0,0-1 0,-1 1 0,1 0-1,0 0 1,0 0 0,0 1 0,0-1 0,0 1 0,0-1 0,0 1 0,0 0 0,1 0-1,-1 1 1,1-1 0,0 0 0,-1 1 0,1 0 0,0-1 0,0 1 0,1 0-1,-1 0 1,1 0 0,-1 0 0,1 0 0,-1 4 0,-2 4 77,1-1 1,1 1 0,0-1-1,0 1 1,1 0-1,1 0 1,0 14-1,1-23-217,-1 0 0,0 0-1,1 0 1,0 0 0,-1 0-1,1 0 1,0 0-1,0 0 1,0 0 0,1 0-1,-1-1 1,0 1 0,0 0-1,1-1 1,-1 1-1,1-1 1,0 1 0,-1-1-1,1 0 1,0 0 0,0 0-1,0 0 1,0 0-1,0 0 1,0 0 0,0-1-1,0 1 1,4 0 0,6 1-305,1 0 0,-1-1 0,22-1 0,-27 0-88,-2 0-153,0 0 0,0 0 0,-1-1 0,1 0 1,0 0-1,0 0 0,-1 0 0,1-1 0,7-4 0,19-15-6323,-9 2-897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14.7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43 340 3273,'0'0'14379,"0"0"-14334,0 0 0,0-1-1,0 1 1,0 0 0,0 0 0,0 0 0,0-1 0,0 1 0,0 0 0,0 0 0,0 0 0,0-1 0,0 1-1,-1 0 1,1 0 0,0 0 0,0-1 0,0 1 0,0 0 0,0 0 0,0 0 0,0-1 0,0 1 0,-1 0-1,1 0 1,0 0 0,0 0 0,0 0 0,0 0 0,-1-1 0,1 1 0,0 0 0,0 0 0,0 0 0,0 0-1,-1 0 1,1 0 0,0 0 0,-1 0 0,-1 2 67,0 0-1,0 1 1,0-1-1,0 0 0,0 1 1,0 0-1,1 0 1,-1-1-1,1 1 1,0 0-1,0 0 1,-1 5-1,-12 41 635,14-47-738,0-1-1,-1 0 0,1 0 0,0 1 0,0-1 1,0 0-1,0 0 0,0 1 0,0-1 1,0 0-1,0 0 0,0 1 0,1-1 1,-1 0-1,1 0 0,-1 0 0,0 1 0,1-1 1,0 0-1,-1 0 0,1 0 0,0 0 1,0 0-1,-1 0 0,1 0 0,2 1 0,-2-1-57,1-1-1,0 1 1,0-1-1,0 1 0,0-1 1,0 0-1,0 0 0,-1 0 1,1 0-1,0 0 0,0 0 1,0 0-1,0-1 1,0 1-1,0-1 0,0 1 1,-1-1-1,1 0 0,2-1 1,0 0-282,1-1-1,-1-1 1,1 1 0,-1 0 0,0-1 0,-1 0 0,1 0 0,0 0 0,-1 0-1,0-1 1,0 1 0,0-1 0,-1 0 0,0 0 0,0 0 0,2-6-1,3-10-1041,-2 1 0,6-38 0,-2-74-413,-9 44 4127,-1 30 4301,-9 61-4593,7 0-1943,1 0 0,-1 0-1,1 0 1,0 0 0,0 0 0,0 0 0,0 1-1,1-1 1,-1 1 0,1-1 0,0 1 0,0 0-1,-1 4 1,-6 55 533,7-56-537,-3 53 427,2-1 1,7 80-1,-1-120-500,0 0 0,1 0-1,1-1 1,1 0-1,0 0 1,13 21 0,10 26-1468,-29-63-478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17.8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37 0 10066,'0'0'7682,"-5"26"-6885,-15 84-207,14-63-246,1-1 0,4 90 1,3-61-3783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18.1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 10658,'0'0'5401,"115"-3"-5401,-72 3-136,0 0-808,10 3-1272,-13 0-2385,-8-1-3169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18.5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147 1 8282,'0'0'9790,"-18"10"-8914,-58 35-101,72-42-686,-1 1 0,1 0 0,1 1 0,-1-1 0,0 1 1,1-1-1,0 1 0,0 0 0,1 0 0,-1 0 0,1 1 0,0-1 0,1 0 1,-1 1-1,1-1 0,0 1 0,0 0 0,1 9 0,-1-8 0,0-2-31,0 6 56,0 1-1,0-1 1,1 0-1,2 19 1,-2-28-106,1 0-1,-1 0 1,0 0-1,1-1 1,-1 1-1,1 0 1,0 0 0,0 0-1,0-1 1,0 1-1,0 0 1,0-1 0,0 1-1,0-1 1,0 1-1,1-1 1,-1 0-1,1 0 1,-1 1 0,1-1-1,-1 0 1,1 0-1,0 0 1,0-1 0,-1 1-1,1 0 1,0-1-1,0 1 1,0-1-1,0 1 1,0-1 0,-1 0-1,4 0 1,1 0-17,-1 0 1,0 0 0,0 0 0,1-1-1,-1 0 1,0 0 0,0-1-1,6-1 1,-8 1-20,0 0 0,-1 0 0,1 1 0,-1-1 0,1-1 0,-1 1 0,0 0 0,0-1 0,0 1 0,0-1 0,0 1 0,-1-1 0,1 0 0,1-6 0,1 1-42,-1-1 0,0-1 0,-1 1 0,0 0 0,-1-1 0,0 1 0,0 0 0,-1-1 0,0 1 0,-1-1 0,-1-10 0,1 16 65,1 1 1,-1-1 0,0 1 0,0 0-1,0-1 1,0 1 0,-1 0-1,1 0 1,-1 0 0,0 0 0,0 0-1,0 0 1,0 1 0,-1-1 0,1 0-1,-1 1 1,1 0 0,-1 0-1,0 0 1,0 0 0,0 0 0,0 0-1,0 1 1,0-1 0,-1 1-1,1 0 1,0 0 0,-1 0 0,1 1-1,-1-1 1,1 1 0,-5 0-1,3 0-157,3-1-15,0 1-1,0 0 1,0 0-1,-1 1 1,1-1-1,0 0 1,0 1-1,0-1 1,0 1-1,-3 1 1,5-2-270,-1 1 0,0-1-1,0 1 1,1 0 0,-1-1 0,0 1 0,1 0 0,-1 0 0,1 0 0,-1-1 0,1 1 0,-1 0-1,1 0 1,0 0 0,-1 0 0,1 1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21.0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39 544,'0'0'15211,"-3"-14"-11618,3 236-3153,0-221-473,0-9-585,0-31 112,-2 17 224,2 0 1,1 0 0,0 0-1,2 0 1,7-32-1,-9 52 279,0 0-1,0 1 0,-1-1 0,1 0 1,0 0-1,1 0 0,-1 1 0,0-1 1,0 0-1,1 1 0,-1-1 1,1 1-1,-1 0 0,1-1 0,0 1 1,0 0-1,-1 0 0,1 0 1,0 0-1,0 0 0,4-1 0,1 1-13,1 0-1,-1 0 1,0 1 0,14 0-1,-4 1-157,-15-1-46,0 0-1,0 1 1,0 0 0,0-1-1,0 1 1,0 0 0,0 0-1,-1 0 1,1 0-1,0 0 1,-1 0 0,1 0-1,0 1 1,-1-1-1,0 1 1,1-1 0,-1 1-1,0 0 1,0-1 0,0 1-1,0 0 1,0 0-1,0 0 1,1 2 0,-2-3-14,7 13-4513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21.4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21 7346,'133'71'2384,"-102"-53"-786,-31-18-1592,0 0 0,0 0 0,0 0 1,0 0-1,0 0 0,0 0 0,0 0 0,0-1 0,0 1 0,0 0 0,0 0 0,0 0 1,0 0-1,1 0 0,-1 0 0,0 0 0,0 0 0,0 0 0,0 0 0,0 0 0,0 0 1,0 0-1,0 0 0,0 0 0,0 0 0,0-1 0,0 1 0,0 0 0,0 0 0,0 0 1,0 0-1,0 0 0,0 0 0,0 0 0,0 0 0,0 0 0,0 0 0,0 0 0,0 0 1,0 0-1,0-1 0,0 1 0,0 0 0,0 0 0,-1 0 0,1 0 0,0 0 0,0 0 0,0 0 1,0 0-1,0 0 0,0 0 0,0 0 0,0 0 0,0 0 0,0 0 0,0 0 0,9 0 349,1 0-1,-1-1 0,0 0 0,1 0 0,-1-1 0,0 0 0,14-5 0,-21 6-427,1-1 0,0 1 0,-1-1 0,1 0 0,-1 1 0,1-2 0,-1 1 0,0 0 0,0 0 0,0-1-1,0 1 1,0-1 0,0 1 0,-1-1 0,1 0 0,-1 1 0,0-1 0,0 0 0,0 0 0,0 0 0,0 0 0,-1 0 0,1 0 0,-1-1 0,0 1 0,0-4 0,0 6 68,0 0 0,0 0 1,-1 0-1,1 1 0,0-1 1,0 0-1,0 0 0,-1 1 1,1-1-1,0 0 0,-1 1 1,1-1-1,-1 0 0,1 1 1,-1-1-1,1 1 0,-1-1 1,1 0-1,-1 1 0,0-1 0,1 1 1,-1 0-1,0-1 0,1 1 1,-1 0-1,-1-1 0,-28-3 586,26 4-372,-1 0 0,1 0 1,0 1-1,0 0 0,0 0 1,0 0-1,0 0 0,0 0 1,1 1-1,-1 0 0,0 0 1,-3 2-1,1 4 32,1 0-1,-1 0 1,2 0 0,-1 0-1,1 1 1,0 0 0,1 0-1,0 0 1,1 0-1,0 1 1,0-1 0,1 1-1,0-1 1,1 1 0,0-1-1,0 1 1,3 15 0,-2-23-236,0 0 0,0-1 1,0 1-1,0 0 0,0-1 1,1 1-1,-1-1 1,0 1-1,1-1 0,-1 0 1,1 0-1,-1 1 0,1-1 1,0 0-1,0-1 0,-1 1 1,1 0-1,0 0 1,0-1-1,0 1 0,0-1 1,0 1-1,0-1 0,3 0 1,55 1-383,-48-2 80,-4 1-244,-1-1 1,1 0 0,-1 0-1,1-1 1,-1 0 0,0 0 0,9-4-1,9-8-4204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24.0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61 0 9458,'0'0'6943,"-7"3"-6218,4-3-652,0 1 0,1 1 0,-1-1 0,1 0 0,-1 1 0,1-1 0,0 1 0,-1 0 0,1 0 0,0 0 0,0 0 1,0 0-1,0 0 0,1 0 0,-1 1 0,0-1 0,1 1 0,0-1 0,0 1 0,0-1 0,0 1 0,0 0 0,0 0 0,1 0 0,-1-1 0,1 1 0,-1 5 0,-1 10 175,-1-1 1,2 1-1,0-1 1,1 1-1,4 27 1,-3-42-252,-1 1 0,1-1-1,0 1 1,1-1 0,-1 1 0,0-1 0,1 0-1,0 0 1,0 0 0,0 0 0,0 0 0,0 0 0,1 0-1,-1-1 1,1 1 0,0-1 0,0 0 0,0 0-1,0 0 1,0 0 0,0 0 0,0 0 0,1-1 0,-1 0-1,0 0 1,1 0 0,-1 0 0,1 0 0,0-1-1,-1 1 1,1-1 0,-1 0 0,5-1 0,51-2-2805,-53 2 1996,-1 0 0,1-1 0,-1 0 0,1 0 0,-1 0 0,0 0 0,10-7 0,7-7-4629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24.4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65 0 4185,'0'0'10718,"-8"12"-9467,-29 38 25,34-43-1114,0 0 0,0 0 0,0 1-1,1-1 1,0 0 0,1 1-1,0-1 1,0 1 0,0 0 0,1-1-1,0 1 1,1-1 0,0 1 0,2 10-1,-2-16-159,0-1-1,0 1 0,0-1 0,0 1 1,0-1-1,0 1 0,1-1 1,-1 0-1,0 1 0,1-1 0,-1 0 1,1 0-1,-1 0 0,1 0 0,0-1 1,0 1-1,-1 0 0,1-1 1,0 1-1,0-1 0,0 1 0,-1-1 1,1 0-1,0 0 0,0 0 1,0 0-1,0 0 0,2-1 0,1 2-169,1-2 0,-1 1-1,1-1 1,-1 1-1,1-1 1,-1-1-1,0 1 1,11-5-1,-11 2-57,0 0 0,0 0 0,-1 0-1,1-1 1,-1 1 0,0-1 0,0 0 0,-1 0-1,0-1 1,0 1 0,0-1 0,0 0-1,-1 1 1,0-1 0,0 0 0,0 0 0,-1 0-1,0-1 1,0 1 0,-1 0 0,0 0 0,0-1-1,-1-11 1,0 16 254,1 0 0,-1 0-1,0 0 1,1 1 0,-1-1-1,0 0 1,0 0 0,0 1-1,0-1 1,0 0 0,-1 1 0,1-1-1,0 1 1,-1 0 0,1-1-1,-1 1 1,0 0 0,1 0-1,-1 0 1,0 0 0,1 0 0,-1 0-1,0 1 1,0-1 0,0 1-1,0-1 1,-3 0 0,-6 0-403,-1-1 1,1 1-1,-19 1 1,18 0-1280,4 0-3301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8:55.4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107 73 1256,'0'0'15485,"-3"-7"-14046,2 3-1288,1 2-104,0 1 0,-1-1 1,1 1-1,-1-1 0,1 1 0,-1 0 0,1-1 0,-1 1 1,0-1-1,1 1 0,-1 0 0,0 0 0,0 0 0,0-1 0,0 1 1,0 0-1,0 0 0,0 0 0,-1 0 0,1 1 0,0-1 1,-1 0-1,1 0 0,0 1 0,-1-1 0,1 1 0,-1-1 0,1 1 1,0 0-1,-1 0 0,1-1 0,-1 1 0,1 0 0,-1 0 1,1 0-1,-1 1 0,-1-1 0,0 2-26,0-1 1,1 1-1,-1 0 1,1 0-1,-1 0 1,1 0-1,0 0 1,0 1-1,-1-1 1,2 1-1,-1-1 1,0 1 0,0 0-1,1 0 1,0-1-1,0 1 1,-2 5-1,-1 4 73,0 1-1,-4 24 1,5-22-54,2 1 0,-1-1-1,2 0 1,0 1 0,1-1-1,2 17 1,-2-28-41,0-1 0,0 1 1,0-1-1,0 0 0,0 0 0,0 1 1,1-1-1,0 0 0,0 0 0,-1 0 0,2-1 1,-1 1-1,0 0 0,1-1 0,-1 1 0,1-1 1,-1 0-1,1 0 0,0 0 0,0 0 1,0 0-1,0-1 0,1 0 0,-1 1 0,0-1 1,0 0-1,1 0 0,-1-1 0,1 1 0,-1-1 1,1 0-1,4 0 0,-4 0-73,-1 0 1,1 0-1,-1-1 0,1 1 1,-1-1-1,0 0 0,1 0 1,-1 0-1,0 0 0,0-1 1,0 1-1,0-1 0,0 0 0,0 0 1,0 0-1,4-4 0,-4 2-104,1-1 0,-1 1 0,0-1 0,0 0-1,0 0 1,-1 0 0,1 0 0,-1 0 0,2-9-1,-1-1 4,0 0 0,-1 0-1,-1 0 1,0 0-1,-1 0 1,-1 0-1,-3-15 1,4 28 282,0 1-1,0 0 1,-1-1-1,1 1 1,0-1 0,-1 1-1,1 0 1,-1 0 0,0-1-1,1 1 1,-1 0-1,0 0 1,0 0 0,0-1-1,0 1 1,0 0 0,0 0-1,0 1 1,0-1 0,0 0-1,0 0 1,-2-1-1,2 9 106,1 11-127,1 0-1,1 1 1,0-1-1,1 0 1,1 0-1,1-1 1,0 1-1,2-1 1,0 0-1,1 0 1,0-1-1,1 0 1,16 21-1,-22-34-93,0 0 0,0-1 0,0 1 0,1-1-1,-1 1 1,1-1 0,-1 0 0,1 0 0,7 2-1,-9-3-33,-1 0-1,1-1 1,0 1-1,0-1 1,0 0-1,0 1 1,0-1-1,0 0 1,-1 0-1,1-1 1,0 1-1,0 0 0,0-1 1,0 1-1,0-1 1,0 1-1,-1-1 1,1 0-1,0 0 1,-1 0-1,1 0 1,0 0-1,-1 0 1,2-2-1,2-2-145,0-1 1,-1 0-1,0-1 0,0 1 1,-1-1-1,0 0 0,0 0 1,0 0-1,-1 0 0,0 0 0,0 0 1,0-15-1,1-12-15,-3-53-1,-1 43 1016,0 33 585,-1 21-1068,-1 22-226,3-14 14,1 0 1,0 0-1,1 0 1,6 20-1,-7-32-86,1 0-1,0-1 1,0 1-1,0-1 1,1 0-1,0 0 1,0 0-1,0 0 1,1 0-1,-1 0 1,1-1-1,0 0 1,1 0-1,-1 0 1,1 0-1,9 5 1,-11-7-33,-1-1 0,1 1 0,0-1 1,0 0-1,1 0 0,-1 0 0,0 0 0,0-1 0,0 1 0,1-1 1,-1 0-1,0 0 0,0 0 0,1 0 0,-1-1 0,0 1 1,0-1-1,0 0 0,1 0 0,-1 0 0,3-2 0,-2 1-87,0-1-1,0 0 1,0 0-1,0 0 1,-1 0-1,1-1 1,-1 1-1,0-1 1,0 0-1,-1 0 1,1 0-1,-1 0 1,3-5-1,0-6-196,-1 1 1,0-1-1,0 0 0,-2 0 0,0-1 0,0 1 0,-2 0 0,0-1 1,-3-24-1,2 34 340,-1-1 0,1 1 1,-1 0-1,0 0 0,-1 0 1,1 0-1,-1 0 0,-1 1 1,-4-9-1,5 10 159,0 0-1,0 1 1,0-1-1,-1 1 0,1-1 1,-1 1-1,0 0 1,0 0-1,0 0 1,0 1-1,0 0 1,0-1-1,-7-1 1,11 4-190,-1 0 0,1 0 0,0 0 0,0 0 0,-1 0 0,1 0 0,0 0 0,-1 0 0,1 0 0,0 0 0,-1 0 0,1 0 0,0 0 0,-1 0 0,1 0 0,0 0 0,-1 0 0,1 0 0,0 1 0,-1-1 0,1 0 0,0 0-1,0 0 1,-1 0 0,1 1 0,0-1 0,0 0 0,-1 0 0,1 1 0,0-1 0,0 0 0,0 0 0,-1 1 0,0 14 157,8 20-272,-6-31 192,7 28 25,0 3 14,13 35 0,-18-61-119,1-1-1,-1 0 0,1 0 0,1-1 1,-1 1-1,1-1 0,0 0 0,1 0 1,11 11-1,-15-17-25,-1 1 0,1-1 0,-1 0 0,1 1 0,0-1 0,0 0 0,-1 0 0,1 0 0,0 0 0,0 0 0,0-1 0,0 1 0,0-1 0,0 1 0,0-1 0,0 0 0,0 1 0,1-1 0,-1 0 0,0 0 0,0-1 0,0 1 0,0 0 0,0-1 0,0 1 0,0-1 0,0 0 1,0 1-1,0-1 0,0 0 0,0 0 0,-1-1 0,1 1 0,0 0 0,-1 0 0,1-1 0,-1 1 0,1-1 0,-1 0 0,0 1 0,2-3 0,1-3-93,0 1 1,0-2-1,-1 1 1,0 0-1,0 0 1,0-1-1,-1 0 1,-1 1-1,3-15 1,-2-8-269,-1 0 0,-4-44 1,3 72 365,0 0 0,-1 1 1,1-1-1,0 0 1,0 0-1,-1 1 0,1-1 1,-1 0-1,1 1 1,-1-1-1,0 1 0,0-1 1,0 1-1,0-1 1,0 1-1,0-1 0,0 1 1,0 0-1,0 0 1,-1 0-1,1-1 0,0 1 1,-1 1-1,1-1 1,-1 0-1,1 0 0,-1 0 1,0 1-1,1-1 1,-1 1-1,0-1 0,1 1 1,-1 0-1,-3-1 1,5 10-4723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29.0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178 19 4241,'0'0'12393,"-1"-10"-9702,-4 8-2665,0 0-1,1 1 0,-1 0 0,0 0 0,0 0 0,0 1 0,0-1 0,0 1 0,0 0 0,0 0 0,0 1 0,0 0 0,1 0 0,-1 0 0,0 0 0,0 1 0,1 0 0,-1 0 0,1 0 1,-1 0-1,1 1 0,0 0 0,0-1 0,0 2 0,0-1 0,1 0 0,-5 6 0,3-2 37,0 0 0,0 0-1,1 1 1,-1 0 0,2-1 0,-1 2 0,1-1 0,1 0-1,-1 1 1,1-1 0,1 1 0,0-1 0,0 1 0,0 0 0,1 0-1,1-1 1,-1 1 0,3 10 0,-2-16-70,1-1 0,-1 1 1,0-1-1,1 1 0,0-1 0,-1 0 0,1 0 1,0 0-1,0 0 0,0 0 0,0 0 1,1 0-1,-1-1 0,0 1 0,1-1 1,-1 0-1,1 0 0,0 0 0,-1 0 0,1 0 1,0 0-1,0-1 0,-1 1 0,1-1 1,0 0-1,0 0 0,3 0 0,-2 0-147,1 0 0,-1 0 0,1 0 1,0-1-1,-1 0 0,1 0 0,-1 0 0,1-1 0,-1 1 0,0-1 0,0 0 0,0 0 0,0-1 0,0 1 0,6-6 0,-6 4-63,-1 1 0,0-1 1,0-1-1,-1 1 0,1 0 0,-1-1 0,0 1 0,0-1 0,0 1 0,-1-1 0,1-6 0,0-3 424,0 0-1,-2-22 0,0 28 241,0 8-409,1 0 1,-1 0 0,0-1 0,0 1-1,0 0 1,0 0 0,0 0 0,0 0-1,0 0 1,0-1 0,0 1-1,0 0 1,0 0 0,0 0 0,0-1-1,0 1 1,0 0 0,0 0 0,0 0-1,0 0 1,0-1 0,0 1 0,0 0-1,0 0 1,0 0 0,-1 0 0,1 0-1,0-1 1,0 1 0,0 0 0,0 0-1,0 0 1,0 0 0,0 0-1,-1 0 1,1 0 0,0-1 0,0 1-1,0 0 1,0 0 0,-1 0 0,1 0-1,0 0 1,0 0 0,0 0 0,0 0-1,-1 0 1,1 0 0,0 0 0,0 0-1,0 0 1,0 0 0,-1 0 0,1 0-1,0 0 1,0 0 0,0 0-1,0 0 1,0 0 0,-1 0 0,1 1-1,0-1 1,0 0 0,0 0 0,0 0-1,0 0 1,-1 0 0,-6 15 538,7 33-189,1 0 0,2 0 1,14 70-1,-13-83-227,0 63 0,-4-97-157,0 0 0,-1-1 0,1 1-1,0 0 1,-1 0 0,1-1-1,-1 1 1,1 0 0,-1-1 0,1 1-1,-1 0 1,0-1 0,1 1-1,-1-1 1,0 1 0,0-1 0,1 1-1,-1-1 1,0 0 0,0 1 0,0-1-1,1 0 1,-1 0 0,0 0-1,0 0 1,0 1 0,0-1 0,1 0-1,-3-1 1,-31 2-11,28-1 14,3 0-43,0 0 0,0-1-1,0 1 1,1-1 0,-1 0-1,0 0 1,0 0 0,1 0-1,-1-1 1,1 1-1,-1-1 1,1 1 0,-1-1-1,1 0 1,0 0 0,0 0-1,0 0 1,0 0 0,0-1-1,1 1 1,-1 0 0,1-1-1,-1 0 1,1 1-1,0-1 1,0 0 0,0 1-1,0-1 1,0-5 0,-8-44-2802,8 6-3803,1 26 249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29.7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9498,'0'0'9062,"0"0"-9042,0 0 1,0 0-1,1 0 0,-1 0 0,0 0 1,1 0-1,-1 0 0,0 0 0,0 0 1,1 0-1,-1 0 0,0 0 1,0 0-1,1 0 0,-1 0 0,0 0 1,0 0-1,1 0 0,-1 1 1,0-1-1,0 0 0,1 0 0,-1 0 1,0 0-1,0 0 0,0 1 0,1-1 1,-1 0-1,0 0 0,0 0 1,0 1-1,0-1 0,1 0 0,-1 0 1,0 1-1,0-1 0,0 0 0,0 0 1,0 1-1,0-1 0,0 0 1,0 0-1,0 1 0,0-1 0,0 0 1,0 1-1,0-1 0,0 1 1,7 34 547,3 36 1,-6-34-461,9 36-1,-10-142-1093,-3 46 855,0-44-643,1 63 734,-1 0 0,1 0 0,0 0 0,-1 0 0,2 0 0,-1 0 0,0 0 0,1 0 0,0 1 0,0-1 0,0 1 0,5-7 0,-6 9 47,-1 0 0,1 1 1,0-1-1,0 0 0,-1 0 1,1 1-1,0-1 1,0 1-1,0-1 0,0 1 1,0-1-1,0 1 0,0 0 1,0-1-1,0 1 0,0 0 1,0 0-1,0 0 1,0-1-1,0 1 0,0 0 1,0 1-1,0-1 0,0 0 1,0 0-1,0 0 1,0 0-1,0 1 0,0-1 1,0 1-1,0-1 0,-1 0 1,1 1-1,0 0 0,0-1 1,0 1-1,0-1 1,-1 1-1,1 0 0,0 0 1,-1-1-1,1 1 0,0 0 1,-1 0-1,1 0 1,-1 0-1,1 0 0,0 2 1,3 4 84,-1 1 1,0 0 0,0 0-1,3 11 1,11 98 130,-17-117-245,0 0 0,0 1 0,0-1 0,0 0 0,0 0 0,0 1 0,1-1 0,-1 0 0,0 1 0,0-1 0,0 0 0,1 0 0,-1 1 0,0-1 0,1 0 0,-1 0 0,0 0 0,0 1 0,1-1 0,-1 0 0,0 0 0,1 0 0,-1 0 0,0 0 0,1 1 0,-1-1 0,0 0 0,1 0 0,-1 0 0,0 0 0,1 0 0,-1 0 0,0 0 0,1 0 0,-1-1 0,0 1 0,1 0 0,-1 0 0,0 0 0,1 0 0,-1 0 0,0 0 0,1-1 0,-1 1 1,0 0-1,1 0 0,-1 0 0,0-1 0,0 1 0,1 0 0,-1-1 0,14-12-1288,-10 5 639,-1 0 0,0-1 0,3-15 0,-5 17 385,1-1 1,0 1 0,0 0 0,1 0 0,6-12-1,-3 47 3816,-7-7-2961,0 29 293,1-48-878,0 0 1,0 1-1,0-1 0,1 0 0,-1 0 1,1 1-1,-1-1 0,1 0 0,0 0 1,0 0-1,0 0 0,0 0 0,1 0 1,-1 0-1,0 0 0,3 2 0,-2-3-513,1-1 0,-1 1 0,0 0 0,1-1 0,-1 1 0,1-1 0,-1 0 0,1 0 0,-1 0 0,0 0 0,1 0 0,-1-1 0,1 1 0,3-2 0,5-7-6914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30.3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16 7090,'0'0'13650,"-13"-16"-13770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30.8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2777,'83'109'7692,"-62"-86"-4779,-21-23-2908,0 0 0,1 0 0,-1 0-1,0 0 1,0 0 0,0 0 0,0 0 0,0 0 0,0 0 0,1 0 0,-1 0 0,0 0 0,0 0 0,0 0 0,0 0 0,0 0-1,0 0 1,0-1 0,1 1 0,-1 0 0,0 0 0,0 0 0,0 0 0,0 0 0,0 0 0,0 0 0,0 0 0,0 0 0,1 0 0,-1-1-1,0 1 1,0 0 0,0 0 0,0 0 0,0 0 0,0 0 0,0 0 0,0 0 0,0-1 0,0 1 0,0 0 0,0 0 0,0 0-1,0 0 1,0 0 0,0 0 0,0-1 0,0 1 0,0 0 0,0 0 0,0 0 0,0 0 0,0-3 432,5 0-280,0 0-1,0 1 0,0-1 0,0 1 1,1 0-1,-1 0 0,0 1 0,1 0 0,-1 0 1,1 0-1,0 0 0,-1 1 0,1 0 1,9 1-1,-5-1-90,-9 0-62,-1 1 1,1-1-1,0 0 0,-1 0 0,1 0 1,-1 1-1,1-1 0,-1 0 0,1 1 1,-1-1-1,1 0 0,-1 1 0,1-1 1,-1 1-1,1-1 0,-1 1 0,0-1 1,1 1-1,-1-1 0,0 1 0,1-1 1,-1 1-1,0-1 0,0 1 0,1 0 0,-1-1 1,0 1-1,0-1 0,0 1 0,0 0 1,0-1-1,0 2 0,0 27 211,0-20-128,-1 4 154,-1 0 0,0-1 0,-1 1 0,0-1 0,-1 0 0,0 0 1,-1 0-1,-1-1 0,-7 14 0,-11 24 352,24-49-583,0 1 0,0-1 0,-1 1 0,1-1 0,0 1 0,0-1 0,0 1 0,0-1 0,0 1 0,0-1 0,0 1 0,0-1 0,0 1 0,0-1 0,0 1 0,0-1 0,0 1 0,0-1 0,0 1 0,1-1 0,-1 1 0,0-1 0,0 1 0,1-1 0,-1 1 0,0-1 0,0 1 0,1-1 0,-1 0 0,1 1 0,-1-1 0,1 1 0,20 5 182,-15-5-349,-1-1 0,1 0 0,-1-1 0,1 1 0,-1-1 1,1 0-1,6-3 0,11-10-2479,-8 2-2389,-1-2-4453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31.2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1 163 10594,'0'0'3580,"16"-9"-3507,54-28-172,-67 35 74,1 0-1,0 0 0,-1 0 0,1-1 1,-1 1-1,0-1 0,0 0 0,0 0 0,0 0 1,0 0-1,-1-1 0,1 1 0,-1-1 1,0 1-1,0-1 0,0 0 0,-1 0 1,1 0-1,-1 0 0,0 0 0,0 0 0,0-1 1,-1 1-1,0 0 0,0 0 0,0 0 1,0-6-1,-1 9 55,0 0 1,1 0 0,-1 0-1,0 0 1,1 0-1,-1 0 1,0 0 0,0 1-1,0-1 1,0 0-1,0 0 1,0 1-1,0-1 1,0 1 0,0-1-1,0 1 1,0-1-1,0 1 1,-1 0-1,1-1 1,0 1 0,0 0-1,0 0 1,0 0-1,-1 0 1,1 0 0,-2 0-1,-1 0 275,0 0 0,0 0-1,-1 0 1,1 0 0,0 1-1,0-1 1,-7 3 0,7-1-92,0 1 0,0 0-1,0 0 1,0 0 0,1 0 0,-1 1 0,1-1 0,0 1-1,0 0 1,0 0 0,1 0 0,0 0 0,-1 0 0,1 0-1,1 1 1,-3 8 0,0-1 65,1 1 0,0 0 0,2 0 0,-2 26 0,3-33-234,0-1 0,0 1-1,1 0 1,-1-1 0,1 1-1,1 0 1,-1-1 0,1 1-1,0-1 1,0 0 0,3 6-1,-3-8-36,1 0 1,-1-1-1,1 1 0,-1-1 0,1 1 0,0-1 0,0 0 0,0 0 0,0 0 0,0-1 1,1 1-1,-1-1 0,0 1 0,1-1 0,-1 0 0,1-1 0,0 1 0,6 0 0,0 0-146,0 0-1,0-1 0,1 0 1,-1 0-1,0-2 0,0 1 1,18-6-1,-21 5-566,-1 0 0,0-1 0,1 0 1,-1 0-1,0-1 0,-1 0 0,8-6 0,13-17-8123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35.0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14 6705,'0'0'9050,"-1"-4"-7775,-5-5-665,3 8 209,2 20 402,2-7-1254,-1 15 319,-2-2-208,2 0 0,1 0 0,1 0 0,1 0 0,1 0 0,1 0 0,13 36-1,-15-70-969,-1-26 468,-1-43-211,-2 46 360,0 21 223,0-1 0,1 0-1,1 1 1,2-13 0,-3 21 51,1 0-1,-1 0 0,1 1 1,0-1-1,0 0 1,1 1-1,-1-1 1,0 1-1,1 0 0,0-1 1,-1 1-1,1 0 1,0 0-1,0 0 1,0 0-1,0 0 0,1 0 1,-1 1-1,0-1 1,1 1-1,3-2 1,2 0-23,0 1 1,1 0-1,-1 0 1,0 1-1,1 0 1,-1 0-1,14 2 1,-17-1-92,-3 0-122,-1 0 0,0 0 0,0 0 0,0 1 0,1-1 0,-1 1 1,0-1-1,0 1 0,0-1 0,0 1 0,0 0 0,0-1 0,0 1 0,0 0 0,0 0 0,0 0 1,0 0-1,0 0 0,0 0 0,-1 0 0,1 0 0,0 0 0,-1 0 0,1 0 0,-1 0 0,1 0 1,-1 1-1,0-1 0,0 0 0,1 0 0,-1 1 0,0 1 0,3 10-7405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35.4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1 115 8970,'0'0'5242,"20"-2"-4938,63-8-325,-81 10-19,0 0 1,1-1-1,-1 1 0,0-1 0,0 0 1,0 0-1,0 1 0,0-1 0,0-1 1,0 1-1,0 0 0,0 0 1,0-1-1,0 1 0,-1-1 0,1 0 1,-1 1-1,1-1 0,-1 0 0,1 0 1,1-3-1,-2 1-37,0 0 0,0 0 1,-1 0-1,1-1 0,-1 1 1,1 0-1,-1 0 0,-1-5 0,1-2 148,-1 10-31,1 0 0,-1 0 0,1 0 0,-1 0-1,1 0 1,-1 0 0,0 0 0,1 0 0,-1 0 0,0 0-1,0 0 1,1 0 0,-1 1 0,0-1 0,0 0-1,0 1 1,0-1 0,0 0 0,0 1 0,0 0-1,-1-1 1,1 1 0,0-1 0,0 1 0,0 0-1,0 0 1,0 0 0,-2 0 0,0-1 97,0 1 0,0-1 0,1 1-1,-1 0 1,0 0 0,0 0 0,1 1 0,-1-1 0,0 1 0,1-1 0,-1 1 0,-4 2-1,4-1 14,1 0-1,-1 1 1,1-1 0,0 1-1,0 0 1,0 0-1,0 0 1,0 0-1,0 0 1,1 0-1,0 0 1,-1 0-1,1 1 1,1-1-1,-1 0 1,0 1 0,0 3-1,-1 12 407,1 36 1,2-37-429,-1-16-121,0 1 0,0-1-1,0 1 1,1-1 0,-1 1 0,1-1-1,0 1 1,-1-1 0,1 1 0,0-1-1,1 0 1,-1 0 0,0 1 0,1-1-1,-1 0 1,1 0 0,0 0 0,-1 0-1,4 2 1,-1-1-25,0-1-1,1 0 1,-1 1-1,0-1 0,0-1 1,1 1-1,-1-1 1,1 0-1,0 0 1,5 1-1,-1-1-428,0-1-1,-1 0 1,1 0-1,-1-1 1,12-2 0,-15 2-466,1 0 0,-1-1 0,1 1-1,-1-1 1,0-1 0,0 1 0,8-6 0,6-8-7121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36.0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1 430 8874,'0'0'5344,"17"-23"-5416,56-74-534,-63 83 526,-1 0 0,0 0 0,-1-1 0,-1 0 0,0 0 0,-1-1 0,0 0 0,-2 0 0,0-1 0,-1 1 0,0-1 0,-1 0 0,-1 1 0,-1-1 0,-1 0 0,-2-19 0,3 35 173,0 0-1,0 0 1,-1 0 0,1 0-1,0 0 1,-1 0 0,1 0 0,-1 0-1,1 0 1,-1 0 0,1 1-1,-1-1 1,0 0 0,1 0-1,-1 0 1,0 1 0,0-1 0,0 0-1,1 1 1,-1-1 0,0 1-1,0-1 1,0 1 0,0-1-1,0 1 1,0 0 0,0-1 0,0 1-1,0 0 1,0 0 0,0 0-1,0 0 1,0 0 0,0 0-1,-2 0 1,1 0 48,0 0 0,0 0 0,0 1 0,0-1-1,0 0 1,0 1 0,0 0 0,0-1 0,0 1 0,1 0-1,-1 0 1,0 0 0,0 0 0,1 1 0,-1-1 0,1 0 0,-1 1-1,-1 1 1,-5 10 150,1 1-1,1 1 0,0-1 1,0 1-1,2 0 1,0 0-1,0 1 0,2-1 1,-2 17-1,1 26 184,4 61 0,-1-114-444,1 2-12,-1-1-1,1 1 1,0-1 0,0 1-1,1-1 1,0 0-1,0 0 1,0 0-1,1 0 1,0 0-1,5 7 1,-5-10-77,-1 0 0,0 0 0,1 0 0,0 0 0,0-1 0,0 0 0,0 1 0,0-1 0,0 0 0,0 0 0,1-1 0,-1 1 0,1-1 0,-1 0 0,1 0 0,0 0 0,-1 0 0,1 0 0,0-1 0,5 0 0,-6 0-267,1 0-1,-1 0 1,0 0-1,1-1 1,-1 1-1,0-1 1,1 0 0,-1 0-1,0 0 1,0-1-1,0 1 1,4-4-1,-1 0-908,0 0 1,0 0-1,-1-1 0,6-7 0,-3 4-312,13-17-5199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36.4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154 1 4745,'0'0'12119,"-15"4"-10995,-51 20-291,61-21-729,0 1-1,0 0 0,0 0 1,1 0-1,-1 0 0,1 1 1,0-1-1,0 1 0,1 0 1,-1 0-1,1 1 0,0-1 1,1 1-1,-1 0 0,1-1 0,0 1 1,1 0-1,-3 11 0,3-13-68,0 0 0,0 0 0,1 0 0,-1 0 0,1 0 0,-1 1 0,1-1 0,1 0 0,-1 0 0,1 0 0,-1 0 0,3 6 0,-2-9-68,0 1 1,0 0 0,1-1-1,-1 1 1,1-1 0,-1 0-1,1 1 1,0-1 0,0 0 0,-1 0-1,1 0 1,0 0 0,0-1-1,0 1 1,0 0 0,0-1-1,0 1 1,0-1 0,0 0 0,0 0-1,0 1 1,0-1 0,0-1-1,4 1 1,-2 0-332,0 0 0,0-1 0,-1 1 0,1-1 0,0 1 0,0-1 0,0 0 0,0-1 0,-1 1 0,1-1 0,-1 1 0,1-1 0,-1 0 0,1 0 0,5-6 1,-4 3-699,0-1 0,0-1 1,0 1-1,-1-1 0,0 0 1,0 0-1,2-7 1,6-16-3878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36.7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4841,'18'24'2727,"-14"-19"-985,-7 8 2411,4 13-2430,1-11-584,-2-6-704,-1 5 81,1 1 0,1 0 0,0-1 1,1 1-1,6 22 0,-6-34-533,-1 1-1,0-1 1,1 0-1,-1 0 1,1 0 0,0 0-1,0 0 1,1 0-1,-1-1 1,0 1 0,1-1-1,-1 1 1,1-1-1,0 0 1,0 0 0,0 0-1,0 0 1,0-1-1,1 1 1,-1-1-1,0 0 1,1 0 0,-1 0-1,0 0 1,1-1-1,-1 1 1,1-1 0,0 0-1,3 0 1,-4 0-281,0 0 1,0 0-1,0 0 1,0 0-1,0 0 0,0-1 1,0 1-1,0-1 1,0 0-1,-1 0 1,1 0-1,0 0 0,0 0 1,-1-1-1,1 1 1,-1-1-1,1 0 1,-1 0-1,0 0 0,1 0 1,-1 0-1,2-3 1,15-19-5625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8:58.5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 4153,'0'0'14715,"5"0"-14619,7 0-16,5 0-80,9 0-624,0 0-1961,-6-8-2832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37.1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115 0 9098,'0'0'9778,"-18"153"-9154,18-113-232,0-5-200,0-6-88,5-5-48,3-8-56,0-2-464,-3-6-592,3-6-1329</inkml:trace>
  <inkml:trace contextRef="#ctx0" brushRef="#br0" timeOffset="1">0 91 9074,'0'0'5873,"139"19"-5873,-104-16-1240,-5-3-1161,-12 0-6312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37.4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7298,'0'0'8769,"-5"139"-7720,5-112-497,0-6-312,11-5-168,-1-5-72,1-6-152,0-2-640,5-3-673,-3 0-815,-5-6-2209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37.8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0 193 912,'35'-177'8946,"-35"175"-7642,0-4 113,0 1 167,0 2 88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38.7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90 20 7218,'0'0'9415,"-10"-1"-8756,9 1-648,-4 0 90,0 0-1,0 0 1,1 0 0,-1 1 0,0 0 0,0-1-1,-4 3 1,7-2-52,-1 0 0,2 0-1,-1 0 1,0 0 0,0 0 0,0 0-1,0 1 1,1-1 0,-1 1 0,1-1-1,-1 1 1,1 0 0,-1-1 0,1 1 0,0 0-1,0 0 1,0 0 0,0 0 0,0 0-1,1 0 1,-1 0 0,0 0 0,1 1-1,-1 2 1,1-2-13,-1 1 0,1-1 0,-1 1-1,1-1 1,0 1 0,0-1 0,1 1 0,-1-1 0,1 1-1,-1-1 1,1 0 0,0 1 0,1-1 0,-1 0 0,0 0-1,1 0 1,0 0 0,0 0 0,0 0 0,2 3 0,0-3-145,0 0 1,0 0-1,0-1 1,1 0-1,-1 1 1,1-1 0,-1-1-1,1 1 1,0 0-1,-1-1 1,1 0-1,0-1 1,9 2 0,-12-2-95,-1 0 0,1 1 1,-1-1-1,1 0 0,-1 0 1,1 0-1,-1 0 1,1 0-1,-1 0 0,0-1 1,1 1-1,-1 0 0,1-1 1,-1 1-1,1-1 0,-1 1 1,0-1-1,1 0 1,-1 0-1,0 1 0,0-1 1,0 0-1,1 0 0,0-2 1,-1 0-146,0 0 0,0 0 1,0-1-1,-1 1 0,1 0 1,-1 0-1,0 0 0,0-1 0,0-4 1,-1-6 196,1 8 69,-1 0 0,0 0 1,0 0-1,-1 1 1,1-1-1,-1 0 0,-3-5 1,2 5 454,1 1 0,0-1 1,0 1-1,1-1 0,0 0 1,-1-12 1195,31 18-782,-23 0-754,1 0-1,-1 0 0,0 1 1,1 0-1,-1 0 1,0 1-1,0-1 0,0 1 1,0 1-1,11 4 1,-14-4 22,1 0 0,-1 0 1,1 0-1,-1 0 0,0 0 1,0 1-1,-1-1 1,1 1-1,-1 0 0,1 0 1,-1 0-1,0 0 0,-1 0 1,1 0-1,-1 1 1,2 5-1,0 11 111,0 0 0,-1 0 0,-2 31-1,0-37-128,0-14-44,6-9-195,-1-3-96,0-1 1,0 0 0,-2-1 0,4-14 0,-5 16 98,1 0 1,0 0-1,0 1 1,1-1-1,1 1 1,9-16-1,-13 24 248,0 1-1,1-1 0,-1 0 1,1 1-1,-1 0 0,1-1 0,-1 1 1,1 0-1,0 0 0,0 0 1,0 0-1,0 0 0,0 0 1,0 0-1,0 1 0,0-1 0,0 1 1,0-1-1,0 1 0,0 0 1,0 0-1,0 0 0,0 0 1,0 0-1,0 1 0,0-1 0,1 0 1,-1 1-1,0 0 0,-1-1 1,1 1-1,0 0 0,0 0 1,0 0-1,0 0 0,-1 1 1,1-1-1,0 0 0,-1 1 0,1-1 1,-1 1-1,0 0 0,1-1 1,-1 1-1,1 2 0,2 7 154,0 1-1,-1 0 1,-1-1-1,0 1 1,1 17-1,-2 30-2903,-1-55 2192,0 6-3384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43.8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109 19 6065,'0'0'6866,"5"-19"937,-18 19-7728,-44 2-21,55-1-48,0-1-1,0 0 1,0 1-1,0-1 0,0 1 1,0-1-1,0 1 0,0 0 1,0 0-1,0 0 1,1 0-1,-1 0 0,0 0 1,1 1-1,-1-1 0,1 0 1,-1 1-1,1 0 1,0-1-1,-1 1 0,1 0 1,-2 3-1,3-3 1,-1 0 1,1 0-1,-1 0 0,1 0 0,0 0 1,0 0-1,0 0 0,0 0 0,0 0 1,0 0-1,0-1 0,1 1 1,-1 0-1,1 0 0,-1 0 0,1 0 1,0 0-1,0 0 0,1 2 0,29 29 17,-28-31-25,1 1 1,-1 0 0,0 0 0,0 0 0,0 1-1,0-1 1,0 1 0,-1-1 0,1 1 0,-1 0-1,0 0 1,-1 0 0,1 0 0,2 7 0,-4-7 8,1 0 1,-1-1 0,0 1-1,0 0 1,0-1-1,-1 1 1,1-1 0,-2 7-1,1-10-46,1 1-1,-1 0 0,0 0 0,1 0 0,-1 0 0,0-1 0,0 1 0,1 0 0,-1-1 0,0 1 0,0 0 0,0-1 1,0 1-1,0-1 0,0 0 0,0 1 0,0-1 0,0 0 0,0 1 0,0-1 0,0 0 0,0 0 0,0 0 0,0 0 1,0 0-1,0 0 0,0 0 0,0 0 0,0-1 0,0 1 0,0 0 0,0-1 0,-2 0 0,-1-6-1236,3-58-5189,1 31 1339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44.4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8466,'0'0'10042,"0"17"-9031,0 265 1257,-1-263-2236,2 1-1,0 0 1,1-1-1,0 1 0,2-1 1,8 26-1,-12-45-49,0 0 0,0 1 0,0-1 0,0 0 0,0 1 0,0-1-1,0 0 1,0 0 0,0 1 0,1-1 0,-1 0 0,0 1 0,0-1 0,0 0-1,0 0 1,1 1 0,-1-1 0,0 0 0,0 0 0,1 0 0,-1 1 0,0-1-1,0 0 1,1 0 0,-1 0 0,0 0 0,0 0 0,1 1 0,-1-1 0,0 0-1,1 0 1,-1 0 0,0 0 0,0 0 0,1 0 0,-1 0 0,0 0-1,1 0 1,6-12-569,2-22-400,-9 33 915,5-31-1220,-4 23 974,0 0-1,0 0 1,1 0 0,0 1 0,0-1 0,1 0 0,7-13 0,-10 21 364,1 1 1,-1 0-1,0-1 0,0 1 1,1 0-1,-1 0 1,0-1-1,1 1 0,-1 0 1,1 0-1,-1-1 1,0 1-1,1 0 0,-1 0 1,1 0-1,-1 0 1,0 0-1,1-1 0,-1 1 1,1 0-1,-1 0 1,1 0-1,-1 0 0,0 0 1,1 0-1,-1 1 1,1-1-1,-1 0 1,1 0-1,-1 0 0,0 0 1,1 0-1,-1 1 1,1-1-1,-1 0 0,0 0 1,1 1-1,-1-1 1,0 0-1,1 0 0,-1 1 1,0-1-1,0 0 1,1 1-1,-1-1 0,0 0 1,0 1-1,1-1 1,-1 1-1,0 0 0,12 20 755,8 31 71,-11-27-626,1-1 1,14 24-1,-23-48-366,-1 1 0,0-1 0,1 1 0,-1 0 0,0-1 1,1 1-1,-1-1 0,1 1 0,-1-1 0,1 0 0,-1 1 0,1-1 0,-1 1 0,1-1 0,0 0 0,-1 0 1,1 1-1,-1-1 0,1 0 0,0 0 0,-1 0 0,1 0 0,0 1 0,-1-1 0,1 0 0,0 0 0,-1 0 0,1-1 1,0 1-1,-1 0 0,1 0 0,0 0 0,-1 0 0,1-1 0,-1 1 0,1 0 0,0 0 0,-1-1 0,1 1 0,-1 0 1,1-1-1,-1 1 0,1-1 0,-1 1 0,1-1 0,-1 1 0,1-2 0,19-26-5286,-14 15 3861,9-18-256,-10 14 7178,-5 20-3571,0 53 3275,0 31-3430,0-86-1665,0 0 1,-1 0 0,1 0-1,0 0 1,1 0 0,-1 0 0,0 0-1,0 0 1,0 0 0,0 0 0,1 0-1,-1 0 1,1 0 0,-1-1-1,0 1 1,1 0 0,-1 0 0,1 0-1,0 0 1,-1-1 0,1 1-1,0 0 1,0 0 0,-1-1 0,1 1-1,0-1 1,0 1 0,0 0 0,0-1-1,0 0 1,0 1 0,-1-1-1,1 0 1,0 1 0,0-1 0,0 0-1,0 0 1,0 0 0,0 0-1,0 0 1,0 0 0,0 0 0,0 0-1,0 0 1,0 0 0,0-1 0,0 1-1,0 0 1,0-1 0,0 1-1,2-2 1,1 1-555,1-1 1,-1 0-1,0-1 0,1 1 0,-1-1 1,0 0-1,-1 0 0,1 0 0,5-5 1,8-19-6138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44.8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3 10866,'0'0'5554,"-10"-2"-9723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45.2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9514,'102'170'3868,"-81"-125"-2430,-21-45-1381,1 1 0,-1 0 0,0 0 0,0-1 0,0 1 0,0 0-1,0-1 1,0 1 0,0 0 0,0 0 0,0-1 0,0 1 0,-1 0-1,1 0 1,0-1 0,0 1 0,-1 0 0,0 1 0,-2 8 831,-1 54 1381,6 83 0,2-105-2094,-3-39-185,-1-1 1,0 1-1,1-1 0,0 1 1,-1-1-1,1 1 1,0-1-1,0 0 0,1 0 1,-1 1-1,0-1 0,1 0 1,2 3-1,-4-5-112,1 0 1,-1 0-1,0 1 0,0-1 0,1 0 0,-1 0 1,0 0-1,1 0 0,-1 1 0,0-1 0,1 0 0,-1 0 1,0 0-1,0 0 0,1 0 0,-1 0 0,0 0 0,1 0 1,-1 0-1,0 0 0,1 0 0,-1 0 0,0 0 1,1 0-1,-1 0 0,0-1 0,0 1 0,1 0 0,-1 0 1,0 0-1,1 0 0,-1 0 0,0-1 0,1 1 1,4-14-2337,-4-20-151,-1 30 1813,2-32-3504,-2-1-729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45.5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59 29 5337,'0'0'10274,"11"-6"-9526,33-14-15,-43 19-691,1 1 1,-1 0 0,1-1-1,-1 1 1,1 0 0,0 0-1,-1 0 1,1 0 0,-1 0 0,1 0-1,-1 0 1,1 1 0,0-1-1,-1 1 1,1-1 0,-1 1-1,0-1 1,1 1 0,-1 0-1,1 0 1,1 2 0,20 23 390,-19-20-353,-1-3-58,-1 1 0,1 0-1,-1-1 1,0 1 0,0 0 0,0 0-1,-1 0 1,1 0 0,-1 0 0,0 0 0,0 0-1,-1 1 1,1-1 0,-1 0 0,0 1 0,-1 5-1,1-7 4,-1 0-1,0 0 0,0 1 0,0-1 0,-1 0 0,1 0 0,-1 0 1,0-1-1,1 1 0,-1 0 0,-1-1 0,1 1 0,0-1 0,0 0 1,-1 1-1,0-1 0,1 0 0,-1-1 0,0 1 0,-5 2 0,-3 1-30,0-1-1,0 0 0,0-1 1,-21 4-1,-19-5-2851,37-7-397,3-9-2234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46.4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96 17 3017,'0'0'8922,"0"-16"-2352,-3 16-6462,-1-1 0,0 1-1,1 0 1,-1 1 0,1-1-1,-1 1 1,0-1 0,1 1-1,-1 0 1,1 0 0,-1 1-1,1-1 1,0 1 0,0-1-1,-1 1 1,1 0 0,0 1 0,1-1-1,-1 0 1,0 1 0,1-1-1,-1 1 1,1 0 0,0 0-1,0 0 1,0 0 0,0 0-1,0 1 1,1-1 0,-2 5-1,2-3-76,0-1 0,0 1 0,0 0-1,1 0 1,0-1 0,0 1 0,0 0 0,0 0-1,1 0 1,0-1 0,0 1 0,0 0-1,1-1 1,-1 1 0,1-1 0,0 1-1,0-1 1,4 5 0,3 2-39,0 0 0,1 0 0,0-1 1,20 15-1,-18-15-2,-11-10 6,-1 0 0,1 1 0,-1-1 0,0 0 0,1 1 0,-1-1 0,1 0 0,-1 1-1,1-1 1,-1 1 0,0-1 0,1 1 0,-1-1 0,0 1 0,0-1 0,1 1-1,-1 0 1,0-1 0,0 1 0,0-1 0,0 1 0,0 0 0,0-1 0,0 1 0,0-1-1,0 1 1,0-1 0,0 1 0,0 0 0,0 0 0,-1 0 1,0 0 0,0 0 0,1 0-1,-1 0 1,0 0 0,0 0 0,0-1 0,0 1 0,0 0 0,0 0 0,0-1 0,-1 1 0,0 0-1,-4 1 6,1 0-1,0-1 0,-1 1 0,1-1 0,-9 0 0,5 0-423,-10-2 310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8:59.3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7242,'0'0'10538,"0"16"-9871,1 28-381,2-1 0,1 0 0,14 58 0,-7-73 16,-2-4-1451,-6-8-6319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50.5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63 87 9274,'0'0'7587,"-4"-5"-6860,-14-13-174,17 17-504,0-1-1,1 1 1,-1-1 0,0 1-1,1-1 1,-1 1-1,1-1 1,-1 0 0,1 1-1,0-1 1,0 0 0,0 1-1,0-1 1,0 0-1,0 1 1,0-1 0,0 0-1,1 1 1,-1-1-1,0 1 1,1-1 0,0 0-1,-1 1 1,1-1 0,0 1-1,0 0 1,0-1-1,0 1 1,0 0 0,1-2-1,5 0-40,0 1-1,0-1 1,0 2-1,1-1 1,-1 1-1,1 0 1,-1 0-1,1 1 1,-1 0-1,1 0 1,-1 1-1,1 0 1,-1 0-1,0 1 1,1 0-1,-1 0 1,0 1-1,12 5 1,-14-3 2,1 0 1,-1 1-1,0-1 1,0 1-1,-1 0 1,0 0-1,0 0 1,0 1-1,-1-1 0,0 1 1,0 0-1,2 8 1,-2-3 0,0 1 0,-1-1-1,-1 1 1,1 0 0,-2 0 0,-1 15 0,0-19-4,-1-1 1,0-1-1,-1 1 1,0 0-1,0-1 1,0 1-1,-1-1 1,0 0-1,-1 0 1,1 0-1,-1-1 1,-1 0-1,1 0 1,-9 7-1,-12 11 48,-56 37 0,77-57-52,-80 50-1,93-52 92,0-1 1,1 0 0,0 0-1,15-1 1,267-15 1145,-273 14-1366,-22 1-1943,-27 0-9232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52.9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143 29 4993,'0'0'10576,"-4"-4"-9932,1 1-541,-1 0 0,1 1 0,-1-1 0,0 1 0,0 0 0,0 0 0,0 1 0,-1-1 0,1 1 0,0 0 0,-1 0 0,1 0 0,0 1 0,-1 0 0,1-1 0,-1 2 0,1-1 0,-1 0 0,1 1 0,-1 0 0,1 0 0,0 0 0,-7 3 0,9-3-72,0 0 0,0 1 0,0-1 0,0 0 0,0 1 0,0 0-1,0-1 1,1 1 0,-1 0 0,1 0 0,-1 0 0,1 0 0,0 0 0,-1 0-1,1 0 1,0 0 0,1 1 0,-1-1 0,0 0 0,1 1 0,-1-1-1,1 1 1,0-1 0,-1 0 0,1 1 0,0-1 0,1 1 0,-1-1 0,0 0-1,1 1 1,-1-1 0,1 1 0,0-1 0,1 4 0,3 3 13,0 0 0,0 0 1,0-1-1,1 0 1,1 0-1,12 13 0,-6-8-37,-8-10-3,-1 1 0,0-1 0,0 1 0,0 0 0,0 1-1,0-1 1,-1 0 0,0 1 0,0 0 0,-1 0 0,1 0 0,-1 0 0,0 0 0,0 1 0,-1-1 0,1 1 0,0 6 0,-3-10-10,0 0 1,0 0-1,0 1 1,0-1-1,0 0 1,-1 0-1,1 0 0,-1 0 1,1 0-1,-1-1 1,0 1-1,0 0 1,0-1-1,0 1 1,0-1-1,0 0 1,0 1-1,0-1 1,0 0-1,-1 0 1,-4 1-1,0 1-158,-1-1-1,0 1 0,0-1 0,0 0 1,-14 1-1,21-4 34,1 1 0,-1 0 1,1 0-1,-1 0 0,1 0 0,-1-1 0,0 1 0,1 0 0,-1-1 1,1 1-1,0 0 0,-1-1 0,1 1 0,-1 0 0,1-1 0,-1 1 1,1-1-1,0 1 0,0-1 0,-1 1 0,1-1 0,0 1 0,-1-1 1,1 1-1,0-1 0,0 0 0,0 1 0,0-1 0,0 1 1,0-1-1,0 1 0,0-1 0,0 0 0,0 1 0,0-1 0,0 1 1,0-1-1,0 1 0,0-1 0,1 0 0,-1-2-263,1 1 0,-1 0 0,1-1 0,0 1 0,-1 0 0,1 0-1,0-1 1,1 1 0,1-3 0,28-21-4014,8 6 3906,46-10 5299,-31 12-2014,-48 15-2573,8-2 133,1-1 0,-1 0 0,21-14-1,-32 19-363,0-1 0,-1-1-1,1 1 1,0 0-1,-1-1 1,1 1-1,-1-1 1,0 0-1,0 0 1,0 0-1,0 0 1,0 0 0,-1 0-1,1 0 1,-1 0-1,0-1 1,0 1-1,0-1 1,0 1-1,-1-1 1,1-3 0,-1 6 48,0-1 0,0 1 0,0 0 0,0-1 0,0 1 0,0 0 0,-1-1 0,1 1 0,0 0 0,-1 0 0,1-1 0,-1 1 0,1 0 0,-1 0 0,1-1 0,-1 1 0,0 0 0,0 0 0,0 0 0,1 0 0,-1 0 0,0 0 0,0 0 0,0 1 0,-1-1 0,-1-1 1,0 1 139,0 0 1,-1 0-1,0 1 1,1-1-1,-1 1 1,1 0 0,-1 0-1,0 0 1,-3 1-1,4 0-39,1 0-1,-1 0 0,0 0 0,1 0 0,-1 0 0,1 1 0,0-1 0,-1 1 0,1-1 1,0 1-1,0 0 0,0 0 0,0 0 0,0 0 0,0 0 0,1 0 0,-1 1 0,1-1 1,-1 1-1,1-1 0,0 1 0,-1 3 0,-1 1 73,0 1 0,1 0 0,0-1 0,0 1 0,1 0 0,-1 14 0,2-17-131,0 0 0,0 0 0,0 1 0,1-1 0,0 0 0,0 0 0,1 0 0,-1 0 0,4 7 0,-3-9-52,0 0-1,0 0 1,1 0-1,-1 0 1,1-1 0,-1 1-1,1-1 1,0 0-1,0 0 1,0 0-1,1 0 1,-1 0 0,0-1-1,7 3 1,2-1-249,-1 0 1,0-1-1,1 0 1,0 0 0,-1-2-1,1 1 1,0-1-1,15-3 1,-24 2-192,1 0 1,-1-1-1,1 1 0,-1-1 1,0 0-1,1 0 1,-1 0-1,0 0 0,0 0 1,-1-1-1,1 1 0,0-1 1,-1 0-1,0 0 1,1 0-1,-1 0 0,2-5 1,-2 5-228,12-20-6131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53.3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0 5553,'0'0'12001,"-2"10"-11063,-4 158 1305,6-167-2249,0 0-1,1-1 0,-1 1 1,0-1-1,1 1 1,-1 0-1,1-1 1,-1 1-1,0-1 0,1 1 1,0-1-1,-1 0 1,1 1-1,-1-1 1,1 1-1,-1-1 0,1 0 1,0 0-1,-1 1 1,1-1-1,0 0 1,-1 0-1,1 0 1,0 1-1,-1-1 0,1 0 1,0 0-1,-1 0 1,1 0-1,1-1 1,23-2-891,-21 0 645,0 0 0,0 0 0,-1 0 0,1-1-1,-1 1 1,0-1 0,0 0 0,0 1 0,2-6 0,23-43-820,-21 37 1398,-6 14 263,-1 20 1925,0-12-2365,-1-1-13,1 0 0,0-1 1,1 1-1,-1 0 1,1 0-1,0 0 1,3 7-1,-3-11-149,0-1 0,0 1 1,1 0-1,-1-1 0,0 1 0,0-1 0,1 1 0,-1-1 1,1 0-1,0 0 0,-1 0 0,1 0 0,0 0 0,-1 0 0,1 0 1,0 0-1,0-1 0,0 1 0,0-1 0,0 1 0,0-1 1,0 0-1,0 0 0,0 0 0,0 0 0,3 0 0,-1 0-512,0 1-1,0-1 1,0 0 0,0-1-1,0 1 1,0-1-1,0 0 1,0 0-1,-1 0 1,1 0-1,0-1 1,0 1 0,-1-1-1,1 0 1,-1 0-1,7-5 1,6-9-4546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53.6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28 1 4585,'0'0'14694,"-5"20"-13759,1 3-684,-1-2 17,1 1 1,1 0 0,-1 41-1,3-16 146,0-15-119,3 42 0,-2-66-299,1-1 0,0 1-1,1-1 1,0 1 0,0-1-1,0 0 1,1 0-1,0 0 1,1 0 0,8 12-1,-3-13-1138,-9-6 934,1 0 0,-1 0 1,0 0-1,1 0 0,-1 0 0,0 0 0,1 0 0,-1 0 0,1 0 0,-1 0 0,0 0 1,1-1-1,-1 1 0,0 0 0,1 0 0,-1 0 0,0-1 0,1 1 0,-1 0 1,0 0-1,0-1 0,1 1 0,-1 0 0,0 0 0,0-1 0,1 1 0,-1 0 1,0-1-1,0 1 0,0 0 0,0-1 0,1 1 0,-1-1 0,0 1 0,0 0 0,0-1 1,0 1-1,0 0 0,0-1 0,0 0 0,0-16-6186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54.0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9458,'0'0'10282,"58"8"-10250,-34-3-32,3-2-256,0-1-704,5 4-1425,-11-1-1711,-2 0-2186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54.5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19 113 6689,'0'0'9789,"7"3"-9495,-5-2-317,1 1 1,0-1 0,-1 0 0,1 0-1,0 0 1,0-1 0,-1 1 0,1-1-1,0 1 1,0-1 0,0 0 0,0 0-1,-1 0 1,1 0 0,0-1 0,0 1 0,0-1-1,0 0 1,-1 0 0,1 0 0,0 0-1,-1 0 1,1 0 0,-1-1 0,1 0-1,-1 1 1,0-1 0,0 0 0,0 0-1,0 0 1,0 0 0,0 0 0,0-1-1,-1 1 1,1 0 0,2-5 0,-3 4-18,1 1 1,-1-1 0,0 0 0,0 1-1,0-1 1,0 0 0,0 0 0,-1 0-1,1 0 1,-1 0 0,1 1-1,-1-1 1,0 0 0,-1 0 0,1 0-1,0 0 1,-1 0 0,1 0 0,-2-3-1,1 4 104,0 0 0,-1 1 0,1-1 0,0 0 0,-1 1 0,1-1 0,-1 1 0,0-1-1,1 1 1,-1 0 0,0 0 0,0-1 0,0 1 0,0 1 0,0-1 0,0 0 0,0 0 0,0 1 0,0-1-1,0 1 1,0 0 0,0-1 0,-1 1 0,1 0 0,-2 1 0,1-2 101,0 1 0,0 0 0,0 1 0,0-1 0,0 0 0,1 1 0,-1 0 0,0-1 0,0 1 0,1 0 0,-1 1-1,0-1 1,1 0 0,-1 1 0,-2 2 0,2-1-49,1-1 0,0 1 0,-1 0 0,1 1 0,1-1 0,-1 0 0,0 1 0,1-1-1,0 0 1,0 1 0,-1 6 0,-1-1 40,1 1 0,1-1 0,0 1 0,0 0 0,1 0 1,2 19-1,-2-27-148,0 1 0,1 0 1,0 0-1,-1-1 1,1 1-1,0-1 0,0 1 1,1-1-1,-1 1 1,0-1-1,1 0 0,0 1 1,-1-1-1,1 0 1,0 0-1,0 0 1,0-1-1,1 1 0,-1 0 1,0-1-1,0 1 1,1-1-1,-1 0 0,1 0 1,0 0-1,-1 0 1,1 0-1,4 0 0,2 1-230,0-1 1,1 0-1,-1 0 0,0-1 0,0 0 0,0-1 0,16-3 0,-21 3-219,1-1 0,-1 1-1,0-1 1,1 0 0,-1-1 0,0 1 0,0-1 0,0 0-1,-1 0 1,1 0 0,-1 0 0,1 0 0,-1-1 0,0 0-1,-1 1 1,5-8 0,-3 3-270,0 0 1,-1 1-1,0-2 1,0 1-1,0 0 0,1-17 1,0-27 9025,-4 56-6361,-2 32-479,1-26-1345,0 0-1,0 1 0,1-1 0,0 1 1,1-1-1,0 1 0,1-1 1,0 0-1,4 11 0,-5-20-153,-1 0 1,1 0-1,-1 0 0,1 0 1,0 0-1,0 0 0,-1 0 1,1 0-1,0 0 0,0 0 1,0-1-1,0 1 0,0 0 1,0-1-1,0 1 0,0-1 0,0 1 1,0-1-1,0 1 0,0-1 1,0 0-1,1 1 0,-1-1 1,0 0-1,0 0 0,0 0 1,0 0-1,1 0 0,-1 0 0,0 0 1,0-1-1,0 1 0,0 0 1,1-1-1,-1 1 0,0 0 1,0-1-1,0 1 0,1-2 1,2 0-172,-1-1 1,0 1 0,0-1-1,0 1 1,0-1 0,0 0 0,-1 0-1,1-1 1,-1 1 0,3-5-1,1-6-339,-1 1 0,-1-1 0,5-20-1,8-25 981,-13 72 2900,-3 12-2800,0-19-483,-1 3 139,1 1 1,0 0-1,0-1 1,6 19-1,-6-26-260,0 0 0,-1 0 0,1 0 0,0 0 0,0 0 0,1 0 0,-1-1 0,0 1 0,1 0-1,-1-1 1,1 1 0,-1-1 0,1 1 0,0-1 0,-1 0 0,1 0 0,0 0 0,0 0 0,0 0-1,0 0 1,0 0 0,0-1 0,0 1 0,0-1 0,0 1 0,1-1 0,-1 0 0,3 0 0,3 1-801,27-4-6584,-13-8-2685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54.9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125 14 6737,'0'0'8841,"-6"-3"-7727,3 2-893,-1-1 0,1 0 0,-1 1 0,0 0 0,0 0 0,0 0 0,-7 0 0,9 1-140,0 0 1,0 0-1,1 1 1,-1-1 0,0 1-1,0-1 1,0 1-1,0 0 1,1-1 0,-1 1-1,0 0 1,0 0 0,1 0-1,-1 1 1,1-1-1,-1 0 1,1 1 0,0-1-1,0 1 1,-1-1-1,0 3 1,-5 7 91,1 1 0,1-1-1,0 1 1,0 0 0,1 0 0,1 0 0,0 1-1,0-1 1,2 1 0,-1-1 0,2 1 0,0 0-1,2 22 1,-2-33-169,1 0 0,-1 0 0,1-1 0,-1 1 0,1 0 0,-1 0-1,1-1 1,0 1 0,0-1 0,0 1 0,0 0 0,0-1 0,0 0 0,0 1 0,1-1 0,-1 0-1,0 0 1,1 1 0,2 0 0,-1 0-16,0-1 0,1 1 0,0-1 0,-1 0 0,1 0 0,0 0 0,0 0 0,7 0 0,-3-1-404,0 0 1,-1 0 0,1-1 0,0 0 0,0 0-1,-1-1 1,1 0 0,12-5 0,9-13-5765,-7-1-4291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55.3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20 11546,'105'100'2016,"-84"-80"-1046,-14-20 1234,-1 1-2224,0-1 0,-1 0 0,1 0 0,-1-1 0,1 0 0,-1 0 0,1 0 0,-1-1 0,0 1 0,1-1 0,-1 0 0,0-1 0,0 1 0,-1-1 0,1 0 0,0-1 0,-1 1 0,0-1 0,0 0 0,0 1 0,0-2 1,-1 1-1,1 0 0,-1-1 0,0 0 0,0 0 0,2-5 0,-4 5-48,0 0 0,0 0 0,0 0 0,-1 0 0,1-1 0,-1 1 0,0 0 0,-2-9 0,2 13 79,-1 0 1,1 1 0,-1-1 0,0 1 0,1-1-1,-1 1 1,0-1 0,1 1 0,-1 0-1,0-1 1,1 1 0,-1 0 0,0-1-1,0 1 1,1 0 0,-1 0 0,0 0 0,0 0-1,0 0 1,1 0 0,-3 0 0,-22 0 678,19 0-338,4 0-200,-1 0-1,1 1 0,-1-1 1,1 0-1,-1 1 0,1 0 1,-1-1-1,1 1 1,-1 0-1,1 0 0,0 1 1,0-1-1,-1 0 0,1 1 1,0-1-1,0 1 1,0 0-1,-2 3 0,0-1 25,1 1-1,1-1 0,-1 1 0,1 0 0,-1 0 1,1 0-1,1 0 0,-3 8 0,1 5 69,1-1 0,0 1 0,1 0-1,2 25 1,-1-42-239,1 1 1,-1 0-1,0 0 0,1 0 1,-1 0-1,1 0 0,0-1 1,-1 1-1,1 0 0,0-1 1,0 1-1,0 0 0,0-1 1,0 1-1,1-1 0,-1 0 1,0 1-1,1-1 0,-1 0 1,1 0-1,1 1 0,1 0-21,0 0 0,-1 0 0,1-1 0,1 1 0,-1-1-1,0 0 1,0-1 0,0 1 0,6 0 0,-2-1-497,0 0 0,0-1 0,1 1 0,-1-2 0,0 1 0,0-1 0,0 0 0,-1-1 0,12-5 0,8-10-4771,-5-1-2971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18:55.6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128 1 9738,'0'0'9606,"-18"9"-8663,-56 35-198,72-43-706,0 1-1,-1-1 0,1 1 0,1 0 0,-1 0 0,0 0 0,0 0 1,1 0-1,-1 1 0,1-1 0,0 0 0,-1 1 0,1-1 0,0 1 0,1-1 1,-1 1-1,0 0 0,1-1 0,-1 1 0,1 0 0,0-1 0,0 1 1,0 0-1,0-1 0,1 1 0,0 2 0,0 8 63,-1-10-80,0 1 0,0 0 0,1 0 0,-1 0 0,1 0 0,0 0 0,0-1-1,1 1 1,-1 0 0,1-1 0,0 1 0,0-1 0,0 0 0,4 6-1,2-1-13,-1-1 0,2 0-1,16 11 1,19 17 12,-44-35-27,1 1 0,-1-1 0,0 0 0,1 1 0,-1-1 0,1 0 0,-1 1 0,0-1 0,1 1 0,-1-1 0,0 1 0,1-1 0,-1 1 0,0-1 0,0 1-1,1-1 1,-1 1 0,0-1 0,0 1 0,0-1 0,0 1 0,0 0 0,0-1 0,0 1 0,0-1 0,0 1 0,0-1 0,0 1 0,0 0 0,-16 6-130,-35-6-105,41-2 96,0 2-224,-19-3-1008,15-7-5264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19.2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1 6313,'0'0'7957,"-1"6"-5001,-1 26-2053,1-10-758,2-1-1,0 1 0,1-1 1,1 1-1,1-1 1,13 39-1,-17-60-143,0 1 0,0-1 0,1 0 0,-1 1 0,0-1 0,1 1 0,-1-1 0,0 1-1,1-1 1,-1 0 0,0 1 0,1-1 0,-1 0 0,1 1 0,-1-1 0,1 0 0,-1 0 0,1 0 0,-1 1 0,1-1 0,-1 0 0,1 0-1,-1 0 1,1 0 0,-1 0 0,1 0 0,-1 0 0,1 0 0,-1 0 0,1 0 0,-1 0 0,1 0 0,-1 0 0,1 0 0,-1-1 0,1 1-1,-1 0 1,1 0 0,-1 0 0,1-1 0,-1 1 0,1 0 0,-1-1 0,0 1 0,1 0 0,-1-1 0,1 1 0,-1-1 0,24-23 53,-18 17-59,1 2-14,0-1 1,1 1-1,0 0 1,0 1 0,0 0-1,1 0 1,-1 1-1,1 0 1,0 1-1,9-2 1,16-2 0,46-2 0,-41 6 11,375-20-9,63 27 0,-406-2 28,118 22 1,-111-12-2,80 2 0,-37-13 9,-33-2 30,169 22 0,-202-11-25,1-4 0,58 2 0,-97-8 59,-15-1-67,-1 1-1,0-1 0,0 0 0,0 0 1,0 1-1,0-1 0,0 0 1,1 0-1,-1 0 0,0 0 0,0 0 1,0-1-1,0 1 0,0 0 1,0 0-1,1-1 0,-1 1 1,0-1-1,0 1 0,0-1 0,0 1 1,0-1-1,0 0 0,-1 1 1,1-1-1,0 0 0,0 0 1,0 0-1,-1 0 0,1 0 0,0 1 1,-1-1-1,1 0 0,-1-1 1,1 1-1,-1 0 0,1 0 0,-1 0 1,0 0-1,0 0 0,1 0 1,-1 0-1,0-3 0,5-25-546,-1-1 0,1-51 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8:59.7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10962,'0'0'6666,"9"18"-16668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20.5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5761,'0'0'11619,"3"56"-10827,-1-35-232,-2 1-232,3-1-192,-3-2 16,3-3-152,-3-3-176,3-5-24,-1-3-1208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22.1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8778,'0'0'5849,"-5"101"-5617,15-79-168,1-1-64,3-2-40,-1-3-1416,-5-6-3161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23.0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 9994,'0'0'7050,"-1"21"-6332,-2 69-157,3-69-469,0 0 0,2-1 0,1 1-1,0-1 1,1 1 0,8 20 0,0 3-283,-10-37 854,0-3-3802,0-16-3667,-2-8 226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23.3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42 6025,'0'0'8015,"9"-6"-7640,27-21-206,-33 25-161,0 1 0,1 0-1,-1 0 1,0 0-1,1 0 1,-1 0-1,0 1 1,1-1-1,-1 1 1,1 0-1,-1 0 1,1 1 0,-1-1-1,1 0 1,-1 1-1,0 0 1,1 0-1,-1 0 1,0 0-1,0 1 1,0-1-1,0 1 1,0 0 0,0 0-1,0 0 1,0 0-1,-1 0 1,1 1-1,-1-1 1,0 1-1,3 3 1,0 0-14,0 0-1,-1 0 1,0 1 0,0 0 0,0 0 0,3 9 0,-6-15 62,0 1 1,-1 0 0,1 0-1,0 0 1,-1 0 0,0 0-1,1 0 1,-1 0 0,0 0-1,0 0 1,0 0 0,0 0-1,-1 0 1,1 0 0,0 0-1,-1 0 1,1 0 0,-1 0-1,0 0 1,0 0 0,0-1-1,0 1 1,0 0 0,0-1-1,0 1 1,-1 0 0,1-1 0,-3 3-1,-2 0 85,0 0 1,0 0-1,0-1 0,-1 0 0,1 0 1,-1-1-1,-7 2 0,-29 2-2971,43-17-4030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23.9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161 20 8618,'0'0'7727,"-6"-4"-6894,0 2-564,0-1-1,0 1 0,0 0 0,-1 0 0,-7-1 1,11 2-212,0 1 1,0 0-1,0 0 1,0 0-1,0 0 1,1 0-1,-1 0 1,0 1-1,0 0 1,0-1-1,1 1 1,-1 0-1,0 0 1,1 1-1,-1-1 1,1 0-1,-4 3 1,1 0 6,1 0-1,-1 1 1,1-1 0,0 1 0,0 0 0,1 0-1,-1 0 1,1 1 0,0-1 0,1 1 0,-3 5-1,2-1-2,1 1 0,0-1 0,0 1 0,1-1 0,1 17 0,0-26-66,0 0 1,1 0-1,-1 0 1,0 0-1,1 0 1,-1 0-1,1 0 1,-1-1-1,1 1 1,-1 0-1,1 0 1,0 0-1,-1-1 1,1 1-1,0 0 1,-1-1-1,1 1 1,0-1-1,0 1 1,0-1-1,0 1 1,0-1-1,0 1 1,0-1-1,-1 0 1,1 0-1,0 1 1,0-1-1,0 0 1,0 0-1,2 0 1,40 1-866,-33-2 257,-7 1 371,0 1 1,-1-2 0,1 1-1,-1 0 1,1 0-1,0-1 1,-1 0 0,1 1-1,-1-1 1,0 0 0,1 0-1,-1 0 1,0-1-1,5-2 1,-5 2-2,1-1 1,-1 0-1,0-1 1,1 1-1,-1 0 0,-1 0 1,1-1-1,0 1 1,1-7-1,14-48-768,-15 33 5475,0 39-4096,1-1 1,0 1-1,0 0 1,1-1-1,1 1 1,13 23-1,-17-34-413,0-1-1,1 1 1,0-1-1,-1 0 1,1 0-1,0 1 1,0-1-1,0 0 1,1-1-1,-1 1 1,0 0-1,1-1 1,-1 1-1,1-1 1,-1 0-1,1 1 0,4 0 1,-5-2-269,-1 1 0,1-1-1,0 0 1,0 0 0,-1 0 0,1 0 0,0 0-1,0 0 1,-1 0 0,1 0 0,0-1 0,0 1-1,-1-1 1,1 0 0,0 1 0,-1-1 0,1 0-1,-1 0 1,1 0 0,-1 0 0,1 0 0,-1 0-1,0 0 1,0 0 0,1-1 0,-1 1 0,1-3-1,10-15-8172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24.4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5313,'0'0'8173,"0"5"-7179,0 19-310,0-2 447,3 39 0,-2-54-1624,1 1 0,-1-1 0,2 0 0,-1 1 0,5 8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24.9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9570,'0'0'4441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25.8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1 9618,'0'0'6834,"0"3"-6201,-2 15-389,1 0 0,1 0 0,0 0 0,2 0 0,0 0 0,5 20 0,-2-62-4182,-1-18 4216,-4 36-367,0 0 243,0 1 0,1-1-1,0 0 1,0 1-1,0-1 1,3-6-1,-3 11-110,-1 0-1,1-1 1,0 1-1,0 0 1,0-1-1,0 1 1,0 0-1,0 0 1,1 0-1,-1 0 1,0 0-1,0 0 1,1 0-1,-1 0 1,1 1-1,-1-1 0,1 0 1,-1 1-1,1-1 1,-1 1-1,1 0 1,-1 0-1,1-1 1,-1 1-1,1 0 1,2 0-1,11 0-151,36 3-1178,-19 8-3541,-18-3-2325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28.2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155 1 1016,'0'0'10864,"-11"1"-10491,-36 5 195,45-5-470,-1 0 0,0 0 0,0 0 0,1 0 0,-1 1 0,0-1-1,1 1 1,0 0 0,-1 0 0,1 0 0,0 0 0,0 0 0,0 1-1,-2 2 1,-18 34 1018,18-32-888,-1 5-21,0 1 1,0-1 0,1 1 0,1 0 0,0 0-1,0 14 1,-2 80 202,6-96-370,1 0-1,-1-1 0,2 1 1,0-1-1,0 1 1,0-1-1,2 0 1,-1 0-1,1 0 1,0-1-1,1 1 1,0-2-1,10 12 1,-7-9-419,1-2 1,-1 1-1,1-1 1,16 11-1,-18-15-762,0 0-1,0-1 0,0 0 0,0 0 0,1-1 0,15 4 0,-7-5-6222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28.8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54 8690,'0'0'4966,"12"-9"-4455,42-24-112,-52 31-373,1 0 0,0 1 0,-1 0 0,1 0-1,0 0 1,0 0 0,0 0 0,0 0 0,0 1 0,0-1 0,0 1 0,0 0 0,0 0 0,4 1 0,-6-1-14,1 1 0,-1-1 0,1 1 0,-1-1 1,0 1-1,1 0 0,-1 0 0,0 0 0,0 0 0,1 0 0,-1 0 0,0 0 1,0 0-1,0 0 0,0 0 0,0 1 0,-1-1 0,1 0 0,1 3 1,0 4 19,1 1 1,-1-1 0,-1 0 0,0 1 0,0-1 0,-1 1-1,0 9 1,0-12-10,-1 2-25,0 1 0,-1-1 0,1 0 1,-1 0-1,-1 0 0,0 0 0,0 0 0,-1-1 0,1 1 0,-2-1 0,-9 13 0,4-6 3,-2 0-1,0-1 1,0-1 0,-25 20-1,37-32-3,0 0 0,-1 0 0,1 0 0,0 0 0,0 0 0,0 1 0,0-1 0,-1 0 1,1 0-1,0 0 0,0 0 0,0 0 0,0 1 0,0-1 0,0 0 0,-1 0 0,1 0 0,0 1 0,0-1 0,0 0 0,0 0 0,0 0 0,0 1 0,0-1 0,0 0 0,0 0 0,0 0 0,0 1 0,0-1 0,0 0 0,0 0 0,0 0 0,0 1 0,0-1 0,0 0 0,1 0 0,-1 0 0,0 1 0,0-1 0,0 0 0,0 0 0,11 7 194,19 3 365,-26-9-522,20 5 256,0-1-1,37 2 1,12-4-2651,-58-3-1312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00.3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3025,'0'0'13688,"4"19"-11942,5 31-1036,25 164-21,-29-308-3961,-6 59 2637,0 25 576,0 0 1,0 0 0,1 0-1,1 1 1,-1-1 0,2 0 0,-1 0-1,6-14 1,-6 22 91,-1 1-1,1-1 1,0 1-1,0 0 1,0 0-1,1-1 1,-1 1-1,0 0 1,0 0-1,1 0 1,-1 0 0,0 1-1,1-1 1,-1 0-1,1 0 1,-1 1-1,1-1 1,-1 1-1,1 0 1,0-1-1,-1 1 1,1 0 0,-1 0-1,1 0 1,0 0-1,-1 0 1,1 0-1,0 0 1,-1 1-1,1-1 1,-1 1-1,1-1 1,-1 1 0,1-1-1,-1 1 1,1 0-1,-1 0 1,1 0-1,-1 0 1,0 0-1,0 0 1,0 0-1,1 0 1,-1 0 0,0 1-1,1 2 1,4 11 87,0 2 0,-1-1 0,-1 1 0,2 21 0,-6-38-353,0 1 0,0-1 0,0 1 1,0-1-1,0 1 0,0 0 0,0-1 1,0 1-1,0-1 0,1 1 0,-1-1 1,0 1-1,0-1 0,0 1 0,1-1 1,-1 1-1,0-1 0,1 1 0,-1-1 1,0 1-1,1-1 0,-1 1 0,0-1 1,1 0-1,-1 1 0,1-1 0,-1 0 1,1 1-1,-1-1 0,1 0 0,-1 0 1,1 1-1,-1-1 0,1 0 0,0 0 1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29.4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122 5 7434,'0'0'8564,"-9"-2"-8380,4 1-160,0 0-1,0 1 1,0-1-1,0 1 1,-1 0 0,1 1-1,0-1 1,0 1-1,-10 3 1,12-3 38,0 0-1,0 0 1,1 0-1,-1 0 1,0 1-1,1-1 1,-1 1-1,1-1 1,0 1-1,-1 0 1,1 0-1,0 0 1,0 1-1,0-1 1,1 0-1,-1 1 1,1-1-1,-1 1 1,1-1-1,0 1 1,0 0-1,0 0 1,0-1-1,0 4 1,0-3-34,0 0-1,1 1 1,0-1-1,0 0 1,0 0 0,0 0-1,0 0 1,1 1 0,-1-1-1,1 0 1,0 0 0,0 0-1,0 0 1,0 0 0,1 0-1,-1-1 1,1 1 0,-1 0-1,3 2 1,3 2-18,0-1 0,0 0 0,0 0 0,1 0 0,8 4 0,-10-7-17,0 0 0,0 1 0,-1 0 0,1 0 0,-1 1 0,0-1 0,0 1 0,-1 0 0,0 0 0,1 1 0,-2-1 1,5 8-1,-7-11-17,0 0 0,-1 0 0,1 0 1,0 1-1,-1-1 0,0 0 1,1 0-1,-1 1 0,0-1 0,0 0 1,0 0-1,-1 3 0,1-4-81,-1 0 1,1 0-1,0 0 0,-1 0 0,1-1 0,-1 1 1,1 0-1,-1-1 0,1 1 0,-1 0 1,1-1-1,-1 1 0,0 0 0,1-1 0,-1 1 1,0-1-1,1 1 0,-1-1 0,0 0 0,0 1 1,0-1-1,1 0 0,-1 1 0,0-1 1,0 0-1,0 0 0,0 0 0,0 0 0,1 0 1,-3 0-1,3 0-48,-1 0 1,1 0-1,-1 0 1,1 0-1,-1 0 1,1 0-1,0-1 0,-1 1 1,1 0-1,-1 0 1,1 0-1,-1-1 1,1 1-1,0 0 1,-1-1-1,1 1 0,0 0 1,-1-1-1,1 1 1,0 0-1,-1-1 1,1 1-1,0-1 1,0 1-1,0-1 0,-1 1 1,1-1-1,0 1 1,0 0-1,0-1 1,0 1-1,0-1 1,0 1-1,0-1 1,0 1-1,0-1 0,0 0 1,0-2-833,-3-13-5411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29.8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0 112 4689,'0'0'6564,"24"-12"-6333,70-39-182,-89 48-45,0 1 0,0-1 0,-1 0 0,1-1 0,-1 1 0,6-6 0,-10 9-6,0-1 0,0 1 1,1 0-1,-1-1 0,0 1 0,0-1 1,1 1-1,-1 0 0,0-1 1,0 1-1,0-1 0,0 1 0,0-1 1,0 1-1,1-1 0,-1 1 1,0-1-1,0 1 0,0-1 1,-1 1-1,1 0 0,0-1 0,0 1 1,0-1-1,0 1 0,0-1 1,-1 1-1,1-1 0,0 1 0,0 0 1,0-1-1,-1 1 0,1 0 1,0-1-1,-1 1 0,1 0 0,-1-1 1,-3 0 163,1 0 0,-1 0 1,0 0-1,0 0 0,0 1 0,1 0 1,-1 0-1,0 0 0,0 0 0,0 0 1,0 1-1,0 0 0,1 0 0,-1 0 1,0 0-1,0 0 0,-4 4 0,5-3 86,1 1 0,0 0-1,0 0 1,0 0 0,0 1-1,1-1 1,-1 0 0,1 1-1,0-1 1,0 1 0,0-1-1,0 1 1,0 5-1,1 50 1165,1-56-1379,-1 0-30,1 0 1,0-1-1,-1 1 0,1 0 1,0-1-1,1 1 0,-1-1 0,0 0 1,1 1-1,-1-1 0,1 0 0,0 0 1,0 0-1,0 0 0,0 0 1,0 0-1,0 0 0,0-1 0,1 1 1,-1-1-1,0 0 0,1 1 0,-1-1 1,1 0-1,0-1 0,-1 1 1,1 0-1,0-1 0,0 0 0,3 1 1,-2 0-361,1-1 1,0 1-1,0-1 0,-1 0 1,1 0-1,0-1 1,0 0-1,-1 1 1,1-1-1,0-1 1,-1 1-1,1-1 0,-1 0 1,0 0-1,1 0 1,4-4-1,8-11-3028,-3-1-1685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30.1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6385,'0'0'7999,"0"9"-7160,0 120 1007,0-128-1867,0-1 0,0 1 0,0 0 1,0-1-1,0 1 0,0-1 0,0 1 0,0-1 0,0 1 0,1-1 0,-1 1 1,0-1-1,0 1 0,1-1 0,-1 1 0,0-1 0,1 0 0,-1 1 0,0-1 1,1 1-1,-1-1 0,1 0 0,-1 1 0,1-1 0,-1 0 0,1 1 1,-1-1-1,1 0 0,-1 0 0,1 0 0,-1 0 0,1 1 0,-1-1 0,1 0 1,-1 0-1,1 0 0,-1 0 0,1 0 0,0 0 0,-1 0 0,1 0 0,-1 0 1,1-1-1,-1 1 0,1 0 0,-1 0 0,1 0 0,-1-1 0,1 1 1,0-1-1,1 1-162,0-1 0,0 0 0,1 0 0,-1 0 1,0-1-1,0 1 0,0-1 0,0 1 0,0-1 0,2-2 1,7-16-608,-9 15 742,1 1 1,-1-1 0,1 1 0,-1 0 0,1 0-1,1 0 1,-1 0 0,6-5 0,-7 11 289,-1-1 0,0 0 0,0 1 0,0 0 1,0-1-1,0 1 0,0 0 0,0-1 0,-1 1 1,1 0-1,-1 0 0,1 0 0,-1-1 0,0 1 1,1 3-1,0 1 226,0-2-424,0-1-1,0 0 0,1 0 1,-1 1-1,1-1 0,0 0 1,0 0-1,0-1 0,0 1 1,0 0-1,0-1 0,1 1 1,-1-1-1,1 0 1,0 0-1,0 0 0,5 3 1,-6-4-418,1 0 0,0 0 0,-1-1 0,1 1 0,0-1 0,0 1 0,-1-1 0,1 0 0,0 0 0,0 0 0,0-1 1,-1 1-1,1-1 0,0 1 0,2-2 0,6-5-5297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30.5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9658,'0'0'8767,"0"22"-7948,-5 177 1039,5-187-1864,-1 0 0,2 0-1,0-1 1,0 1 0,1 0 0,1-1 0,0 1 0,1-1-1,0 0 1,0 0 0,1 0 0,10 16 0,-15-27-62,0 1 0,0-1-1,0 0 1,0 0 0,0 0 0,0 0 0,0 0 0,0 0 0,0 1 0,0-1 0,1 0-1,-1 0 1,0 0 0,0 0 0,0 0 0,0 0 0,0 0 0,0 1 0,0-1 0,0 0-1,0 0 1,0 0 0,0 0 0,0 0 0,1 0 0,-1 0 0,0 0 0,0 0 0,0 0-1,0 0 1,0 0 0,0 1 0,0-1 0,1 0 0,-1 0 0,0 0 0,0 0 0,0 0-1,0 0 1,0 0 0,0 0 0,0 0 0,1 0 0,-1 0 0,0 0 0,0 0 0,0 0-1,0-1 1,0 1 0,0 0 0,1 0 0,-1 0 0,0 0 0,0 0 0,0 0-1,0 0 1,0 0 0,0 0 0,0 0 0,0 0 0,0 0 0,0-1 0,1 1 0,-1 0-1,0 0 1,0 0 0,0 0 0,0 0 0,0-10-5187,0 7 4722,0-17-7568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30.9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7466,'0'0'8081,"62"0"-8081,-41 0-224,1 5-1104,-4 3-240,4 11-857,-9-3-1656</inkml:trace>
  <inkml:trace contextRef="#ctx0" brushRef="#br0" timeOffset="1">0 0 1880,'156'102'2770,"-123"-75"334,-29-18 308,-1-8-1114,5-1-1474,-4 0-744,-1-1 0,0 0 0,1 1 0,-1-1 0,0 0 0,0-1 0,0 1 0,0-1 0,0 1 0,0-1 0,0 0 0,0 0 0,0 0 0,-1 0 0,1-1 0,-1 1 0,4-5 0,-3 3-130,0 0-1,-1 0 0,1 0 0,-1 0 1,0 0-1,0 0 0,0 0 0,-1-1 1,1 1-1,-1-1 0,0 1 0,0-10 1,-33 15 1773,31 0-1648,-1 0 1,1 0 0,-1 0-1,1 0 1,-1 0 0,1 1-1,0-1 1,-1 0 0,1 1-1,0-1 1,0 1 0,0-1-1,0 1 1,0-1 0,1 1-1,-1 0 1,0-1 0,1 1-1,-1 0 1,1 0 0,0 0-1,-1 2 1,0 46 609,1-36-599,0-12-90,1 1 1,-1-1-1,1 0 1,0 0-1,-1 0 0,1 1 1,0-1-1,0 0 1,0 0-1,1 0 1,-1 0-1,0 0 1,1-1-1,-1 1 0,1 0 1,0-1-1,0 1 1,-1-1-1,1 1 1,0-1-1,0 0 1,0 0-1,0 0 0,1 0 1,-1 0-1,0 0 1,0-1-1,0 1 1,1-1-1,2 1 0,1 0-532,0 0 0,-1 0-1,1-1 1,-1 0 0,1 0-1,0 0 1,-1-1 0,1 0-1,0 0 1,-1 0-1,11-4 1,1-7-4586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31.2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0 392,'0'0'16450,"0"16"-15538,0 119 419,0-133-1319,0-1-1,0 1 0,0-1 0,0 1 0,0-1 1,0 1-1,0-1 0,1 1 0,-1-1 0,1 0 1,-1 1-1,1-1 0,-1 0 0,3 3 0,-3-4-67,0 1 0,1-1 1,-1 0-1,1 0 0,-1 1 0,1-1 0,-1 0 0,0 0 0,1 0 0,-1 0 0,1 0 0,-1 0 0,1 0 0,-1 1 0,1-1 1,-1-1-1,1 1 0,-1 0 0,1 0 0,-1 0 0,1 0 0,-1 0 0,0 0 0,1 0 0,-1-1 0,1 1 0,-1 0 1,1-1-1,2-1-212,-1 0 0,1 0 0,-1 0 0,1 0 0,-1-1 0,0 1 0,0-1 0,0 1 0,0-1 0,1-4 0,3-7-223,10-22-132,-16 35 722,1 0-1,-1 0 1,1 0-1,-1 0 0,1 1 1,0-1-1,0 0 1,-1 0-1,1 1 0,0-1 1,0 0-1,0 1 0,0-1 1,0 1-1,0-1 1,0 1-1,0-1 0,0 1 1,0 0-1,0-1 0,0 1 1,0 0-1,0 0 1,0 0-1,0 0 0,0 0 1,0 0-1,2 0 1,-1 2 38,0 0 0,-1 0 0,1 0 0,0 1 0,0-1 0,-1 0 0,0 1 0,1 0 0,-1-1 0,0 1 0,0-1 0,0 1 0,-1 0 0,1 0 0,0 5 0,2 2 68,9 19 115,0-20-1679,4-10-3324,-6-6-2159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31.6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136 2 9874,'0'0'4260,"-10"0"-3942,3 0-253,2-1 113,0 1 0,1-1 0,-1 1 0,0 0 0,1 1 0,-1-1 0,0 1 0,1 0 0,-1 0 0,1 1 0,-1-1 0,1 1 0,0 0 1,-1 0-1,1 0 0,-5 5 0,5-3-41,0 0 1,1 0-1,0 1 1,0 0-1,0 0 0,0 0 1,1 0-1,-1 0 1,1 0-1,1 1 1,-1-1-1,1 1 1,0-1-1,0 1 0,1-1 1,-1 1-1,2 9 1,-1-11-109,0 0 0,1 0 0,0 0 0,0 0 0,0 0 0,1 0 1,-1 0-1,1 0 0,0 0 0,0 0 0,0-1 0,1 1 0,-1-1 0,1 0 1,0 0-1,0 0 0,0 0 0,0 0 0,0 0 0,1-1 0,-1 0 0,1 0 1,0 0-1,3 2 0,1-1-268,0-1 1,0 1-1,0-1 0,9 0 1,16 0-4699,-19-2 67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31.9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0 146 8706,'0'0'5489,"23"-8"-5421,69-29 19,-87 36-90,-1-1 1,0 1 0,0-1 0,0 0-1,0 0 1,0-1 0,-1 1-1,1-1 1,-1 0 0,1 1-1,-1-2 1,0 1 0,0 0-1,0-1 1,-1 1 0,1-1 0,-1 0-1,0 0 1,0 0 0,0 0-1,1-5 1,-2 8 30,-1 0 1,0 0-1,0 0 1,1 0-1,-1 0 0,0 0 1,0 0-1,0 1 1,0-1-1,0 0 0,0 0 1,0 0-1,0 0 0,-1 0 1,1 0-1,0 0 1,0 0-1,-1 1 0,1-1 1,0 0-1,-1 0 0,1 0 1,-1 1-1,1-1 1,-1 0-1,0 0 0,1 1 1,-1-1-1,0 1 1,1-1-1,-1 0 0,0 1 1,0 0-1,0-1 0,1 1 1,-1-1-1,0 1 1,0 0-1,-1-1 0,0 1 114,0-1 0,0 1 0,0 0-1,0 0 1,0 0 0,0 0 0,0 0-1,0 0 1,0 0 0,0 1 0,0-1 0,0 1-1,0-1 1,0 1 0,0 0 0,1 0-1,-1 0 1,-3 2 0,2 0-3,0 1 1,-1-1-1,1 1 0,0 0 1,1 0-1,-1 0 1,1 1-1,0-1 0,0 1 1,0-1-1,1 1 1,-1-1-1,1 1 0,-1 6 1,0 10 248,0-1 0,1 21 0,1-41-382,0 2-1,0 0 1,0-1 0,0 1-1,1 0 1,-1 0-1,0-1 1,1 1 0,-1 0-1,1-1 1,0 1 0,-1-1-1,1 1 1,0-1 0,0 1-1,0-1 1,0 1-1,0-1 1,1 0 0,-1 0-1,0 0 1,0 1 0,1-1-1,1 1 1,0-1 0,1 1 0,-1-1 1,1 0-1,0 0 0,-1 0 0,1 0 0,0 0 1,0-1-1,0 0 0,5 0 0,-1 0-340,1-1 0,-1 0-1,0-1 1,10-2 0,-13 2-393,0 1 1,0-1 0,-1 0-1,1 0 1,-1-1 0,6-3-1,12-13-5051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32.3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94 0 9338,'0'0'6861,"-9"10"-5907,6-6-863,-9 9 368,1 0 0,1 1 1,0 0-1,-10 22 0,16-28-286,1 0 1,1-1-1,-1 1 0,1 0 0,0 1 1,1-1-1,0 0 0,0 13 0,1-20-168,1 0 1,-1 0-1,1 0 0,-1 0 0,1 0 1,-1 0-1,1-1 0,-1 1 0,1 0 0,0 0 1,-1-1-1,1 1 0,0 0 0,0-1 0,-1 1 1,1-1-1,0 1 0,0-1 0,0 1 1,0-1-1,0 0 0,0 1 0,0-1 0,0 0 1,0 0-1,0 0 0,0 1 0,1-1 1,39 4-22,-25-3-21,-15-1 35,-1 0-1,1 0 1,0 0 0,-1 0 0,1 0 0,0 0-1,-1 0 1,1 0 0,-1 1 0,1-1-1,0 0 1,-1 1 0,1-1 0,-1 0 0,1 1-1,0-1 1,-1 0 0,1 1 0,-1-1-1,1 1 1,-1-1 0,0 1 0,1-1 0,-1 1-1,0 0 1,1-1 0,-1 1 0,0-1-1,1 1 1,-1 0 0,0-1 0,0 1 0,0 0-1,0-1 1,0 1 0,0 0 0,0-1-1,0 1 1,0 0 0,0-1 0,0 2 0,0-1-15,-1 0 1,1 0 0,-1 0 0,1 0 0,-1-1-1,1 1 1,-1 0 0,0 0 0,1 0 0,-1-1-1,0 1 1,0 0 0,1-1 0,-1 1 0,0 0-1,0-1 1,0 1 0,0-1 0,0 0 0,0 1-1,0-1 1,0 0 0,0 1 0,0-1 0,0 0-1,0 0 1,-1 0 0,1 0-157,1 0 0,0 0 0,-1 0 0,1 0 0,0 0 0,-1 0 0,1 0 0,0 0 0,-1 0 0,1 0 0,0 0 0,-1 0 0,1 0 0,-1 0 0,1 0 0,0 0 0,-1 0 0,1-1 0,0 1-1,0 0 1,-1 0 0,1 0 0,0-1 0,-1 1 0,1 0 0,0 0 0,0-1 0,-1 1 0,1 0 0,0-1 0,0 1 0,0 0 0,0 0 0,-1-1 0,1 1 0,0-1 0,0 1 0,0 0 0,0-1 0,0 1 0,0 0 0,0-1 0,0 1 0,0 0 0,0-1 0,0 1 0,0-15-6649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32.7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7298,'0'0'11041,"17"3"-10263,54 15-119,-66-16-596,-1 0 0,1 0-1,0 1 1,-1-1 0,0 1 0,1 0-1,-1 0 1,-1 1 0,1-1 0,0 1-1,-1 0 1,1 0 0,-1 0 0,0 0-1,4 9 1,1 0 307,-2-3-267,0 1 1,0-1-1,-1 1 0,-1 1 1,1-1-1,-2 1 0,5 23 1,-5-9-75,-1 0 1,-3 44 0,-1-55 20,-1-1 1,0 0-1,-1 0 0,-1 0 1,0-1-1,-1 1 0,-14 22 1,5-7 73,13-27 84,-5 11-1164,6-13 802,1 0 0,0 0 0,-1 0 1,1 0-1,0 0 0,-1 0 0,1 0 0,0 0 0,-1 0 0,1 0 0,0 0 1,0 0-1,-1 0 0,1 0 0,0 0 0,-1-1 0,1 1 0,0 0 1,-1 0-1,1 0 0,0 0 0,0 0 0,-1-1 0,1 1 0,0 0 0,0 0 1,0-1-1,-1 1 0,1 0 0,0 0 0,0-1 0,0 1 0,0 0 0,-1 0 1,1-1-1,0 1 0,0 0 0,0-1 0,0 1 0,0 0 0,0-1 0,0 1 1,-5-13-7882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00.7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9034,'0'0'7468,"0"25"-6306,0 177 681,9-68-1053,-7-116-5001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48.5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9722,'0'0'9378,"8"0"-8575,25 0-175,70-1-200,127 17 0,-211-15-2073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48.9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0 10042,'0'0'7915,"-3"1"-7663,-2 2-228,0 0-1,1 0 1,-1 0-1,1 1 1,-1 0 0,1 0-1,0 0 1,-6 9-1,-29 42 48,36-50-40,0 0-12,-24 42 416,25-44-390,1 0 0,0 0-1,0 0 1,0 0 0,0 0 0,0 0 0,1 0 0,0 0-1,-1 1 1,1-1 0,0 0 0,0 0 0,1 0 0,0 5 0,0-7-25,0 0 1,-1 0 0,1 0-1,0 0 1,0 0 0,0 0-1,0-1 1,0 1 0,0 0-1,0-1 1,0 1 0,0-1-1,0 1 1,0-1 0,0 1-1,1-1 1,-1 0 0,0 1-1,2-1 1,4 2 88,7 2 65,1 0 0,-1-1 0,16 1 0,-20-4-197,0 1 0,0 1 0,0 0 0,0 0 0,-1 1 0,1 1 1,-1-1-1,18 10 0,-15 0-1779,-7 1-3087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51.4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12 5209,'0'0'12081,"-2"-11"-9712,1 64-1523,0-8-477,2 0 1,1 0-1,15 77 0,12-13-362,-37-115-4057,-7-10 1174,14 15 2445,-20-23-4759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51.8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9218,'0'0'9162,"139"0"-9058,-107 0-104,-5 8-720,2 0-1289,-8 0-919,-7-3-2465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52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11 9074,'0'0'10361,"-4"17"-9684,-2 14-251,1 1-1,-2 45 1,7-72-374,0 0 1,0-1 0,1 1 0,-1 0 0,1 0 0,0-1 0,0 1-1,3 7 1,-3-10-44,0 0 0,1-1 0,-1 1 0,0-1 0,0 0 0,1 1 0,-1-1 0,1 0 0,-1 0 0,1 0-1,0 0 1,-1 0 0,1 0 0,0-1 0,0 1 0,0 0 0,-1-1 0,1 0 0,0 1 0,0-1 0,0 0 0,0 0 0,0 0-1,3 0 1,-2 0-33,0 1 0,0-1-1,0 0 1,1 0 0,-1-1 0,0 1-1,0 0 1,0-1 0,1 0-1,-1 0 1,0 0 0,0 0-1,0 0 1,0-1 0,-1 1-1,1-1 1,0 0 0,-1 0 0,1 0-1,-1 0 1,1 0 0,-1-1-1,0 1 1,0-1 0,0 1-1,0-1 1,-1 0 0,1 1 0,-1-1-1,2-3 1,0-1-180,0 0 0,0 0-1,-1 0 1,0-1 0,0 1 0,-1-1 0,0 1-1,0-1 1,-1 1 0,0-1 0,0 1 0,0-1-1,-1 1 1,-3-14 0,2 18 199,1-1 1,0 0-1,-1 1 0,1-1 0,-1 1 0,0-1 1,0 1-1,-1 0 0,1 0 0,-1 0 1,1 0-1,-1 0 0,0 1 0,0-1 0,0 1 1,-1 0-1,1 0 0,0 0 0,-1 0 1,1 1-1,-1-1 0,0 1 0,0 0 0,1 0 1,-1 0-1,0 0 0,0 1 0,0 0 1,-5 0-1,4 0-309,-20 0 958,16 3-2222,11 4-3405,6-4 758,7-3-1623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52.4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6753,'0'0'7630,"1"19"-5762,13 151 1671,16 9-2461,-27-232-11377,-3 24 3043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52.8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144 1 6873,'0'0'9053,"-17"7"-8127,-56 25-68,70-30-794,-1 0 0,1 0 0,-1 0 0,1 0 0,0 1 0,0 0 0,0-1 0,0 1 0,0 0 0,1 0 0,-1 1 0,1-1-1,0 1 1,0-1 0,0 1 0,0-1 0,1 1 0,0 0 0,-1 0 0,1 0 0,1 0 0,-1 0 0,0 0 0,1 0 0,0 0-1,0 0 1,0 0 0,1 0 0,1 8 0,-1-9-52,0-1 1,0 0-1,1 1 0,-1-1 0,1 0 0,-1 0 0,1 0 1,0 0-1,0 0 0,0 0 0,0 0 0,0-1 0,0 1 1,0-1-1,0 1 0,1-1 0,-1 0 0,1 0 0,-1 0 1,5 1-1,3 1-375,0 0 0,0-1 1,0 0-1,13 0 1,11-1-4364,-24-2 1638,4 1-5529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53.1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1 151 8482,'0'0'9449,"13"-6"-9221,-7 3-248,7-3 50,0-1-1,0 0 1,21-16 0,-30 20-109,-1 0 0,1 0 0,-1-1 0,0 1 0,0-1 0,0 0 0,0 1 0,-1-1 0,1-1 1,-1 1-1,0 0 0,0 0 0,-1-1 0,1 1 0,-1-1 0,0 0 0,0 1 0,0-8 0,-1 11 75,0 0-1,0 1 1,0-1-1,-1 1 0,1-1 1,0 0-1,0 1 1,0-1-1,-1 1 1,1-1-1,0 1 1,-1-1-1,1 1 1,-1-1-1,1 1 0,0-1 1,-1 1-1,1 0 1,-1-1-1,1 1 1,-1-1-1,1 1 1,-1 0-1,1 0 0,-1-1 1,0 1-1,1 0 1,-2 0-1,-24-3 323,22 3-154,0 0 0,0 1 0,0-1 0,1 1 0,-1 0 0,0 0 0,0 0 0,0 1 0,1-1 0,-6 4 0,6-2-34,1 1 0,-1 0-1,1 0 1,0-1 0,0 1 0,1 0 0,-1 1 0,1-1-1,0 0 1,0 0 0,0 1 0,0-1 0,1 0 0,0 1-1,0-1 1,0 6 0,1-5-89,-1 0 0,1 0 0,-1 0 0,1 0-1,1 0 1,-1 0 0,1 0 0,0 0 0,0 0 0,0-1 0,1 1 0,-1-1-1,6 7 1,-3-7-69,1 1 0,-1-1 0,1 0 0,-1 0-1,1-1 1,0 0 0,0 0 0,1 0 0,-1-1-1,1 0 1,9 2 0,-9-3-432,0 0-1,0 0 1,1-1 0,-1 0-1,0 0 1,10-2 0,-14 1-38,0 0 0,0 0 0,0-1 1,0 1-1,-1-1 0,1 1 0,-1-1 1,1 0-1,-1 0 0,1 0 1,-1 0-1,0-1 0,0 1 0,0 0 1,0-1-1,-1 1 0,1-1 1,0 0-1,-1 0 0,0 0 0,0 0 1,0 1-1,1-5 0,6-20-4355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53.5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15 4297,'0'0'11789,"-2"-4"-10510,-7-6-380,5 19-114,5 37 285,0-21-853,-1-16-166,0-5-14,-1 1-1,1-1 0,1 1 1,-1-1-1,1 0 0,-1 1 0,1-1 1,3 6-1,-4-9-63,1 1 1,0-1-1,0 0 0,0 0 0,0 0 0,1 0 1,-1-1-1,0 1 0,0 0 0,0 0 1,1-1-1,-1 1 0,0-1 0,1 1 1,-1-1-1,0 0 0,1 1 0,-1-1 1,1 0-1,-1 0 0,0 0 0,1 0 0,-1 0 1,1 0-1,-1 0 0,1-1 0,-1 1 1,0 0-1,1-1 0,-1 1 0,3-2 1,-1 0-134,0 0 0,0 1 0,0-1 0,0-1 0,0 1 0,-1 0 0,1-1 0,-1 0 0,1 1 0,-1-1 0,0 0 0,0 0 1,0 0-1,-1 0 0,1-1 0,-1 1 0,1 0 0,0-5 0,12-20 139,-13 37 3191,9 25-2572,-9-32-603,1 0 0,-1 0 0,1 0 1,-1 0-1,1 0 0,0-1 0,-1 1 0,1-1 1,0 1-1,0-1 0,0 0 0,0 0 0,1 0 1,-1 0-1,0 0 0,0 0 0,1 0 1,-1-1-1,0 1 0,1-1 0,-1 0 0,5 0 1,-2 0-664,0 0 1,0 0-1,0-1 0,0 0 1,0 0-1,0 0 1,0 0-1,0-1 1,8-4-1,7-7-6695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55.1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19 5169,'0'0'8378,"38"0"-7906,-20-3-256,1 1-168,-5-4-48,-1 1-808,-2 2-1305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39:58.0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8370,'0'0'8743,"0"8"-7938,26 474 2862,-24-456-3618,-2-18-110,1 1 0,0-1 1,0 0-1,4 9 0,-3-89-9945,-2 29 3995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01.0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18 3577,'0'0'14366,"10"-3"-13694,-7 2-651,5-2 73,1 0-1,0 1 1,0 0 0,0 1-1,16-1 1,-22 2-81,0 0 1,0 0-1,0 1 1,0-1-1,-1 1 0,1 0 1,0-1-1,0 1 1,-1 0-1,1 1 1,0-1-1,-1 1 0,1-1 1,-1 1-1,0 0 1,0-1-1,0 1 0,1 0 1,-2 1-1,1-1 1,0 0-1,0 0 1,-1 1-1,1-1 0,-1 1 1,2 3-1,-1 0 0,0 0-1,-1-1 0,0 1 1,0 0-1,0 0 1,-1 0-1,1 0 1,-2-1-1,1 1 1,0 0-1,-1 0 0,0 0 1,-1 0-1,1-1 1,-1 1-1,-3 6 1,3-8-34,0 0 1,0 0-1,0 0 1,-1 0-1,1-1 1,-1 1-1,0-1 1,0 0 0,0 0-1,0 0 1,0 0-1,-1-1 1,0 1-1,1-1 1,-1 0 0,0 0-1,0 0 1,0 0-1,0-1 1,0 0-1,0 0 1,-7 1-1,10-2-153,0 0 0,0 0 0,-1 0 0,1 0 0,0 0 0,0 0 0,0-1 0,0 1-1,0 0 1,0-1 0,0 1 0,-1-1 0,1 1 0,0-1 0,1 0 0,-1 1-1,0-1 1,0 0 0,0 1 0,0-1 0,0 0 0,1 0 0,-1 0 0,0 0 0,1 0-1,-1 0 1,1 0 0,-1 0 0,1 0 0,-1 0 0,1 0 0,0 0 0,0-1-1,-1 1 1,1 0 0,0 0 0,0 0 0,0 0 0,0-1 0,1-1 0,-2-25-5700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55.5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10786,'0'0'8134,"0"22"-7335,0 25-130,13 87 1,21 1-1525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56.2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10562,'0'0'3876,"20"7"-3816,6 1-113,-9-4-153,0 2-1,-1-1 1,0 2 0,0 0-1,21 14 1,-34-19 166,1 1-1,-1-1 1,0 1 0,0 0 0,0 0-1,0 0 1,0 1 0,-1-1 0,1 1 0,-1-1-1,0 1 1,0 0 0,2 5 0,-1 3 914,0 1 0,0-1 1,1 14-1,-4-19-575,0 0-1,1 0 1,0 0-1,0 0 1,1-1-1,0 1 1,0-1-1,1 1 1,0-1-1,0 0 1,0 0 0,0 0-1,1 0 1,0-1-1,5 6 1,-7-10-291,0 0 1,0 1-1,0-1 1,0 0-1,-1-1 1,1 1-1,0 0 1,1 0 0,-1-1-1,0 1 1,0-1-1,0 0 1,0 0-1,0 0 1,0 0-1,1 0 1,-1 0-1,0 0 1,0-1-1,0 1 1,0-1-1,3-1 1,-1 1-137,-1 0 0,0-1 0,0 1 1,0-1-1,0 0 0,0 0 0,0 0 0,-1 0 0,1-1 1,0 1-1,-1-1 0,3-4 0,0-1-341,-2-1 0,1 0-1,-1 0 1,-1 0 0,0 0-1,0-1 1,-1 1 0,0-1-1,0 1 1,-1-1 0,-1-10-1,1 7 573,0 12-22,0 0 1,-1 1-1,1-1 0,0 0 1,0 1-1,0-1 0,-1 0 1,1 1-1,0-1 0,-1 1 1,1-1-1,0 0 1,-1 1-1,1-1 0,-1 1 1,1-1-1,-1 1 0,1-1 1,-1 1-1,1 0 0,-1-1 1,0 1-1,1 0 0,-1-1 1,1 1-1,-1 0 0,0-1 1,1 1-1,-1 0 1,0 0-1,1 0 0,-1 0 1,0 0-1,0 0 0,1 0 1,-1 0-1,0 0 0,1 0 1,-1 0-1,0 0 0,1 1 1,-1-1-1,0 0 0,1 1 1,-1-1-1,1 0 0,-1 1 1,0-1-1,1 0 1,-1 1-1,1-1 0,-1 1 1,1-1-1,-1 1 0,1-1 1,0 1-1,-1 0 0,1-1 1,0 1-1,-1-1 0,1 1 1,0 0-1,0-1 0,-1 1 1,1 0-1,-3 19 476,1-1 0,1 1 0,3 35 0,-1-7-188,10 125-95,-12-171-270,1-1-1,-1 0 0,1 0 0,-1 0 0,1 0 0,-1 0 0,0 0 1,1-1-1,-1 1 0,0 0 0,0 0 0,0 0 0,0-1 1,1 1-1,-1 0 0,0-1 0,0 1 0,0-1 0,-1 1 1,1-1-1,0 0 0,0 1 0,0-1 0,0 0 0,0 0 0,0 0 1,0 1-1,-1-1 0,1 0 0,0-1 0,0 1 0,-1 0 1,-2 0-6,0 0 1,0 0 0,1-1 0,-1 1 0,0-1 0,1 1 0,-1-1 0,0-1 0,1 1 0,-4-2-1,3 0-55,0 0-1,0 0 1,0 0-1,1-1 1,-1 1-1,1-1 1,0 0 0,0 0-1,0 0 1,1-1-1,-1 1 1,1 0-1,0-1 1,0 0-1,-1-5 1,-3-31-2348,5-3-3442,1 14-1932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56.5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10202,'0'0'8929,"1"25"-8076,4 80-267,-3-80-292,1 1 0,13 44 0,-12-56-3306,-3-5-3428,-1-27 801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56.8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24 6409,'0'0'10821,"11"-5"-9890,35-12-165,-45 16-737,1 1 1,0 0 0,-1 0 0,1 0-1,0 0 1,0 0 0,-1 0-1,1 0 1,-1 1 0,1-1-1,0 1 1,-1-1 0,1 1 0,-1 0-1,1-1 1,-1 1 0,1 0-1,-1 0 1,1 0 0,0 1-1,20 25 236,-18-22-190,0 1-67,-1 0 1,-1 0 0,1-1-1,-1 2 1,0-1 0,-1 0-1,1 0 1,-1 0 0,0 1-1,-1-1 1,1 1 0,-1-1-1,-1 0 1,1 1 0,-2 7-1,1-13-73,1 1-1,-1 0 0,0 0 0,0 0 1,0-1-1,0 1 0,0 0 0,0-1 1,0 1-1,0-1 0,0 1 1,-1-1-1,1 1 0,-1-1 0,1 0 1,-1 0-1,0 0 0,1 0 0,-1 0 1,-3 1-1,3-1-394,0 0 1,1-1-1,-1 1 1,0-1-1,0 1 1,0-1-1,0 0 1,0 0-1,0 0 1,0 0-1,0 0 1,0 0-1,-2-1 1,-4-4-5691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57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7498,'149'74'2656,"-112"-59"-1325,-27-14-116,-2-2-332,12 1 617,-14 1-1331,0-1 0,0 0-1,0 0 1,0 0 0,0-1-1,8-2 1,-13 3-159,1-1 1,-1 1-1,0-1 0,1 0 1,-1 0-1,0 1 0,0-1 1,1 0-1,-1 0 0,0 0 1,0-1-1,0 1 0,0 0 1,-1 0-1,1 0 0,0-1 1,0 1-1,-1 0 0,1-1 1,-1 1-1,1-1 0,-1 1 1,1-1-1,-1 1 0,0-1 1,0 1-1,0-1 1,0 1-1,0-3 0,-1 3 71,1 1 0,-1-1-1,0 0 1,1 1 0,-1-1 0,0 1-1,0-1 1,1 1 0,-1 0 0,0-1-1,0 1 1,0 0 0,0-1 0,0 1-1,1 0 1,-1 0 0,0 0 0,0 0-1,0 0 1,0 0 0,0 0-1,-1 0 1,-23 3 744,23-1-755,0 0 1,0 0-1,0 0 0,1 1 0,-1-1 0,1 0 1,-1 1-1,1-1 0,0 1 0,0 0 0,0-1 1,0 1-1,1 0 0,-1 0 0,1 0 1,-1-1-1,1 5 0,0-1 39,-1 0 0,1 1 1,0-1-1,1 0 0,-1 1 0,4 11 1,-2-14-91,0-1 0,0 1 0,1 0 0,-1-1 0,1 0 0,-1 0 0,1 0 0,0 0 1,1 0-1,-1 0 0,0-1 0,1 1 0,0-1 0,-1 0 0,1 0 0,0-1 0,0 1 1,0-1-1,0 0 0,6 1 0,7 2-1369,-1-2 1,1 0-1,28 0 0,-26-3-4867,-2-6-3341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57.5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1528,'0'0'17108,"3"0"-16380,8 0-456,-3 0-152,2 0-120,-2 0-88,0 0-920,-2 0-1753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58.0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10186,'0'0'8235,"0"10"-7424,0 33-357,2 0 1,9 56-1,-8-91-226,0-5-1266,-1-16-8777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58.3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 10626,'0'0'1953,"0"-6"1743,0 22-5800,8 9-873,0-7-5552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58.7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89 1 10018,'0'0'9157,"-9"0"-8677,6 1-433,0-1 0,0 0-1,0 0 1,0 1 0,0 0 0,0-1 0,0 1 0,0 1 0,0-1 0,0 0-1,0 1 1,1-1 0,-1 1 0,0 0 0,1 0 0,0 0 0,-1 0 0,1 0-1,0 0 1,0 1 0,0-1 0,0 1 0,1-1 0,-1 1 0,1 0 0,-2 4-1,0 2 34,0 0 1,1 1-1,1-1 0,-1 1 0,2 0 0,0 14 0,0-23-78,0 0 0,0 0-1,0 0 1,0-1 0,0 1 0,1 0 0,-1 0 0,0-1 0,0 1 0,1 0 0,-1 0 0,1-1 0,-1 1 0,1 0 0,-1-1 0,1 1 0,-1-1 0,1 1 0,0-1 0,-1 1 0,1-1 0,0 1 0,-1-1 0,2 1 0,26 5-388,-24-6 140,0 0 0,0 0-1,0-1 1,0 1 0,0-1 0,0 0-1,0 0 1,0-1 0,-1 1-1,1-1 1,0 1 0,4-4 0,-1-3-1073,0 0 0,0 0 0,-1-1 0,0 0 0,7-15 0,4-15-5149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1:59.0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0 4793,'0'0'15215,"-3"2"-14609,2-1-558,0 0 1,0 0 0,0 1-1,0-1 1,0 1 0,0-1-1,0 1 1,0-1-1,1 1 1,-1-1 0,0 1-1,1 0 1,0-1 0,-1 1-1,1 0 1,0-1 0,0 1-1,0 2 1,0 42 269,1-25-133,1 36-38,3 0 0,2 0 0,2 0 1,24 76-1,-27-125-1573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01.4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63 4585,'131'-51'5549,"-96"40"-1872,-31 12-2559,-2 0-956,-1-1 1,0 0-1,1 1 1,-1-1 0,0 1-1,0 0 1,0-1-1,0 1 1,0 0 0,1 0-1,-1 0 1,-1 0 0,1 0-1,0 0 1,0 0-1,0 0 1,0 0 0,-1 0-1,1 0 1,0 1 0,-1-1-1,1 0 1,-1 2-1,13 37 756,-11-32-599,10 44 279,-8-33-523,0 0 1,1 0-1,1-1 1,12 26-1,-17-43-88,-1 0 0,1 0 0,-1 0 0,1 0 0,0 0 0,0 1 0,0-1 0,-1-1 0,1 1 0,0 0 0,0 0 0,0 0 0,0 0 0,0-1 0,1 1 0,-1 0 1,0-1-1,0 1 0,0-1 0,1 1 0,-1-1 0,0 0 0,0 0 0,1 1 0,-1-1 0,0 0 0,1 0 0,-1 0 0,0 0 0,1-1 0,1 1 0,-1-1-70,0 0-1,0 0 1,0 0 0,0 0 0,0 0 0,0 0 0,0-1 0,0 1-1,-1-1 1,1 1 0,-1-1 0,1 0 0,-1 0 0,1 1 0,1-5-1,7-16-453,-2 0-1,0 0 0,-2-1 1,0 0-1,3-31 0,-10 85 4684,6 89-3286,-4-112-824,1 1 1,-1-1 0,2 0 0,-1 0-1,1 0 1,0 0 0,6 10 0,-8-16-44,0 0 1,0 0-1,0 0 1,1 0-1,-1 0 1,1 0-1,-1-1 1,1 1-1,0-1 1,0 1-1,0-1 1,-1 1-1,1-1 1,1 0 0,-1 0-1,0 0 1,0 0-1,0-1 1,0 1-1,1 0 1,-1-1-1,0 1 1,1-1-1,-1 0 1,0 0-1,1 0 1,-1 0-1,0 0 1,1-1-1,3 0 1,-4 0-74,0 0 0,0 0 1,0 0-1,0-1 0,0 1 1,0 0-1,-1-1 0,1 1 1,0-1-1,-1 1 0,0-1 1,1 0-1,-1 0 0,0 0 1,0 1-1,0-1 0,2-4 0,11-42-2091,5-71-5051,-15 64 2249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00.3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97 1 6529,'0'0'10009,"-7"-1"-9022,3 1-898,1 0 0,-1 0-1,1 0 1,-1 1 0,1-1 0,-1 1 0,1 0 0,-1 0-1,1 0 1,0 0 0,-1 0 0,1 1 0,0 0-1,0-1 1,0 1 0,0 0 0,0 1 0,1-1-1,-1 0 1,1 1 0,-1 0 0,1-1 0,0 1-1,0 0 1,0 0 0,0 0 0,1 0 0,-1 1-1,1-1 1,0 0 0,0 1 0,0-1 0,-1 7-1,2-7-74,0 0-1,0-1 0,0 1 0,0-1 1,0 1-1,0-1 0,1 1 0,-1-1 1,1 1-1,0-1 0,0 0 1,0 1-1,0-1 0,0 0 0,0 0 1,1 0-1,-1 1 0,1-1 0,-1-1 1,4 4-1,2 0-23,-1 0 1,1-1-1,0 0 1,0 0-1,9 2 1,0 1-78,-10-5 72,17 9-480,-22-11 486,-1 1 0,1-1 0,-1 0-1,0 0 1,1 0 0,-1 1 0,0-1 0,1 0-1,-1 0 1,0 1 0,0-1 0,1 0 0,-1 1-1,0-1 1,0 0 0,1 1 0,-1-1 0,0 1-1,0-1 1,0 0 0,0 1 0,0-1 0,0 1-1,1-1 1,-1 0 0,0 1 0,0-1 0,0 1-1,0-1 1,-1 1 0,1-1 0,0 0 0,0 1 0,0-1-1,0 1 1,0-1 0,0 0 0,-1 1 0,1-1-1,0 0 1,0 1 0,-1-1 0,1 0 0,0 1-1,0-1 1,-1 0 0,1 1 0,0-1 0,-1 0-1,1 0 1,-1 1 0,-3 1-111,0 1 0,0-1 0,-1 0 0,1 0 0,-1 0 0,-8 1 0,-4-1-5980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00.7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9418,'0'0'8482,"64"5"-8378,-51 3-104,-2-2-648,-6-1-1305,-5 0-2536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02.7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 4913,'0'0'9777,"7"-4"-4327,1 2-5084,41 3 109,10-1-337,-16-1-5284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03.4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158 63 7298,'0'0'12127,"0"-4"-11408,0 3-698,0 1-1,0-1 0,0 0 1,0 0-1,0 0 0,0 1 0,-1-1 1,1 0-1,0 0 0,0 0 1,-1 1-1,1-1 0,0 0 1,-1 1-1,1-1 0,-1 0 1,1 1-1,-1-1 0,1 1 1,-1-1-1,0 0 0,1 1 0,-1-1 1,0 1-1,1 0 0,-1-1 1,0 1-1,1 0 0,-1-1 1,0 1-1,0 0 0,0-1 1,-2 1 0,1 0 0,0 0 1,0 0-1,0 1 0,-1-1 1,1 0-1,0 1 1,0-1-1,0 1 0,0 0 1,0 0-1,0 0 0,0 0 1,0 0-1,-2 1 1,-6 6 43,1 0 0,1 1 0,-1 0 0,2 0 0,-1 0 0,1 1 0,0 0 0,1 1 0,1-1 0,-1 1 0,2 1 0,-1-1 0,2 1 0,-1-1 0,2 1 0,-1 0 0,2 0 0,-1 0 0,2 0 0,0 0 0,0 0 0,4 23 0,-2-30-59,-1-1 0,1 0 0,0 0 0,0 0 0,0 0 0,0 0 0,1-1 0,0 1 0,0-1 0,0 0 0,0 0 0,0 0 0,0 0 0,1 0 0,0 0 0,-1-1 0,1 0 0,0 0 0,0 0 0,5 1 0,2 1-38,0-1 0,0 0 0,0-1-1,0 0 1,1 0 0,17-1 0,-26-2-3,1 1 0,0 0 0,0-1 1,0 0-1,0 0 0,0 0 0,-1-1 1,1 1-1,-1-1 0,1 0 0,-1 0 0,1 0 1,-1 0-1,0-1 0,0 1 0,0-1 0,-1 0 1,1 0-1,0 0 0,-1 0 0,0 0 0,0 0 1,0-1-1,0 1 0,0-1 0,-1 0 1,0 1-1,2-8 0,2-7-140,-1 0 1,-1 1-1,-1-1 1,0-36-1,-2 38 141,-1-1 0,0 0 0,-1 1 0,-8-31 0,8 41-14,0 1 0,0-1-1,0 1 1,-1-1 0,0 1 0,0 0 0,0 0 0,-1 0 0,1 0 0,-1 1 0,-1-1-1,1 1 1,0 0 0,-1 1 0,0-1 0,-10-5 0,12 8-481,-1 0 1,1 0-1,0 0 1,-1 0-1,1 1 1,-1 0-1,1 0 1,0 0-1,-5 0 1,-2 1-2594,2-1-2329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05.0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105 1 8010,'0'0'10481,"-14"19"-9652,6-8-689,-1 1-21,0 1-1,1 0 0,0 0 0,1 0 1,1 1-1,0 0 0,1 0 1,0 1-1,-3 19 0,1 25 221,3 0 0,4 89-1,1-137-290,0 0 0,1 0 0,1-1 0,-1 1 0,2 0 0,0-1 0,0 1 0,0-1 0,1 0 0,1-1 0,0 1 0,0-1 0,1 0 0,10 10 0,-10-12-181,1 0-1,0 0 1,0-1 0,1 0-1,0 0 1,14 7 0,-15-10-522,1 0-1,-1 0 1,1 0 0,0-1 0,0 0 0,0-1 0,17 1 0,-2-5-4822,-7-10-4115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05.4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7218,'0'0'11370,"-2"25"-10434,0-4-788,-8 175 1166,10-152-1001,1 42-321,3-74-923,2-11-4162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05.8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12131,'0'0'5961,"125"8"-5961,-101 8-328,-5 3-952,-6-3-1217,-5-6-2376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06.2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10322,'0'0'5913,"86"19"-5913,-57-19-536,14 0-1336,-8 0-497,-8-6-4560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06.5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61 0 8618,'0'0'8503,"-8"8"-7599,-27 26-93,33-31-748,0 0 0,0 1 0,0 0-1,0-1 1,1 1 0,-1 0 0,1 0 0,0 0 0,0 0-1,0 0 1,1 0 0,-1 0 0,1 0 0,0 0 0,0 0-1,2 7 1,-1 6 72,-1-15-124,0-1 0,0 1 0,1 0 0,-1 0 0,1-1 0,-1 1 0,1 0 0,-1-1 0,1 1 0,0 0 0,0-1 0,0 1-1,0-1 1,0 0 0,0 1 0,1-1 0,-1 0 0,0 0 0,1 1 0,-1-1 0,1 0 0,-1 0 0,1-1 0,-1 1 0,1 0 0,0 0 0,-1-1 0,1 1 0,0-1 0,-1 1 0,1-1 0,3 0 0,6 1-302,0 0-1,1 0 1,20-3 0,-30 1 233,-1 1 0,1-1 0,0 0 0,0 0 0,-1 0 0,1 0 0,0 0 0,-1 0 1,1-1-1,-1 1 0,0 0 0,1-1 0,-1 1 0,0-1 0,0 1 0,0-1 0,0 0 0,0 1 0,0-1 0,-1 0 0,1 0 0,0 0 0,-1 0 0,1 1 0,-1-1 0,0 0 0,0 0 0,0 0 0,0-4 0,1 1-2,-1 0-1,0-1 0,0 1 0,-1 0 1,1 0-1,-1-1 0,0 1 0,-1 0 0,1 0 1,-4-7-1,3 9-35,0 1 0,0-1 0,0 0 0,0 0 0,0 1 1,-1-1-1,0 1 0,1 0 0,-1 0 0,0 0 0,0 0 0,0 0 0,0 1 0,0-1 0,-6-1 1,-17 0-6926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06.9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 9010,'0'0'7524,"0"8"-6461,-2 127 316,2-134-1404,0-1 0,0 1 0,0-1 1,0 1-1,0-1 0,0 1 0,0-1 0,0 1 0,0-1 0,0 0 1,0 1-1,0-1 0,1 1 0,-1-1 0,0 1 0,0-1 0,1 0 1,-1 1-1,0-1 0,0 0 0,1 1 0,-1-1 0,0 0 0,1 1 1,-1-1-1,1 0 0,-1 0 0,0 0 0,1 1 0,-1-1 0,1 0 1,-1 0-1,1 0 0,-1 0 0,1 0 0,-1 0 0,0 1 0,1-1 1,-1 0-1,1 0 0,-1-1 0,1 1 0,-1 0 0,1 0 0,-1 0 1,0 0-1,1 0 0,1-1-60,0 1 0,-1-1-1,1 0 1,-1 1 0,1-1 0,-1 0 0,1 0 0,-1 0-1,1 0 1,-1 0 0,2-2 0,1-2-113,-1-1 1,1-1-1,-1 1 0,-1 0 1,5-14-1,-5 14 351,0-1 0,0 1 0,1 0 0,0 0 0,0 0 0,5-6 0,-7 11-120,-1 0-1,1 0 0,0 0 1,0 1-1,0-1 0,-1 0 1,1 1-1,0-1 0,0 0 1,0 1-1,0-1 1,0 1-1,0 0 0,0-1 1,1 1-1,-1 0 0,0 0 1,0-1-1,0 1 0,0 0 1,0 0-1,0 0 1,1 0-1,-1 1 0,0-1 1,0 0-1,0 0 0,0 1 1,0-1-1,0 1 0,0-1 1,0 1-1,0-1 1,0 1-1,0-1 0,1 2 1,28 27-48,-28-27-32,24 30-4970,-15-20-3851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01.7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70 1 720,'0'0'17061,"-4"1"-15954,3 0-1034,0 0 0,-1 1 0,1-1 0,0 0 0,-1 0 0,1 1 0,0-1 0,0 1 0,0-1-1,0 1 1,0 0 0,1-1 0,-1 1 0,0 0 0,1 0 0,-1-1 0,1 1 0,0 0 0,-1 0 0,1 0 0,0 2 0,1 54 525,0-32-360,-1 1-112,1 0 1,1 0 0,2 1 0,1-1 0,13 43 0,-18-92-8801,-7-10 2948</inkml:trace>
  <inkml:trace contextRef="#ctx0" brushRef="#br0" timeOffset="1">0 110 8642,'0'0'11018,"61"-17"-11018,-32 17-392,3 0-2024,-6 0-2681,-3 0-5282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08.5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148 45 576,'0'0'17444,"-9"-6"-16771,-31-21-233,37 25-412,1 1 0,-1 0-1,1-1 1,-1 1-1,0 0 1,0 0-1,1 1 1,-1-1-1,0 1 1,0-1-1,0 1 1,0 0 0,1 0-1,-1 0 1,-5 1-1,6 0 4,0-1 0,0 1 0,0 0 0,0 0 0,0 0 0,0 1 0,0-1 0,1 0 0,-1 1 0,0-1 0,1 1-1,-1 0 1,1-1 0,-1 1 0,-1 3 0,0 2 47,0 0 0,0 0-1,1 0 1,0 0-1,0 0 1,1 0 0,-1 0-1,2 1 1,-1 9 0,1-3 25,0 0 0,1 0 0,5 23 0,-5-31-95,2 0 1,-1 0-1,1 1 1,0-2 0,0 1-1,0 0 1,1-1-1,0 1 1,8 8-1,1-1-23,-10-11-8,0 0-1,-1 0 1,1 0 0,-1 1 0,1-1 0,-1 1 0,0 0 0,0-1 0,0 1-1,-1 0 1,1 0 0,-1 1 0,1-1 0,-1 0 0,1 4 0,-3-7-4,1 1 1,-1 0 0,1 0-1,-1-1 1,0 1-1,1-1 1,-1 1-1,0 0 1,0-1 0,1 0-1,-1 1 1,0-1-1,0 1 1,0-1-1,0 0 1,1 0 0,-1 1-1,0-1 1,0 0-1,0 0 1,0 0-1,0 0 1,0 0 0,0 0-1,0 0 1,0 0-1,-27-3-1430,27 3 1292,0-1-1,1 1 1,-1-1 0,0 0 0,1 1 0,-1-1 0,0 0 0,1 1 0,-1-1 0,1 0-1,-1 0 1,1 0 0,0 0 0,-1 1 0,1-1 0,0 0 0,0 0 0,-1 0 0,1 0-1,0 0 1,0 0 0,0-1 0,1-28-4036,-1 20 1191,0-12-3840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08.8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4065,'27'110'4888,"-26"-109"-4776,-1 0 0,0 1 0,1-1 0,-1 0 0,1 1 1,0-1-1,-1 0 0,1 0 0,0 0 0,0 1 0,0-1 0,0 0 1,0 0-1,0 0 0,0 0 0,0-1 0,0 1 0,2 1 1,14-3 1157,-10-1-573,-1 2-111,16-1 1371,43-8 0,-60 8-1960,0 0-1,0-1 0,0 1 1,0-1-1,0 0 1,0 0-1,-1-1 0,1 0 1,-1 1-1,1-1 1,-1-1-1,0 1 0,0-1 1,4-5-1,-7 8 31,0 0-1,0 0 1,-1-1-1,1 1 1,0-1-1,-1 1 1,1-1-1,-1 1 1,1-1-1,-1 1 1,0-1-1,0 1 1,1-1-1,-1 0 1,0 1-1,-1-1 1,1 1-1,0-1 1,0 1-1,-1-1 1,1 1-1,0-1 1,-1 1-1,0-1 1,1 1-1,-1-1 1,0 1-1,0 0 1,0-1-1,0 1 1,0 0-1,0 0 1,0 0-1,0 0 1,0 0-1,-1 0 1,1 0-1,0 0 1,-1 0-1,1 1 1,0-1-1,-1 0 1,1 1-1,-1-1 1,1 1-1,-1 0 1,0-1 0,-2 1-1,-1 0 99,1 0 0,-1 0 0,0 0-1,1 1 1,-1-1 0,0 1 0,1 0 0,-1 1 0,1-1 0,-6 3-1,7-2-56,1 0-1,-1 1 1,1-1-1,0 0 0,0 1 1,0-1-1,0 1 1,0-1-1,1 1 0,-1 0 1,1 0-1,0 0 1,0 0-1,0 0 0,0 0 1,0 4-1,-2 8 97,0-1-1,1 1 1,1 0-1,2 30 1,-1-43-163,0 0-1,0-1 1,1 1 0,-1 0 0,1 0 0,-1 0-1,1 0 1,0-1 0,0 1 0,0 0 0,0-1-1,0 1 1,0 0 0,0-1 0,0 0 0,0 1 0,1-1-1,-1 0 1,3 2 0,0-1-6,-1 1 0,1-1 0,0-1 0,0 1 0,0-1 1,1 1-1,-1-1 0,6 1 0,6-1-655,0 0 1,1 0-1,25-4 1,-37 2 113,0 0 1,0-1-1,0 1 0,0-1 1,-1 0-1,1-1 0,-1 1 1,1-1-1,-1 0 0,0 0 1,0 0-1,0-1 0,0 1 1,0-1-1,-1 0 0,0 0 1,0 0-1,3-6 0,13-18-4216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09.2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1 6953,'0'0'10361,"-5"10"-9342,0 1-830,1 0-1,0 0 0,0 0 1,1 0-1,1 0 0,0 1 1,-1 17-1,3 28 256,0-57-465,1 1-1,-1-1 1,1 1-1,-1-1 1,0 0-1,1 1 0,-1-1 1,1 1-1,-1-1 1,1 0-1,0 1 1,-1-1-1,1 0 1,-1 0-1,1 1 1,0-1-1,-1 0 0,1 0 1,-1 0-1,1 0 1,0 0-1,-1 0 1,1 0-1,0 0 1,-1 0-1,1 0 0,0 0 1,-1 0-1,1-1 1,0 1-1,0 0-78,2 0-104,0-1-1,1 1 1,-1-1-1,0 0 1,0 0-1,0 0 0,0 0 1,0 0-1,0-1 1,-1 1-1,1-1 1,0 0-1,-1 0 1,1 0-1,-1 0 1,1 0-1,-1 0 1,0-1-1,0 1 1,0-1-1,2-4 1,15-16 1205,-19 31 1252,-1 14-1174,0-12-849,0 0 0,1 0 1,0 0-1,2 13 0,-1-22-234,-1 1-1,0 0 1,1-1-1,-1 1 1,1 0-1,-1-1 1,1 1 0,0-1-1,0 1 1,0-1-1,-1 1 1,1-1-1,1 0 1,-1 1-1,0-1 1,0 0 0,0 0-1,1 0 1,-1 0-1,1 0 1,-1 0-1,0 0 1,1 0 0,0-1-1,-1 1 1,1-1-1,-1 1 1,1-1-1,0 1 1,-1-1-1,3 0 1,4 1-490,0-1 1,0 0-1,0 0 1,-1-1-1,1 0 0,9-3 1,13-12-4168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09.5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1 10762,'0'0'8231,"-4"25"-7344,-12 85-89,13-80-467,1-1 0,2 41 1,1-26-221,0-36-144,-1-1-1,1 1 0,1 0 1,-1-1-1,1 1 0,5 10 1,-2-4-1065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09.9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10178,'0'0'6512,"20"10"-6249,2 1-469,48 24-157,-6-9-2845,-23-8-756,-12-5 1925,-11-6 3600,-17-7-1185,1 1 1,-1-1-1,1 0 1,-1 1-1,1-1 1,-1 0 0,1 0-1,-1 0 1,1 0-1,-1 0 1,1 0-1,-1 0 1,1 0-1,-1-1 1,1 1-1,-1-1 1,0 1-1,2-2 1,-1 1-253,-1 0 0,0 0 1,1 0-1,-1 0 0,0 0 1,0-1-1,1 1 1,-1-1-1,0 1 0,-1-1 1,1 1-1,0-1 0,0-1 1,2-4-95,-2 0 0,1 1 1,-1-1-1,0 0 0,0 0 1,-1-9-1,0 15 4,-1 0-1,1 0 1,-1 1 0,1-1-1,-1 0 1,0 0 0,1 0-1,-1 1 1,0-1 0,1 0-1,-1 1 1,0-1 0,0 1-1,0-1 1,1 1 0,-1-1-1,0 1 1,0-1 0,0 1-1,0 0 1,0-1 0,0 1-1,0 0 1,0 0 0,0 0-1,0 0 1,0 0 0,0 0-1,0 0 1,0 0 0,-2 1-1,0-1 59,-1 0 0,0 0 1,1 1-1,-1-1 0,1 1 0,-1 0 0,1 0 0,-5 2 0,4 0 6,0 1 0,0-1 0,0 1 0,1 0 0,-1 0 0,1 0 0,0 1 0,0-1 0,1 1-1,-1-1 1,1 1 0,0 0 0,0 0 0,1 0 0,-2 6 0,1-1 9,1 0-1,-1 0 1,2 0-1,-1-1 1,1 1-1,1 0 1,1 13-1,-1-20-100,0-1 1,-1 0-1,1 1 0,0-1 0,0 0 0,1 1 1,-1-1-1,0 0 0,1 0 0,-1 0 1,1 0-1,0 0 0,-1 0 0,1-1 1,0 1-1,0-1 0,3 2 0,-1 0-8,1 0-1,0-1 1,1 0-1,-1 0 0,0 0 1,0-1-1,11 2 1,-10-2-448,1 0 0,-1-1 1,1 0-1,-1 0 0,1 0 1,-1-1-1,1 0 0,-1 0 0,1-1 1,-1 0-1,0 0 0,0 0 1,11-6-1,6-16-4376,-4-1-2181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0.2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0 9250,'0'0'9217,"-2"18"-8476,-4 135 319,6-151-1106,0 0 0,0-1-1,0 1 1,0 0-1,0-1 1,1 1 0,-1 0-1,1-1 1,-1 1-1,1-1 1,0 1-1,-1-1 1,1 1 0,0-1-1,0 1 1,2 1-1,-3-3 11,1 1-1,0-1 1,0 0 0,0 1-1,0-1 1,0 0-1,0 0 1,0 1-1,-1-1 1,1 0-1,0 0 1,0 0-1,0 0 1,0 0-1,0 0 1,0 0-1,0 0 1,0-1-1,0 1 1,0 0-1,0-1 1,0 1-1,-1 0 1,1-1-1,0 1 1,0-1-1,0 1 1,-1-1-1,1 0 1,0 1-1,-1-1 1,1 0-1,1-1 1,6-8-134,-1-1 0,0 1 1,0-1-1,-1-1 0,0 0 1,-1 1-1,-1-1 0,0-1 1,3-14 1590,-8 48-200,0-11-936,1 0 1,0 0-1,0 0 0,3 13 1,-3-21-324,1 0 0,-1 0 1,1-1-1,-1 1 1,1 0-1,0-1 0,-1 1 1,1 0-1,0-1 1,0 1-1,0-1 0,0 0 1,0 1-1,1-1 1,-1 0-1,0 1 0,1-1 1,-1 0-1,1 0 1,-1 0-1,1 0 0,-1-1 1,1 1-1,0 0 1,-1-1-1,1 1 0,0-1 1,-1 1-1,1-1 0,2 0 1,47 1-7327,-27-1-454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0.6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82 0 9378,'0'0'7584,"-10"3"-6565,9-3-994,-2 1 75,0-1 0,-1 1-1,1 0 1,0 0 0,0 0 0,0 1 0,0-1-1,0 1 1,1-1 0,-1 1 0,0 0 0,1 0-1,-1 0 1,1 1 0,0-1 0,-1 1-1,1-1 1,1 1 0,-1 0 0,0-1 0,0 1-1,1 0 1,0 0 0,0 0 0,0 0 0,-1 5-1,0-3 19,0 1 0,1 0 0,0 0 0,0 1 0,1-1 0,-1 0 0,2 0 0,-1 0-1,0 0 1,3 10 0,-2-14-113,0 1 1,0-1-1,0 1 0,0-1 1,1 0-1,-1 0 0,1 0 0,-1 1 1,1-1-1,0-1 0,0 1 0,0 0 1,0 0-1,0-1 0,0 1 0,0-1 1,1 0-1,-1 0 0,0 0 1,1 0-1,-1 0 0,1 0 0,-1 0 1,1-1-1,0 1 0,4-1 0,11 2-1516,1-2 0,33-2 0,-26-2-4300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1.0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23 12187,'158'112'1661,"-126"-90"-656,-23-22 1378,-3-1-2382,0 1 1,0-1-1,-1-1 1,1 1 0,-1-1-1,1 0 1,-1 0-1,1-1 1,-1 1 0,0-1-1,0-1 1,-1 1-1,1 0 1,0-1 0,-1 0-1,0 0 1,0-1-1,0 1 1,-1-1 0,0 1-1,1-1 1,-2 0-1,1-1 1,0 1 0,-1 0-1,0-1 1,0 1-1,-1-1 1,0 0 0,0 1-1,0-1 1,0 0-1,-1 0 1,-1-9 0,0 14 50,1 0 0,-1 0 0,0 0-1,0 1 1,0-1 0,0 0 0,0 1 0,0-1 0,0 0 0,0 1 0,0-1 0,0 1 0,0 0 0,0-1 0,0 1 0,0 0 0,0 0 0,-1 0 0,1-1 0,0 1 0,0 0-1,0 1 1,-2-1 0,-30 3 565,29-1-509,0 0 0,0 0 0,1 0 0,-1 1 0,0-1 0,1 1 0,-1 0 0,1 0 0,0 0 0,0 1 0,0-1 0,1 1 0,-1-1 0,1 1 0,0 0 0,0 0 0,0 0-1,0 0 1,-1 6 0,-1 4 65,1-1-1,0 0 0,1 0 0,1 1 0,0 16 0,1-27-166,0 0-1,1 0 0,-1 0 1,1 0-1,0-1 0,0 1 1,0 0-1,0 0 0,0-1 1,1 1-1,-1-1 0,1 1 1,-1-1-1,1 0 0,0 1 0,0-1 1,0 0-1,0 0 0,1-1 1,-1 1-1,0 0 0,1-1 1,-1 1-1,1-1 0,0 0 1,-1 0-1,1 0 0,0 0 1,0 0-1,0 0 0,-1-1 1,4 1-1,3 0-479,0 0 0,-1 0 0,1-1 1,11-1-1,30-9-7089,-20-4-3268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1.3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1 268 10898,'0'0'7662,"12"-9"-7618,8-8-200,-1 0 0,-1-1 0,0-1 0,-1-1 0,20-30 0,-33 43 248,2-2 112,0 0 0,-1 0 0,-1 0 0,0 0 1,0-1-1,0 0 0,-2 0 0,1 0 0,1-15 665,-5 25-801,-1 0 1,1 1-1,0-1 0,-1 1 1,1-1-1,0 1 1,-1 0-1,1-1 1,0 1-1,0 0 0,0 0 1,-1 0-1,1 0 1,0 0-1,0 0 1,1 0-1,-1 0 1,0 1-1,0-1 0,0 0 1,1 0-1,-1 1 1,1-1-1,-1 3 1,-11 38 370,10-35-266,-5 37 122,1 1 1,3-1-1,2 71 1,2-55-293,-1-58-76,0 0 0,0 0 0,0 0 0,0 0 0,0 0 0,0 0 0,1 0 0,-1 0 0,1 0 0,-1 0 0,1 0 0,0-1 0,1 4 0,-1-4-379,1 0 1,-1 0 0,0-1-1,0 1 1,1 0-1,-1-1 1,0 1 0,0-1-1,1 1 1,-1-1 0,1 0-1,-1 0 1,0 1 0,1-1-1,-1 0 1,1 0 0,1-1-1,8 1-5925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1.7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175 0 3753,'0'0'17522,"26"22"-16823,82 78-320,-103-94-355,0 0 1,-1 0-1,1 1 1,-1 0-1,0-1 1,-1 1 0,0 1-1,0-1 1,0 0-1,-1 1 1,0-1-1,-1 1 1,1 0-1,-1-1 1,-1 1-1,0 8 1,1 4 54,2 14-19,-3 0 1,-3 40 0,2-60-70,-2 0 0,1 0 0,-2 0 0,0-1 1,0 1-1,-1-1 0,-1 0 0,-8 12 1,1-4-148,-1-2 0,-1 1 0,0-2 0,-2 0 0,0-1 0,-26 19 1,-69 39-3517,45-36-2754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02.0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90 0 7154,'0'0'12882,"-10"5"-12675,-32 18-66,41-22-126,-1 1 0,1-1 0,-1 1-1,1 0 1,-1-1 0,1 1-1,0 0 1,0 0 0,0 0 0,0 0-1,0 0 1,0 0 0,1 0-1,-1 0 1,1 0 0,-1 4 0,1 34 170,1-24-127,-1-12-56,0 0 1,1 0-1,0 0 1,0 0-1,0 0 0,0 0 1,0 0-1,1 0 1,0-1-1,0 1 1,0 0-1,0-1 1,0 0-1,1 1 0,0-1 1,-1 0-1,1 0 1,0-1-1,1 1 1,-1-1-1,5 4 1,-3-3-40,0 1 0,0 1 0,0-1 0,-1 1 0,1 0 0,-1 0 0,-1 0 0,5 7 0,-7-11 23,-1 0-1,1 0 1,-1 0-1,1-1 1,-1 1-1,0 0 1,1 0-1,-1 0 1,0 0-1,0 0 1,0 0-1,0 0 0,0 0 1,0 0-1,0 0 1,0 0-1,0 0 1,0 0-1,0 0 1,-1 0-1,1 0 1,0 0-1,-1 0 1,1 0-1,0 0 1,-1 0-1,0 0 1,0 0-1,-1 1-3,1-1-1,-1 0 1,0 0-1,0 0 1,0 0-1,1 0 0,-1 0 1,0-1-1,0 1 1,0 0-1,0-1 1,0 0-1,-3 1 0,-33-3-1886,35 1 1309,0 1 1,0-1 0,1 0-1,-1 0 1,0 0 0,0 0-1,1 0 1,-4-3 0,-10-14-6355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3.2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10058,'0'0'8805,"0"6"-8500,29 342 2381,-27-333-2800,0 0 1,1-1-1,1 1 1,0-1-1,8 20 1,-9-44-8375,-3-8 2500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3.6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 10098,'0'0'8682,"163"-6"-8770,-120 6-1656,-9 0-2361,-7 6-2409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3.9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85 1 9690,'0'0'9842,"-13"13"-9270,-37 48-38,47-56-480,0-1 0,0 1 1,1 0-1,0 1 0,0-1 0,0 0 1,1 1-1,0-1 0,0 0 1,0 1-1,1 0 0,0-1 0,0 1 1,0-1-1,2 11 0,0 9 171,-2-23-223,0-1-1,0 1 1,1-1 0,-1 0-1,1 1 1,-1-1-1,1 0 1,0 1 0,-1-1-1,1 0 1,0 0-1,0 0 1,0 1 0,0-1-1,0 0 1,0 0-1,0 0 1,0-1-1,1 1 1,-1 0 0,0 0-1,0-1 1,1 1-1,-1 0 1,0-1 0,1 0-1,-1 1 1,1-1-1,-1 0 1,0 1 0,1-1-1,-1 0 1,1 0-1,2-1 1,-1 2-28,0-1 1,1-1-1,-1 1 0,0 0 0,0-1 1,1 1-1,-1-1 0,0 0 1,0 0-1,0 0 0,0-1 0,0 1 1,0-1-1,0 0 0,-1 1 1,4-4-1,-1 0-137,-1-1 1,0-1-1,0 1 1,0-1-1,-1 1 1,0-1-1,0 0 0,-1 0 1,1 0-1,-2-1 1,1 1-1,-1 0 1,0-1-1,0 1 1,-1-1-1,0 1 0,-2-8 1,2 13 129,0-1 1,-1 1-1,0 0 1,1 1-1,-1-1 1,0 0-1,0 0 1,0 0-1,0 0 1,-1 1-1,1-1 1,0 0-1,-1 1 1,1-1-1,-1 1 0,0 0 1,1-1-1,-1 1 1,0 0-1,0 0 1,0 0-1,1 0 1,-1 1-1,0-1 1,0 0-1,-4 0 1,0 0-202,0 0 1,0 0 0,0 1-1,0-1 1,-1 1 0,1 1 0,0-1-1,-7 2 1,5 3-2306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4.3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1 808,'0'0'13598,"0"12"-11655,0 35-382,2 1-1,13 76 1,-15-120-1553,44 157-441,-40-154-276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4.6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104 1 9274,'0'0'5903,"-15"15"-5437,-47 51 344,59-64-736,1 0 0,0 1 0,0-1 1,0 1-1,0-1 0,0 1 0,0 0 1,1 0-1,-1 0 0,1 0 0,0 0 0,0 0 1,0 0-1,0 0 0,0 0 0,1 0 0,-1 1 1,1-1-1,0 0 0,0 0 0,1 6 0,0 7 245,-1-14-305,1 1-1,-1-1 1,1 1 0,-1-1-1,1 0 1,0 0-1,0 1 1,0-1 0,0 0-1,0 0 1,1 0 0,-1 0-1,1 0 1,-1 0 0,1-1-1,0 1 1,-1 0 0,1-1-1,0 1 1,0-1-1,0 0 1,0 1 0,1-1-1,-1 0 1,0 0 0,0-1-1,1 1 1,-1 0 0,0-1-1,3 1 1,9 2-803,0-1-1,0-1 1,25 0 0,-11-1-3369,-5 0-2609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4.9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57 113 680,'0'0'17062,"7"-4"-16920,-3 2-171,0 0 0,-1-1 1,1 1-1,-1-1 0,0 0 0,0 0 1,0 0-1,0 0 0,0-1 1,-1 1-1,0-1 0,1 0 0,-1 1 1,0-1-1,-1 0 0,1 0 0,-1 0 1,0-1-1,0 1 0,0 0 1,0 0-1,-1-1 0,0-6 0,0 10 29,0 0 0,0 1 0,-1-1 0,1 0 0,0 0 0,0 1 0,-1-1 0,1 0 0,-1 0 0,1 1 0,-1-1 0,1 0 0,-1 1 0,1-1 0,-1 1 0,0-1 0,1 1 0,-1-1 0,0 1 0,0-1 0,1 1 0,-1-1 0,0 1 0,0 0 0,1 0 0,-1-1-1,0 1 1,0 0 0,0 0 0,0 0 0,-1 0 0,-30-1 665,26 1-462,4 0-139,0 0 0,0 0-1,0 0 1,0 1 0,0-1-1,0 0 1,1 1 0,-1 0-1,0-1 1,0 1-1,0 0 1,1 0 0,-1 0-1,0 0 1,1 0 0,-1 1-1,1-1 1,0 0 0,-2 2-1,1 0 54,-1 1-1,1-1 0,0 1 0,1-1 0,-1 1 1,1 0-1,0-1 0,-2 9 0,1 3 148,0 0-1,2 0 0,1 28 1,-1-40-271,1 0-1,0 0 1,0 0-1,0 0 1,0 0 0,0 0-1,1 0 1,-1 0-1,1-1 1,0 1 0,0 0-1,0-1 1,0 0 0,0 1-1,0-1 1,1 0-1,-1 0 1,1 0 0,-1-1-1,1 1 1,0-1-1,0 1 1,0-1 0,0 0-1,0 0 1,0 0 0,0 0-1,5 0 1,-2 0-501,0 0 0,0 0 0,0-1 0,0 1-1,0-1 1,0-1 0,-1 1 0,1-1 0,0 0 0,0 0 0,0-1 0,0 0 0,-1 0 0,10-4 0,9-14-4769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5.3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78 440,'152'-65'8161,"-122"53"-2030,-30 19-3846,0 105-73,0-111-2221,0 0 0,0 0-1,0 0 1,1 0 0,-1 0-1,0 0 1,0-1-1,1 1 1,-1 0 0,0 0-1,1 0 1,-1-1 0,1 1-1,-1 0 1,1 0 0,-1-1-1,1 1 1,-1 0-1,1-1 1,0 1 0,-1-1-1,1 1 1,0-1 0,0 1-1,0-1 1,-1 1-1,1-1 1,0 0 0,0 0-1,0 1 1,0-1 0,-1 0-1,1 0 1,0 0-1,0 0 1,0 0 0,1 0-1,1 0-139,-1 0-1,1 0 0,-1-1 1,1 1-1,-1-1 0,1 1 1,-1-1-1,0 0 0,1 0 1,-1 0-1,0 0 1,0-1-1,3-1 0,4-6-454,0 0-1,-1-1 1,10-14-1,18-22 772,-36 46-120,0 0 1,0 0-1,1-1 0,-1 1 0,0 0 0,0 0 1,0-1-1,1 1 0,-1 0 0,0 0 1,0 0-1,0 0 0,1 0 0,-1-1 0,0 1 1,1 0-1,-1 0 0,0 0 0,0 0 0,1 0 1,-1 0-1,0 0 0,1 0 0,-1 0 1,0 0-1,0 0 0,1 0 0,-1 0 0,0 0 1,0 0-1,1 0 0,-1 0 0,0 0 0,1 1 1,-1-1-1,0 0 0,0 0 0,1 0 1,-1 0-1,0 1 0,0-1 0,0 0 0,1 0 1,-1 0-1,0 1 0,0-1 0,0 0 1,0 0-1,1 1 0,-1-1 0,0 0 0,0 0 1,0 1-1,0-1 0,0 0 0,0 1 0,0-1 1,0 0-1,0 0 0,0 1 0,0-1 1,0 0-1,0 1 0,0-1 0,0 0 0,0 0 1,0 1-1,-1-1 0,1 32 1507,0-22-1203,0-3-162,0 0 1,0 0 0,1 0-1,0 0 1,0-1 0,4 14-1,-4-18-284,0-1 0,0 1 1,0 0-1,0-1 0,0 1 0,0-1 0,0 1 0,1-1 0,-1 0 0,0 1 0,1-1 0,-1 0 0,1 0 0,0 0 0,-1 0 0,1 0 1,0-1-1,-1 1 0,1 0 0,0-1 0,0 1 0,0-1 0,-1 0 0,1 0 0,0 1 0,0-1 0,0 0 0,0-1 0,0 1 0,2-1 1,18-5-5214,-3-8-4818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5.6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7602,'0'0'12981,"14"0"-12805,17 0-680,33 1 1649,-46-2-4438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6.3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0 8978,'0'0'10262,"-1"17"-9495,1-9-721,-3 249 1628,3-248-1937,1 0 1,1 0-1,0 0 0,0 0 0,1 0 0,0-1 0,7 14 0,-9-20-1342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6.9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 6833,'0'0'7511,"14"-1"-7217,49 1-67,-60 0-202,1 0 1,-1 1 0,1 0 0,0 0-1,-1 0 1,0 0 0,1 0 0,-1 1-1,0 0 1,1-1 0,-1 1 0,0 0-1,0 1 1,-1-1 0,1 0 0,0 1-1,-1-1 1,5 6 0,-2 0 220,0 0-1,-1 0 1,1 1-1,-2-1 1,4 11 0,3 27 1014,-9-37-1067,1-1-1,0 1 0,0-1 1,0 0-1,1 1 0,5 10 1,-7-19-211,-1 1 0,1-1 0,-1 1-1,1-1 1,-1 1 0,1-1 0,-1 1 0,1-1 0,0 0 0,-1 1 0,1-1 0,0 0 0,-1 1 0,1-1-1,0 0 1,-1 0 0,1 1 0,0-1 0,0 0 0,-1 0 0,1 0 0,0 0 0,-1 0 0,1 0-1,0 0 1,0-1 0,-1 1 0,1 0 0,0 0 0,-1 0 0,1-1 0,0 1 0,-1 0 0,1-1 0,0 1-1,0-1 1,19-18-2900,-16 11 1935,-1 0 0,0 0 0,0 0 0,-1-1 0,0 1-1,0-1 1,-1 1 0,0-12 0,0-19 8945,-1 47-5639,-1 59 207,0-18-1999,1 1 1,3-1 0,12 68 0,-13-105-518,0 1 0,-1-1 0,-1 15 0,0-26-12,0-1 0,-1 1 0,1 0 0,0 0 1,-1-1-1,1 1 0,-1 0 0,1-1 0,-1 1 0,1-1 1,-1 1-1,0-1 0,1 1 0,-1-1 0,0 1 0,1-1 1,-1 1-1,0-1 0,0 0 0,1 1 0,-1-1 0,0 0 1,0 0-1,0 0 0,1 1 0,-1-1 0,0 0 0,0 0 1,-1 0-1,-33 0 52,28 0-36,2-1-35,1 1 1,-1-2-1,1 1 1,-1-1-1,1 1 1,-1-1-1,1 0 0,0-1 1,0 1-1,0-1 1,0 1-1,1-1 0,-1-1 1,-4-4-1,3 3-216,-1-1 0,1 0 0,0-1 0,0 1 0,1-1 0,0 0-1,-6-14 1,9 18-291,0 0 0,0-1 0,1 1 0,-1 0 0,1-1 0,0 1 0,0-6 0,1-3-2433,-1-3-2840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02.5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9498,'0'0'8298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7.3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5921,'0'0'11496,"2"15"-10294,3 18-797,20 199 2016,-24-207-2420,0-17-2682,0-30-13683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7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22 9194,'0'0'6963,"11"-4"-6335,34-13 37,-44 17-641,1 0-1,-1-1 0,0 1 0,1 0 0,-1 0 0,0 0 0,1 0 1,-1 0-1,0 1 0,1-1 0,-1 0 0,0 0 0,1 1 0,-1-1 1,0 1-1,0 0 0,1-1 0,-1 1 0,0 0 0,0-1 0,0 1 1,0 0-1,0 0 0,0 0 0,1 2 0,13 28 29,-13-26 5,1 1-2,-1 0-1,0 0 0,0 0 1,-1 1-1,0-1 0,0 0 1,0 1-1,-1-1 1,0 1-1,0-1 0,-1 1 1,-2 10-1,2-14-196,0 0 0,0-1 1,0 1-1,-1-1 0,1 1 0,-1-1 0,0 1 1,1-1-1,-1 0 0,0 0 0,0 0 0,-1 0 1,1 0-1,0 0 0,-1-1 0,1 1 0,-1-1 0,1 0 1,-1 0-1,0 1 0,0-2 0,1 1 0,-1 0 1,0-1-1,0 1 0,0-1 0,0 0 0,0 0 1,-4 0-1,-7 0-3756,3 0-3529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8.0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6769,'98'91'2724,"-95"-88"-2421,0 0 0,0-1 1,0 0-1,0 1 1,1-1-1,-1-1 0,1 1 1,5 2-1,10-6 1514,-11 0-1283,-5 2-420,0 0 0,0 0 0,1 0 0,-1-1 1,0 0-1,0 1 0,0-1 0,0 0 0,0-1 0,0 1 1,0 0-1,0-1 0,0 0 0,-1 1 0,4-4 0,-4 2-72,0 1 1,-1-1-1,1 0 0,-1 0 0,0 0 0,0 0 0,0 0 0,0 0 0,0 0 0,-1 0 0,0 0 0,1 0 0,-1 0 1,-1-6-1,1 8-18,0 0 0,0 0 1,-1-1-1,1 1 0,-1 0 0,1 0 1,-1 0-1,1 0 0,-1 0 1,0 0-1,0 0 0,1 0 0,-1 1 1,0-1-1,0 0 0,0 0 1,0 1-1,0-1 0,0 0 1,0 1-1,0-1 0,0 1 0,0-1 1,0 1-1,0 0 0,-1-1 1,1 1-1,0 0 0,0 0 1,0 0-1,0 0 0,-1 0 0,1 0 1,0 0-1,-2 1 0,1-1 83,0 0-1,-1 0 1,1 0 0,0 0-1,0 0 1,0 1-1,0-1 1,0 1-1,-1 0 1,1 0-1,0 0 1,1 0 0,-1 0-1,0 0 1,0 0-1,0 0 1,1 1-1,-4 2 1,2 5 83,0 0-1,1 1 1,-1 0 0,2-1 0,0 1 0,0 0-1,0 0 1,2 15 0,-1-11-99,0-10-79,1-1 0,-1 0 0,0 1 1,1-1-1,0 0 0,0 0 0,0 0 0,0 1 0,1-1 1,-1 0-1,1-1 0,0 1 0,-1 0 0,1 0 0,1-1 0,-1 1 1,0-1-1,0 0 0,1 1 0,0-1 0,-1 0 0,1-1 1,0 1-1,0 0 0,0-1 0,0 0 0,0 1 0,7 0 0,-7-1-175,1 0 0,0 0 0,0-1 0,0 0 0,0 0-1,0 0 1,0 0 0,0 0 0,0-1 0,7-1 0,-8 1-277,0-1 1,0 1-1,0 0 1,0-1-1,0 1 1,-1-1-1,1 0 1,0 0-1,-1 0 1,1-1-1,-1 1 1,0 0 0,4-6-1,8-16-7014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8.3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1 328,'0'0'16460,"0"0"-16315,-1 1 0,1-1 0,0 1 1,0-1-1,-1 1 0,1-1 0,0 1 1,0-1-1,0 1 0,0-1 0,0 1 1,0-1-1,0 1 0,0-1 0,0 1 1,0-1-1,0 1 0,0-1 0,0 1 1,0-1-1,0 1 0,0-1 1,1 1-1,-1 0 0,80-1 977,-46 0-1694,-27 0-660,-9 0-883,-16 0-1409,4 0-2436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8.7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7394,'0'0'11177,"0"14"-10021,0 185-175,3-199-3527,-3 0 2265,1 0 0,-1 0 0,1-1 1,-1 1-1,1 0 0,-1 0 0,0-1 0,1 1 0,-1 0 1,1-1-1,-1 1 0,0 0 0,1-1 0,-1 1 0,0 0 1,0-1-1,1 1 0,-1-1 0,0 0 0,6-15-5711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9.1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1 180 12219,'8'-179'7089,"-8"187"-8641,0 8-1353,0-3-3080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9.4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139 23 9378,'0'0'8204,"-6"-4"-7591,2 1-508,1 1 0,-1 0 0,-1 0 0,1 0 0,0 0 0,0 0 0,-9-1 1,11 3-61,0-1 0,0 1 1,0 0-1,0 0 1,0 0-1,0 0 1,0 1-1,0-1 1,0 0-1,0 1 1,0 0-1,0-1 1,0 1-1,0 0 1,1 0-1,-1 0 1,0 0-1,0 0 1,1 0-1,-1 1 1,1-1-1,-1 1 0,-1 2 1,-3 4 57,0 1 0,1-1 0,0 1 0,1 1 0,0-1 0,1 1 0,-1-1 1,2 1-1,-1 0 0,2 0 0,-1 0 0,1 1 0,1 19 0,0-28-103,1-1 0,-1 1-1,1-1 1,-1 1 0,1-1 0,0 1 0,-1-1-1,1 1 1,0-1 0,0 1 0,0-1 0,0 0-1,1 0 1,-1 0 0,0 1 0,0-1 0,1 0-1,-1 0 1,0-1 0,1 1 0,-1 0 0,1 0-1,-1-1 1,1 1 0,0-1 0,-1 1 0,1-1-1,-1 0 1,1 1 0,0-1 0,2 0 0,0 0-151,-1 1 1,1-1 0,0 0 0,0 0 0,-1-1 0,1 1 0,0-1 0,-1 1 0,1-1 0,0 0 0,-1-1-1,1 1 1,-1-1 0,6-3 0,-1-3-1118,0-1 0,-1 0-1,0-1 1,0 0 0,8-15 0,4-13-5858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19.8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 7162,'0'0'12793,"0"9"-12096,-5 59-152,4 1-1,3-1 0,13 88 0,-14-143-1075,5 23-3473,-6-35 3902,1-1 1,-1 1 0,0 0-1,0-1 1,1 1-1,-1-1 1,0 1 0,1-1-1,-1 1 1,1-1-1,-1 1 1,1-1 0,-1 1-1,1-1 1,-1 0-1,1 1 1,-1-1 0,1 0-1,-1 1 1,1-1-1,0 0 1,-1 0 0,1 0-1,-1 1 1,1-1 0,0 0-1,-1 0 1,1 0-1,0 0 1,-1 0 0,1 0-1,0 0 1,-1 0-1,1 0 1,0-1 0,-1 1-1,1 0 1,-1 0-1,1-1 1,-1 1 0,1 0-1,0-1 1,-1 1-1,1 0 1,-1-1 0,1 0-1,10-10-5160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20.2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 3 8730,'0'0'11018,"-14"-1"-10655,-46-1-87,58 3-241,-1-1 0,1 1-1,-1-1 1,1 1 0,-1 0 0,1 0-1,0 0 1,-1 0 0,1 0 0,0 0-1,0 1 1,0-1 0,0 1 0,0 0-1,0-1 1,0 1 0,1 0 0,-1 0-1,0 0 1,1 0 0,0 1 0,-1-1-1,1 0 1,0 1 0,-1 3 0,1-2-4,0-1-1,0 1 1,0 0 0,0 0 0,1 0 0,0-1 0,-1 1 0,2 0 0,-1 0 0,0 0-1,1 0 1,-1-1 0,1 1 0,2 4 0,0-2-26,1 0 1,1 0-1,-1-1 0,1 1 0,0-1 1,9 8-1,-9-9-34,0 0-1,0 1 1,0 0 0,-1 0-1,0 0 1,0 0 0,6 11 0,-10-15 11,0-1 1,0 1 0,1 0 0,-1-1 0,0 1 0,0 0 0,0-1-1,0 1 1,0 0 0,0 0 0,0-1 0,0 1 0,0 0 0,0-1-1,0 1 1,0 0 0,0-1 0,-1 1 0,1 0 0,0-1-1,-1 1 1,1 0 0,0-1 0,-1 1 0,1-1 0,-1 1 0,0 0-1,-21 10-83,-29-6-1191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20.5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5825,'0'0'12667,"90"0"-12563,-74 0 40,-2 0-144,-3 0-368,-6 0-880,0 0-1121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10.3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194 5 3809,'0'0'13580,"-17"-1"-12881,7 0-597,4 0-66,-1 0 0,1 0 0,0 1-1,0 0 1,-10 2 0,13-2-17,1 1 0,-1 0 0,1 0 0,-1-1 0,1 2 0,-1-1 0,1 0 0,0 0 0,0 1 1,0-1-1,0 1 0,0-1 0,0 1 0,0 0 0,0 0 0,1 0 0,-1 0 0,1 0 0,-1 1 0,-1 2 0,-10 26 184,1 0-1,2 1 1,1 0-1,1 0 1,-6 63-1,5 168 441,9-239-591,1-5-17,0 1 0,1 0 0,2-1 0,0 1 0,0-1 0,2 0 0,1-1 0,12 27 0,-12-31-147,2 1 1,-1-1-1,2 0 0,0-1 1,0 0-1,2 0 0,-1-1 1,1-1-1,1 0 0,19 12 1,-31-22-278,1 0 1,-1 0 0,1 0 0,0-1 0,-1 1-1,1 0 1,0-1 0,-1 1 0,1-1 0,0 0-1,2 0 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22.2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5369,'0'0'7342,"30"0"-1256,52 0-4023,-65 0-5400,1 0-3614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22.8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0 169 9434,'0'0'12428,"5"-1"-12221,8-3-255,-1-1-1,0 0 1,0-1 0,0 0 0,0-1 0,-1 0-1,-1-1 1,1 0 0,-1-1 0,-1 0-1,1-1 1,-1 0 0,11-17 0,-19 25 55,1 0 0,-1-1 0,0 0 0,0 1 0,0-1 0,-1 0 0,1 1 0,-1-1 0,1 0 1,-1 0-1,0 1 0,0-1 0,0-3 0,0 0 226,-14 84 1183,12-41-1658,2 0-1,1 0 1,1 1-1,10 43 1,-11-68-1605,-1-5-2042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23.7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132 1 9850,'0'0'9426,"-16"10"-8710,3-1-523,6-6-126,1 0 0,0 1 0,0 0 0,0 0 0,1 1 0,0 0 0,-1 0 0,2 0 0,-1 0 0,0 1 1,1 0-1,0 0 0,1 0 0,-1 0 0,-2 10 0,-1 9 92,2 2 0,1-1 0,1 0 0,1 1 1,3 34-1,-1-47-149,0 1-75,2-1 0,0 1-1,1-1 1,1 0 0,0 1-1,1-2 1,0 1 0,1-1-1,0 0 1,1 0 0,1 0-1,0-1 1,1 0 0,0-1-1,0 0 1,2 0 0,-1-1-1,1-1 1,16 12-1,-4-10-2442,-6-8-3065,-8-3 124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24.9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9618,'0'0'8749,"3"15"-7772,21 193 944,-16-119-1819,-8-70-144,0-15-189,0 1-1,0-1 1,1 0 0,-1 0 0,1 0-1,-1 0 1,3 4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25.3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 10138,'0'0'8882,"150"-10"-8914,-118 10 32,-5 0-640,-3 0-1000,-8 5-1465,-8 0-3633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25.6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9394,'0'0'10066,"59"0"-10010,-35 0 64,3 0-120,0 0-640,2 0-1264,-8 5-2345,-2-5-2225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25.9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 0 2785,'0'0'15534,"-10"2"-14780,9-2-739,-2 0 41,0 1 0,1-1 0,-1 0 1,0 1-1,0 0 0,1-1 0,-1 1 0,0 0 0,1 1 0,-1-1 1,1 0-1,0 1 0,-1-1 0,1 1 0,0 0 0,0-1 0,0 1 1,0 0-1,0 0 0,0 1 0,1-1 0,-1 0 0,1 1 0,-1-1 0,1 1 1,0-1-1,0 1 0,0-1 0,1 1 0,-1 0 0,0 3 0,-1 6 86,0 1-1,1-1 1,0 1-1,2 16 1,-1-27-143,0 0 0,0 0 0,0 0 0,0 0 0,1-1 0,-1 1 0,1 0 0,-1 0 0,1 0 1,0 0-1,0 0 0,0-1 0,0 1 0,0 0 0,0-1 0,0 1 0,1-1 0,-1 1 1,0-1-1,1 0 0,-1 0 0,1 1 0,-1-1 0,1 0 0,0 0 0,0 0 0,-1-1 0,1 1 1,0 0-1,0-1 0,0 1 0,0-1 0,0 0 0,0 1 0,2-1 0,5 0-95,-2 0-174,0 0 0,0 0 0,-1-1 0,1 1 0,11-4 0,-16 3 161,1 0 1,-1 0-1,0 0 0,0-1 1,0 1-1,0 0 0,-1-1 1,1 1-1,0-1 0,0 0 1,-1 0-1,1 1 0,-1-1 1,0 0-1,0 0 0,1-1 1,-1 1-1,0 0 0,-1 0 1,2-3-1,1-4-194,-1 1 0,0-1-1,0 0 1,-1 1 0,0-1-1,-1 0 1,-1-16 0,1 23 289,0-1 0,0 1 0,0 0 1,-1 0-1,1 0 0,-1 0 0,0 0 1,0-1-1,1 1 0,-1 0 0,-1 1 0,1-1 1,0 0-1,0 0 0,-1 0 0,1 1 1,-1-1-1,1 1 0,-1-1 0,0 1 0,1 0 1,-1-1-1,0 1 0,0 0 0,0 0 1,0 0-1,0 1 0,0-1 0,0 0 0,0 1 1,-1-1-1,1 1 0,0 0 0,-4 0 0,4-1-350,-2 1 17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26.3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9218,'105'13'1627,"-104"-13"-1519,1 0 0,-1 0 1,1 0-1,-1 1 0,1-1 0,-1 1 1,0-1-1,1 1 0,-1-1 0,0 1 1,1 0-1,-1-1 0,0 1 0,2 2 0,-3 7 1155,-1-6-692,2 70 2844,1 0-3394,-2-73-72,0-1 0,0 1-1,1-1 1,-1 0-1,0 1 1,1-1-1,-1 1 1,0-1-1,1 0 1,-1 1-1,1-1 1,-1 0 0,0 0-1,1 1 1,-1-1-1,1 0 1,-1 0-1,1 0 1,-1 0-1,1 1 1,-1-1-1,1 0 1,-1 0-1,1 0 1,-1 0 0,1 0-1,-1 0 1,1 0-1,-1 0 1,1-1-1,-1 1 1,1 0-1,-1 0 1,1 0-1,-1 0 1,0-1 0,1 1-1,-1 0 1,1 0-1,-1-1 1,1 1-1,-1 0 1,0-1-1,1 1 1,-1-1-1,0 1 1,1 0 0,-1-1-1,0 1 1,0-1-1,0 1 1,1-1-1,4-8-121,-1 0 0,0 0 0,0-1 1,3-10-1,-5 11 193,1 1 1,0-1 0,1 0 0,0 1 0,7-11-1,-9 16 13,0 1 0,0 0 0,0-1 0,1 1-1,-1 0 1,0 1 0,1-1 0,0 0 0,-1 1 0,1-1-1,0 1 1,0 0 0,0 0 0,0 0 0,0 0-1,0 0 1,0 1 0,0-1 0,0 1 0,5 0 0,-3 0-77,-3 0-72,0-1-1,0 1 1,0 0 0,0 0-1,0 0 1,0 0 0,1 0-1,-1 1 1,0-1 0,0 0-1,-1 1 1,1 0-1,0-1 1,0 1 0,0 0-1,0 0 1,0 0 0,-1 0-1,1 1 1,0-1-1,-1 0 1,1 1 0,-1-1-1,3 4 1,4 8-4682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27.9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109 9 6105,'0'0'11097,"-5"-1"-10749,0-1-301,1 1 0,-1 0 0,0 0 0,0 0 0,0 0 0,0 1 0,1 0 0,-1 0 0,0 0 0,-8 2 0,11-1-14,0-1 0,-1 1 0,1 0 0,0 0 0,0 0 0,0 0 0,0 0 0,1 0 0,-1 0 0,0 1 0,0-1 0,1 0 0,-1 1 0,1 0 0,-1-1 0,1 1 0,0 0 0,0 0 0,-1 0 0,1 0 0,0 0 0,1 0 0,-1 0 0,0 0 0,1 0 0,-1 0 0,1 0 0,0 1 0,-1 2 0,1 0-1,-1 0 1,1 0-1,0 0 0,0 0 0,0 0 0,1 0 0,0 0 0,0 0 0,0 0 0,0 0 0,1 0 0,0 0 0,0-1 0,0 1 1,1-1-1,0 1 0,-1-1 0,1 0 0,6 6 0,-4-4-4,0 0 1,-1 1 0,1 0-1,-1 0 1,-1 0-1,1 0 1,-1 1 0,-1-1-1,1 1 1,-1 0-1,2 13 1,-4-18-53,0-1 0,0 0 1,0 1-1,0-1 0,-1 1 0,1-1 0,-1 1 1,1-1-1,-1 0 0,0 1 0,0-1 0,0 0 1,0 0-1,0 1 0,-1-1 0,-2 3 0,2-3-114,-1 0-1,1 0 1,-1 0 0,1-1-1,-1 1 1,0-1-1,0 0 1,0 0-1,0 0 1,0 0-1,0 0 1,0-1-1,0 1 1,0-1 0,0 0-1,-6 0 1,8-1-219,1 0 1,-1 0 0,0 0 0,0 0-1,1-1 1,-1 1 0,1 0-1,-1 0 1,1-1 0,0 1 0,-1 0-1,1-1 1,0 1 0,0 0 0,0-1-1,0 1 1,0-1 0,0 1-1,0 0 1,1-2 0,4-32-5647,-2 32 6195,0-1-1,0 1 0,0-1 1,1 1-1,-1 0 0,1 0 0,0 1 1,0-1-1,0 1 0,6-3 0,49-16 5901,-20 8-5388,-13 4-313,-16 6-330,0 0-1,-1-1 1,1 0-1,9-6 0,-17 9-40,0-1-1,0 1 0,0-1 0,0 1 0,0-1 0,-1 0 1,1 0-1,-1 0 0,1 0 0,-1 0 0,0 0 1,1 0-1,-1 0 0,0-1 0,0 1 0,-1 0 1,1-1-1,0 1 0,-1 0 0,0-1 0,1 1 0,-1-3 1,0 3 38,0 0 1,0 1 0,0-1 0,0 0 0,0 1 0,0-1 0,0 0 0,-1 0-1,1 1 1,-1-1 0,1 1 0,-1-1 0,0 0 0,0 1 0,1-1-1,-1 1 1,0 0 0,0-1 0,0 1 0,-2-2 0,0 2 111,0-1 1,1 1 0,-1 0-1,0 1 1,0-1-1,0 0 1,0 1 0,0-1-1,0 1 1,1 0-1,-6 1 1,6-1-45,0 0-1,-1 0 1,1 0-1,0 1 1,0-1-1,0 1 1,0-1 0,-1 1-1,1 0 1,0 0-1,0 0 1,1 0-1,-1 0 1,0 0 0,0 1-1,0-1 1,1 1-1,-1-1 1,-1 3-1,0 0 27,0 1-1,1-1 1,0 0 0,-1 1-1,2-1 1,-1 1-1,0-1 1,0 9-1,-1 1 37,2 0 0,0-1 0,1 1 0,0 0 1,3 22-1,-2-33-180,-1 0 0,1 1 1,0-1-1,0 0 0,0 0 0,1 0 1,-1 0-1,1 0 0,-1 0 1,1 0-1,0-1 0,0 1 0,1-1 1,-1 1-1,0-1 0,1 0 1,-1 0-1,1 0 0,0 0 0,0 0 1,-1-1-1,1 1 0,0-1 1,4 2-1,4 0-276,-1-1 0,1 0-1,0 0 1,0-1 0,19-1 0,-27 0 29,0 0 1,-1 0-1,1 0 1,0-1-1,-1 1 0,1-1 1,-1 0-1,1 0 1,-1 0-1,1 0 0,-1 0 1,0 0-1,0-1 1,1 1-1,-1-1 0,0 0 1,2-2-1,-1 0-437,1 0-1,-2 0 1,1 0 0,0-1-1,-1 1 1,0-1 0,0 0-1,2-7 1,7-45-2148,-9 7 13999,-2 84-9909,0-33-1240,-1 11 108,1 1 1,1-1-1,0 0 1,1 0 0,5 22-1,-6-33-171,-1 0-1,1 0 1,0 0 0,-1 0-1,1 0 1,0-1 0,-1 1 0,1 0-1,0 0 1,0-1 0,-1 1-1,1 0 1,0-1 0,0 1-1,0-1 1,0 1 0,0-1-1,0 0 1,0 1 0,0-1-1,0 0 1,0 0 0,0 0-1,0 1 1,0-1 0,0 0-1,1-1 1,-1 1 0,0 0-1,0 0 1,0 0 0,0-1-1,0 1 1,0 0 0,0-1-1,0 1 1,0-1 0,0 1-1,-1-1 1,2 0 0,3-2-299,0 0 0,0 0 0,0 0 0,-1-1 0,0 1 0,5-6 0,47-64-759,-55 81 4276,1 28-2304,-2-32-823,0 1 0,0-1 0,0 0 0,1 1 0,-1-1 0,1 1 0,0-1 0,0 0 0,1 1 0,-1-1 0,4 5 0,-4-7-87,1 0-1,0 0 1,0-1 0,0 1 0,0 0 0,0-1-1,1 0 1,-1 1 0,0-1 0,1 0 0,-1 0-1,1 0 1,-1 0 0,1-1 0,-1 1 0,1-1-1,0 0 1,-1 1 0,1-1 0,0 0 0,3-1 0,-2 1-483,0 0 1,0 0-1,0-1 1,0 1-1,0-1 1,0 0-1,0 0 1,0-1-1,0 1 1,4-3-1,13-9-5261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28.3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1512,'0'0'16217,"-1"23"-14998,-6 170 1050,8-182-2203,0-1 0,0 1 1,1-1-1,0 1 1,1-1-1,0 0 1,1 0-1,0 0 1,1-1-1,0 1 1,10 14-1,-15-24-213,1 1 1,-1-1-1,0 1 1,1-1-1,-1 1 0,1-1 1,-1 0-1,0 1 0,1-1 1,-1 0-1,1 1 1,0-1-1,-1 0 0,1 0 1,-1 1-1,1-1 0,-1 0 1,1 0-1,0 0 1,-1 0-1,1 0 0,-1 0 1,1 0-1,0 0 1,0 0-1,1 0-797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10.7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10274,'0'0'6794,"168"96"-6794,-119-88-16,-12-5-1673,-5-3-2536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28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8810,'0'0'7441,"115"40"-8305,-89-27-1096,-4-2-2049,-4 0-1592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29.0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19 120 6329,'0'0'11635,"9"-3"-11378,-3 1-238,0 0 0,-1 0 0,1 0 0,-1-1-1,0 1 1,10-8 0,-12 8-32,-1 0-1,0 0 1,0 0 0,0-1-1,0 1 1,0-1 0,-1 1 0,1-1-1,-1 0 1,0 1 0,1-1-1,-1 0 1,-1 0 0,1 0-1,0 0 1,-1 0 0,1 0-1,-1 0 1,0-5 0,0 7 0,0 0 1,1-1 0,-1 1 0,0 0 0,0-1 0,-1 1 0,1 0 0,0-1-1,0 1 1,-1 0 0,1-1 0,-1 1 0,1 0 0,-1 0 0,1-1 0,-1 1-1,0 0 1,0 0 0,1 0 0,-1 0 0,0 0 0,0 0 0,0 0 0,-2-1-1,0 1 51,0 0-1,0 0 0,0 1 0,0-1 0,0 1 0,0 0 0,0 0 0,-6 1 0,-6-1 194,14 0-160,-1 0 1,0 1-1,0-1 0,0 0 1,1 1-1,-1 0 0,0-1 1,1 1-1,-1 0 0,0 0 1,1 0-1,-1 0 0,1 0 1,-1 0-1,1 0 0,0 1 1,0-1-1,-1 0 0,1 1 1,0-1-1,0 1 0,0-1 1,0 1-1,1 0 0,-1-1 1,0 1-1,1 0 0,-1 0 1,1-1-1,0 1 0,-1 0 1,1 0-1,0 2 0,-1 5 106,1 0 1,-1 1-1,2-1 0,-1 0 0,3 13 1,-1-18-176,-1-1 0,0 0 0,1 1 1,-1-1-1,1 0 0,0 0 0,0 0 0,0 0 1,0 0-1,1-1 0,-1 1 0,1-1 0,0 1 1,0-1-1,0 0 0,0 0 0,0 0 1,0-1-1,0 1 0,0-1 0,1 0 0,-1 0 1,1 0-1,-1 0 0,7 0 0,-3 1-402,1-1-1,-1 0 1,1-1-1,0 0 1,-1 0-1,1 0 0,-1-1 1,1-1-1,-1 1 1,1-1-1,8-3 1,13-16-3604,-4-3-1118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29.3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0 2897,'0'0'15631,"-3"12"-14742,-2 9-536,2-1-1,-1 1 1,1 25-1,2-33-255,1 15 33,1-28-143,-1 1 0,0 0 0,0-1 0,0 1 0,1 0 0,-1-1 0,0 1-1,1-1 1,-1 1 0,0 0 0,1-1 0,-1 1 0,1-1 0,-1 1 0,1-1 0,-1 1-1,1-1 1,-1 0 0,1 1 0,-1-1 0,1 0 0,0 1 0,-1-1 0,1 0 0,-1 0-1,1 1 1,0-1 0,-1 0 0,1 0 0,0 0 0,0 0 0,0 0 0,2 0-108,0-1 0,0 0 1,-1 1-1,1-1 0,0 0 1,-1 0-1,1-1 0,0 1 1,-1 0-1,0-1 0,1 0 0,-1 1 1,0-1-1,0 0 0,0 0 1,0 0-1,0-1 0,3-4 1,28-50-123,-30 50 1514,-3 9-828,0 6-32,0-1-208,0 1 0,0-1-1,1 0 1,0 0 0,2 9 0,-2-14-206,-1-1 1,1 1 0,0 0-1,0-1 1,-1 1 0,1 0-1,0-1 1,0 1-1,0-1 1,1 0 0,-1 1-1,0-1 1,1 0 0,-1 0-1,0 0 1,1 0 0,-1 0-1,1 0 1,0 0 0,-1 0-1,1-1 1,0 1 0,-1-1-1,1 1 1,0-1 0,0 1-1,3-1 1,43 0-3830,-26-2-1231</inkml:trace>
  <inkml:trace contextRef="#ctx0" brushRef="#br0" timeOffset="1">330 11 8058,'0'0'10699,"-7"-2"-10261,-22-5-158,27 7-238,1 0 1,-1 0-1,0 0 1,1 0-1,-1 0 1,0 1 0,1-1-1,-1 0 1,1 1-1,-1-1 1,1 1-1,-1 0 1,1-1-1,-1 1 1,1 0-1,-1 0 1,1 0-1,0 0 1,0 0-1,-1 0 1,1 1-1,0-1 1,0 0 0,0 1-1,0-1 1,0 0-1,1 1 1,-1-1-1,-1 4 1,0 1 123,-1 0-1,1 1 1,0 0 0,0 0 0,0 9 0,1-10-96,0 0 1,0 0-1,1 0 1,0 0-1,0 0 1,1 0-1,0-1 1,2 11-1,-2-15-73,0 1-1,0 0 0,0 0 0,0-1 0,1 1 0,-1-1 1,1 1-1,-1-1 0,1 1 0,0-1 0,-1 0 0,1 0 0,0 0 1,0 0-1,0 0 0,0 0 0,0-1 0,0 1 0,0 0 1,0-1-1,0 0 0,0 1 0,0-1 0,0 0 0,0 0 0,0 0 1,3-1-1,5 1-265,33-2-2249,-15-7-2536,-6-4-2689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29.7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37 10306,'87'60'2378,"-70"-48"2734,-3-12-4281,-10-1-864,0 1 1,0-1 0,0-1 0,0 1 0,0-1-1,0 1 1,-1-1 0,1 0 0,-1-1-1,1 1 1,-1 0 0,0-1 0,1 0 0,-2 0-1,1 0 1,0 0 0,0 0 0,-1-1-1,0 1 1,0-1 0,0 1 0,0-1 0,0 0-1,-1 0 1,1 0 0,-1 0 0,0 0-1,-1 0 1,1 0 0,0-8 0,-2 11 41,0 0 0,1 0 1,-1 0-1,0 0 0,0 1 1,0-1-1,1 0 0,-1 0 0,0 1 1,0-1-1,0 0 0,0 1 1,-1-1-1,1 1 0,0-1 1,0 1-1,0 0 0,0-1 0,0 1 1,-1 0-1,1 0 0,0 0 1,0 0-1,0 0 0,-3 0 1,-31 2 1283,33-1-1204,-1 0 1,1 0-1,0 0 1,-1 1-1,1-1 1,0 1-1,0-1 1,0 1-1,0 0 1,1-1-1,-1 1 1,0 0-1,1 0 1,-1 0-1,1 1 1,0-1 0,-1 0-1,1 1 1,0-1-1,1 0 1,-1 1-1,0-1 1,1 1-1,-1 4 1,-2 8 261,1 0 1,1 26-1,0-37-347,1 0 0,0-1 0,0 1 0,0-1 0,0 1 0,1 0 0,0-1 0,-1 1 0,1-1-1,1 1 1,-1-1 0,0 0 0,1 0 0,-1 1 0,1-1 0,0 0 0,0 0 0,1 0-1,-1-1 1,0 1 0,1-1 0,0 1 0,0-1 0,-1 0 0,1 0 0,1 0 0,-1 0-1,0 0 1,0-1 0,1 0 0,-1 1 0,0-1 0,1-1 0,-1 1 0,1 0 0,6 0-1,51 0-1910,-22-9-2558,-8-6-2024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30.7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53 10442,'0'0'8735,"-2"-4"-8404,2 3-328,-1 0 5,0 0 0,1 0 0,-1 1 0,1-1 0,-1 0 0,1 0 0,0 0 0,-1 1 0,1-1 0,0 0 0,0 0 0,-1 0 0,1 0 0,0 0 0,0 0 0,0 1 0,0-1 0,0 0 0,0 0 0,0 0 0,0 0 0,1 0 0,-1 0 0,0 0 0,1 1 0,-1-1 0,0 0 0,1 0 0,-1 0 0,1 1 0,-1-1 0,1 0 0,-1 0 0,1 1 0,0-1 0,-1 1 0,1-1 0,0 0 0,-1 1 0,1-1 0,0 1 0,0 0 0,0-1 0,0 1 0,-1 0 0,2-1 0,6-2 25,-1 1-1,1 0 1,-1 0-1,1 1 1,0 0 0,0 0-1,-1 1 1,1 0-1,0 0 1,11 2 0,-18-1-26,1 0 1,0 0 0,-1 0-1,1 0 1,-1 0-1,1 0 1,-1 0 0,0 0-1,1 1 1,-1-1-1,0 0 1,0 1 0,0-1-1,0 1 1,0 0 0,0-1-1,0 1 1,0 0-1,-1-1 1,1 1 0,-1 0-1,1 0 1,-1-1-1,0 1 1,0 2 0,4 52 59,-4-50-54,0 0-1,0 0 0,-1-1-1,1 1 1,-1 0-1,-1-1 1,1 1-1,-1-1 1,1 0 0,-2 1-1,1-1 1,0 0-1,-5 6 1,0-2 15,-1 0 0,0 0 1,-1-1-1,-17 14 0,-51 38 221,74-58-247,-3 5 195,15-5-53,-4-2-176,207 9 584,-198-6-2030,-26-1-2099,1-2-1583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16:22:31.1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11642,'0'0'8834,"18"13"-8168,4 2-502,-12-9-102,0 1 0,0 0 0,-1 1 0,0 0 1,-1 0-1,1 1 0,-1 0 0,-1 1 0,9 14 0,-2-2 47,-2 1 0,0-1 0,-1 2 0,-2 0 0,12 45 0,-18-57-111,-1 0 0,0 0 0,-1 0 0,0 0 0,-1 1 0,0-1 0,-1 0 0,0 0 0,-1 0 0,-1 0 0,0 0 0,0 0 0,-1 0 0,-7 12 0,-1-1-143,-2-1 0,-1-1-1,-26 30 1,25-34-1329,0-1 1,-20 15-1,14-16-3824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00:48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7578,'0'0'0,"-46"26"3232,43-26-3232,-15 0-512,-5-8-6393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00:49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5025,'0'0'0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1:41.3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38 7 8026,'0'0'10005,"-3"-2"-9041,3 1-948,0 1-1,0 0 1,-1-1 0,1 1 0,0 0 0,0 0-1,-1-1 1,1 1 0,0 0 0,-1 0 0,1 0-1,0-1 1,-1 1 0,1 0 0,0 0 0,-1 0-1,1 0 1,-1 0 0,1 0 0,0 0 0,-1 0-1,1 0 1,0 0 0,-1 0 0,1 0 0,-1 0-1,1 0 1,0 0 0,-1 0 0,1 0 0,0 0 0,-1 0-1,1 1 1,0-1 0,-1 0 0,1 0 0,0 0-1,-1 1 1,-3 20 276,4-16-265,-17 599 1271,17-559-1284,2-7-604,0-36-1052,-1-24-742,-1-25-2652,0-12-3793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1:41.8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10354,'0'0'6519,"19"23"-5687,64 79-460,-63-75-339,-2 0 0,0 1 0,-2 1 0,-1 1 0,-1 0 0,-2 1 0,12 43 0,-8 0-106,-14-70-550,1-14 3,24-158-5269,-20 138 5822,1 0 0,2 1 1,21-48-1,-29 112 6096,0 2-5039,-4 59 595,5 115-150,-3-207-1418,1 0-1,-1 0 0,1-1 0,0 1 0,0 0 0,0 0 0,1-1 0,-1 1 1,1-1-1,0 1 0,0-1 0,0 1 0,1-1 0,-1 0 0,1 0 1,-1 0-1,1-1 0,0 1 0,0-1 0,5 3 0,-6-3-104,1-1 0,0 0-1,-1 0 1,1 0 0,0-1-1,0 1 1,0 0 0,-1-1-1,1 0 1,0 0 0,0 0 0,0 0-1,0 0 1,0 0 0,0-1-1,0 0 1,-1 1 0,1-1-1,0 0 1,0 0 0,-1-1 0,1 1-1,-1 0 1,1-1 0,-1 0-1,1 1 1,3-5 0,16-19-3036,-3-3-1893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11.0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105 0 13651,'0'0'3257,"-87"168"-4306,70-139-2887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1:42.1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0 211 12699,'0'0'4803,"30"-8"-4453,94-28-880,-120 35 402,0-1 0,0 0 0,0 1 0,0-1-1,0 0 1,0-1 0,-1 1 0,1-1-1,-1 0 1,0 0 0,0 0 0,0 0 0,0 0-1,0 0 1,-1-1 0,1 0 0,-1 1 0,0-1-1,0 0 1,0 0 0,-1 0 0,1 0 0,-1-1-1,0 1 1,0 0 0,-1-1 0,1 1-1,-1 0 1,0-1 0,0 1 0,-1-7 0,1 7-32,-1 2 142,1 0 0,0-1-1,-1 1 1,1 0 0,-1 0-1,1 0 1,-1 0 0,0 0 0,0 1-1,0-1 1,0 0 0,0 0-1,-1 0 1,1 1 0,0-1 0,-1 1-1,1-1 1,-1 1 0,0 0-1,1-1 1,-1 1 0,0 0 0,0 0-1,0 0 1,0 0 0,0 1-1,0-1 1,0 0 0,0 1 0,0 0-1,-3-1 1,-4 0 379,0-1 1,-1 2 0,1 0-1,0 0 1,0 0-1,-11 3 1,16-2-203,1 0 0,-1 1 0,1 0 0,0-1 1,0 1-1,-1 0 0,1 0 0,1 1 0,-1-1 0,0 1 0,0-1 1,1 1-1,0 0 0,-1 0 0,1 0 0,0 0 0,1 0 0,-1 1 1,0-1-1,-1 6 0,-1 3 130,-1 1-1,2 0 1,0 0-1,-2 20 1,3-20-129,1 1-1,0 0 1,1 0 0,0-1 0,2 1 0,3 19-1,-4-29-153,0 0 1,1 0-1,-1 0 0,1-1 0,0 1 0,0-1 0,0 1 0,1-1 0,-1 1 0,1-1 0,0 0 0,0 0 0,0-1 0,0 1 0,0 0 0,1-1 1,-1 0-1,1 0 0,0 0 0,0 0 0,-1-1 0,1 1 0,0-1 0,0 0 0,5 1 0,0-1-200,-1 1-1,1-1 1,-1-1-1,1 1 1,0-1-1,-1-1 1,1 0-1,9-2 1,-12 2-413,0-1 1,0-1 0,0 1-1,-1-1 1,1 0 0,9-6 0,21-22-6169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1:42.5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0 10018,'0'0'7259,"-3"34"-6143,-11 115-506,10-94-581,3 0 0,1 1 0,4-1 0,1 0 0,3 0-1,20 68 1,-28-149-5182,0-10-1337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1:42.8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 11979,'0'0'3328,"185"-6"-8457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1:43.2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0 12107,'0'0'6820,"-2"35"-6101,-8 115-269,8 41 43,2-169-450,1 0 0,1-1 0,1 1-1,8 30 1,-11-51-43,0-1 0,0 1 0,0 0 0,0-1 1,0 1-1,1 0 0,-1-1 0,0 1 0,0-1 0,0 1 0,1 0 0,-1-1 0,0 1 0,1-1 1,-1 1-1,0-1 0,1 1 0,-1-1 0,1 1 0,-1-1 0,1 1 0,-1-1 0,1 0 0,-1 1 1,1-1-1,-1 0 0,1 1 0,-1-1 0,1 0 0,0 0 0,0 1 0,0-2-16,0 0-1,0 1 1,0-1 0,0 0-1,-1 0 1,1 0 0,0 0-1,0 0 1,-1 0-1,1 0 1,-1 0 0,1 0-1,-1 0 1,1 0 0,-1 0-1,0 0 1,0 0-1,1-3 1,42-213-2271,-42 216 2306,-1-1 0,1 0-1,-1 0 1,1 0 0,0 0 0,0 0 0,0 1-1,0-1 1,0 0 0,0 1 0,0-1 0,0 1 0,1-1-1,-1 1 1,1 0 0,-1-1 0,4-1 0,-4 3 4,0 0 1,0 0 0,0 0-1,-1 0 1,1 0-1,0 0 1,0 0 0,0 0-1,0 0 1,0 1-1,0-1 1,0 0 0,0 1-1,0-1 1,0 0 0,-1 1-1,1-1 1,0 1-1,0-1 1,0 1 0,-1 0-1,1-1 1,0 1-1,-1 0 1,1-1 0,-1 1-1,1 0 1,-1 0 0,1 0-1,-1 0 1,1-1-1,-1 1 1,0 0 0,1 0-1,-1 0 1,0 0 0,0 1-1,10 28 258,-2 0-1,6 38 1,1 6-7,-15-73-282,1 1 0,-1-1-1,0 1 1,1-1 0,-1 0-1,1 1 1,-1-1 0,1 0-1,0 1 1,0-1-1,-1 0 1,1 0 0,0 0-1,0 0 1,0 0 0,0 0-1,0 0 1,3 2 0,-3-3-68,0 0 0,0 1 0,0-1 0,0 0 0,0 0 1,1 0-1,-1 0 0,0 0 0,0 0 0,0 0 0,0 0 0,0-1 1,0 1-1,0 0 0,0-1 0,0 1 0,0-1 0,0 1 1,1-2-1,3-1-782,0-1 1,0-1-1,0 1 0,-1 0 1,1-1-1,6-10 0,12-22-6166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1:43.5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101 0 6937,'0'0'13235,"-17"25"-12689,-48 82-209,62-103-319,1 0 1,0 0-1,0 0 0,0 1 0,0-1 1,1 1-1,0-1 0,0 1 0,0-1 1,0 1-1,1 0 0,0-1 0,0 1 1,0 5-1,1 5 38,-1-14-50,0 1 0,0 0 1,1 0-1,-1 0 0,0 0 1,1 0-1,-1 0 0,1-1 1,0 1-1,-1 0 0,1 0 1,0-1-1,0 1 1,0 0-1,0-1 0,0 1 1,1-1-1,-1 0 0,0 1 1,1-1-1,1 1 0,0 0 1,0 0 0,0-1 0,1 1-1,-1-1 1,0 0 0,1 0-1,-1 0 1,1 0 0,-1-1 0,8 1-1,-5-1-50,0 0 1,1 0-1,-1-1 0,1 0 1,-1 0-1,0-1 0,1 1 0,-1-1 1,0-1-1,0 1 0,0-1 1,9-6-1,-9 3-94,0 1 0,-1-1-1,1-1 1,-2 1 0,1 0 0,0-1 0,-1 0 0,-1 0-1,1-1 1,-1 1 0,0-1 0,-1 1 0,1-1 0,-2 0-1,1 0 1,-1 0 0,0 0 0,-1 0 0,0-13 0,-1 17 133,1 1 1,-1-1 0,0 0 0,0 1 0,0-1 0,-1 0 0,1 1-1,-1 0 1,0-1 0,0 1 0,0 0 0,0 0 0,0 0 0,-1 0-1,1 0 1,-1 1 0,0-1 0,0 1 0,0 0 0,0-1 0,0 1-1,0 1 1,-1-1 0,-5-2 0,3 2-5,-1-1-1,1 1 1,-1 1-1,0-1 1,0 1 0,1 0-1,-1 1 1,0-1 0,0 2-1,0-1 1,0 1 0,-13 2-1,19-2-150,0-1 0,0 0 0,0 1 0,0-1 0,0 1 1,0 0-1,0-1 0,0 1 0,0 0 0,0 0 0,0 0 0,1-1 0,-1 1 0,0 0 0,1 0 0,-1 0 0,0 0 0,1 0 0,-1 0 0,1 0 0,0 0 1,-1 1-1,1-1 0,0 0 0,0 0 0,-1 0 0,1 2 0,0 10-5193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1:43.9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222 338 3729,'0'0'15531,"-26"-10"-15171,-82-30-186,103 38-150,1 1 1,0 0 0,-1 0 0,1 0 0,-1 0 0,-7 1-1,11 0-10,0 0-1,-1 0 1,1 0-1,-1 0 1,1 1-1,0-1 0,-1 1 1,1-1-1,0 1 1,-1-1-1,1 1 1,0 0-1,0-1 1,-2 3-1,1-1 18,1 0-1,-1 0 1,1 1 0,0-1 0,-1 1 0,1-1-1,0 1 1,0-1 0,1 1 0,-1 0-1,1-1 1,-1 6 0,-2 5 84,0 0-70,0 1-1,1-1 1,1 1-1,0-1 0,0 1 1,2-1-1,0 1 0,0-1 1,6 23-1,-6-30-56,1-1 0,0 0 0,0 0 0,0 0 0,0 0 0,1-1 0,0 1 0,0 0 0,1-1 0,-1 0 0,1 0 0,0 0 0,0 0 0,0-1 0,0 0 0,0 1 0,1-2-1,0 1 1,0 0 0,-1-1 0,1 0 0,1 0 0,-1 0 0,0-1 0,0 0 0,10 1 0,-8-1-163,1 0-1,-1 0 0,0-1 1,0-1-1,0 1 1,9-2-1,-13 1 5,1 0-1,-1 0 1,0-1 0,0 1-1,0-1 1,0 0 0,0 0-1,-1 0 1,1 0-1,0 0 1,-1 0 0,1-1-1,-1 0 1,0 1 0,0-1-1,2-4 1,9-17-2063,-1 0 0,-1-1-1,12-41 1,-7-4-4306</inkml:trace>
  <inkml:trace contextRef="#ctx0" brushRef="#br0" timeOffset="1">272 0 8210,'0'0'10726,"-10"16"-9743,6-8-858,-2 0-34,1 1 0,0-1 0,1 1 0,0 0 0,0 1 0,1-1-1,0 1 1,1 0 0,0-1 0,0 1 0,1 14 0,0 32 206,6 166 363,-2-180-659,2-1 1,1 1-1,16 48 1,-11-66-108,-11-23 11,0-1-1,0 1 0,1-1 1,-1 0-1,0 1 0,1-1 1,-1 1-1,1-1 0,-1 0 1,0 1-1,1-1 0,-1 0 0,1 1 1,-1-1-1,1 0 0,-1 0 1,1 0-1,-1 1 0,1-1 1,-1 0-1,1 0 0,-1 0 0,1 0 1,0 0-1,-1 0 0,1 0 1,-1 0-1,1 0 0,-1 0 1,1 0-1,-1 0 0,1-1 0,-1 1 1,1 0-1,-1 0 0,1 0 1,-1-1-1,1 1 0,-1 0 1,1-1-1,-1 1 0,0 0 1,1-1-1,-1 1 0,1-1 0,8-14-5331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1:44.2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1 307 13235,'0'0'5122,"12"-30"-5526,40-96-319,-47 115 690,-1 0-1,0 0 1,-1 0-1,0 0 0,0-1 1,-2 1-1,1-1 0,-1 1 1,-1-16-1,-1 6 1185,1 20-259,-9 52-175,1 1-1,2 1 0,3-1 0,7 100 0,7-83-313,-2-21-1462,-7-15-3109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1:44.9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44 10066,'0'0'8451,"29"-1"-7725,188-4 301,43 4-701,289 2 147,-378 7-487,39 1-3,-177-9 23,-1-1 0,1-1 0,0-2 0,54-14 1,-77 15-6,-1 0 18,-1 1 0,1-1 0,0 2 0,17-2 0,-26 3-11,-23-7-4413,6-1-1153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1:45.3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11202,'0'0'1577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1:45.7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10162,'20'196'5105,"-20"-204"-6097,0-10-6233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11.7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166 1 7738,'0'0'7467,"-25"0"-6172,-75 3-327,99-4-942,-1 1 0,0 0 1,1 0-1,-1 0 0,1 1 0,-1-1 1,1 0-1,-1 1 0,1-1 0,-1 1 1,1-1-1,-1 1 0,1 0 0,-1-1 1,1 1-1,0 0 0,-1 0 0,1 0 1,0 0-1,0 0 0,0 0 0,0 1 1,0-1-1,0 0 0,0 0 0,0 1 1,1-1-1,-1 1 0,0-1 0,1 1 1,-1-1-1,1 1 0,-1-1 0,1 1 1,0-1-1,0 1 0,0-1 0,0 1 1,0 0-1,0-1 0,0 1 0,0-1 1,1 1-1,0 2 0,0 7 98,-1-2-81,1 1 0,0-1 1,1 0-1,0 0 0,0 0 0,1 0 0,0 0 0,1 0 0,0 0 0,0-1 0,1 0 0,0 0 0,11 14 0,10 14-11,-9-13-13,22 37 0,-35-52-45,-1 0-1,1 0 0,-1 0 0,0 0 0,-1 1 0,0-1 0,-1 1 0,1-1 0,-1 12 0,-1-19 20,0 0 0,0 1 0,0-1 0,0 0-1,0 0 1,-1 1 0,1-1 0,0 0 0,-1 0-1,1 0 1,0 0 0,-1 0 0,0 1 0,1-1-1,-1 0 1,0 0 0,1 0 0,-1 0 0,0-1-1,0 1 1,0 0 0,0 0 0,0 0 0,0-1-1,0 1 1,0 0 0,0-1 0,0 1-1,0-1 1,-2 1 0,-2 0-79,-1 0 0,0 0 0,1-1-1,-1 0 1,-8 0 0,2 0-254,11 0 252,0 0-1,0 0 0,0 0 0,0 0 1,0 0-1,0 0 0,0-1 1,0 1-1,0 0 0,0 0 1,0-1-1,0 1 0,0-1 1,0 1-1,0-1 0,1 1 1,-1-1-1,0 1 0,0-1 1,1 0-1,-1 0 0,0 1 0,1-1 1,-1 0-1,0 0 0,0-1 1,-4-27-3622,5 28 3557,0-26-4734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3:37.9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12 14267,'0'0'2225,"0"-11"-11852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3:54.5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33 13067,'0'0'3705,"0"-32"-13980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00.6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1298 1 8130,'0'0'6904,"-6"0"-5844,-3 0-782,0-1-108,0 1 0,1 0-1,-1 1 1,0 0 0,0 0-1,-12 4 1,-20 16 28,1 1 1,0 2-1,2 1 1,-61 54-1,18-9 63,3 3-1,4 4 1,-123 166 0,147-170-150,3 2 1,4 3 0,3 1-1,3 2 1,-29 97-1,-5 66 205,-61 373-1,113-437-153,3 264-1,19-382-138,2-1 1,4 1 0,1-1-1,4-1 1,2 0 0,38 91-1,352 737 540,-355-783-420,-26-54-11,1 0-1,37 52 0,-60-98-131,1-1 0,0 0 0,0 0 0,0 0 0,0-1 0,1 1 0,-1-1 0,1 0 0,0 0 0,0-1 0,0 0 0,0 1 0,0-2 0,8 3 0,-9-2-143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01.0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208 0 3089,'0'0'16686,"4"17"-16037,0 2-492,-3-11-107,1 1-1,0 0 1,0-1 0,1 0-1,0 1 1,1-1 0,-1 0-1,2-1 1,6 11 0,1 1 10,0 0 1,-1 2 0,13 30-1,-21-40-37,1 0 0,-2-1 1,1 1-1,-1 1 0,-1-1 0,0 0 0,-1 0 0,0 0 0,-1 13 0,-1-18-18,0 1-1,0-1 0,0 0 0,-1 0 1,1 0-1,-2-1 0,1 1 1,0-1-1,-1 1 0,0-1 0,-1 0 1,1 0-1,-1-1 0,1 0 1,-2 1-1,1-2 0,0 1 0,-1 0 1,1-1-1,-9 3 0,-2 2-230,-1-2 1,1 1-1,-1-2 0,0-1 0,-1 0 0,-20 2 0,-16-3-2461,11-2-2747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02.1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 1 9962,'0'0'8026,"-3"0"-7535,3 0-478,-1 0 1,1 0-1,-1 0 0,1 0 1,-1 0-1,1 0 1,-1 0-1,1 0 1,-1 1-1,1-1 0,-1 0 1,1 0-1,-1 0 1,1 1-1,-1-1 1,1 0-1,0 1 1,-1-1-1,1 0 0,-1 1 1,1-1-1,0 0 1,0 1-1,-1-1 1,1 1-1,0-1 1,0 1-1,-1 0 0,-6 24 315,4 40 187,2-45-344,-7 361 919,7-237-3465,1-141 2301,0-129-7255,0 57-552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02.6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31 6953,'0'0'10979,"23"-5"-10578,73-18-178,-92 22-220,1 0 0,-1 1 0,0-1 0,0 1 0,1 0 0,-1 0 0,0 1 0,0-1 0,1 1 0,-1 0 0,0 0 0,0 0 0,0 1 0,5 2 0,-6-3-16,-1 1 0,1 0 0,-1 0 0,1 0-1,-1 1 1,0-1 0,0 1 0,0-1 0,0 1 0,0-1 0,0 1 0,-1 0 0,1 0-1,1 6 1,-1-3-13,-1 0-1,0 0 0,0 1 0,0-1 1,-1 0-1,0 1 0,0-1 1,-1 0-1,1 1 0,-1-1 1,-1 0-1,1 0 0,-1 1 1,0-1-1,-5 9 0,-1-2 18,-1 0 0,0-1 1,-1 0-1,0-1 0,-1 0 0,-24 19 0,14-14-15,-1-1 0,0-2 0,-32 15-1,49-25 16,-1 0 0,1-1-1,-1 0 1,0-1-1,0 1 1,0-1-1,0 0 1,0 0-1,-7-1 1,13 0-35,2-1 65,1 0 0,-1 1 0,1-1 0,-1 0 0,1 1 0,-1-1 0,1 1 0,-1 0 0,4 0 0,-4 0 29,5-1 24,0 1 1,0 0 0,0 1-1,0 0 1,0 0 0,0 0-1,0 1 1,0 0-1,0 0 1,0 0 0,-1 1-1,1 0 1,-1 1 0,0-1-1,0 1 1,0 1-1,-1-1 1,1 1 0,-1 0-1,0 0 1,0 0 0,4 7-1,8 10 140,-1 1 0,26 47 0,2 5-264,-45-76-35,1 1 0,0 0-1,0-1 1,0 1 0,0 0-1,1-1 1,-1 1 0,0 0-1,0-1 1,0 1 0,0 0-1,0 0 1,0-1 0,0 1-1,0 0 1,1-1 0,-1 1-1,0 0 1,0 0 0,0-1-1,1 1 1,-1 0 0,0 0-1,0 0 1,1-1 0,-1 1-1,0 0 1,1 0 0,-1 0-1,0 0 1,0 0 0,1-1-1,-1 1 1,0 0 0,1 0-1,-1 0 1,0 0 0,1 0-1,-1 0 1,0 0 0,1 0-1,-1 0 1,0 0 0,1 0-1,-1 0 1,0 1 0,0-1-1,1 0 1,-1 0 0,0 0-1,1 0 1,-1 0 0,0 1-1,0-1 1,1 0 0,-1 0-1,0 0 1,0 1 0,1-1-1,-1 0 1,0 0 0,0 1-1,0-1 1,1-20-4940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02.9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29 154 8738,'0'0'5877,"17"-9"-5602,55-29-706,-69 37 343,0-1 1,0 1-1,0-1 1,-1 0-1,1 0 1,0-1-1,-1 1 0,0 0 1,1-1-1,-1 1 1,0-1-1,0 0 0,-1 0 1,1 0-1,-1 0 1,1 0-1,-1 0 0,0 0 1,0 0-1,0-1 1,0 1-1,-1 0 0,1-1 1,-1 1-1,0 0 1,0-1-1,-1-4 0,1 1 111,0 6 16,-1 0-1,1 0 0,-1 0 1,1 0-1,-1 0 1,1 0-1,-1 0 0,1 0 1,-1 0-1,0 1 1,0-1-1,1 0 0,-1 0 1,0 1-1,0-1 1,0 1-1,0-1 0,0 1 1,0-1-1,0 1 1,0-1-1,0 1 0,0 0 1,0 0-1,0-1 1,0 1-1,0 0 0,0 0 1,0 0-1,-2 0 1,-43 0 1268,35 0-887,8 0-321,0 1-1,0-1 1,0 1-1,0 0 1,0 0-1,0 0 1,0 0-1,0 1 0,0-1 1,1 1-1,-1 0 1,0-1-1,1 1 1,0 1-1,-1-1 1,1 0-1,0 0 1,0 1-1,0-1 1,0 1-1,1 0 1,-1-1-1,1 1 1,0 0-1,-1 0 0,1 0 1,0 0-1,0 5 1,-3 6 198,1 1 0,1-1 0,0 1 0,0 25 0,2-33-233,0-1-1,1 1 0,0 0 1,0-1-1,0 1 1,1-1-1,0 1 1,0-1-1,1 0 1,-1 0-1,8 10 0,-8-12-53,1 0 0,0 0 0,1-1 0,-1 0 0,1 1 0,0-1 0,-1-1 0,1 1 0,0 0 0,1-1 0,-1 0 0,0 0 0,1 0 0,-1-1-1,1 1 1,0-1 0,6 1 0,-4-1-112,0 0 0,0-1 0,1 0 0,-1 0 0,0 0 0,1-1 0,-1 0 0,0-1 0,0 0 0,0 0 0,0 0 0,0-1-1,-1 0 1,9-4 0,-6 1-874,-1 0 0,0 0 0,0-1 0,0 0 0,11-14 0,14-25-8888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03.3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1 3649,'0'0'14291,"-11"173"-13675,8-121-152,-3 0-72,3-6-96,3-2-152,0-10-48,0-10-96,0-7-272,0-11-760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03.6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11242,'0'0'7842,"95"26"-7794,-60-15-48,3 4-912,-9-4-1609,-9-5-2912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03.9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0 9402,'0'0'8814,"-1"26"-8019,-1 10-587,-1-4 65,4 58-1,-1-83-197,1 1 0,0-1 0,0 0 0,1 0 0,-1 0 0,6 13 0,-6-19-86,0 1-1,-1-1 1,1 1 0,0-1-1,0 1 1,0-1 0,0 1-1,0-1 1,1 0-1,-1 0 1,0 0 0,1 1-1,-1-1 1,0 0 0,1-1-1,0 1 1,-1 0 0,1 0-1,-1-1 1,1 1 0,0-1-1,-1 1 1,1-1-1,0 0 1,-1 0 0,1 0-1,0 0 1,0 0 0,-1 0-1,1 0 1,0 0 0,0-1-1,2 0 1,-2 0-138,1 0 1,-1-1-1,0 1 1,1-1-1,-1 1 1,0-1-1,0 0 1,0 0-1,0 0 1,0 0-1,0 0 1,-1-1-1,1 1 1,-1 0-1,1-1 1,-1 1-1,0-1 1,1-4-1,3-4-655,16-33-3192,-6 1-1292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12.1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3849,'0'0'13805,"0"29"-12786,0 95-467,0-99-482,1 0 0,2 0 0,0 0 0,1 0 0,2-1 0,0 0 0,2 0 0,12 29 0,-9-35-680,-10-61-9366,-1 12 4124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08.6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4 5233,'0'0'6870,"0"-3"-4484,0 6 71,-2 58-1368,1-27-907,0 0-1,3 0 1,5 36-1,-7-68-645,1 4 1095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09.0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7634,'0'0'6621,"0"16"-5841,0 135 842,0-121-1333,0-16-6993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09.5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5961,'28'79'2057,"-22"-63"4461,-6-34-3684,1 14-2986,0 1-1,0-1 1,0 0-1,0 0 0,1 1 1,-1-1-1,1 1 1,0 0-1,0-1 0,0 1 1,1 0-1,-1 0 1,1 0-1,-1 0 0,1 1 1,0-1-1,0 1 1,1 0-1,-1 0 0,0 0 1,1 0-1,-1 0 0,1 1 1,-1-1-1,1 1 1,0 0-1,4 0 0,-8 1-116,0 8-3352,0-2-833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10.1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0 10066,'0'0'6261,"0"21"-5819,-5 146 415,5-98-661,0-68-385,0-21-1802,0-6 302,6-43 0,-5 62 1639,0 0 0,0 0 1,1 0-1,0 1 0,0-1 0,1 1 0,0-1 1,0 1-1,0 0 0,1 0 0,8-9 0,-12 14 157,1 0 0,0 0 0,0 0 0,0 0 0,0 0 0,0 0 0,0 1 0,0-1 0,0 0 0,0 1 0,0-1 0,0 1 0,0-1 0,0 1-1,0 0 1,1-1 0,-1 1 0,0 0 0,0 0 0,1 0 0,-1 0 0,0 0 0,0 0 0,0 0 0,2 0 0,-1 1 16,-1 0-1,1 0 1,-1 0 0,1 0 0,-1 1 0,0-1 0,1 0-1,-1 1 1,0-1 0,0 0 0,0 1 0,0 0 0,0-1 0,1 4-1,3 7 372,-1 0 1,0 0-1,2 22 0,-5-31-405,4 40 602,3 25-133,-7-64-532,0 1-1,0 0 1,1-1-1,-1 1 1,1-1-1,0 0 0,0 0 1,1 0-1,-1 0 1,6 7-1,-7-10-42,1 0-1,-1 0 1,0 0-1,1 0 1,-1 0-1,1-1 1,-1 1-1,1 0 1,-1-1-1,1 1 1,0-1 0,-1 1-1,1-1 1,-1 0-1,1 0 1,0 0-1,0 0 1,-1 0-1,1 0 1,0 0-1,-1-1 1,1 1-1,-1 0 1,1-1-1,0 0 1,-1 1-1,3-2 1,0 0-393,0-1 1,0 1-1,0-1 1,0 0-1,-1 0 0,1 0 1,-1 0-1,4-5 1,14-23-6066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10.9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224 47 12547,'0'0'7905,"-9"-8"-7278,-28-21-248,34 28-352,0-1 0,-1 1 1,1 0-1,0 0 0,0 0 1,-1 0-1,1 0 0,0 1 0,-1-1 1,1 1-1,-1 0 0,1 0 1,-1 0-1,1 1 0,-5 0 0,-4 1 22,8-1-44,0 0 0,-1 0 0,1 0 0,0 1 0,0-1 0,0 1 0,0 0 0,1 1 0,-1-1 0,0 0 1,1 1-1,0 0 0,-1 0 0,1 0 0,0 0 0,1 1 0,-1-1 0,1 1 0,-1 0 0,1-1 0,-3 9 0,-1 0 16,2 0 0,-1-1 0,2 2 0,-1-1 1,2 0-1,-3 20 0,4-24-6,1 0-1,0 1 0,0-1 1,1 0-1,0 1 1,0-1-1,1 0 1,0 0-1,6 14 0,-7-19-32,1 1 0,1-1 0,-1 0 0,0 0 0,1 0 0,-1 0 0,1 0 1,0 0-1,0-1 0,0 1 0,0-1 0,1 0 0,-1 0 0,1 0 0,-1 0 0,1-1 0,0 0 0,-1 1 0,1-1 0,0 0 0,0-1 0,7 1 0,-5-1-244,-1 0 1,1 0-1,-1-1 0,1 0 1,-1 0-1,0-1 1,0 1-1,1-1 1,-1 0-1,0 0 1,-1-1-1,1 0 0,0 1 1,-1-2-1,1 1 1,-1 0-1,0-1 1,0 0-1,0 0 0,-1 0 1,0 0-1,4-6 1,23-36-6534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11.2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12291,'0'0'7348,"0"34"-6501,0 114-323,9 254 375,-9-400-1016,3 22 377,-3-23-322,0-1 1,0 0-1,0 1 0,0-1 0,0 0 1,0 1-1,0-1 0,0 0 0,0 1 1,0-1-1,0 0 0,0 0 1,1 1-1,-1-1 0,0 0 0,0 1 1,0-1-1,0 0 0,1 0 0,-1 1 1,0-1-1,0 0 0,1 0 1,-1 0-1,0 1 0,0-1 0,1 0 1,-1 0-1,0 0 0,1 0 0,-1 1 1,0-1-1,0 0 0,1 0 1,-1 0-1,0 0 0,1 0 0,-1 0 1,0 0-1,1 0 0,-1 0 0,0 0 1,1 0-1,-1 0 0,0 0 1,1 0-1,-1 0 0,0-1 0,1 1 1,-1 0-1,0 0 0,0 0 0,1 0 1,-1-1-1,0 1 0,0 0 0,1 0 1,-1 0-1,0-1 0,1 1 1,7-17-3876,-2-10-1243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11.6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10178,'0'0'8146,"0"148"-7410,6-125-368,2-3-224,1-6-88,-3-5-56,2-6-320,1-3-1392,-3-9-2377,-3-14-2553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12.0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0 7842,'0'0'12690,"-9"0"-13562,9 9-2248,0-1-1497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12.4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162 21 10178,'0'0'8487,"-16"-4"-8091,-53-12-109,67 16-268,0 0 1,0 0-1,0 0 0,0 0 0,0 1 1,0-1-1,0 1 0,0-1 0,1 1 1,-1 0-1,0 0 0,0 0 0,0 0 1,1 0-1,-1 0 0,1 0 0,-1 1 1,1-1-1,-1 1 0,1-1 0,-3 4 1,-15 33 488,18-35-449,-3 5 4,2 0 1,-1 0-1,1 0 0,1 1 1,-1-1-1,1 1 0,1-1 1,0 1-1,0-1 0,0 1 1,1 0-1,0-1 0,4 12 1,-4-16-57,1 1 0,0-1 1,0 0-1,0 0 1,0 0-1,1 0 0,-1 0 1,1 0-1,0-1 1,0 1-1,1-1 0,-1 0 1,1 0-1,-1 0 1,1 0-1,0-1 0,0 1 1,0-1-1,0 0 1,1 0-1,-1-1 0,1 1 1,-1-1-1,1 0 1,6 1-1,-3-1-244,0 0-1,0 0 1,-1-1 0,1 0 0,0 0 0,0-1-1,0 0 1,-1 0 0,1 0 0,0-1 0,-1-1-1,1 1 1,-1-1 0,0-1 0,13-7-1,22-20-4557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12.7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10538,'0'0'9202,"0"185"-8458,0-118-143,0-1-209,0 1-128,0-9-40,0-9-160,0-9-24,0-14-40,0-9-264,0-22-2833,0-21-2792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39:47.8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9554,'0'0'4017,"180"14"-4017,-123-5-1224,-13-3-961,-7-1-2448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39:58.4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38 8586,'0'0'9354,"119"-37"-9274,-82 37-80,12 0-600,-11 11-1825,-6 4-2256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12.4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53 6705,'0'0'8158,"20"-9"-7387,65-29-264,-84 37-494,1 1-1,-1-1 1,0 0 0,1 1 0,-1-1 0,1 1 0,-1-1-1,1 1 1,-1 0 0,1 0 0,-1 0 0,1 0 0,-1 0 0,1 0-1,-1 0 1,1 0 0,-1 0 0,1 1 0,-1-1 0,1 1-1,-1-1 1,1 1 0,-1-1 0,0 1 0,1 0 0,-1 0-1,0 0 1,0-1 0,0 1 0,0 1 0,1-1 0,-1 0-1,-1 0 1,1 0 0,0 0 0,0 1 0,0-1 0,-1 0-1,2 3 1,0 3 26,-1 0-1,0 0 0,0-1 0,0 1 0,-1 0 1,-1 10-1,1-8 24,0 1-231,-1 0 1,0 0-1,-1 0 1,0 0 0,0-1-1,-1 1 1,-1-1 0,1 0-1,-1 0 1,-1 0-1,0 0 1,0-1 0,0 0-1,-13 14 1,9-14-2756,3-6-2393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13.1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9338,'0'0'11747,"150"9"-11747,-104-6-1153,-14 0-3448,-12 0-5633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40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12707,'0'0'6145,"-3"37"-5953,9-17-64,0 3 16,-6 1-136,0 4-8,0 1-512,-12-3-1872,-2-14-5074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41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1 501 11979,'0'0'4898,"13"-12"-4885,51-51-655,61-76 0,-98 104-1200,33-56-1,-54 80 1462,0-1-1,0 0 0,-1 0 0,-1 0 0,0-1 0,0 0 1,-1 0-1,-1 0 0,1-21 0,-3 33 505,-1 0 1,1 0-1,-1 0 1,1 0-1,-1 1 1,0-1-1,1 0 0,-1 0 1,0 0-1,0 1 1,0-1-1,1 0 0,-1 1 1,0-1-1,0 0 1,0 1-1,0-1 0,0 1 1,0 0-1,0-1 1,0 1-1,0 0 0,0 0 1,0-1-1,0 1 1,-1 0-1,1 0 0,0 0 1,-2 1-1,-46-1 1935,34 0-1050,10 1-852,1 0-1,0 0 1,0 0-1,0 0 1,0 0-1,0 1 1,0 0-1,1 0 1,-1 0-1,1 0 1,-1 0-1,1 1 1,0 0-1,0 0 1,0 0-1,0 0 1,0 0-1,1 0 1,-1 1 0,1-1-1,0 1 1,-3 7-1,-5 9 206,1 1-1,-11 40 1,20-58-325,-13 54 407,2 1 0,4 0 0,1 1 0,4 85 0,2-132-414,1-1 0,0 0 0,0 0 0,5 20 0,-5-28-32,-1-1 0,1 1 0,0-1 0,0 1 1,0-1-1,0 0 0,1 0 0,-1 0 0,1 0 0,-1 0 0,1 0 0,0 0 0,-1 0 0,1 0 0,0-1 0,0 1 0,0-1 0,0 1 0,1-1 0,-1 0 0,0 0 0,1 0 0,-1 0 0,0 0 0,1-1 0,-1 1 0,4 0 0,-3-1-156,1 0-1,0 0 1,0 0-1,0 0 1,-1-1-1,1 0 1,0 1-1,-1-1 0,1-1 1,0 1-1,-1 0 1,0-1-1,1 0 1,5-4-1,-2 0-1018,0 0 0,0-1-1,-1 0 1,10-13 0,8-15-5532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41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47 12139,'0'0'7876,"-12"11"-7731,2-3-101,6-6-27,0 1 0,0 0-1,1 0 1,-1 0 0,1 0-1,-1 1 1,1-1 0,0 1-1,1 0 1,-1 0 0,1 0-1,-1 0 1,1 1 0,0-1-1,1 0 1,-1 1 0,1-1-1,0 1 1,-1 7 0,1 12 145,-1-8-77,1-1 0,1 0 1,1 0-1,2 16 1,-3-29-82,1 1 0,-1 0 1,1-1-1,0 1 1,0 0-1,0-1 1,0 1-1,0-1 1,0 0-1,1 1 1,-1-1-1,1 0 1,0 0-1,-1 0 1,1 0-1,0 0 1,0 0-1,0 0 1,1-1-1,-1 1 1,0-1-1,1 0 1,-1 1-1,1-1 1,-1 0-1,1 0 1,-1-1-1,5 2 1,-3-2-99,0 1 1,0-1-1,0 0 1,1 0-1,-1 0 1,0 0 0,0-1-1,0 0 1,0 0-1,0 0 1,0 0-1,0-1 1,0 1 0,0-1-1,0 0 1,-1 0-1,1-1 1,-1 1 0,1-1-1,-1 0 1,0 1-1,0-1 1,0-1-1,-1 1 1,1 0 0,-1-1-1,1 1 1,-1-1-1,0 0 1,-1 0-1,1 0 1,-1 0 0,1-4-1,3-9-343,-1 0 1,0 0-1,-2-1 0,0 1 1,-1-1-1,-2-30 0,1 44 471,0 0 0,-1 0 0,1 0 0,-1 0 0,0 0 0,0 0 0,0 0 0,0 0 0,-1 1 0,0-1 0,0 0 0,0 1 0,0-1 0,0 1 0,0 0 0,-1 0-1,0 0 1,0 0 0,1 0 0,-2 1 0,1-1 0,0 1 0,0 0 0,-1 0 0,1 0 0,-1 0 0,0 1 0,0-1 0,1 1 0,-1 0 0,0 0 0,0 0 0,0 1 0,0 0 0,0-1 0,0 1 0,0 1 0,-6 0-1,8-1-44,0 0-1,1 0 0,-1 1 0,0-1 0,0 1 0,1-1 1,-1 1-1,1 0 0,-1-1 0,0 1 0,1 0 0,0 0 1,-1 0-1,1 0 0,-1 1 0,1-1 0,0 0 0,0 0 1,0 1-1,0-1 0,0 1 0,0-1 0,0 1 0,0-1 1,1 1-1,-1 0 0,0-1 0,1 1 0,0 0 0,-1 0 0,1 2 1,0-2-208,-1 0-1,1 0 1,0 0 0,0 1 0,1-1 0,-1 0 0,0 0 0,1 0 0,-1 0-1,1 0 1,0 0 0,-1 0 0,1 0 0,0 0 0,0 0 0,0-1 0,1 1-1,-1 0 1,0-1 0,1 1 0,-1-1 0,1 1 0,-1-1 0,1 1 0,2 0 0,24 9-7140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42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42 11739,'0'0'9995,"-9"-7"-9682,-32-22-123,40 28-180,-1 1 0,0-1 0,1 0 1,-1 1-1,0-1 0,0 1 0,1-1 0,-1 1 1,0 0-1,0 0 0,0 0 0,0 0 0,0 0 1,1 0-1,-1 0 0,0 1 0,0-1 0,0 1 0,1-1 1,-1 1-1,0 0 0,1 0 0,-1-1 0,0 1 1,-1 2-1,-2 1 31,0 1 0,0-1 1,0 1-1,-8 11 0,11-13-19,-7 10-3,0 0-1,2 0 1,-1 1 0,2 0-1,0 0 1,1 1-1,0 0 1,1-1-1,1 2 1,0-1 0,1 0-1,1 1 1,0-1-1,1 0 1,3 25 0,-3-37-28,1-1 0,0 1 1,-1-1-1,1 1 1,0-1-1,0 1 0,1-1 1,-1 0-1,0 0 1,1 0-1,-1 0 0,1 0 1,0 0-1,0 0 1,0 0-1,-1-1 0,2 1 1,-1-1-1,0 1 1,0-1-1,0 0 0,1 0 1,-1 0-1,0 0 1,1 0-1,-1 0 1,6 0-1,-4 0-80,0-1 0,0 1 0,0-1 0,1 0 1,-1-1-1,0 1 0,0-1 0,0 1 0,0-1 0,0 0 0,0-1 0,0 1 1,0-1-1,0 0 0,0 0 0,-1 0 0,5-3 0,0-3-478,0 0 0,-1 0 0,0 0 0,0-1-1,-1 0 1,0-1 0,-1 1 0,0-1 0,0 0 0,-1-1-1,3-13 1,9-51-1217,-11 1 6283,-11 97-1944,1-8-2359,2 6 67,0 1-1,2 0 1,0 0 0,3 22 0,-2-42-266,0 0 1,1 0-1,-1 0 1,0 0-1,1 0 1,0 0-1,-1 0 1,1-1-1,0 1 1,0 0-1,0 0 1,0-1-1,0 1 1,0-1-1,0 1 1,1-1-1,-1 1 1,1-1-1,-1 0 1,1 1 0,-1-1-1,1 0 1,0 0-1,-1 0 1,1-1-1,0 1 1,0 0-1,0-1 1,0 1-1,-1-1 1,1 1-1,0-1 1,0 0-1,0 0 1,0 0-1,0 0 1,3 0-1,2-1-236,-1 1 0,1-1 0,0-1-1,0 1 1,-1-1 0,1 0-1,-1-1 1,0 1 0,10-7-1,25-26-4459,-5-5-3570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42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8690,'0'0'0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42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53 7802,'0'0'12282,"-8"-6"-11626,2 0-569,-1 1 0,-1 0 0,1 1 1,-1-1-1,1 1 0,-1 1 0,0 0 0,0 0 0,-1 0 0,1 1 0,-10-1 0,12 2-74,0 1 1,0 0-1,0 1 0,0-1 1,0 1-1,0 0 1,0 0-1,0 1 1,1 0-1,-1 0 0,1 0 1,-10 6-1,9-4 8,1 1-1,-1-1 0,1 1 0,0 1 1,1-1-1,-1 1 0,1 0 0,0 0 1,0 0-1,-3 9 0,2-4 7,0 0-1,1 0 1,1 0-1,0 0 1,1 0 0,0 1-1,0-1 1,2 1-1,-1 0 1,2 16 0,-1-24-31,1 1 1,-1-1 0,1 0 0,0 1-1,0-1 1,0 0 0,1 0 0,0 1 0,-1-1-1,1 0 1,1-1 0,-1 1 0,0 0 0,1-1-1,0 1 1,0-1 0,0 0 0,0 0-1,1 0 1,-1 0 0,1 0 0,0-1 0,-1 0-1,1 0 1,0 0 0,0 0 0,1 0 0,-1-1-1,6 2 1,-3-2-80,-1 0-1,0-1 1,1 1-1,-1-1 1,0-1-1,1 1 1,-1-1-1,0 0 1,0 0 0,0-1-1,1 0 1,-2 0-1,1 0 1,0-1-1,0 0 1,-1 0-1,11-8 1,-1-2-970,-1-1 0,0 0 0,-1-1 0,17-26 0,15-25-5340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43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4865,'0'0'15298,"-7"32"-14559,0 5-541,-5 18 230,-6 90 1,4 263 566,14-406-1063,3 26-122,-2-27 22,-1 0-1,1 0 0,0-1 0,-1 1 0,1 0 0,0-1 0,0 1 1,-1-1-1,1 1 0,0-1 0,0 1 0,0-1 0,0 1 0,0-1 1,-1 0-1,1 0 0,0 1 0,0-1 0,0 0 0,0 0 1,0 0-1,0 0 0,0 0 0,0 0 0,0 0 0,0-1 0,1 1 1,10-3-7381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43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3 472,'0'0'13266,"-35"-3"-9468,32 4-3693,-1-1 1,1 1 0,-1 0 0,1 0-1,-1 0 1,1 1 0,0-1 0,0 1-1,-1 0 1,1 0 0,0 0-1,1 0 1,-1 0 0,0 1 0,0-1-1,1 1 1,0 0 0,-1-1 0,1 1-1,0 0 1,1 1 0,-3 3-1,-5 10 119,1 1-1,-11 34 1,16-44-76,-3 14-27,1 0 0,1 0 0,1 1 0,1-1 0,1 39 1,1-60-132,1-1 1,-1 1-1,0 0 1,0 0 0,1-1-1,-1 1 1,1 0 0,-1 0-1,1-1 1,-1 1 0,1 0-1,-1-1 1,1 1-1,-1-1 1,1 1 0,0-1-1,-1 1 1,1-1 0,0 1-1,-1-1 1,1 0-1,0 1 1,0-1 0,-1 0-1,1 1 1,0-1 0,0 0-1,0 0 1,-1 0 0,1 0-1,0 0 1,0 0-1,0 0 1,0 0 0,-1 0-1,1 0 1,0-1 0,1 1-1,1-1-102,1 1 1,-1-1-1,0 0 0,1 0 0,-1 0 1,0 0-1,0 0 0,0-1 0,0 1 0,3-3 1,2-5-582,1 1 0,-2-2 1,1 1-1,-1-1 0,-1 0 1,0 0-1,0-1 0,7-20 1,-5 10-495,-1-1-1,-1 1 1,6-44 0,-12 38 11657,-9 98-9049,3-39-965,-1 55 0,7-87-458,0 1 0,0 0 0,1 0 0,-1 0 0,0-1 1,1 1-1,-1 0 0,0-1 0,1 1 0,-1 0 0,1-1 0,-1 1 0,1 0 0,-1-1 0,1 1 1,0-1-1,-1 1 0,1-1 0,0 1 0,-1-1 0,1 0 0,0 1 0,0-1 0,-1 0 0,1 1 0,0-1 1,0 0-1,-1 0 0,1 0 0,0 0 0,0 0 0,0 0 0,0 0 0,1 0 0,30-3-618,-29 2 343,1-1 0,0 1 0,-1-1 1,1 1-1,-1-1 0,1 0 0,3-4 0,22-21-4860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4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0 262 12443,'135'102'3575,"-107"-78"-1660,-23-26-1060,1 2-812,1-2 0,-1 1-1,0-1 1,1 0 0,-1 0 0,0 0 0,0-1 0,-1 0-1,1-1 1,-1 1 0,1-1 0,-1 0 0,0 0 0,0 0-1,-1-1 1,1 0 0,-1 0 0,4-6 0,6-9-710,0 0-1,-1-1 1,16-36 0,-23 42 212,-1 1 1,0-1-1,-1-1 1,5-28-1,-5-28 2110,-4 71-1553,0-1 0,-1 1 0,1 0 0,0 0 0,-1 0 0,1 0 0,0 0 0,-1 0 0,0 0-1,1 0 1,-1 0 0,1 0 0,-1 0 0,0 0 0,0 0 0,0 0 0,1 0 0,-1 1-1,0-1 1,0 0 0,0 1 0,0-1 0,0 0 0,0 1 0,0 0 0,0-1 0,-1 1-1,1 0 1,0-1 0,0 1 0,0 0 0,-2 0 0,1 0-34,0-1 0,0 1 0,0 0-1,0 0 1,0 0 0,0 1 0,0-1 0,0 0 0,0 1 0,1-1-1,-1 1 1,0 0 0,0 0 0,0 0 0,0 0 0,1 0 0,-1 0 0,0 0-1,1 0 1,-2 2 0,-4 7 72,0 1 0,1-1 0,0 1 0,1 0 0,1 0 0,-1 1 0,2 0 0,-5 22 0,-9 100 423,16-126-531,-2 23 71,0 1-1,2 0 1,2 0-1,0 0 1,9 40-1,-9-66-112,1-1 0,0 1 0,0-1 0,0 0 0,1 0 0,0 0 0,0 0 0,0 0 0,1-1 1,-1 1-1,1-1 0,0 0 0,9 7 0,-11-9-84,1 0 1,0-1 0,0 1-1,0-1 1,0 0 0,0 0-1,0 0 1,0 0 0,0-1-1,0 1 1,0-1 0,0 1-1,0-1 1,1 0 0,-1 0-1,0-1 1,0 1 0,0-1-1,0 0 1,0 1 0,0-1-1,0 0 1,0-1 0,0 1-1,0-1 1,3-1 0,-1-1-598,0 0 0,1 0 0,-1-1 1,-1 1-1,5-7 0,21-28-6524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12.8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1 136 5961,'0'0'7509,"25"-14"-7308,78-46-121,-99 58-75,0-1-1,0 1 1,0-1 0,0 0-1,-1 0 1,5-5 0,-8 8-1,1-1 0,-1 1 0,0-1 1,0 1-1,1-1 0,-1 1 0,0-1 0,0 1 1,0-1-1,0 1 0,0-1 0,0 1 1,0-1-1,0 1 0,0-1 0,0 1 0,0-1 1,0 1-1,0-1 0,0 1 0,0-1 0,0 1 1,0-1-1,-1 0 0,0-6 143,0 7-122,1-1 0,0 1 0,-1-1-1,1 1 1,0-1 0,-1 0-1,1 1 1,0 0 0,-1-1 0,1 1-1,-1-1 1,1 1 0,-1-1 0,1 1-1,-1 0 1,1-1 0,-1 1-1,1 0 1,-1 0 0,0-1 0,1 1-1,-1 0 1,1 0 0,-1 0 0,0 0-1,1 0 1,-1 0 0,0 0 0,1 0-1,-2 0 1,-26 0 598,20 0-326,4 0-160,0 0-1,1 0 0,-1 0 0,0 1 0,0-1 1,0 1-1,1 0 0,-1 0 0,0 0 0,1 1 1,-1-1-1,1 1 0,-1 0 0,1 0 1,0 0-1,0 0 0,0 1 0,0-1 0,0 1 1,1 0-1,-1 0 0,1 0 0,0 0 0,-1 0 1,1 0-1,1 0 0,-1 1 0,-2 6 1,1-3-55,0-1 0,1 1 1,0 1-1,0-1 0,1 0 1,0 0-1,0 0 0,1 1 1,0-1-1,0 0 0,0 1 1,1-1-1,2 10 0,-2-13-72,1 0-1,-1 0 1,1 0-1,-1 0 0,1-1 1,0 1-1,1-1 1,-1 1-1,1-1 0,-1 0 1,1 0-1,0 0 1,0 0-1,0 0 1,1-1-1,-1 1 0,0-1 1,1 0-1,0 0 1,-1-1-1,1 1 1,0-1-1,0 1 0,6 0 1,-1 0-282,0-1 0,-1 0 0,1 0-1,-1-1 1,1 0 0,0-1 0,16-2 0,-20 1-502,-1 1 1,1-1-1,-1 1 0,1-1 0,-1-1 1,0 1-1,0-1 0,0 1 0,6-7 1,9-10-7806</inkml:trace>
  <inkml:trace contextRef="#ctx0" brushRef="#br0" timeOffset="1">353 1 6129,'0'0'12146,"-11"7"-11508,2-1-502,6-5-97,-1 1-1,1 0 1,0 0-1,0 0 1,0 0-1,0 0 1,0 1-1,0-1 1,0 1-1,1 0 1,0 0-1,-1 0 1,1 0-1,0 0 1,1 0-1,-1 1 1,0-1-1,1 1 1,0-1-1,-2 7 1,1 21 336,0 0 1,4 35-1,-2-63-364,0 0 0,1 0 0,-1-1 0,1 1 0,0 0 0,0 0-1,0-1 1,0 1 0,0-1 0,1 1 0,-1-1 0,1 1 0,0-1-1,-1 0 1,1 0 0,0 0 0,1 0 0,-1 0 0,0 0 0,0-1-1,1 1 1,-1-1 0,1 1 0,-1-1 0,1 0 0,0 0 0,-1 0-1,1-1 1,0 1 0,0 0 0,-1-1 0,6 0 0,-3 1-186,0-1 0,-1 0 0,1 0 0,-1-1 0,1 1 0,-1-1 0,1 0 0,-1 0 0,1-1 0,-1 1 0,0-1 0,0 0 0,0 0 0,0 0 0,0-1 0,0 1 0,0-1 0,-1 0 0,1 0 0,3-5 0,0-3-2121,0 0 1,-1-1-1,6-12 1,-3-3-4487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44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44 293 12635,'0'0'6692,"15"-12"-6445,-13 11-216,19-15-256,-1-1-1,22-24 0,-36 34-25,0 0-1,0-1 0,0 1 0,-1-1 0,-1 0 0,1-1 0,-1 1 0,0-1 1,-1 1-1,0-1 0,-1 0 0,2-11 0,-3 13 264,0 1-1,0 0 1,-1-1-1,0 1 1,0-1-1,-1 1 1,-2-13-1,2 18 99,0-1 1,0 0-1,-1 0 0,1 1 1,0-1-1,-1 1 1,1-1-1,0 1 0,-1 0 1,0 0-1,1-1 0,-1 1 1,0 0-1,0 1 0,1-1 1,-1 0-1,0 0 0,0 1 1,0-1-1,0 1 1,0-1-1,0 1 0,0 0 1,0 0-1,0 0 0,0 0 1,-4 1-1,3-1-23,0 1-1,-1 0 1,1 0-1,0 0 1,-1 0 0,1 0-1,0 1 1,0-1 0,0 1-1,0 0 1,1 0-1,-1 0 1,0 0 0,1 1-1,-1-1 1,1 1-1,0-1 1,0 1 0,-2 4-1,-7 9 218,2 0 0,-10 22 0,17-33-254,-7 14 159,1 1-1,1 0 1,2 0 0,-8 41 0,9-17 80,0 58 1,4-97-290,0 0-1,0 0 1,1 0-1,-1-1 1,1 1 0,0 0-1,1 0 1,-1-1-1,1 1 1,0-1 0,0 1-1,0-1 1,1 0-1,0 0 1,-1 0 0,2 0-1,-1 0 1,0-1-1,1 1 1,-1-1 0,1 0-1,0 0 1,0 0-1,0-1 1,0 0 0,1 1-1,-1-1 1,1-1-1,-1 1 1,1-1 0,0 1-1,-1-1 1,1-1-1,0 1 1,0-1 0,7 0-1,-2 0-277,1 0 0,-1-1 0,1 0 0,-1-1 0,1 0 0,-1-1 0,0 0 0,0-1 0,0 0 0,0 0 0,11-8 0,36-30-6945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45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52 8226,'0'0'11593,"-9"-5"-10942,-31-16-211,39 20-419,-1 0 0,0 1 0,0-1 0,0 1 0,0 0 1,0 0-1,0 0 0,1 0 0,-1 0 0,0 0 0,0 0 0,0 0 0,0 1 1,0-1-1,0 1 0,0-1 0,1 1 0,-1 0 0,0 0 0,1 0 0,-1 0 0,0 0 1,1 0-1,-1 0 0,1 0 0,-1 1 0,1-1 0,0 1 0,-2 1 0,-3 5 37,1 0 1,0 0-1,0 1 0,-4 10 0,6-14-11,-2 8 9,0 1 1,1-1-1,1 1 1,0 0-1,1 0 0,1 0 1,0 0-1,1 25 1,0-36-62,0 1 0,1-1 0,-1 0 0,0 0 0,1 0 0,0 0 0,0 1 0,0-1 0,0 0 0,1-1 0,-1 1 0,1 0 0,-1 0 0,1-1 0,0 1 0,0-1-1,0 1 1,1-1 0,-1 0 0,0 0 0,1 0 0,0 0 0,-1 0 0,1 0 0,0-1 0,0 0 0,0 1 0,0-1 0,0 0 0,0 0 0,0-1 0,5 2 0,-3-2-143,0 1-1,0-1 1,-1 0 0,1 0-1,0-1 1,-1 1 0,1-1-1,0 0 1,-1 0 0,1 0-1,-1-1 1,1 0-1,-1 0 1,0 0 0,0 0-1,0-1 1,0 1 0,0-1-1,0 0 1,-1 0-1,0-1 1,4-3 0,-1-2-390,-1 0 1,-1-1-1,0 1 1,0-1-1,-1 0 1,0 0 0,0-1-1,-1 1 1,-1 0-1,0-1 1,0 1-1,-2-19 1,1 25 536,0 1 0,-1-1 0,1 1 0,-1-1 0,0 0 0,0 1 0,0 0 0,0-1 0,-1 1 0,0 0 0,1-1 0,-1 1-1,0 0 1,-1 0 0,1 1 0,-5-5 0,-16-26 2003,22 32-1939,1 0-1,0 1 0,-1-1 1,1 0-1,0 1 0,0-1 1,-1 0-1,1 0 1,0 1-1,0-1 0,0 0 1,0 1-1,0-1 0,0 0 1,0 0-1,0 1 1,0-1-1,0 0 0,1 0 1,-1 1-1,0-1 0,0 0 1,1 1-1,-1-1 0,0 0 1,1 1-1,-1-1 1,1 1-1,-1-1 0,1 1 1,-1-1-1,1 1 0,-1-1 1,1 1-1,0-1 1,-1 1-1,1-1 0,-1 1 1,1 0-1,1-1 0,32-7-286,-26 7 396,9-2 35,0 0 0,33 1 0,-47 2-151,1 0 0,-1 0 0,1 0 0,0 1 0,-1-1 0,1 1 0,-1 0 0,1 0 0,-1 1 0,1-1 0,-1 1 0,0-1 0,0 1 0,0 0 0,0 0-1,0 1 1,0-1 0,-1 0 0,1 1 0,2 3 0,0 3 28,-1-1-1,-1 1 0,1 0 0,-1 0 1,-1 0-1,0 0 0,0 0 1,-1 0-1,0 10 0,0 6 28,-1 0-1,-4 29 0,4-53-111,0 1 0,-1 0 0,1-1-1,0 1 1,0 0 0,-1-1 0,1 1-1,-1 0 1,1-1 0,-1 1 0,0-1-1,0 1 1,0-1 0,0 1-1,0-1 1,0 0 0,0 0 0,-1 2-1,1-15-476,1 1 222,0-1 0,1 1 0,1-1 1,0 1-1,0 0 0,1 0 0,0 0 1,1 0-1,7-13 0,-9 20 338,1-1 0,0 1 0,0 0 0,0 0 0,0 0 0,1 1 0,-1-1 0,1 1 0,0 0 0,0 0 0,0 0 0,1 0-1,-1 1 1,1-1 0,-1 1 0,1 1 0,0-1 0,0 0 0,0 1 0,0 0 0,0 1 0,0-1 0,9 1 0,-12 0-42,0 1-1,0-1 1,0 1 0,0 0 0,0 0 0,0 0-1,0 0 1,0 0 0,-1 0 0,1 0-1,0 0 1,-1 1 0,1-1 0,-1 1-1,0-1 1,1 1 0,-1 0 0,0-1 0,0 1-1,0 0 1,0 0 0,0 0 0,-1 0-1,1 0 1,0 0 0,-1 0 0,0 0 0,1 2-1,2 12 274,0 1-1,1 23 0,-3-30-80,5 67 204,-6-76-496,0 0 1,1 0-1,-1 0 1,1-1 0,-1 1-1,1 0 1,-1 0-1,1-1 1,-1 1-1,1 0 1,0-1 0,-1 1-1,1-1 1,0 1-1,0-1 1,-1 1-1,1-1 1,0 1-1,0-1 1,0 0 0,-1 0-1,1 1 1,0-1-1,0 0 1,0 0-1,0 0 1,0 0 0,0 0-1,-1 0 1,1 0-1,0 0 1,0 0-1,0 0 1,0-1-1,0 1 1,-1 0 0,1 0-1,0-1 1,0 1-1,0-1 1,-1 1-1,1-1 1,0 1 0,0-1-1,-1 1 1,1-1-1,-1 0 1,1 1-1,0-1 1,0-1-1,14-23-5539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46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8122,'0'0'5665,"-6"153"-4169,3-89 121,3-4-377,0 1-328,0-6-280,0-12-384,0-11-96,0-12-152,0-11-56,12-41-2560,2-14-577,-2-6-4473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46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9778,'0'0'8847,"7"26"-8044,3 10-554,2 10 203,9 59 1,-18-80-242,14 66 226,-15-83-413,0 0 1,1 0-1,0 0 0,1 0 0,-1-1 0,1 1 0,1-1 0,7 10 0,-11-16-30,-1 0 1,1 0-1,0 0 0,0 0 0,0 0 1,0-1-1,0 1 0,0 0 0,0-1 0,0 1 1,0 0-1,0-1 0,1 1 0,-1-1 0,0 0 1,0 1-1,0-1 0,1 0 0,-1 0 0,0 0 1,0 0-1,1 0 0,-1 0 0,0 0 1,0 0-1,1 0 0,-1-1 0,0 1 0,0 0 1,0-1-1,0 1 0,1-1 0,-1 1 0,0-1 1,0 0-1,1-1 0,2-1-102,0-1 0,0 0 0,-1 0 0,1 0 0,-1 0 1,0 0-1,2-6 0,15-29-1674,-3 0 1,-1-2 0,-2 0 0,-1-1-1,13-85 1,-23 91 3003,-2 10 7087,-2 43-6883,-3 18-731,-10 42 0,-5 31 65,16 46-348,3-110-479,0-43 46,0 0 0,0-1 0,0 1 0,-1 0 0,1 0 0,0-1 0,0 1 0,1 0 0,-1 0 0,0-1 0,0 1 0,0 0 0,0 0 0,1-1 0,-1 1 0,0 0 0,1-1 0,-1 1 0,1 0 0,-1-1 0,0 1 0,1-1 0,1 2 0,13-2-3524,-4-2-3145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4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6529,'0'0'13190,"0"11"-12451,0 310 1449,-1-313-2179,1 1 1,1-1-1,0 0 0,3 16 0,-3-23-14,-1 1 0,1 0 1,0-1-1,-1 1 0,1-1 0,0 1 0,0-1 0,0 1 0,0-1 1,0 1-1,0-1 0,0 0 0,1 0 0,-1 0 0,0 1 0,1-1 0,-1-1 1,1 1-1,-1 0 0,1 0 0,-1 0 0,1-1 0,0 1 0,-1-1 1,1 1-1,0-1 0,-1 0 0,1 0 0,3 0 0,-1 1-223,0-2 0,0 1 0,0 0-1,0-1 1,0 0 0,0 0 0,0 0 0,0 0 0,0-1-1,0 0 1,0 0 0,6-4 0,20-23-5041,-8 3-2441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47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2905,'0'0'16739,"43"-14"-17091,-14 2-1496,-6 1-2505,-6-1-7754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47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10018,'0'0'4553,"6"0"-3937,11 0-48,9 3-336,17 6-232,-5 0-760,-6-4-3393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48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10234,'0'0'8926,"0"2"-8546,2 113 1311,-1 73-1495,-8-147-1511,5-32-1661,4-29 156,20-95-6724,-1 36 6634,-7 24 3898,-10 36 178,6-18 2561,0 17 6702,-6 38-9761,1 43 451,-3-29-828,1-1 0,14 56 0,-17-85-288,0 0-1,1-1 0,0 1 0,-1 0 0,1 0 1,0 0-1,0 0 0,0 0 0,0-1 0,0 1 1,1-1-1,-1 1 0,0-1 0,1 1 0,-1-1 0,1 1 1,-1-1-1,1 0 0,0 0 0,0 0 0,-1 0 1,1 0-1,0-1 0,0 1 0,0 0 0,0-1 1,0 1-1,2-1 0,-1 0-67,0 0 1,-1-1 0,1 1-1,0-1 1,0 1 0,-1-1-1,1 0 1,-1 0-1,1-1 1,-1 1 0,1 0-1,-1-1 1,1 1-1,-1-1 1,0 0 0,0 0-1,0 0 1,0 0 0,2-3-1,11-16-1479,-2 0-1,0 0 0,-1-1 1,12-32-1,-4-9 1312,-26 90 9206,-12 77-7817,15-77-856,2 44 0,1-46-238,0-24-80,0 0-1,0 0 0,0 0 0,0 0 0,0 0 0,1 0 0,-1 0 0,0 0 1,1 0-1,-1 0 0,1 0 0,-1 0 0,1 0 0,-1 0 0,1 0 0,-1 0 1,1-1-1,0 1 0,0 0 0,-1 0 0,1-1 0,0 1 0,0-1 0,0 1 1,0-1-1,0 1 0,0-1 0,0 1 0,0-1 0,-1 0 0,2 1 0,-1-1 1,0 0-1,0 0 0,0 0 0,1 0 0,1 0-482,0 0-1,0 0 1,0 0-1,0-1 1,0 1-1,0-1 1,0 0-1,0 0 1,-1 0-1,1 0 1,0-1-1,4-2 1,18-19-10004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48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0 12051,'0'0'9770,"-23"21"-9294,-74 67-53,93-83-385,0 0 1,0-1 0,1 2 0,-1-1 0,1 0 0,0 1 0,1-1-1,-1 1 1,1 0 0,0 0 0,1 0 0,-1 0 0,1 0 0,0 0-1,1 0 1,0 1 0,0-1 0,0 0 0,2 11 0,-1 9 84,-1-20-116,0 0 0,0 0 0,0 0 0,1 0 0,0 0 0,0 0 0,1 0 0,-1 0 0,1-1 0,1 1 0,-1-1 0,1 1 0,0-1 0,0 0 0,0 0 0,1 0 0,0 0 0,0-1 0,0 0 0,0 1 0,1-1 0,-1-1 0,1 1 0,0-1 0,0 0 0,1 0 0,-1 0 0,1-1 0,-1 0 0,1 0 0,0 0 0,0-1 0,10 2 0,-9-2-80,0 0 0,0-1 0,0 1 0,0-1 0,0-1-1,0 1 1,0-1 0,-1-1 0,1 1 0,0-1-1,0 0 1,-1-1 0,1 0 0,-1 0 0,10-6 0,-10 4-67,-1 0 0,0 0 0,1-1 0,-2 1 0,1-1 0,-1-1 0,1 1 0,-2-1 0,1 1 0,-1-1 0,0 0 0,0 0 0,-1 0 0,2-12 0,0 3-156,-1 0-1,0-1 0,-2 1 0,0 0 0,-2-32 0,1 44 231,-1 0 0,1 0 0,-1 0 0,1 0 0,-1 0-1,-1 1 1,1-1 0,0 0 0,-1 1 0,0-1 0,0 1 0,0-1-1,0 1 1,0 0 0,-1 0 0,1 0 0,-1 0 0,0 0 0,0 1-1,0-1 1,0 1 0,-1 0 0,1 0 0,0 0 0,-1 0 0,0 1-1,1 0 1,-1-1 0,0 1 0,-4 0 0,0 0-829,0 0 1,1 1-1,-1 0 1,-11 1-1,6 4-3611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49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29 1480,'0'0'17224,"0"29"-16429,-3 96-186,-2 145 89,6-276-4431,6-30 888,-4-45-904,5-60-41,-7 127 4270,2 1-1,0 0 0,0 0 0,1 0 0,1 1 1,0-1-1,1 1 0,8-14 0,-11 22-166,0 0 0,1-1 0,-1 1-1,1 1 1,0-1 0,0 0 0,0 1-1,0 0 1,0 0 0,1 0 0,0 1-1,-1-1 1,8-1 0,-2 1 361,0 1 0,0 0-1,0 0 1,0 1 0,18 0 0,-27 2-654,0-1-1,0 0 0,0 0 1,1 0-1,-1 0 0,0 1 1,0-1-1,0 1 1,0-1-1,0 1 0,0-1 1,0 1-1,0-1 0,0 1 1,0 0-1,0 0 1,0 0-1,-1-1 0,1 1 1,0 0-1,0 0 0,0 2 1,1 0-9,-1 0 0,1 0 0,-1 1 1,0-1-1,0 1 0,0-1 0,0 7 0,0-3-23,0 1 0,-1-1-1,0 1 1,-1-1-1,0 1 1,0-1 0,-3 10-1,-1-7-8,-1 0-1,-1 0 0,0-1 0,0 1 1,-1-2-1,0 1 0,0-1 1,-1 0-1,0-1 0,0 0 1,-1 0-1,0-1 0,0 0 1,-18 7-1,26-13 18,0 1 0,0 0 1,0-1-1,0 1 0,0-1 0,0 0 1,0 1-1,0-1 0,0 0 1,0 0-1,0 0 0,0-1 0,-2 0 1,3 1 0,1 0 0,-1-1 1,0 1-1,1-1 0,-1 0 1,1 1-1,-1-1 0,1 1 1,-1-1-1,1 0 0,0 1 1,-1-1-1,1 0 0,0 0 1,0 1-1,-1-1 0,1 0 1,0 0-1,0 1 0,0-1 1,0 0-1,0 0 0,0 1 1,0-1-1,0 0 0,0 0 1,0 1-1,0-1 0,1 0 1,-1 0-1,0 1 0,1-2 1,0 1 22,-1 1 0,1-1-1,0 1 1,-1-1 0,1 1 0,0-1 0,0 1 0,-1 0 0,1-1-1,0 1 1,0 0 0,0 0 0,0-1 0,-1 1 0,1 0 0,0 0 0,0 0-1,0 0 1,0 0 0,0 0 0,-1 0 0,1 0 0,0 1 0,0-1 0,0 0-1,1 1 1,24 7 543,-17 0-413,0 1 0,0-1 0,-1 1 1,0 1-1,9 14 0,16 18 76,-24-31-190,1 0 1,1-1 0,0-1-1,1 0 1,16 11 0,-24-18-163,0 0 0,0 0 1,0 0-1,0-1 1,0 1-1,0-1 0,0 0 1,1 0-1,-1 0 1,0-1-1,1 1 0,-1-1 1,1 0-1,-1 0 1,0-1-1,1 0 1,-1 1-1,0-1 0,1-1 1,-1 1-1,0-1 1,6-2-1,-6 1-584,1 0-1,-1-1 1,0 1-1,0-1 1,0 0-1,4-6 1,20-29-8588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13.2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0 232 776,'111'44'5797,"-110"-43"-5584,0 0 0,0-1 0,1 1-1,-1-1 1,0 0 0,0 1 0,0-1 0,1 0-1,-1 0 1,0 1 0,1-1 0,-1 0-1,0 0 1,0 0 0,1-1 0,0 1-1,-1-10 2174,-2 10-2269,1 0-1,0-1 1,0 1 0,0 0-1,0 0 1,-1 0-1,1-1 1,0 1 0,0 0-1,0 0 1,0-1-1,0 1 1,0 0 0,0 0-1,0 0 1,0-1-1,0 1 1,0 0 0,0 0-1,0-1 1,0 1 0,0 0-1,0 0 1,0-1-1,0 1 1,0 0 0,0 0-1,0-1 1,0 1-1,1 0 1,-1 0 0,0 0-1,0-1 1,0 1-1,0 0 1,0 0 0,1 0-1,-1 0 1,0-1-1,0 1 1,0 0 0,1 0-1,-1 0 1,0 0 0,0 0-1,1 0 1,-1 0-1,0 0 1,1-1 0,0 3-49,0 0 1,-1-1-1,1 1 0,0-1 1,0 1-1,-1 0 1,1 0-1,-1-1 1,1 1-1,-1 0 1,0 0-1,0 0 1,1 0-1,-2 2 0,2 0 46,2 32 249,-2-20-224,0 1 1,2 0-1,0-1 1,0 1 0,11 27-1,-14-44-147,0 1 0,1 0 1,-1 0-1,0 0 0,1 0 0,-1-1 0,0 1 0,1 0 1,-1 0-1,1 0 0,-1-1 0,1 1 0,-1 0 0,1-1 0,0 1 1,-1-1-1,1 1 0,0 0 0,-1-1 0,1 1 0,0-1 1,0 0-1,0 1 0,-1-1 0,1 0 0,0 1 0,0-1 1,0 0-1,0 0 0,0 0 0,-1 0 0,1 0 0,0 0 0,0 0 1,0 0-1,0 0 0,0 0 0,0 0 0,-1-1 0,1 1 1,0 0-1,0-1 0,0 1 0,0-1 0,-1 1 0,1 0 1,0-1-1,-1 0 0,2 0 0,1-2-429,0 0 0,0 0 0,0-1 0,0 1 0,-1-1 0,1 0 0,-1 0 0,2-5 0,8-19-4855</inkml:trace>
  <inkml:trace contextRef="#ctx0" brushRef="#br0" timeOffset="1">197 0 10490,'0'0'4209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49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10178,'0'0'11417,"-5"30"-10963,-17 97-149,20-116-260,0 0 0,0 0 1,1-1-1,0 1 0,1 0 0,1 0 0,2 21 1,-2-31-49,-1 0 0,1 1 0,0-1 0,-1 0 0,1 0 0,0 0 0,0 0 0,0 0 0,0 0 0,0 0 0,0 0 0,0 0 0,0 0 0,0-1 0,0 1 0,1 0 0,-1-1 0,0 1 0,0-1 0,1 1 0,-1-1 0,0 0 0,1 0 0,-1 1 0,1-1 0,-1 0 0,3 0 0,0 0-77,0 0 0,1 0 0,-1 0 0,0-1 0,1 1 0,-1-1 0,0 0-1,6-2 1,-2-2-352,-1 1 0,0-1 0,0 0 0,0-1 0,-1 0-1,0 0 1,0 0 0,6-8 0,-4 2-976,0 1-1,0-1 1,-1 0-1,8-18 1,-9 0-521,-9 4 13642,-11 33-10694,11 0-885,-1 0 0,1 0 0,0 1 0,0-1 0,1 1 0,0-1 0,0 11 0,-6 61 334,7-64-389,-1 43 113,3-40-139,-2 1 0,0-1 0,-6 28 0,7-44-51,-1 0 0,0 0-1,0 0 1,0 0 0,0 0 0,0-1-1,0 1 1,0 0 0,-1 0-1,1-1 1,0 1 0,-1-1-1,0 0 1,1 1 0,-1-1-1,0 0 1,0 0 0,1 0 0,-1 0-1,0 0 1,0 0 0,0-1-1,0 1 1,0 0 0,-4-1-1,-5 2 21,-1-1-1,1-1 0,-21-1 1,8 0-12,-120-11-1662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50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13139,'0'0'8730,"0"185"-8258,0-122-88,0 1-120,0-6-88,0-6-112,0-3-64,0-9-176,-3-5-584,0-9-1369,0-14-6040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4:50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56 7882,'0'0'11519,"-1"-11"-11078,-5-34 43,6 45-456,0 0 0,0 0 1,0 1-1,0-1 0,0 0 1,0 0-1,0 0 0,0 0 1,0 0-1,-1 0 0,1 0 1,0 0-1,0 0 1,0 0-1,0 0 0,0 0 1,0 0-1,0 0 0,0 0 1,0 0-1,0 0 0,0 0 1,0 0-1,-1 0 0,1 0 1,0 0-1,0 0 0,0 0 1,0 0-1,0 0 0,0 0 1,0 0-1,0 0 0,0 0 1,0 0-1,0 0 0,0 0 1,0-1-1,0 1 0,0 0 1,0 0-1,-1 0 1,1 0-1,-2 14 224,2-13-253,0 0 1,0-1-1,0 1 0,-1 0 0,1 0 0,0 0 0,0 0 0,1-1 0,-1 1 0,0 0 0,0 0 0,0 0 0,0 0 0,1-1 0,-1 1 0,0 0 0,1 0 0,-1-1 0,1 1 0,-1 0 0,1 0 0,-1-1 0,1 1 0,-1-1 0,1 1 0,0 0 0,-1-1 0,1 1 0,0-1 0,0 0 0,-1 1 0,1-1 0,0 1 0,0-1 0,1 0 0,-2 0 3,0-1 1,-1 0-1,1 1 0,0-1 0,0 0 1,0 1-1,0-1 0,-1 1 0,1-1 1,0 0-1,-1 1 0,1-1 1,0 1-1,-1-1 0,1 1 0,-1-1 1,1 1-1,-1-1 0,1 1 1,-1-1-1,1 1 0,-1 0 0,0-1 1,-21-1-1234,13 0-2683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23.2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0 9658,'0'0'8463,"0"0"-8433,-1 1 0,1-1 0,-1 0 0,1 0 0,-1 0-1,1 0 1,0 1 0,-1-1 0,1 0 0,-1 1 0,1-1 0,0 0 0,-1 0 0,1 1-1,0-1 1,-1 1 0,1-1 0,0 0 0,0 1 0,-1-1 0,1 1 0,0-1-1,0 1 1,0-1 0,0 0 0,0 1 0,-1-1 0,1 1 0,0-1 0,0 1 0,0 0-1,-15 115 836,0 135-1,14-101-8076,1-167 2644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23.8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10242,'0'0'3884,"15"20"-3483,1-1-279,-8-11-58,0 1-1,-1 0 1,0 1-1,-1-1 1,0 2 0,0-1-1,-1 0 1,-1 1 0,0 0-1,0 0 1,4 20 0,-1 34 1133,-2-1 0,-5 73 0,0-69-829,0-68-371,0 0 0,0 0 0,0 0 0,0 0 0,0 1 0,1-1 0,-1 0 0,0 0 0,0 0 0,0 0 0,1 0 0,-1 0 0,0 1 0,0-1 0,0 0 0,1 0 0,-1 0 0,0 0 0,0 0 0,1 0 0,-1 0 0,0 0 0,0 0 0,0 0 0,1 0 0,-1 0 0,0 0 0,0 0 0,1 0 0,-1 0 1,0 0-1,0-1 0,0 1 0,1 0 0,-1 0 0,0 0 0,0 0 0,0 0 0,1 0 0,-1-1 0,0 1 0,0 0 0,0 0 0,0 0 0,0 0 0,1-1 0,-1 1 0,0 0 0,0 0 0,0 0 0,0-1 0,0 1 0,0 0 0,0 0 0,0-1 0,0 1 0,0 0 0,16-25-1154,-2-1-1,16-39 1,-7 15-187,-11 25 752,0 2 450,0-1 0,-2-1-1,0 0 1,-2 0 0,6-27-1,-15 68 5342,-9 89-3776,0-31-550,2 134 1,8-206-877,0 1 1,0 0-1,0-1 1,1 1-1,-1 0 1,1-1-1,-1 1 1,1-1-1,0 1 1,0-1-1,0 1 1,0-1-1,1 1 1,-1-1-1,0 0 1,1 0-1,0 0 1,-1 0-1,1 0 0,4 3 1,-4-4-107,0 0 0,0 0-1,0-1 1,0 1 0,0-1 0,0 1 0,0-1-1,0 0 1,0 0 0,0 0 0,0 0 0,0 0-1,0 0 1,0-1 0,0 1 0,0-1 0,0 1 0,0-1-1,0 0 1,-1 1 0,1-1 0,0 0 0,0 0-1,-1-1 1,1 1 0,-1 0 0,1 0 0,2-3 0,19-23-4407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24.1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0 148 10338,'0'0'5071,"21"-6"-4674,62-18-577,-80 23 125,0 0 1,0 0-1,-1 0 0,1 0 1,0-1-1,-1 1 0,1-1 1,-1 1-1,0-1 0,0 0 1,1 0-1,-1 0 0,0 0 1,0 0-1,-1-1 0,1 1 1,0 0-1,-1-1 0,0 1 1,1-1-1,-1 0 0,0 1 1,0-1-1,-1 0 0,1 0 1,-1 0-1,1 0 0,-1 0 1,0 1-1,0-1 0,0 0 1,0 0-1,-1-3 0,1-5-213,-1 10 302,1-1-1,0 1 1,0 0 0,-1-1-1,1 1 1,-1 0 0,1 0 0,-1-1-1,0 1 1,1 0 0,-1 0-1,0 0 1,0 0 0,0 0 0,0 0-1,0 0 1,0 0 0,0 0-1,0 0 1,0 1 0,0-1 0,0 0-1,0 1 1,-1-1 0,1 1-1,0-1 1,-1 1 0,1-1 0,0 1-1,-1 0 1,1 0 0,0 0-1,-1 0 1,1 0 0,0 0 0,-1 0-1,-2 1 1,1-1 135,-1 0 1,0 1-1,1-1 1,-1 1-1,0 0 0,1 0 1,-1 0-1,1 0 1,-1 1-1,1 0 0,0-1 1,0 1-1,-5 4 1,3-1 39,1 1 0,0 0 0,0-1-1,0 2 1,1-1 0,0 0 0,0 1 0,0-1 0,-2 14 0,2-4 40,0-1 0,2 0 1,0 22-1,1-34-231,0-1 0,0 1 0,0-1 0,1 0 0,-1 1 0,1-1-1,-1 0 1,1 1 0,0-1 0,0 0 0,0 0 0,0 0 0,0 0 0,1 0 0,-1 0 0,1 0 0,-1 0 0,1 0 0,3 2 0,-2-1-11,1-1-1,0 0 1,0 0-1,0 0 1,0-1-1,0 1 1,0-1 0,0 0-1,1 0 1,4 0-1,3 0-165,0-1 0,0 0 0,0 0 0,0-2 0,0 1-1,-1-2 1,14-3 0,-16 3-343,-1-1-1,1 0 1,0-1-1,8-6 1,27-22-4075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24.5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9282,'0'0'5659,"0"31"-4346,0 104-213,0 88 944,0-151-5615,0-98-1271,0-7-5423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24.8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18 13171,'0'0'3497,"185"-14"-6546,-151 11-2624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25.4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48 1 11498,'0'0'7286,"-7"28"-6806,-18 94-120,18-84-167,2 1 0,2-1 0,3 55 0,0-42-101,0-50-196,10-20-760,-5 12 664,7-17-417,-7 12 468,1 1-1,0 0 1,1 0-1,15-20 1,-21 30 151,0 0-1,0 0 1,0 0 0,0 0-1,0 1 1,0-1 0,0 0 0,0 0-1,0 0 1,0 1 0,0-1 0,1 1-1,-1-1 1,0 1 0,1-1-1,-1 1 1,0 0 0,1 0 0,-1 0-1,0 0 1,1 0 0,0 0 0,0 0 19,-1 1 0,0-1 1,0 1-1,0 0 1,0 0-1,0-1 1,1 1-1,-1 0 1,0 0-1,-1 0 1,1 0-1,0 0 1,0 0-1,0 1 1,-1-1-1,1 0 1,0 2-1,2 5 105,0 0 0,-1 0 0,0 0 1,0 0-1,0 12 0,1 116 918,-3-135-1047,0 0 0,0 0 0,0 0 0,0 0 0,-1 0 0,2-1 0,-1 1 0,0 0 0,0 0 0,0 0 0,0 0 0,1 0 0,-1 0 0,0-1 0,1 1 0,-1 0 0,0 0 0,1 0 0,-1-1 0,1 1 0,-1 0 0,1-1 0,0 1 0,-1 0 0,1-1 0,0 1 0,0-1 0,-1 1 0,1-1 0,0 1-1,0-1 1,-1 0 0,1 1 0,0-1 0,0 0 0,0 0 0,0 1 0,0-1 0,0 0 0,-1 0 0,1 0 0,1 0 0,1-1-115,-1 1 0,1-1-1,0 0 1,-1 0-1,1 0 1,-1 0 0,0 0-1,1-1 1,-1 1-1,0-1 1,0 1 0,0-1-1,4-4 1,15-20-2990,0-1-1,-2-1 1,25-49 0,-42 64 13496,-11 10-6374,7 3-3959,1 0 0,-1 1 0,0-1 0,0 1 0,1-1 0,-1 1 0,1 0 0,-1 0 0,0-1 0,1 1 0,0 0 0,-1 0 0,-1 3 0,-2 2 0,1 0-1,0 1 1,0 0 0,1-1-1,0 2 1,0-1-1,1 0 1,0 0 0,-2 11-1,1 2 47,1 1 1,1 25-1,1-44-100,0 0 1,0-1-1,0 1 0,0 0 1,1-1-1,-1 1 1,1-1-1,-1 1 1,1 0-1,-1-1 1,1 1-1,0-1 1,0 0-1,0 1 0,0-1 1,0 0-1,0 1 1,0-1-1,1 0 1,-1 0-1,0 0 1,0 0-1,1 0 1,-1 0-1,1-1 0,-1 1 1,1 0-1,-1-1 1,1 1-1,0-1 1,-1 1-1,1-1 1,-1 0-1,1 0 0,0 0 1,-1 0-1,1 0 1,0 0-1,1 0 1,1-1-36,0 1 1,0 0-1,0-1 1,0 0-1,0 0 1,-1 0-1,1 0 1,0-1 0,-1 0-1,1 1 1,-1-1-1,0 0 1,1-1-1,-1 1 1,0-1-1,2-2 1,1-4-128,0-1 0,-1 1 0,0-1 0,-1 0 0,0-1 1,-1 1-1,0-1 0,0 1 0,-1-1 0,-1 0 0,0 0 0,0 0 0,-1 0 0,0 0 0,-1 0 1,-3-11-1,3 19 158,0 1 0,0-1 1,-1 1-1,1 0 0,-1-1 1,0 1-1,1 0 1,-1 0-1,0 0 0,0 0 1,-1 1-1,1-1 0,0 0 1,-1 1-1,1 0 0,-1 0 1,1-1-1,-1 1 1,1 1-1,-1-1 0,0 0 1,-2 0-1,-1 0-69,1 0 1,-1 0-1,1 1 1,-1-1-1,1 1 1,-1 1-1,1-1 1,-1 1-1,-10 2 1,15-2-126,0-1 1,0 1 0,0 0 0,0 0 0,0 0 0,0-1-1,1 1 1,-1 0 0,0 0 0,1 0 0,-1 0 0,0 0-1,1 1 1,-1-1 0,1 0 0,0 0 0,-1 0 0,1 0 0,0 1-1,0-1 1,-1 0 0,1 0 0,0 2 0,0-3 168,0 13-5101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25.7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236 55 10682,'0'0'9896,"-20"-9"-9520,-63-27-107,79 34-233,0 0 0,0 1-1,0 0 1,0 0 0,0 0-1,0 0 1,0 1 0,-1-1-1,1 1 1,0 0 0,0 1-1,-1-1 1,1 1 0,0 0-1,-6 1 1,7 0-3,0-1 0,-1 1 0,1 0 0,1 0-1,-1 0 1,0 1 0,0-1 0,1 1 0,-1-1 0,1 1-1,0 0 1,0 0 0,0 0 0,-2 5 0,0 0-3,1 0 0,0 1 0,1-1 0,-1 1 0,2 0-1,-1-1 1,1 1 0,1 0 0,0 0 0,0 0 0,2 11 0,-1-17-32,-1-1 0,1 1 0,0-1 0,0 0 0,0 0 0,1 1 0,-1-1 0,0 0 0,1 0 0,0 0 0,-1 0 0,1-1 0,0 1 0,0 0 0,0-1 1,0 1-1,0-1 0,0 0 0,0 1 0,1-1 0,-1 0 0,0-1 0,1 1 0,-1 0 0,6 0 0,5 2-147,1-1 1,-1-1 0,21-1 0,-31 0 99,4 0-178,0 0 0,0-1 0,0 0 1,0 0-1,0-1 0,0 0 0,0 0 0,0-1 1,0 0-1,-1 0 0,0 0 0,0-1 0,0 0 1,0 0-1,7-7 0,-2 1-965,-1-2 0,-1 1 0,0-1 0,0 0 0,-1-1 0,10-21-1,8-29-7698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14.4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90 1192,'0'0'14139,"17"-4"-13687,57-12-565,-69 15-7,0-1 0,0 0 0,0 0 0,0-1 0,0 1 0,-1-1 0,1 0 0,-1 0 0,6-5 0,-9 7 83,1-1 0,0 0 1,-1 0-1,1 0 0,-1 0 1,0 0-1,1 0 0,-1-1 0,0 1 1,0 0-1,-1-1 0,1 1 1,0 0-1,-1-1 0,0 1 0,1-4 1,-16 8 2179,13 0-1982,-1 0 0,1 1 0,0 0 0,-1 0 0,1-1 0,0 1 0,1 0 0,-1 1 0,0-1 0,1 0 0,0 0 0,0 1 1,-2 5-1,-6 48 831,7-35-806,0 0 0,2 0-1,1 0 1,1 0 0,0 0-1,2-1 1,10 36 0,-14-56-183,4 7 11,-1 1 0,-1-1 0,1 1-1,-1 0 1,-1-1 0,1 12 0,-2-19 31,-2-1-44,0-1-1,0 1 0,0-1 1,0 0-1,0 1 0,0-1 1,0 0-1,1-1 1,-1 1-1,0 0 0,0 0 1,1-1-1,-1 1 1,1-1-1,-1 1 0,1-1 1,0 0-1,-1 0 0,1 1 1,0-1-1,0 0 1,0 0-1,1 0 0,-2-3 1,0-1-2,-1-1-1,1 1 1,1-1 0,-1 0 0,1 0 0,-1-9-1,3 11-97,-1 0 0,1 1 0,0-1-1,0 0 1,0 0 0,1 0 0,0 1 0,0-1-1,0 1 1,0-1 0,6-6 0,39-44-2720,-16 21 467,-6 2-3246,-6 5-1327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26.1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52 0 8370,'0'0'11349,"-7"21"-10461,3-9-766,-4 10 42,1 1 1,1-1-1,1 1 1,1 0-1,-1 25 0,5-45-150,-6 400 1197,6-401-1246,0 1 0,0 0 1,0-1-1,0 1 0,1 0 1,-1-1-1,1 1 0,-1-1 0,1 1 1,0-1-1,0 1 0,0-1 1,0 1-1,1-1 0,-1 0 1,0 0-1,1 0 0,2 3 1,-3-4-42,0-1 0,-1 0-1,1 0 1,-1 0 0,1 0 0,0 0 0,-1 0 0,1 0 0,-1 0 0,1 0 0,0 0 0,-1 0 0,1 0-1,0-1 1,-1 1 0,1 0 0,-1 0 0,1-1 0,-1 1 0,1 0 0,-1-1 0,1 1 0,-1 0 0,1-1-1,-1 1 1,1-1 0,-1 1 0,0-1 0,1 1 0,-1-1 0,0 1 0,1-2 0,9-19-2335,-9 20 2006,8-25-4915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26.4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45 11546,'0'0'8353,"6"-8"-8272,-5 6-78,24-24 10,-24 25-14,1 0 1,-1 0 0,1 0-1,-1 0 1,1 0 0,-1 1-1,1-1 1,0 1 0,0-1 0,-1 1-1,1 0 1,0-1 0,-1 1-1,1 0 1,0 0 0,0 0 0,-1 0-1,1 1 1,0-1 0,0 0-1,-1 1 1,1-1 0,0 1 0,1 1-1,1 0-7,-1 1 0,1 0 0,-1 1 0,0-1 0,0 0 0,0 1 0,-1-1 0,1 1 0,-1 0 1,0 0-1,0 0 0,0 0 0,-1 1 0,1-1 0,-1 0 0,0 1 0,0-1 0,-1 0 0,1 1 0,-1 7 0,0-2-13,1-1 0,-2 1 1,1-1-1,-1 1 0,-1 0 0,0-1 1,0 0-1,-1 1 0,-4 9 1,-1-5 14,-2 0 0,0-1 1,-1 0-1,0-1 1,-1 0-1,0-1 1,-1-1-1,-20 15 0,-10 8 206,42-32-169,1-1 0,0 0 0,0 0 0,-1 0 0,1 0 0,0 1 0,0-1 0,-1 0 0,1 0 0,0 1 0,0-1 0,0 0 0,-1 0 0,1 1 0,0-1 0,0 0 0,0 1 0,0-1 0,0 0 0,0 0 0,0 1 0,0-1 0,0 0 0,0 1 0,0-1 0,0 0 0,0 1 0,0-1 0,0 0 0,0 1 0,0-1 0,0 0 0,0 1 0,0-1 0,12 8 471,23 1-172,-30-8-203,35 7 174,48 2-1,-32-8-3129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10778,'0'0'6184,"14"3"-5500,227 18 1541,30-2-926,-135-7-1240,91-9 20,-41-3-22,-117 9-58,-47-6 2,38 2 0,31-3 22,100-4 34,-144-6 86,-47 8-206,-14 0-6618,2 0-3323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28.4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6 10234,'0'0'10354,"0"-6"-10354,-8 12-7337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28.7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6249,'0'0'7674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29.4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58 14 3833,'0'0'16357,"-3"-4"-15820,-9-5-351,4 14-73,1 30 40,5-20-85,-13 119 186,4 182-1,16-298-1500,-5-17 1153,0-1 0,1 0 0,-1 0 0,0 1 1,1-1-1,-1 0 0,0 0 0,1 0 0,-1 0 0,0 1 0,1-1 0,-1 0 0,1 0 0,-1 0 0,0 0 0,1 0 1,-1 0-1,1 0 0,-1 0 0,0 0 0,1 0 0,-1 0 0,1 0 0,-1 0 0,0 0 0,1-1 0,1 0-410,0 0 0,0 0-1,0 0 1,-1-1 0,1 1-1,0 0 1,-1-1-1,0 1 1,1-1 0,-1 0-1,0 0 1,2-3-1,9-20-9101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29.8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171 1 10114,'0'0'9115,"-17"0"-8789,1-1-225,1 1 0,-25 4 0,37-4-72,0 1 1,0 1-1,0-1 1,0 0 0,0 1-1,1-1 1,-1 1-1,0 0 1,1 0 0,-1 0-1,1 0 1,0 0-1,0 1 1,0-1 0,0 1-1,0-1 1,-2 4-1,-1 4 86,1-1 0,0 1 0,-4 14 0,6-20-71,-2 13 66,1 0 1,0 0-1,1 1 1,1-1-1,2 20 1,-1-31-89,0-4-21,-1 0 1,1 0-1,1 0 0,-1 0 0,0 0 1,1 1-1,-1-1 0,1-1 0,-1 1 0,1 0 1,0 0-1,0 0 0,0 0 0,0 0 0,0-1 1,0 1-1,0 0 0,1-1 0,-1 1 0,1-1 1,-1 1-1,1-1 0,0 0 0,-1 0 1,1 0-1,0 0 0,0 0 0,0 0 0,3 1 1,3 0-332,1 0 0,0-1 1,-1 0-1,1-1 1,14 0-1,-9 0-880,16 0-3967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30.1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1 105 12563,'0'0'5762,"20"-3"-5340,63-11-664,-79 14 95,0-1-1,1-1 0,-1 1 0,0-1 1,0 1-1,0-1 0,0 0 1,0-1-1,0 1 0,0-1 0,-1 1 1,5-5-1,-7 5 44,0 1 0,1-1 0,-1 0 0,0 0 0,0 0 0,0 0 0,0 0 0,-1 0 0,1 0 0,0 0 0,-1 0 0,1 0 0,-1 0 0,0 0 0,0 0 0,0 0 0,0-1-1,0 1 1,-1-4 0,1 5 143,-1 0 0,0 0-1,1 0 1,-1 1-1,0-1 1,1 0-1,-1 0 1,0 0 0,0 1-1,1-1 1,-1 0-1,0 1 1,0-1 0,0 1-1,0-1 1,0 1-1,0-1 1,0 1-1,0 0 1,0 0 0,0-1-1,0 1 1,0 0-1,0 0 1,-2 0 0,-32-1 1431,28 1-959,5 0-432,-1 0 0,1 0 1,-1 0-1,1 0 0,-1 0 0,1 1 0,-1-1 1,1 1-1,0-1 0,-1 1 0,1 0 0,0 0 0,0 0 1,-1 0-1,1 1 0,0-1 0,0 1 0,0-1 0,1 1 1,-1-1-1,0 1 0,1 0 0,-1 0 0,1 0 1,-1 0-1,1 0 0,0 0 0,0 1 0,0-1 0,0 0 1,0 0-1,0 1 0,1-1 0,-1 4 0,-2 3 85,1 0 0,1 1 0,-1-1 0,1 1 0,1 13 0,0-20-154,0 0 0,0 0 0,0 0 0,1-1 0,-1 1 0,1 0 0,0 0 0,0-1 0,0 1 0,0 0 0,0-1 0,0 1 1,1-1-1,-1 0 0,1 1 0,-1-1 0,1 0 0,0 0 0,0 0 0,0 0 0,0 0 0,4 1 0,2 1-281,0-1-1,0 0 0,0-1 0,1 0 1,0-1-1,-1 1 0,12-1 1,-11-1-1183,-1 0 0,0-1 0,1 1 0,9-4 0,7-8-8546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30.5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0 150 9402,'0'0'8438,"8"4"-7727,-5-1-706,0-1 1,1 0 0,-1-1-1,0 1 1,1 0-1,-1-1 1,1 0 0,-1 0-1,1 0 1,0 0 0,0-1-1,-1 1 1,1-1 0,0 0-1,0 0 1,-1 0-1,1-1 1,0 1 0,0-1-1,-1 0 1,1 0 0,-1 0-1,1-1 1,-1 1 0,1-1-1,-1 0 1,0 0-1,0 0 1,0 0 0,5-5-1,-4 3-128,0-1 0,-1 1-1,1-1 1,-1 0 0,0-1 0,-1 1-1,1 0 1,-1-1 0,0 1-1,0-1 1,-1 0 0,1 1 0,-1-1-1,-1 0 1,1 0 0,-1 0-1,0 0 1,0 0 0,-2-8-1,1 12 181,0 0 0,1 0-1,-1 1 1,0-1 0,-1 0-1,1 1 1,0-1-1,0 1 1,-1-1 0,1 1-1,-1 0 1,1-1-1,-1 1 1,1 0 0,-1 0-1,0 0 1,0 0-1,1 1 1,-1-1 0,0 0-1,0 1 1,0-1-1,0 1 1,0 0 0,0-1-1,0 1 1,0 0-1,-4 1 1,3-2 47,-1 1 1,1 0-1,-1 0 1,1 0-1,-1 1 0,1-1 1,-1 1-1,1 0 0,-1 0 1,1 0-1,0 0 0,-1 0 1,1 1-1,0 0 1,-5 3-1,3 2 29,1-1 0,0 1 0,1 0 0,0 0 0,0 0 0,0 0 0,1 1 0,0-1 1,-1 13-1,1-9-34,1 1 0,1-1 1,-1 1-1,2-1 1,3 23-1,-3-32-101,0 1-1,0 0 1,0 0 0,0-1 0,1 1 0,0-1-1,-1 1 1,1-1 0,0 0 0,0 1 0,0-1-1,0 0 1,1 0 0,-1-1 0,0 1-1,1 0 1,-1-1 0,1 1 0,0-1 0,-1 0-1,1 0 1,0 0 0,0 0 0,0-1-1,0 1 1,0-1 0,3 1 0,3-1-203,-1 1 0,1-1 0,0 0 0,-1-1 1,1 0-1,-1 0 0,1-1 0,8-3 0,-9 2-437,-1 0-1,0-1 1,0 0-1,10-7 1,22-21-5104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30.8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119 71 9778,'0'0'10737,"-6"15"-10002,-1 2-581,2-4-56,0 0-1,0 0 0,2 0 0,-1 1 0,-1 22 0,-2 251 460,7-233-1290,-1-154-2326,3-124-13758,5 150 16303,6 2 6347,-13 68-5298,1 1 1,0-1 0,0 1 0,0-1 0,1 1 0,-1 0 0,1-1-1,0 1 1,0 0 0,0 0 0,0 0 0,0 0 0,1 1 0,-1-1 0,1 1-1,3-3 1,-1 2-249,1 0 0,-1 1 0,0 0 0,1 0 0,-1 0 0,1 1-1,0 0 1,0 0 0,6 0 0,-5 0-120,0 0-1,0 1 1,0 0 0,1 0-1,6 2 1,-13-2-153,1 0 0,-1 1 0,1-1-1,-1 1 1,1-1 0,-1 1 0,1 0 0,-1-1 0,0 1 0,0 0 0,1 0 0,-1 0 0,0 0-1,0 0 1,0 0 0,0 1 0,0-1 0,0 0 0,0 0 0,-1 1 0,1-1 0,0 1 0,-1-1 0,1 0-1,-1 1 1,1-1 0,-1 1 0,1 1 0,-1 3-7,1-1-1,-1 0 1,0 1 0,0-1 0,-1 0-1,0 1 1,0-1 0,0 0-1,0 0 1,-1 0 0,0 0 0,0 0-1,-4 7 1,1-4 5,0 0-1,-1-1 1,0 1-1,0-1 1,-1-1-1,0 1 1,-9 6 0,0-2-695,0-1 0,-1 0 0,0-1 0,-1-1 0,0 0 0,-37 9 0,18-12-4372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14.7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0 191 7298,'0'0'12138,"0"113"-11714,0-78-112,0-6-136,3-6-72,6-9-104,2-5-120,1-6-344,8-3-640,-5-20-1777,-1-6-2592</inkml:trace>
  <inkml:trace contextRef="#ctx0" brushRef="#br0" timeOffset="1">0 191 11482,'12'-190'5210,"-12"201"-5210,6 7-761,8-1-1743,3 0-3433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41.7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252 54 10802,'0'0'6444,"-9"-21"-3796,5 18-2611,0-1 1,0 1 0,0 0-1,0 0 1,-1 1 0,1-1 0,-1 1-1,0 0 1,0 0 0,1 1-1,-1 0 1,0-1 0,-1 2 0,1-1-1,0 0 1,0 1 0,0 0-1,0 0 1,0 1 0,0-1-1,-9 3 1,7-1-40,1 0-1,-1 0 0,0 1 1,1 0-1,-1 0 1,1 1-1,0-1 0,0 1 1,0 1-1,1-1 1,-1 1-1,1 0 1,0 0-1,1 1 0,-6 6 1,5-3 34,1-1 0,0 1 0,0 0 0,1 0 0,0 1 0,1-1 0,0 1 0,0-1 0,1 1 0,0 0 0,1 0 0,0-1 0,1 1 0,2 17 0,-2-22-59,0 0 0,0 0 0,0 0 0,1-1 0,0 1 0,-1-1 0,2 1 0,-1-1-1,0 1 1,1-1 0,0 0 0,0 0 0,0-1 0,0 1 0,1 0 0,0-1 0,-1 0 0,1 0 0,0 0 0,1 0 0,-1-1 0,0 0 0,1 0-1,-1 0 1,1 0 0,0-1 0,-1 1 0,1-1 0,0 0 0,7 0 0,-8-1-181,1 0-1,0-1 1,0 1 0,-1-1 0,1 0-1,0 0 1,-1 0 0,1-1 0,-1 1-1,1-1 1,-1 0 0,7-5 0,-3 2-646,-1-1 1,0-1 0,0 1 0,0-1-1,7-10 1,19-29-5002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42.0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48 0 10122,'0'0'6796,"-7"25"-5194,0-5-1295,0 1-48,0 0 1,2 0 0,0 1-1,2-1 1,0 1 0,1 24-1,1 61 417,2 126 40,2-194-682,1 0 1,2-1 0,21 73-1,-26-109-88,0 0-1,-1 0 1,1 0-1,0 0 1,0 0-1,0 0 1,0-1-1,0 1 1,1 0-1,-1-1 1,0 1-1,1 0 1,-1-1-1,1 0 1,0 1-1,-1-1 1,1 0-1,3 2 1,-4-3-86,1 0 1,-1 0-1,1 0 1,-1 0-1,1 0 1,-1 0-1,1 0 1,-1 0-1,0-1 1,1 1-1,-1-1 1,1 1-1,-1-1 1,0 0-1,0 1 1,1-1-1,-1 0 1,0 0 0,0 0-1,0 0 1,0 0-1,0 0 1,0 0-1,0 0 1,0 0-1,0 0 1,0-1-1,-1 1 1,2-2-1,14-32-5014,-3-5-4021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42.4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218 57 10506,'0'0'9496,"-10"-9"-9123,-33-27-186,40 34-164,0 0 1,0 1 0,0 0-1,0-1 1,0 1 0,0 0-1,0 1 1,0-1-1,-1 1 1,1-1 0,0 1-1,0 0 1,-1 0 0,1 0-1,0 1 1,0-1 0,-1 1-1,1 0 1,0 0 0,0 0-1,0 0 1,-6 3-1,3 0 35,0-1 0,0 1 0,0 1 0,1-1 0,-1 1 0,1 0 0,0 0 0,-6 8 0,7-7-36,0 1 0,1-1 0,-1 1 0,2-1 0,-1 1 0,0 0 0,1 0 0,1 0 0,-1 0 1,1 1-1,0-1 0,1 0 0,0 1 0,0-1 0,0 0 0,1 1 0,2 7 0,-2-11-32,0 1 0,0-1 0,1 0 0,-1 0 1,1 1-1,0-1 0,1 0 0,-1-1 0,1 1 0,-1 0 1,1-1-1,0 1 0,1-1 0,-1 0 0,0 0 1,1 0-1,0-1 0,-1 1 0,1-1 0,0 0 0,0 0 1,1 0-1,-1 0 0,0-1 0,1 0 0,-1 0 0,10 1 1,-9-1-207,1-1 0,0 1 0,0-1 0,0 0-1,0-1 1,0 0 0,0 0 0,0 0 0,0 0 0,-1-1 0,1 0 0,0 0 0,8-6 0,-11 6 25,1-1 1,-1 0-1,0 0 0,0-1 0,0 1 0,0-1 1,-1 1-1,1-1 0,-1 0 0,0 0 1,0 0-1,-1 0 0,1 0 0,-1 0 0,0-1 1,0 1-1,0-1 0,0-8 0,0-44 873,-1 36 3180,-1 24-3816,1-1-1,-1 1 1,1 0 0,-1 0 0,1 0 0,0 0-1,0 0 1,1 0 0,-1 0 0,1 0 0,-1 0-1,1 0 1,0 0 0,0-1 0,0 1-1,0 0 1,1 0 0,-1-1 0,1 1 0,2 2-1,1-2-220,-1-1-1,1 0 0,0 0 1,0 0-1,0-1 1,0 0-1,0 0 0,0 0 1,0-1-1,8 1 0,0-1-1041,0-1-1,0 0 0,14-3 1,5-8-5672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42.8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0 6385,'0'0'13881,"-7"35"-13104,-22 113-337,24-119-398,2 0-1,1-1 1,2 1 0,0 0-1,2 0 1,1 0-1,1-1 1,2 1 0,1-1-1,16 44 1,-21-67-241,-2-3 22,1 0-1,-1 1 1,1-1-1,0 0 1,0 0-1,-1 0 1,1 0-1,1 0 1,-1 0-1,0 0 1,0 0 0,1-1-1,-1 1 1,1 0-1,3 2 1,0-21-10484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43.2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10906,'0'0'5599,"24"6"-6565,77 21-1105,-89-23 783,0 1 0,1 0 1,-2 1-1,1 1 0,-1 0 0,0 0 0,0 1 0,16 16 0,6 6 11134,-39-29-4594,-37 1-2453,35-3-2584,0 1 0,0 1 0,0 0 1,0 0-1,0 0 0,0 1 1,0 1-1,1-1 0,-14 7 1,16-6-175,1 0 1,-1 0 0,1 1 0,0 0 0,0 0 0,0 0 0,1 0 0,-1 0 0,1 1 0,0 0 0,0-1 0,1 1 0,-1 0 0,1 1 0,-2 5 0,2-4-28,0 0 0,0 1 0,1-1 0,-1 1-1,2 0 1,-1 0 0,1-1 0,0 1 0,3 14 0,-3-19-25,1 0 1,0 0-1,-1 0 1,1-1 0,0 1-1,1 0 1,-1-1 0,0 1-1,1-1 1,-1 1-1,1-1 1,0 1 0,0-1-1,0 0 1,0 0-1,0 0 1,1 0 0,-1-1-1,1 1 1,-1-1 0,1 1-1,-1-1 1,1 0-1,0 0 1,-1 0 0,1 0-1,0 0 1,3 0-1,2 0-205,-1 0 1,0 0-1,1-1 0,-1 0 0,0-1 0,1 1 0,-1-2 0,0 1 0,11-4 0,-15 4 6,1-1 1,-1 0 0,0 1-1,0-2 1,1 1 0,-1 0-1,0-1 1,-1 1 0,1-1-1,0 0 1,-1 0 0,0 0-1,0 0 1,0 0 0,0-1-1,0 1 1,0-1-1,-1 1 1,2-7 0,1-7-51,-1 0 1,-1 0-1,0-1 1,-2-30-1,0 31 1698,0 16-383,-1 3-360,-3 9-394,1 0 0,0 1 0,1-1 1,1 1-1,-1-1 0,2 1 0,0-1 1,1 15-1,-1-2-131,0-21-177,0-1-1,0 1 0,0 0 0,0-1 0,0 1 0,0 0 0,1-1 0,-1 1 0,1-1 0,0 1 0,0-1 0,0 1 0,0-1 0,0 1 0,1-1 1,-1 0-1,0 0 0,1 0 0,0 0 0,0 0 0,-1 0 0,1 0 0,0 0 0,1-1 0,-1 1 0,0-1 0,0 1 0,1-1 0,-1 0 0,0 0 1,1 0-1,-1 0 0,1-1 0,0 1 0,-1-1 0,1 1 0,0-1 0,4 0 0,47-1-2292,-17-8-2253,5-12-5896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43.8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231 28 7378,'0'0'11402,"-5"-4"-10713,0 1-598,-1 0-1,1 0 0,-1 0 1,0 1-1,0 0 0,0 0 1,0 0-1,0 1 0,0 0 0,-1 0 1,1 0-1,0 1 0,-1 0 1,1 0-1,0 1 0,0 0 0,-1 0 1,-8 3-1,10-3-57,0 0 1,-1 1-1,1 0 0,0 0 0,0 1 1,0-1-1,0 1 0,1 0 0,-1 0 1,1 1-1,0-1 0,0 1 0,0 0 1,0 0-1,1 0 0,-1 1 0,1-1 1,0 1-1,1 0 0,-1 0 0,1 0 1,-3 9-1,3-4-11,0 0 0,0 1-1,2-1 1,-1 0 0,1 1 0,1-1 0,0 0-1,0 1 1,1-1 0,3 11 0,-4-17-92,0 0-1,1 0 1,-1-1 0,1 1 0,0-1 0,0 1 0,0-1-1,1 0 1,-1 1 0,1-1 0,-1 0 0,1-1 0,0 1-1,0 0 1,1-1 0,-1 0 0,0 0 0,1 0 0,-1 0-1,1 0 1,0-1 0,-1 1 0,1-1 0,0 0 0,0 0-1,0-1 1,0 1 0,7-1 0,-8 1-171,0-1 0,0 0 0,0 0 0,0 0 0,0-1 0,0 1 0,0 0 0,0-1 0,0 0-1,0 0 1,0 0 0,-1 0 0,1 0 0,0-1 0,-1 1 0,1-1 0,-1 0 0,1 1 0,-1-1 0,0 0 0,0-1 0,0 1 0,0 0 0,0-1 0,0 1 0,-1-1 0,1 1 0,-1-1-1,0 0 1,0 1 0,1-4 0,4-10-291,-1 0-1,-1 0 1,3-22 0,-4 9 8696,-5 65-6615,1-22-1313,0-1 0,1 1 0,0-1 1,1 1-1,4 19 0,-4-30-253,1-1 1,-1 1-1,0-1 1,1 1-1,-1-1 1,1 0-1,0 0 1,0 1-1,0-1 1,0-1-1,0 1 1,0 0 0,0 0-1,1-1 1,-1 1-1,1-1 1,-1 0-1,1 0 1,-1 0-1,1 0 1,0 0-1,-1-1 1,1 1-1,0-1 1,0 1-1,4-1 1,0 0-516,-1 0 0,1 0 0,0-1 0,-1 0 0,1 0 0,-1 0 0,1-1 1,-1 0-1,0 0 0,8-5 0,21-17-6268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44.2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218 1 4401,'0'0'16353,"-22"14"-15860,-68 49-182,88-62-302,0 1 0,0-1 0,0 1 0,0-1 0,1 1 1,-1 0-1,0 0 0,1 0 0,-1-1 0,1 2 0,0-1 0,-1 0 0,1 0 0,0 0 0,0 1 1,0-1-1,1 0 0,-1 1 0,1-1 0,-1 1 0,1-1 0,0 0 0,0 1 0,0-1 0,0 1 1,1 2-1,-1 5 18,0-5-15,1 0-1,-1 0 0,1 0 1,0 0-1,0 0 0,0 0 1,1 0-1,0-1 0,0 1 1,0 0-1,3 4 0,3 2 2,0-1-1,17 17 0,8 10-89,-32-35 71,1 0 0,-1-1 0,1 1 0,-1 0 1,0 0-1,0 0 0,0 0 0,0 0 0,0 0 0,-1 0 0,1 0 0,-1 0 0,1 0 0,-1 0 0,0 0 0,1 0 0,-1 1 0,0-1 0,-1 0 0,1 0 0,0 0 0,-1 3 0,0-2 5,-1-1 1,1 0-1,-1 1 1,0-1-1,1 0 1,-1 0-1,0 0 1,0 0-1,0 0 0,-1-1 1,1 1-1,0 0 1,-1-1-1,1 0 1,-4 2-1,-5 1-15,0 0 0,-1-1 0,0 0 0,1 0 0,-1-2 0,-23 2 0,26-3-137,-16-3-371,24 3 331,1-1 1,-1 0-1,0 1 0,0-1 0,1 0 1,-1 0-1,0 0 0,1 1 1,-1-1-1,1 0 0,-1 0 0,1 0 1,-1 0-1,1 0 0,0 0 1,0 0-1,-1 0 0,1 0 0,0 0 1,0 0-1,0 0 0,0 0 1,0 0-1,0-2 0,0-13-6195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45.1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198 53 7538,'0'0'13052,"-6"-9"-12432,3 3-504,3 4-97,-1 0 1,0 0-1,0 0 0,0 0 0,0 0 0,0 0 0,0 0 0,-1 0 0,1 0 0,-1 1 1,1-1-1,-1 1 0,0-1 0,1 1 0,-1 0 0,0-1 0,0 1 0,0 0 1,0 0-1,0 0 0,0 1 0,0-1 0,0 0 0,-1 1 0,-2-1 0,0 0-6,1 1 0,-1 0 0,0 0 0,1 1 0,-1-1 0,0 1 0,1 0 0,-1 0 0,1 0 0,-1 1 0,1 0 0,0 0 0,-1 0 0,1 0 0,0 1-1,0-1 1,1 1 0,-1 0 0,1 0 0,-1 1 0,1-1 0,0 1 0,-3 4 0,0-1-1,1 1 1,1 0-1,-1 0 0,1 0 1,1 0-1,-1 1 0,2-1 0,-1 1 1,1 0-1,0 0 0,1 0 1,0 0-1,0 0 0,1 0 1,0 0-1,1 0 0,2 9 0,-3-16-18,2 1-1,-1-1 0,0 0 1,0 1-1,1-1 1,-1 0-1,1 0 0,-1 0 1,1 0-1,0 0 0,0-1 1,0 1-1,0-1 0,0 1 1,0-1-1,1 1 0,-1-1 1,0 0-1,1 0 0,-1 0 1,1-1-1,-1 1 0,5 0 1,6 1-217,1 0 1,-1-1 0,17-1-1,-21 0 14,-4 0-9,1 0 0,-1-1 0,1 0 0,-1 0 0,1 0 0,-1-1 1,0 1-1,0-1 0,0-1 0,0 1 0,0-1 0,8-5 0,-4 0-1127,1 0 1,-2 0-1,1-1 0,12-17 0,7-17-8187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45.4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0 11899,'0'0'9368,"-5"26"-8757,2-4-486,-21 165 569,21 119 296,3-199-983,0-103-29,0 0-1,0 0 1,0-1 0,0 1-1,0 0 1,1 0-1,0 0 1,0-1-1,0 1 1,2 4-1,-2-7-138,1 0-1,-1 0 1,0 0-1,1 0 1,-1 0-1,0 0 1,1 0-1,-1 0 1,1-1-1,-1 1 1,1 0-1,0-1 1,-1 0-1,1 1 1,0-1-1,-1 0 1,1 0-1,0 0 0,-1 0 1,1 0-1,0 0 1,-1 0-1,3-1 1,14-2-5031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45.7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278 44 12515,'0'0'9304,"-25"-8"-9061,-81-23-62,103 30-167,-1 0-1,0 0 1,0 1-1,1-1 1,-1 1-1,0 0 0,0 0 1,0 0-1,0 1 1,1-1-1,-7 3 1,8-2-1,-1 0 0,1 1 0,-1-1 0,1 1 0,0 0-1,-1 0 1,1 0 0,0 0 0,-2 2 0,-2 3 20,-1 0-8,2-1-1,-1 1 1,1 0-1,0 0 0,0 1 1,1 0-1,0-1 1,1 1-1,-5 16 0,4-9-6,1 1 0,0 0 0,2 0 0,0 24 0,0-36-27,1-1 0,1 1 1,-1 0-1,0 0 0,1-1 0,0 1 1,0-1-1,0 1 0,0 0 1,1-1-1,-1 0 0,1 1 0,0-1 1,0 0-1,0 0 0,0 0 0,1 0 1,-1 0-1,1-1 0,0 1 0,0-1 1,0 0-1,0 1 0,0-1 0,0-1 1,6 4-1,2-1-373,1-1 1,-1 0-1,1-1 1,0 0-1,-1 0 0,1-2 1,14 1-1,-22-1 167,-1-1-1,0 1 0,1 0 1,-1-1-1,0 0 1,1 0-1,-1 0 0,0 0 1,0 0-1,0-1 1,0 1-1,0-1 0,0 0 1,-1 0-1,1 0 1,0 0-1,-1 0 0,1-1 1,-1 1-1,0-1 1,0 1-1,0-1 0,0 0 1,-1 0-1,1 0 1,-1 0-1,0 0 0,1 0 1,-1 0-1,0-4 1,2-4 112,-1 0 1,0 0 0,1-13 0,-2-30 3633,-1 51-1845,-3 12 87,0 6-1304,1 0 0,1-1 0,0 27 1,1-38-456,0 1 0,0-1 1,1 0-1,-1 1 0,1-1 0,0 0 0,0 1 1,0-1-1,0 0 0,1 0 0,-1 0 1,1 0-1,0 0 0,0 0 0,0-1 1,0 1-1,1 0 0,-1-1 0,0 0 1,1 0-1,0 1 0,0-1 0,2 1 1,4 1-201,-1-1 0,1-1 0,0 1 0,0-1 0,-1-1 0,1 0 0,0 0 1,0-1-1,1 0 0,13-2 0,-14 1-832,-1 0-1,1-1 1,-1 0 0,0-1 0,0 0-1,13-6 1,20-19-8537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15.1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1 144 8122,'0'0'10914,"10"1"-10602,-6 0-312,1 0 1,-1 0-1,0-1 1,1 0-1,-1 0 0,1 0 1,-1-1-1,0 1 0,1-1 1,-1 0-1,0 0 0,0 0 1,0-1-1,0 0 1,0 1-1,0-1 0,0-1 1,0 1-1,-1-1 0,1 1 1,-1-1-1,0 0 0,0 0 1,0 0-1,3-5 0,-3 3-230,0 0 0,-1-1-1,0 1 1,0-1 0,0 0-1,-1 0 1,1 0 0,-1 0-1,-1 0 1,1 0 0,-1 0-1,-1-9 1,1 8 5,-1 6 245,1 0 1,-1 0-1,0 0 0,1 0 0,-1 0 0,0 1 1,0-1-1,1 0 0,-1 0 0,0 0 0,0 1 1,0-1-1,0 1 0,0-1 0,0 1 0,0-1 1,-1 1-1,1-1 0,0 1 0,0 0 0,0 0 1,0-1-1,0 1 0,-1 0 0,1 0 0,0 0 1,0 0-1,-2 1 0,0-1 140,1 0-1,-1 0 1,1 0 0,-1 0-1,1 0 1,-1 1 0,1-1-1,-1 1 1,1 0 0,0-1-1,-1 1 1,1 0-1,0 1 1,-3 0 0,3 1-31,0 0 0,0 0 0,0 1 0,1-1 0,-1 0 0,1 0 0,0 1 0,0-1 0,0 1 0,0-1 0,0 6 0,0 43 464,1-33-474,0-17-125,0 0-1,1-1 1,-1 1-1,0 0 1,1-1-1,-1 1 1,1 0 0,0-1-1,-1 1 1,1 0-1,0-1 1,0 1-1,0-1 1,0 0-1,0 1 1,0-1-1,1 0 1,-1 0-1,0 1 1,1-1-1,-1 0 1,1 0 0,-1-1-1,1 1 1,-1 0-1,1 0 1,0-1-1,-1 1 1,1-1-1,0 1 1,0-1-1,1 0 1,8 2-1493,0-1 0,-1-1 0,22-1 0,-30 1 993,21-2-5636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46.1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43 0 12379,'0'0'7529,"-31"162"-6505,25-98-319,3 2-193,0-2-80,3-6-168,0-6-72,0-9-80,3-8-104,9-12-8,2-12-248,3-11-304,9-14-785,-8-24-3536,-4-8-3672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46.5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12635,'0'0'7465,"162"92"-8169,-118-71-1656,2-4-1497,-11-3-144,-9-8-1760</inkml:trace>
  <inkml:trace contextRef="#ctx0" brushRef="#br0" timeOffset="1">344 157 4297,'0'0'16411,"-17"-4"-15609,-57-14-234,70 18-526,0-1 0,0 1 0,1-1-1,-1 1 1,0 1 0,0-1 0,0 0 0,1 1 0,-1 0 0,0 0-1,1 0 1,-1 0 0,0 1 0,1-1 0,0 1 0,-1 0 0,1 0-1,0 0 1,0 0 0,0 1 0,0-1 0,0 1 0,1 0 0,-1 0-1,-3 6 1,0 0 25,0 1-1,1 0 0,0 0 0,1 1 1,0-1-1,-4 19 0,5-18-42,1 1-1,0 0 0,1 0 1,0-1-1,1 1 1,0 0-1,4 20 0,-4-29-32,1 1-1,0-1 0,0 1 0,0-1 0,0 0 1,1 0-1,-1 1 0,1-1 0,0 0 0,0 0 1,0 0-1,0-1 0,1 1 0,-1-1 0,1 1 1,0-1-1,-1 0 0,1 0 0,0 0 0,0 0 0,0 0 1,1-1-1,-1 1 0,0-1 0,1 0 0,-1 0 1,0 0-1,7 0 0,-6 0-97,1 0 1,0-1-1,0 1 0,-1-1 1,1 0-1,0-1 1,0 1-1,-1-1 0,1 0 1,0 0-1,-1 0 0,1-1 1,-1 0-1,1 0 0,-1 0 1,0 0-1,0-1 0,0 1 1,0-1-1,0 0 0,-1 0 1,1-1-1,-1 1 1,0-1-1,0 0 0,0 1 1,0-1-1,-1-1 0,0 1 1,3-7-1,2-2-286,-2 0 0,0 0 0,-1-1 1,0 0-1,-1 1 0,0-1 0,0-16 0,0-56 1201,-3 86-749,-1 0 1,1 0-1,-1 0 1,1 0-1,-1 0 1,1 0-1,-1 0 0,1 0 1,-1 0-1,1 0 1,-1 0-1,1 0 1,-1 0-1,1 1 1,-1-1-1,1 0 1,-1 0-1,1 0 1,0 1-1,-1-1 0,1 0 1,-1 1-1,0-1 1,-1 4 99,-1 0 0,1 0 0,0 0 0,-1 0 1,2 0-1,-1 0 0,0 0 0,1 1 0,0-1 0,0 0 1,-1 10-1,1-2 84,0 0 0,1 0 0,2 19 0,-1-29-239,-1-1-1,0 1 1,1 0 0,0 0 0,-1-1 0,1 1-1,0-1 1,0 1 0,-1-1 0,1 1 0,1-1-1,-1 0 1,0 1 0,0-1 0,0 0 0,1 0-1,-1 0 1,0 0 0,1 0 0,-1 0 0,1 0-1,0 0 1,-1 0 0,1-1 0,0 1 0,2 0 0,5 0-174,-1 1 0,1-1 0,0-1 0,9 0 1,-10 0-153,30-1-3433,-3-7-5069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47.2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211 41 5025,'0'0'15073,"-23"-9"-14488,-75-21-109,96 30-453,-1-1 0,0 1-1,0-1 1,0 1 0,1 0-1,-1 0 1,0 0 0,0 1-1,0-1 1,0 0 0,1 1 0,-1 0-1,0 0 1,1 0 0,-1 0-1,0 0 1,1 0 0,-1 1-1,1 0 1,0-1 0,-1 1 0,1 0-1,0 0 1,0 0 0,0 0-1,1 0 1,-1 0 0,0 1-1,1-1 1,-1 1 0,0 2 0,-1 1 6,1 0 0,0 0 0,1 0 0,-1 1 0,1-1 0,0 0 1,1 1-1,-1-1 0,1 0 0,2 11 0,-1-13-19,0 1-1,0 0 1,1-1 0,0 0-1,0 1 1,0-1-1,0 0 1,1 0 0,0 0-1,0 0 1,4 5-1,45 38-19,-3-3-204,-45-40 145,0 1 1,0 0-1,0 0 0,-1 0 1,1 0-1,-1 1 1,-1-1-1,1 1 1,-1 0-1,0 0 0,0-1 1,-1 2-1,1-1 1,-1 0-1,-1 0 1,1 0-1,-1 0 0,-1 9 1,0-14-259,-1 0 1,1 0 0,0 0-1,-1 0 1,0 0 0,1 0-1,-1 0 1,0-1-1,1 1 1,-1-1 0,0 1-1,0-1 1,1 0 0,-1 1-1,-2-1 1,-7 0-2269,21-3 2427,33-9 1250,-1-1-1,55-26 0,-79 32-929,-2 0 60,-1 0-1,1-1 1,-1 0 0,-1-1 0,17-14 0,-27 20-124,-1 0-1,0 0 1,1 0 0,-1-1 0,0 1-1,-1-1 1,1 0 0,-1 1 0,1-1-1,-1-1 1,0 1 0,-1 0 0,1 0-1,-1-1 1,0 1 0,0-1 0,0 1-1,0-1 1,-1 1 0,0-1 0,0 1-1,0-1 1,-1 0 0,-1-7 0,1 10-68,0 1 0,0-1 0,0 0 0,-1 0 1,1 0-1,0 1 0,-1-1 0,0 0 1,1 1-1,-1 0 0,0-1 0,0 1 1,0 0-1,0 0 0,0 0 0,0 0 0,0 0 1,0 0-1,0 1 0,0-1 0,0 1 1,-1-1-1,1 1 0,0 0 0,-4 0 0,-9-1 251,1 1 0,-24 3 0,34-3-215,-1 2-1,0-1 0,1 0 0,-1 1 0,1 0 1,0 0-1,-1 0 0,1 1 0,0-1 0,1 1 0,-1 0 1,0 0-1,1 0 0,-1 1 0,1-1 0,0 1 0,0 0 1,1 0-1,-1 0 0,1 0 0,0 0 0,0 1 0,0-1 1,0 0-1,1 1 0,0 0 0,-1 6 0,1-6-38,0 0-1,0 0 0,0 1 0,1-1 0,0 0 1,0 0-1,0 0 0,1 1 0,0-1 0,0 0 1,0 0-1,0 0 0,1 0 0,0 0 0,0 0 0,0-1 1,1 1-1,0-1 0,0 1 0,0-1 0,0 0 1,0 0-1,1 0 0,7 6 0,-1-5-43,0 0 0,-1 0 0,2-1 1,-1-1-1,0 1 0,1-2 0,-1 1 0,1-1 0,0-1 0,0 0 0,0-1 0,18-1 0,-16 0-499,1-1 0,-1 0-1,26-9 1,-29 7-606,0 0 1,0 0-1,0-1 0,17-13 1,13-16-5944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47.5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88 1 10474,'0'0'12219,"-13"21"-11616,-1-2-470,7-11-94,1 0 1,0 1 0,1 0 0,0 0-1,0 0 1,1 1 0,0-1 0,1 1-1,0 0 1,0 0 0,1 0 0,1 0-1,-1 14 1,0 23 155,0-13-93,1 0 1,2 0 0,1 0 0,8 38-1,-10-71-126,12 37 126,-12-37-149,1 0 0,-1 1 0,1-1 1,-1 0-1,1 1 0,0-1 0,-1 0 0,1 0 1,0 0-1,0 0 0,0 0 0,0 0 0,0 0 1,0 0-1,0 0 0,0 0 0,0 0 0,1-1 1,-1 1-1,0 0 0,0-1 0,3 2 0,-3-3-74,0 1-1,-1 0 0,1-1 0,0 1 1,0 0-1,-1-1 0,1 1 0,0-1 1,-1 1-1,1-1 0,-1 0 0,1 1 0,0-1 1,-1 0-1,1 1 0,-1-1 0,0 0 1,1 1-1,-1-1 0,0 0 0,1 0 1,-1 0-1,0 1 0,0-1 0,0 0 0,1 0 1,-1 0-1,0-1 0,2-29-4423,-2 27 3331,1-31-6357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47.9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26 11642,'0'0'9443,"165"-26"-10468,-130 26-3112,-12 0-6841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48.3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9 10786,'0'0'10000,"26"2"-9291,7-1-489,120 11 667,397 4 43,-367-18-954,-78 3-4,199-7 1,-288 3 94,-13-3-109,-4 4-135,0 1-1,-1 0 1,1-1 0,-1 1-1,1 0 1,-1 0 0,0 0-1,1 0 1,-1 0 0,0 0-1,-2-1 1,-18-6-4521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49.2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10730,'0'0'10963,"6"17"-10771,-1 6-96,-2 3-8,-3 6-48,0 0-40,0-3-432,0-3-969,-3-9-2752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49.8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13411,'0'0'7127,"0"23"-6722,1 75-131,-1-88-232,1-1 1,0 1 0,0-1 0,1 0 0,0 1 0,5 12 0,-5-17-28,1-1 1,-1 1-1,1-1 0,0 0 1,0 0-1,0-1 0,0 1 1,1 0-1,-1-1 1,6 4-1,-5-5-106,0 0 1,1 0-1,-1-1 0,1 1 1,-1-1-1,1 0 1,-1 0-1,1-1 0,0 1 1,-1-1-1,1 0 0,0 0 1,0-1-1,-1 1 0,1-1 1,-1 0-1,1 0 1,-1-1-1,1 1 0,-1-1 1,1 0-1,-1 0 0,0-1 1,0 1-1,0-1 0,3-3 1,0-1-403,-1 0 0,-1 0 1,1-1-1,-1 0 0,0 0 0,-1 0 1,0-1-1,-1 1 0,5-15 1,1-28 610,-7-6 6647,-2 68-6085,0 116 530,0-126-1223,1 1 0,-1 0 0,0 0 1,1-1-1,-1 1 0,1 0 0,-1 0 0,1-1 1,0 1-1,0-1 0,-1 1 0,1-1 0,1 1 1,-1-1-1,0 1 0,0-1 0,0 0 0,1 0 0,-1 1 1,0-1-1,1 0 0,-1 0 0,1-1 0,0 1 1,-1 0-1,1 0 0,0-1 0,-1 1 0,1-1 1,0 1-1,0-1 0,1 0 0,31 3-2103,-3-5-3463,-8-3-3059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50.1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85 37 11482,'0'0'10273,"-9"-7"-10063,-27-19-113,36 25-96,-1 1 0,1-1 0,0 1-1,-1 0 1,1 0 0,-1-1 0,1 1 0,-1 0 0,1 0 0,-1 0-1,1-1 1,-1 1 0,1 0 0,-1 0 0,1 0 0,-1 0-1,1 0 1,-1 0 0,0 0 0,1 0 0,-1 0 0,1 0 0,-1 0-1,1 1 1,-1-1 0,1 0 0,-1 0 0,1 0 0,-1 1 0,1-1-1,0 0 1,-1 1 0,1-1 0,-1 0 0,1 1 0,0-1-1,-1 0 1,1 1 0,0-1 0,-1 1 0,1-1 0,0 1 0,0-1-1,-1 1 1,1-1 0,0 1 0,0-1 0,0 1 0,0-1 0,0 1-1,-1 0 1,-2 26 35,3-25-29,-2 8 6,1 0-1,1 0 1,0 1 0,0-1 0,1 0-1,1 0 1,0 1 0,0-1 0,1 0 0,0-1-1,6 15 1,18 19 2,-17-27-33,0 0 0,12 26 0,-23-41 6,1-1-1,-1 0 1,1 1-1,-1-1 1,0 1-1,1-1 1,-1 0-1,1 1 1,-1-1-1,0 0 1,1 0-1,-1 0 1,0 1-1,1-1 1,-1 0-1,0 0 1,0 0-1,1 0 1,-1 0-1,0 0 1,1 0-1,-1 0 1,-1-1-1,-21-1-257,19 1 134,1 0 1,-1-1 0,1 1 0,-1-1 0,1 0-1,0 0 1,0 0 0,0 0 0,0 0 0,0-1-1,0 0 1,1 1 0,-1-1 0,1 0-1,0 0 1,-4-6 0,5 5-552,-1 0 0,0-1 0,1 1 1,0 0-1,0-1 0,1 1 0,-1-1 0,1-7 0,0-8-3963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50.4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10658,'121'35'2497,"-121"-32"-1225,0 20 288,0 6-111,-6 6-721,0-1-288,3-2-200,3-6-112,0-6-80,0-5-48,3-12-240,20-3-864,-5-15-1409,-1-14-4304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15.5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76 1 7434,'0'0'12493,"-9"3"-12052,3-1-375,3-1-45,0 0 0,1-1 0,-1 1 0,0 0 0,1 1 0,-1-1 0,1 0 0,-1 1 1,1-1-1,0 1 0,0 0 0,0 0 0,0 0 0,0 0 0,0 0 0,0 0 0,0 1 0,1-1 1,0 1-1,-1-1 0,-1 5 0,0 6 50,0 0 0,1 0 1,0 0-1,1 1 1,1 14-1,0-26-76,1-1-1,-1 0 1,1 1 0,-1-1-1,1 1 1,0-1 0,-1 0 0,1 1-1,0-1 1,0 0 0,0 0 0,0 1-1,0-1 1,1 0 0,-1 0-1,0 0 1,0-1 0,1 1 0,-1 0-1,0 0 1,1-1 0,-1 1-1,1-1 1,-1 1 0,1-1 0,-1 1-1,1-1 1,-1 0 0,1 0 0,-1 0-1,1 0 1,2 0 0,-1 0-136,0 0 1,0 0 0,1 0 0,-1 0 0,0 0-1,0-1 1,1 1 0,-1-1 0,0 0 0,0 0-1,0 0 1,0-1 0,0 1 0,0-1-1,-1 1 1,4-3 0,-1-3-607,-1 1 0,0-1 0,0 0 0,-1 0 0,0-1 0,0 1 0,-1 0-1,0-1 1,0 0 0,-1 1 0,1-11 0,0 4-1110,5-29-4505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50.8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12 12067,'0'0'8025,"-6"-12"-12938,6 32-520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51.1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10 10922,'0'0'7838,"2"-2"-7747,-2 1-87,1 1 0,-1 0 1,1-1-1,-1 1 0,1 0 1,-1 0-1,0-1 0,1 1 1,-1 0-1,1 0 0,0 0 1,-1 0-1,1 0 0,-1-1 1,1 1-1,-1 0 0,1 0 1,-1 0-1,1 0 0,-1 1 1,1-1-1,-1 0 1,1 0-1,-1 0 0,1 0 1,-1 0-1,1 1 0,-1-1 1,1 0-1,-1 1 0,1-1 1,-1 0-1,0 1 0,1-1 1,0 1-1,13 24 98,4 37-46,-16-47-478,0 0-1,-1 30 0,-1-45 409,0 0 1,0 0-1,0 0 0,0 1 0,0-1 1,0 0-1,0 0 0,0 0 0,0 0 1,0 0-1,0 1 0,0-1 0,0 0 1,0 0-1,0 0 0,0 0 0,0 0 1,0 1-1,0-1 0,0 0 0,0 0 1,0 0-1,0 0 0,0 0 0,0 1 1,0-1-1,0 0 0,0 0 0,0 0 1,1 0-1,-1 0 0,0 0 0,0 0 1,0 0-1,0 1 0,0-1 0,0 0 1,0 0-1,1 0 0,-1 0 0,0 0 1,0 0-1,0 0 0,0 0 0,0 0 1,1 0-1,-1 0 0,0 0 0,0 0 1,0 0-1,0 0 0,0 0 0,1 0 1,-1 0-1,0 0 0,0 0 0,9-9-297,5-14-78,-8 12 295,0-3 245,0 1 0,1 1 0,0 0 0,1 0 0,0 0 0,1 1 0,0 0 0,16-14 0,-23 23-28,0 1-1,-1 0 0,1 0 1,0 0-1,0 0 0,0 0 1,0 1-1,0-1 0,0 1 1,0-1-1,0 1 0,0 0 1,0-1-1,0 1 0,4 1 1,-5-1-84,0 0 0,0 0 0,1 1 0,-1-1 0,0 1 1,0-1-1,0 1 0,0 0 0,0-1 0,0 1 0,0 0 1,0 0-1,0-1 0,0 1 0,0 0 0,0 0 0,0 0 0,-1 0 1,1 0-1,0 0 0,-1 1 0,1-1 0,-1 0 0,0 0 1,1 2-1,3 14 133,-1 1 0,2 28 0,1 6-430,-6-51 135,1 0-1,-1 0 0,0 0 0,1 0 0,-1 0 0,1 0 0,-1 0 0,1-1 1,0 1-1,-1 0 0,1 0 0,0 0 0,0-1 0,-1 1 0,1-1 0,0 1 0,0 0 1,0-1-1,0 1 0,0-1 0,0 0 0,0 1 0,0-1 0,0 0 0,0 1 1,0-1-1,0 0 0,0 0 0,0 0 0,0 0 0,0 0 0,0 0 0,0 0 0,0-1 1,0 1-1,0 0 0,2-1 0,7 0-2757,11 1-5010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51.5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270 22 3881,'0'0'17944,"-26"-4"-17011,-83-13-410,106 17-509,0-1-1,0 1 1,0 0 0,0 0 0,0 1-1,0-1 1,1 0 0,-1 1 0,0 0-1,0 0 1,0-1 0,1 2 0,-1-1-1,0 0 1,1 0 0,-1 1 0,1 0-1,0-1 1,-1 1 0,1 0 0,0 0-1,0 0 1,0 0 0,0 1 0,1-1-1,-3 4 1,2-1 6,0 1-1,0-1 1,0 1 0,1 0-1,0 0 1,0-1 0,0 1-1,1 11 1,0-14-39,0 0 1,0 0-1,0-1 1,1 1-1,-1 0 0,1 0 1,0-1-1,0 1 1,0 0-1,0-1 0,0 1 1,1-1-1,-1 1 1,1-1-1,-1 0 0,1 1 1,0-1-1,0 0 0,0 0 1,0-1-1,0 1 1,1 0-1,-1-1 0,0 1 1,1-1-1,-1 1 1,1-1-1,0 0 0,-1 0 1,1-1-1,3 2 1,9 0-225,0 1 0,1-2 1,-1 0-1,25-2 0,-15 1-94,-21 0 135,1 0 0,-1 0-1,0-1 1,0 0-1,0 1 1,0-1 0,0 0-1,-1-1 1,1 1-1,0-1 1,0 0 0,-1 0-1,1 0 1,2-2-1,-3 1 218,-1 1 0,0 0 0,0 0 0,0-1 0,0 0 0,-1 1 0,1-1 0,-1 0 0,1 1 0,-1-1 0,0 0 0,0 0 0,0 0 0,-1 0 0,1 0 0,-1-1 0,1 1 0,-3-7 2449,-2 16-2246,0 12-15,0 0-1,1 0 1,1 0 0,1 1-1,1 22 1,0-8-82,-1-5-11,-4 67 177,5-87-225,-2-1 0,1 1 0,-1-1 1,0 1-1,-1-1 0,1 0 0,-1 0 0,-1-1 0,-7 12 0,8-15-27,0 0-1,0 0 0,0-1 0,0 1 1,-1-1-1,1 0 0,-1 0 1,0 0-1,0 0 0,0-1 0,0 0 1,0 0-1,0 0 0,0 0 0,0 0 1,0-1-1,0 0 0,0 0 0,0 0 1,0 0-1,-1-1 0,-4 0 0,-4-2-47,0 0 0,0 0 0,1-1 0,-1-1 0,-18-9 0,29 13-72,-7-4 0,0 1 0,1-1 0,0-1 0,-11-9 0,17 13-201,0 1 1,0-1 0,0 0-1,1 0 1,-1-1 0,1 1-1,0 0 1,0 0-1,-1-1 1,1 1 0,1-1-1,-1 1 1,0-1 0,1 1-1,-1-1 1,1 1 0,0-1-1,0 0 1,0 1 0,0-1-1,1-4 1,4-10-6837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55.1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82 888,'0'0'16105,"1"-35"-10837,2 34-5274,-1 0 1,1-1-1,0 1 1,0 0-1,0 0 1,0 1-1,0-1 0,1 1 1,-1-1-1,0 1 1,0 0-1,0 0 1,0 0-1,0 1 1,0-1-1,0 1 1,1 0-1,-1 0 1,-1 0-1,1 0 0,0 0 1,0 0-1,0 1 1,-1 0-1,1-1 1,0 1-1,-1 0 1,0 0-1,1 0 1,-1 1-1,0-1 1,3 6-1,4 14-72,-1 1-1,-2 0 1,0 0 0,-2 1-1,0 0 1,-1 0 0,-1 24-1,-1-73-135,1-1 0,2 1 1,1 0-1,1 0 0,0 0 0,2 1 0,15-31 0,-23 53 225,1-1-1,0 1 1,0 0 0,0-1-1,0 1 1,1 0-1,-1 0 1,1-1-1,-1 1 1,1 1 0,0-1-1,0 0 1,0 0-1,0 1 1,0-1-1,0 1 1,0-1 0,0 1-1,1 0 1,-1 0-1,0 0 1,1 0 0,-1 0-1,1 1 1,-1-1-1,1 1 1,-1-1-1,1 1 1,4 0 0,-6 1 3,1-1 0,-1 1 0,0-1 0,1 1 0,-1 0 0,0-1 0,1 1 0,-1 0 0,0 0 0,0 0 0,0 0 1,0 0-1,0 0 0,0 0 0,0 1 0,0-1 0,0 0 0,-1 0 0,1 1 0,0-1 0,-1 0 0,1 1 0,0 2 1,11 39 143,-12-43-156,3 19 41,-1 0-1,-1 36 0,-1-36-25,11-33-311,20-47-881,-26 48 924,1-1-1,1 1 1,0 1 0,0 0 0,2 0 0,11-14 0,-19 25 304,0-1 0,0 1 1,1 0-1,-1 0 0,0 0 0,0 1 0,1-1 1,-1 0-1,0 0 0,1 1 0,-1-1 0,1 1 1,-1-1-1,1 1 0,-1-1 0,1 1 0,-1 0 1,1 0-1,0 0 0,-1 0 0,1 0 0,2 1 1,-1 0 3,-1 0 1,1 0-1,-1 0 1,1 0 0,-1 1-1,1-1 1,-1 1 0,0 0-1,1 0 1,-1 0 0,3 3-1,1 3 8,0 0 0,0 1 0,-1 0 0,0 0 0,7 18 0,-10-20-59,0 0 0,0 0 0,-1 0 1,1 13-1,-2 1-2690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55.5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238 0 10682,'0'0'9208,"-20"1"-8538,-66 5-48,80-5-559,0 1 1,0 0 0,0 0-1,1 0 1,-1 1-1,1 0 1,-1 0-1,1 0 1,0 1-1,1 0 1,-1 0-1,1 0 1,-1 0 0,1 1-1,0 0 1,1 0-1,-1 0 1,-2 6-1,0-2 18,2-4-46,0 2 0,1-1 0,-1 0-1,1 1 1,1 0 0,-1-1 0,1 1 0,0 0 0,1 0-1,0 1 1,-1 11 0,2-16-35,0 0-1,1 1 1,-1-1-1,0 0 1,1 0 0,0 0-1,0 1 1,0-1-1,0 0 1,1 0 0,-1 0-1,1-1 1,-1 1-1,1 0 1,0-1 0,0 1-1,0-1 1,1 1-1,-1-1 1,0 0 0,1 0-1,0 0 1,-1 0-1,1-1 1,0 1 0,0-1-1,4 2 1,2 0-277,-1 0 0,1-1 1,0 0-1,0-1 0,0 0 1,0 0-1,0-1 0,0 0 0,0 0 1,0-1-1,0-1 0,0 1 1,17-7-1,-20 6-62,-1 0 1,1 0-1,-1-1 1,0 0 0,0 0-1,0 0 1,-1-1-1,1 0 1,-1 0-1,0 0 1,0 0-1,0-1 1,0 1-1,-1-1 1,0 0 0,0 0-1,0 0 1,-1 0-1,1-1 1,-1 1-1,0-1 1,1-7-1,-1-1-873,-1-9 5000,-2 17 596,0 22-2679,0-10-1523,0 3-9,1-1 0,0 1 0,0-1-1,0 0 1,1 1 0,3 11-1,-3-17-181,0-1 0,0 1 0,0-1 0,0 0-1,1 1 1,-1-1 0,1 0 0,0 0 0,0 0-1,-1 0 1,1 0 0,0-1 0,1 1 0,-1 0-1,0-1 1,0 0 0,1 1 0,-1-1 0,1 0-1,-1 0 1,1 0 0,-1-1 0,1 1 0,0-1-1,4 1 1,78 1-5036,-50-2-127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15:56.0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64 96 8450,'0'0'11937,"-4"27"-11202,-14 88-228,15-88-356,1 0 1,1 0-1,2 0 1,0 0-1,2 0 1,1 0-1,11 40 0,-13-61-155,-2-5-6,0 1 1,0 0 0,1 0 0,-1-1 0,1 1 0,0 0 0,-1-1 0,1 1 0,0 0 0,0-1 0,0 1-1,2 1 1,-3-3-16,0 0 0,1 0 0,-1 0 0,0 1 0,1-1 0,-1 0 0,0-1 0,1 1-1,-1 0 1,0 0 0,1 0 0,-1 0 0,0 0 0,1 0 0,-1 0 0,0 0 0,1-1-1,-1 1 1,0 0 0,1 0 0,-1 0 0,0-1 0,0 1 0,1 0 0,-1 0 0,0-1-1,0 1 1,0 0 0,1 0 0,-1-1 0,0 1 0,0 0 0,0-1 0,0 1 0,0 0-1,1-1 1,12-45-2065,9-141-5751,-10 61 6181,-7 89 3579,15-50 0,-20 85-1719,1 0 0,0 0 0,0 0 0,-1 0 0,2 1 0,-1-1 0,0 0 0,0 1 0,0-1 0,1 1 0,-1-1 0,1 1 1,-1 0-1,1-1 0,0 1 0,-1 0 0,1 0 0,0 0 0,0 0 0,0 1 0,-1-1 0,1 0 0,0 1 0,0-1 0,0 1 0,0 0 0,0 0 0,0 0 0,0 0 0,0 0 0,4 1 0,-2-1-136,1 1 0,-1-1-1,0 1 1,0 1 0,0-1-1,0 0 1,-1 1 0,1 0-1,0 0 1,-1 0 0,1 0-1,-1 1 1,1-1 0,4 6-1,-4-2-39,1 0 0,-1 0 0,-1 0 0,1 1 0,-1-1 0,0 1 0,0 0-1,-1 0 1,0 0 0,0 0 0,-1 0 0,2 14 0,-3-17-17,0 1 0,0 0 0,-1-1 1,1 1-1,-1-1 0,0 1 0,0-1 0,-1 1 1,1-1-1,-1 0 0,0 1 0,0-1 0,0 0 0,-1 0 1,1-1-1,-1 1 0,0 0 0,0-1 0,0 0 0,-8 6 1,1-1-11,-1-1 1,-1-1 0,1 0-1,-1 0 1,0-1 0,-1-1-1,-17 5 1,22-8-319,-1 1 1,1-1 0,-1-1-1,1 0 1,-11-1 0,13 1-483,0-1 0,0 0 0,1-1 1,-1 0-1,0 0 0,0 0 0,-10-6 1,-20-19-11528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20:35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19 4481,'0'0'16219,"-6"-5"-15617,1 2-552,5 2-37,-1 0 0,0 0 0,1 1 0,-1-1 0,0 0 0,1 1 0,-1-1 0,0 0 0,0 1 0,0-1 0,0 1 0,1 0 0,-1-1 0,0 1 0,0 0 0,0-1 0,0 1 0,0 0 0,0 0-1,-1 0 1,0 1-4,1 1 0,0 0-1,0 0 1,0 0-1,0 0 1,0-1-1,0 1 1,0 0-1,1 0 1,-1 1-1,1-1 1,-1 0 0,1 0-1,0 4 1,-25 132-68,6 2 0,0 147 1,19-246-2271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20:35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11803,'0'0'5801,"104"159"-5801,-78-130-112,0 0-1593,-5-9-1327,-7-8-6706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20:35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 10786,'0'0'5674,"-168"164"-9083,148-135-5401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20:36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1 1016,'0'0'18215,"-19"27"-17583,-58 91-76,64-96-439,2 1 1,0 0-1,1 0 1,-10 36-1,1-2 22,0-8-109,8-22-137,0 1 0,2 1-1,-9 48 1,18-77 64,0 0 0,0 0 0,0 0 0,0 0 0,0 0 0,0 0 1,0 0-1,0 0 0,0 0 0,0 0 0,0 0 0,0 0 0,0 0 0,1 0 1,-1 0-1,0 0 0,0 0 0,0 0 0,0 0 0,0 0 0,0 0 0,0 0 1,0 0-1,0 0 0,0 0 0,0 0 0,0 0 0,0 0 0,0 0 0,1 0 1,-1 0-1,0 0 0,0 1 0,0-1 0,0 0 0,0 0 0,0 0 0,0 0 0,0 0 1,0 0-1,0 0 0,0 0 0,0 0 0,0 0 0,0 0 0,0 0 0,0 0 1,0 0-1,0 1 0,0-1 0,0 0 0,0 0 0,0 0 0,0 0 0,0 0 1,0 0-1,0 0 0,0 0 0,0 0 0,0 0 0,0 0 0,0 0 0,5-5-1481,10-19-2601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15.8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 27 5249,'0'0'13679,"-3"-6"-13007,1 2-574,-6-13 122,5 17-62,1 12 97,2 8-15,-1 29 56,2 1 0,3-2 0,12 68 0,-11-95-394,3 13-340,0 0 0,3 0 0,15 34 1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20:36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1 10506,'0'0'8290,"17"202"-7586,-11-147-432,2 0-128,1-9-144,0-6-160,-3-8-608,-6-9-1432,0-11-1913</inkml:trace>
  <inkml:trace contextRef="#ctx0" brushRef="#br0" timeOffset="1">1 376 10898,'0'0'5433,"173"-32"-6697,-135 32-3641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20:37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10786,'0'0'8542,"-5"30"-7975,-17 98-168,19-99-330,1-1 1,1 0 0,2 1 0,1-1 0,1 0-1,7 30 1,3 37-565,-12-86-2487,-1-20 589,-1-17-2145,-4-9-4892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20:37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8466,'0'0'8140,"24"7"-7520,6 2-465,39 17 0,-67-25-149,1 1 1,0-1-1,-1 1 1,1 0-1,-1-1 1,0 1-1,1 0 1,-1 1-1,0-1 1,0 0-1,-1 1 1,1-1-1,0 1 1,-1-1-1,1 1 1,-1 0-1,0-1 1,0 1-1,0 0 1,0 0-1,-1 0 1,1 0-1,-1 0 1,0 0-1,1 0 1,-1 0-1,-1 3 1,2 4 15,-1-4-7,1 0 1,-1 0-1,0 0 1,0 0 0,0 0-1,-1 0 1,0 0-1,-1 0 1,1 0-1,-1 0 1,0-1-1,0 1 1,-1-1 0,1 1-1,-1-1 1,-1 0-1,1 0 1,-1 0-1,1 0 1,-2-1 0,1 0-1,0 0 1,-1 0-1,0 0 1,1-1-1,-1 1 1,-1-1-1,1 0 1,-12 4 0,15-6-51,-1 0 1,0 0 0,0 0 0,0 0-1,0 0 1,0 0 0,0-1 0,0 0-1,0 1 1,0-1 0,0 0 0,0 0-1,0-1 1,0 1 0,0-1 0,-6-1 0,7 1-216,-1-1 0,1 1 0,0-1 0,0 0 0,0 0 0,0 1 0,0-1 0,0 0 0,1-1 0,-1 1 0,0 0 1,1 0-1,0-1 0,0 1 0,0-1 0,0 1 0,0-1 0,-1-4 0,-5-33-6649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20:37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23 12827,'0'0'6983,"-19"-5"-6723,-62-13 30,79 18-268,0 0-1,-1 0 0,1 0 1,0 0-1,0 1 0,-1-1 1,1 1-1,0-1 0,0 1 1,0 0-1,0 0 0,0 0 1,0 0-1,0 0 0,0 0 1,0 1-1,0-1 0,1 1 1,-1-1-1,0 1 0,1 0 0,-1-1 1,1 1-1,0 0 0,0 0 1,0 0-1,0 0 0,0 0 1,-1 2-1,-2 4 78,-2 2-50,1 1-1,0 0 1,0 0-1,1 0 1,1 0-1,0 0 1,0 1-1,1 0 1,0-1-1,1 1 1,1 0-1,1 16 1,-1-26-47,0-1-1,0 0 1,1 1-1,-1-1 1,0 0 0,1 0-1,-1 1 1,1-1-1,0 0 1,-1 0 0,1 0-1,0 0 1,0 0-1,-1 0 1,1 0-1,0 0 1,0 0 0,0 0-1,0 0 1,1 0-1,1 1 1,0-1-38,1 1-1,0-1 1,0 0-1,-1 1 1,1-2-1,0 1 1,7 0-1,-3 0-199,0-1-1,0 0 1,0-1-1,0 0 1,-1 0 0,1 0-1,11-5 1,-13 3 9,0 0 0,0-1 0,-1 1 1,1-1-1,-1-1 0,0 1 1,-1-1-1,1 0 0,-1 0 0,0 0 1,0 0-1,0-1 0,-1 0 1,5-9-1,-5 8 403,-1 0 0,1 0 0,-1 0 1,0 0-1,-1-1 0,0 1 0,1-13 0,-2 20-109,0 0-1,-1-1 0,1 1 0,0 0 0,-1-1 0,1 1 1,0 0-1,-1-1 0,1 1 0,0 0 0,-1 0 0,1-1 0,0 1 1,-1 0-1,1 0 0,-1 0 0,1-1 0,0 1 0,-1 0 1,1 0-1,-1 0 0,1 0 0,-1 0 0,1 0 0,-1 0 1,1 0-1,0 0 0,-1 0 0,1 0 0,-1 0 0,0 1 0,-15 2 401,14-2-418,0 0 0,0 0 0,0 1 0,0 0 0,0-1 0,0 1 0,0 0 0,0 0 0,1 0 0,-1 0 0,1 0 0,0 0 0,-1 0 0,1 1 0,0-1 0,0 0 0,1 1 0,-1-1 0,0 4 0,-1 1 1,1 1 1,0-1-1,0 1 1,1 0-1,1 10 1,-1-17-65,1 1 1,-1-1 0,1 1 0,0-1-1,-1 0 1,1 1 0,0-1 0,0 0 0,0 0-1,0 1 1,0-1 0,0 0 0,0 0-1,0 0 1,0 0 0,0 0 0,1-1-1,-1 1 1,0 0 0,1-1 0,-1 1-1,1 0 1,-1-1 0,0 0 0,1 1 0,2-1-1,44 5-1841,-42-4 1382,26-1-3970,-2 0-2451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20:38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0 10938,'0'0'8696,"-18"9"-8300,-55 31-26,70-38-328,0 0 0,0 0 0,0 1 1,1-1-1,-1 1 0,1-1 0,-1 1 0,1 0 0,0 0 0,0 0 0,1 1 0,-1-1 0,1 0 0,-1 1 0,0 5 0,0 0 60,1 0 1,0-1-1,1 1 0,1 13 1,-1-6-18,0-13-79,0-1-1,0 0 1,1 1 0,-1-1 0,1 0-1,-1 1 1,1-1 0,0 0-1,0 0 1,0 1 0,0-1 0,0 0-1,0 0 1,1 0 0,-1 0-1,0-1 1,1 1 0,0 0 0,2 2-1,0-1-21,0-1-1,0 0 0,1 1 0,-1-1 1,0-1-1,1 1 0,-1-1 0,1 1 1,7 0-1,-3-1-293,0 0 1,0-1-1,0 0 1,0 0-1,-1-1 1,1 0-1,0-1 1,0 1-1,0-2 0,11-4 1,-14 4-432,0 0-1,0-1 1,-1 0 0,1-1 0,5-5-1,20-24-6245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20:38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11747,'0'0'7182,"-7"29"-6031,-20 100-483,23-106-514,1-1 0,2 1 0,1 44 0,1-24-25,-1-33-104,0 0-1,-1 0 0,1-1-1,1 1 1,0 0 0,0-1 0,1 1 0,1 0 0,6 17 0,-9-27-34,0 1 1,1-1 0,-1 1 0,0-1 0,1 1 0,-1-1 0,0 1-1,1-1 1,-1 0 0,1 1 0,-1-1 0,1 0 0,-1 1-1,1-1 1,-1 0 0,1 1 0,-1-1 0,1 0 0,-1 0 0,1 0-1,0 0 1,-1 0 0,1 0 0,-1 0 0,1 0 0,-1 0-1,1 0 1,0 0 0,-1 0 0,1 0 0,-1 0 0,1 0 0,-1 0-1,1-1 1,0 1 0,-1 0 0,1 0 0,-1-1 0,1 1-1,-1 0 1,0-1 0,1 1 0,0-1 0,16-19-818,-1-16-410,20-66 0,-31 93 2026,-3 15 237,0 17-66,-2-4-648,-1-5-162,1 0-1,0 0 1,2 0 0,-1 0-1,5 15 1,-5-26-162,0 0 1,0-1-1,0 1 1,0 0-1,0-1 1,1 1-1,-1-1 1,1 1-1,0-1 1,0 0 0,0 0-1,0 1 1,0-1-1,0-1 1,1 1-1,-1 0 1,0-1-1,1 1 1,-1-1-1,1 1 1,0-1-1,0 0 1,-1 0-1,1-1 1,0 1-1,0-1 1,0 1-1,0-1 1,0 0-1,3 0 1,1 0-90,1-1 0,-1 0 0,0-1 1,1 1-1,-1-1 0,0-1 0,0 1 0,0-1 0,-1-1 1,1 1-1,-1-1 0,1 0 0,-1 0 0,0-1 0,-1 0 1,1 0-1,4-7 0,-6 8 122,-1 0 0,0-1 1,0 0-1,0 0 0,0 0 0,-1 0 0,0 0 1,0 0-1,0-1 0,-1 1 0,0-1 0,0 1 1,0-1-1,0 0 0,-1 1 0,0-1 0,0 0 1,-1 1-1,0-1 0,-1-6 0,1 10 17,-1 0 0,1 1-1,0-1 1,-1 0 0,1 1-1,-1-1 1,1 1 0,-1-1-1,0 1 1,0 0 0,1 0-1,-1 0 1,0 0 0,0 0-1,0 0 1,0 1 0,0-1-1,0 0 1,0 1-1,-1 0 1,1 0 0,0-1-1,0 1 1,0 0 0,-5 1-1,4-1 5,0 0-1,-1 0 1,1 0-1,-1 1 0,1-1 1,-1 1-1,1 0 1,0 0-1,0 0 1,-1 1-1,1-1 0,0 1 1,0-1-1,0 1 1,-4 4-1,4-1 4,0 1 0,1 0 1,-1 0-1,1 1 0,0-1 0,1 0 0,0 1 0,0-1 1,0 1-1,0-1 0,1 1 0,0-1 0,2 8 1,-2 2 8,0-11-43,1 0 0,-1 0 0,1 0 1,0 0-1,1 0 0,-1 0 0,1 0 0,0 0 1,0-1-1,0 1 0,1-1 0,0 1 0,0-1 0,0 0 1,0 0-1,0 0 0,1-1 0,0 1 0,0-1 1,0 0-1,0 0 0,0 0 0,1 0 0,-1-1 1,1 0-1,9 3 0,-1 0-348,1-1 1,-1-1-1,1 0 1,-1-1-1,1 0 0,0-1 1,0-1-1,26-2 1,4-8-4679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20:39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0 13219,'0'0'8446,"-26"33"-8082,-83 109-118,101-131-212,-1 1 0,2 1-1,0 0 1,0 0-1,1 0 1,0 1-1,-4 19 1,3-9 24,-2 5-277,1 1-1,2 0 0,1 1 1,1-1-1,1 35 1,14-83-6061,1-11 453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20:39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10882,'0'0'10875,"46"92"-10611,-32-51-192,-5-1 24,0 1-96,-1-7-144,-2-5-456,-3-3-761,-3-11-2392</inkml:trace>
  <inkml:trace contextRef="#ctx0" brushRef="#br0" timeOffset="1">1 174 12779,'0'0'4553,"176"0"-5506,-136 0-3207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20:39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10882,'0'0'9837,"0"8"-9249,0 211 742,0-218-1424,4-9-398,8-68-606,-10 54 879,1 1 0,1 0-1,1 1 1,9-25-1,-14 43 180,1 1 0,0-1 0,0 0 0,0 1 0,1-1 0,-1 1 0,0-1 0,0 1 0,1 0 0,-1 0 0,1-1 0,-1 1 0,1 0 0,0 0-1,-1 0 1,1 1 0,0-1 0,0 0 0,-1 1 0,1-1 0,0 1 0,0-1 0,0 1 0,0 0 0,0 0 0,3 0 0,-1 0-514,0 1 0,0-1-1,-1 1 1,1 0 0,0 0 0,-1 0 0,1 1-1,-1-1 1,1 1 0,-1 0 0,0 0 0,5 3-1,9 10-6822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20:40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9498,'0'0'11743,"-9"23"-11430,-28 78-160,33-88-132,0 1 0,1-1 0,1 0-1,0 1 1,1-1 0,1 1 0,2 26 0,0 1-10,0-27-805,4-25 230,3-26-80,-4 10 411,-3 12 196,0-1 0,2 1 0,0-1 0,11-26 0,-13 39 48,0-1-1,0 0 0,0 1 1,0-1-1,1 1 1,0 0-1,-1 0 0,1 0 1,0 0-1,1 1 1,-1-1-1,0 1 0,1 0 1,-1 0-1,1 0 1,0 0-1,0 0 0,0 1 1,-1 0-1,2 0 1,-1 0-1,0 0 0,6 0 1,-2 1-94,29-1-640,-16 7-2616,-5 6-2629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16.2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2 8362,'0'0'12461,"0"0"-12450,0 0 0,0 0 0,-1-1 0,1 1 0,0 0-1,0 0 1,-1 0 0,1 0 0,0 0 0,0 0 0,-1 0 0,1 0 0,0 0 0,0 0 0,-1-1-1,1 1 1,0 0 0,0 1 0,-1-1 0,1 0 0,0 0 0,0 0 0,-1 0 0,1 0-1,0 0 1,0 0 0,-1 0 0,1 0 0,0 0 0,0 1 0,0-1 0,-1 0 0,1 0 0,0 0-1,0 0 1,0 1 0,-1-1 0,1 0 0,0 0 0,0 0 0,0 1 0,0-1 0,0 0-1,0 0 1,0 1 0,-1-1 0,1 0 0,0 0 0,0 1 0,0-1 0,0 0 0,0 0 0,0 1-1,0-1 1,0 0 0,0 0 0,0 1 0,1-1 0,-4 14 101,2 0 1,0-1-1,1 1 0,1 18 1,1 5 20,-3 11-217,1 55 622,1-92-953,0 0-1,1 0 0,0 0 1,1 0-1,0-1 0,8 19 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20:40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 11178,'0'0'10745,"-27"12"-10322,-86 44-131,110-54-271,-1 0-1,1 0 1,0 1 0,-1-1-1,1 1 1,0 0 0,1 0-1,-1 0 1,0 0 0,1 0-1,0 0 1,0 1 0,0-1-1,0 1 1,0 0 0,1-1-1,-1 1 1,1 0 0,0 0-1,1 0 1,-1 0 0,0 0-1,1 0 1,0 0 0,0 0-1,0 0 1,2 5 0,-2 5 36,0-9-42,0 0 1,0 1-1,1-1 0,-1 0 0,1 1 0,1-1 0,-1 0 0,1 0 1,0 0-1,3 6 0,-3-8-16,0 0 0,0 0 0,1 0 0,-1 0 0,1-1-1,0 1 1,0-1 0,0 0 0,0 0 0,0 0 0,1 0 0,-1 0 0,1-1 0,-1 1 0,5 0 0,-1 0-92,0 0 1,1 0 0,-1-1-1,0 0 1,0 0-1,1-1 1,-1 0 0,1 0-1,-1-1 1,0 1-1,12-4 1,-15 2-22,1 1 1,-1-1-1,0 0 0,-1 0 0,1 0 1,0 0-1,-1 0 0,1-1 1,-1 0-1,0 0 0,1 0 0,-1 0 1,-1 0-1,1-1 0,0 1 1,-1-1-1,0 0 0,0 0 0,0 0 1,2-6-1,-2 5 15,0-1 0,0 0 0,-1 0 1,0 0-1,0 0 0,0 0 0,-1 0 0,0-1 1,0 1-1,-1 0 0,1 0 0,-3-8 0,2 11 117,-1-1-1,1 1 0,-1 0 0,1 0 1,-1 0-1,0 0 0,0 0 0,-1 0 0,1 1 1,0-1-1,-1 1 0,0 0 0,1-1 1,-1 1-1,0 0 0,0 0 0,0 1 1,-1-1-1,1 1 0,0 0 0,-5-2 0,-3 0 32,0 1 0,-1 0 0,-17 0 0,5 1-3325,79 0-385,-14 0 2943,49 4 1,-88-3 952,1 1 0,-1-1 0,1 0 1,-1 1-1,1 0 0,-1 0 0,0 0 0,0 0 0,1 0 0,-1 0 0,0 0 1,0 1-1,0-1 0,0 1 0,0-1 0,-1 1 0,1 0 0,0 0 1,-1 0-1,1 0 0,-1 0 0,0 0 0,0 0 0,0 0 0,0 1 1,0-1-1,0 0 0,0 4 0,1 5 548,0 1 1,-2-1-1,1 1 1,-3 22 0,0-2-875,2 62 202,2-93-154,-1-1 0,0 0 0,0 0 0,1 0 0,-1 0 0,0 0 0,0 0-1,0 0 1,1-1 0,-1 1 0,0 0 0,0-1 0,2 0 0,3-3-199,0 0-1,-1 0 1,1-1-1,-1 1 1,0-1-1,0-1 1,-1 1-1,1-1 1,6-11-1,30-61-1582,-38 71 1781,7-16 774,-13 27 1461,-14 41-580,13-27-1460,0 1 0,2 0 0,0 37 0,2-53-146,0 1-1,0-1 1,1 0 0,0 0 0,-1 0 0,1 0 0,0 0 0,1 0 0,-1 0 0,0 0-1,1 0 1,0-1 0,-1 1 0,1 0 0,0-1 0,0 1 0,1-1 0,-1 0 0,0 0-1,1 0 1,0 0 0,-1 0 0,1-1 0,0 1 0,0-1 0,0 0 0,0 1 0,0-1-1,0-1 1,0 1 0,0 0 0,5 0 0,-4-1-35,0 1 1,0-1-1,0 0 1,1 0-1,-1 0 1,0 0-1,0-1 1,0 0-1,0 0 0,0 0 1,0 0-1,0-1 1,0 0-1,0 1 1,0-1-1,-1 0 1,1-1-1,-1 1 1,0-1-1,1 0 0,-1 0 1,0 0-1,-1 0 1,5-5-1,-1-3-39,-1 0 0,-1 0 0,0 0 0,0-1 0,-1 1 0,0-1 0,1-16 0,-1-85 9,-3 79 249,0 34-176,0-1-1,0 0 0,0 1 1,0-1-1,0 1 0,0-1 0,0 0 1,0 1-1,0-1 0,-1 1 1,1-1-1,0 1 0,0-1 0,-1 1 1,1-1-1,0 1 0,-1-1 1,1 1-1,0-1 0,-1 1 0,1-1 1,-1 1-1,1 0 0,0-1 1,-1 1-1,1-1 0,-1 1 0,0 0 1,1 0-1,-1-1 0,1 1 1,-1 0-1,1 0 0,-1 0 0,0 0 1,1 0-1,-1 0 0,1 0 1,-1 0-1,1 0 0,-1 0 0,0 0 1,1 0-1,-1 0 0,1 0 1,-1 0-1,0 1 0,0-1 1,-1 1-11,0-1 1,0 1-1,1 0 1,-1 0-1,0 0 1,1 0-1,-1 0 1,0 0-1,1 0 1,-1 0-1,1 1 1,0-1 0,-1 1-1,0 1 1,0 1-191,1 0 0,0 0 0,0 0 0,0 0 0,0 0 0,0 0 0,1 1 0,0-1 0,0 0 0,1 5 0,-1 4-2108,0 2-3739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0T16:20:4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42 8954,'0'0'11676,"-13"-7"-11310,-45-22-136,57 28-215,0 0 1,-1 1 0,1-1-1,-1 0 1,1 1-1,-1-1 1,0 1 0,1 0-1,-1-1 1,1 1-1,-1 0 1,0 0 0,1 0-1,-1 0 1,1 0-1,-1 1 1,0-1 0,1 0-1,-1 1 1,1-1-1,-1 1 1,1 0 0,-1-1-1,1 1 1,-1 0-1,1 0 1,0 0 0,0 0-1,-1 0 1,1 0-1,0 0 1,0 0 0,0 1-1,0-1 1,0 0-1,0 1 1,1-1 0,-1 1-1,-1 1 1,0 3 30,0 1 1,0-1-1,1 0 1,0 1-1,0-1 1,0 13-1,1-16-41,1 1 1,-1-1-1,0 0 0,1 0 0,0 1 0,0-1 0,0 0 0,0 0 0,0 0 0,1 0 0,-1 0 0,1 0 0,0 0 0,0-1 1,3 5-1,3 0-38,0 0 0,1 0 0,12 8 1,-12-9-126,-1 0 0,1 0 1,9 11-1,-17-16 139,-1-1 0,1 0 0,-1 1 0,1-1-1,-1 1 1,1-1 0,-1 1 0,0-1 0,1 1 0,-1-1 0,0 1-1,1-1 1,-1 1 0,0 0 0,0-1 0,1 1 0,-1 0-1,0-1 1,0 1 0,0-1 0,0 1 0,0 0 0,0-1-1,0 1 1,0 0 0,0-1 0,0 1 0,0 0 0,0-1 0,-1 1-1,1 0 1,-1 0 13,0 0 0,0 0-1,0-1 1,-1 1 0,1-1-1,0 1 1,0-1 0,0 1 0,-1-1-1,1 0 1,0 1 0,0-1-1,-1 0 1,-1 0 0,-48-4-218,45 3-278,0 0-1,1-1 1,-1 0-1,0-1 0,1 1 1,0-1-1,-6-4 1,-8-5-5072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41.5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86 0 10018,'0'0'5131,"-4"12"-3812,-13 35-444,2 0 1,2 2 0,3-1 0,-7 76 0,7 213 44,10-325-912,1 1-1,0-1 1,1 0-1,0 0 1,1 1-1,1-2 1,0 1-1,0 0 1,8 13-1,-12-24-29,0 0 0,1 0 0,0 0 0,-1 0 0,1 0 0,-1 0-1,1 0 1,0 0 0,0-1 0,0 1 0,-1 0 0,1 0 0,0-1 0,0 1 0,0 0 0,0-1 0,0 1 0,0-1 0,2 1 0,-2-1-59,0 0-1,-1 0 1,1-1 0,0 1 0,-1 0 0,1 0 0,0-1 0,-1 1 0,1 0 0,0-1 0,-1 1 0,1 0 0,-1-1-1,1 1 1,-1-1 0,1 1 0,-1-1 0,1 1 0,-1-1 0,1 0 0,0 0 0,1-4-606,1 0 0,-1-1-1,0 1 1,0 0 0,1-10 0,2-15-3443,-2 1-2001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42.0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123 1 1408,'0'0'13408,"-1"0"-13264,0 0-1,0-1 0,0 1 0,0 0 0,0 0 0,0 0 0,0 0 0,0 0 0,0 0 0,0 0 0,0 1 1,0-1-1,0 0 0,0 0 0,0 1 0,-1 0 0,-11 11 188,0 0 0,-21 26 0,-2 2-1148,35-39 133,-7 7 717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42.3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33 10730,'49'-33'2209,"-47"33"-1801,6 0 576,7 0 0,3 0 481,5 5-329,2 5-632,3 1-192,-2 1-312,-3 1-48,-3 12-664,-5-4-2065,-10-6-5505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43.6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43 8994,'0'0'6953,"0"3"-6671,0 77 1461,-1 24-908,18 156 1,-14-234-341,2 3-2668,-7-59-1268,-12-114-2498,2 26 2776,6-2 4320,6 110-318,0 1 0,0-1 0,1 0 0,1 0 1,-1 1-1,6-17 0,-5 23-710,-1 0 1,1 0 0,-1 0-1,1 1 1,0-1-1,0 0 1,0 1 0,0 0-1,1-1 1,-1 1-1,1 0 1,-1 0 0,1 1-1,0-1 1,-1 0-1,1 1 1,0 0 0,0-1-1,0 1 1,0 0-1,1 1 1,-1-1-1,0 1 1,4-1 0,0 0 63,1 0 0,-1 1 0,1 0 1,-1 0-1,1 0 0,-1 1 0,1 0 0,13 5 1,-18-5-181,0 0 1,0 1 0,-1-1 0,1 1-1,0 0 1,-1 0 0,1 0 0,-1 0-1,1 1 1,-1-1 0,0 1 0,0-1-1,0 1 1,0 0 0,-1-1 0,1 1-1,-1 0 1,1 0 0,-1 0 0,0 0-1,0 1 1,0 4 0,1-2-16,-1 1 0,0 0 0,0 0 0,-1-1 0,0 1 0,0 0 0,-1 0 1,0-1-1,0 1 0,0 0 0,-1-1 0,0 1 0,0-1 0,0 1 0,-1-1 0,0 0 1,-1 0-1,1 0 0,-1-1 0,0 1 0,-1-1 0,1 0 0,-1 0 0,0-1 0,-10 8 0,-6 5-142,0-1 0,-1-2-1,-36 19 1,58-33 69,4 6-451,61 45 2415,-45-34-1666,0-1 1,1-1 0,0-1-1,1 0 1,36 15 0,-52-27-649,1 0 1,0-1-1,-1 0 1,1 0-1,0-1 1,0 0-1,0 0 1,12-2-1,-3-2-4039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44.0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94 8730,'0'0'6227,"10"-5"-6067,33-17-171,-42 21-7,1 0 1,0 0-1,-1 0 0,1 0 1,-1 0-1,1 0 0,-1-1 1,1 1-1,-1 0 0,0-1 1,0 1-1,0-1 0,0 0 1,0 1-1,0-1 0,0 0 1,0 1-1,-1-1 0,1 0 1,-1 0-1,1 0 0,-1 1 1,0-1-1,1 0 0,-1 0 1,0 0-1,0 0 0,-1 0 1,1 0-1,0 1 0,-1-1 1,0-3-1,0 4 33,0 0-1,1 0 0,-1 0 1,0 0-1,0 1 1,0-1-1,-1 0 1,1 0-1,0 1 1,0-1-1,0 1 1,0-1-1,-1 1 0,1-1 1,0 1-1,-1 0 1,1-1-1,0 1 1,0 0-1,-1 0 1,1 0-1,0 0 1,-3 1-1,-34 2 799,34-2-713,1 1-1,0 0 1,0 0-1,0 0 1,0 0-1,0 1 1,0-1-1,1 1 1,-1 0-1,1 0 1,-1-1-1,1 2 0,0-1 1,0 0-1,1 0 1,-1 1-1,1-1 1,-1 1-1,1-1 1,0 1-1,1-1 1,-1 1-1,1 0 1,-1 3-1,-1 12 222,1-1 0,0 1 0,3 25-1,-1-39-299,0 0-1,0 0 0,1 0 0,-1 0 1,1 0-1,0 0 0,0 0 0,1-1 1,0 1-1,-1-1 0,1 0 0,1 1 0,-1-1 1,1-1-1,-1 1 0,1-1 0,0 1 1,1-1-1,-1 0 0,0 0 0,1-1 1,5 3-1,-5-3-291,1 1 1,-1-1-1,1 0 1,0 0-1,0-1 1,0 0-1,0 0 1,0 0-1,0-1 1,0 0-1,0 0 1,0-1-1,0 1 1,0-1-1,0-1 1,0 1-1,0-1 1,10-4-1,12-13-3386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44.3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 6329,'0'0'9262,"-3"20"-7897,-12 303 1863,15-217-4968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44.8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11779,'0'0'3110,"16"6"-3078,-5-2-93,2-1-106,0 2 0,-1 0 0,0 0 0,0 1 0,0 0 0,-1 1 0,21 17 0,-28-20 188,-2 0-1,1-1 0,0 2 0,-1-1 1,0 0-1,0 0 0,0 1 1,0-1-1,-1 1 0,1 0 1,-1-1-1,0 7 0,3 64 2152,-4-46-1178,0-9-427,3 38 543,-3-54-1065,1-1 0,0 0-1,-1 1 1,1-1 0,0 0 0,1 0-1,-1 1 1,0-1 0,1 0-1,0 0 1,0-1 0,-1 1 0,5 4-1,-4-6-43,-1 0 0,0 0 0,1 0 0,-1 0-1,1 0 1,0-1 0,-1 1 0,1 0 0,-1-1-1,1 1 1,0-1 0,0 0 0,-1 0-1,1 1 1,0-1 0,-1 0 0,1 0 0,0-1-1,0 1 1,-1 0 0,1-1 0,0 1 0,-1-1-1,1 1 1,0-1 0,-1 0 0,1 1-1,-1-1 1,1 0 0,-1 0 0,1 0 0,-1 0-1,0-1 1,0 1 0,2-2 0,3-3-250,-1 0-1,0 0 1,0-1 0,0 0 0,7-13-1,-6 6-442,0 0-1,-1 0 0,-1 0 1,0 0-1,-1-1 1,2-24-1,-2-17 3961,-4 68-1770,-1 11-600,0-6-607,1 1 0,0-1 0,4 33 0,-3-49-316,0 0 0,0 0 0,1 0 0,-1 0 0,0 1 0,1-1 0,-1 0 0,1 0 1,-1 0-1,1 0 0,0 0 0,0 0 0,-1 0 0,1 0 0,0-1 0,0 1 0,0 0 1,0 0-1,0-1 0,0 1 0,0 0 0,0-1 0,0 1 0,0-1 0,2 1 0,30 2-3905,-26-3 2368,8 0-3522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45.1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0 8306,'0'0'9228,"-1"17"-8494,-6 182 95,7-198-846,0-1 0,0 1 0,0-1 0,0 1 0,0 0 0,0-1 0,0 1 0,0-1-1,0 1 1,0 0 0,0-1 0,0 1 0,0-1 0,1 1 0,-1-1 0,0 1 0,0-1 0,1 1-1,-1-1 1,0 1 0,1-1 0,-1 1 0,0-1 0,2 1 0,8-6-968,8-21-191,-13 15 968,13-25-106,-17 35 336,-1 0-1,1 0 1,0 0 0,-1 1 0,1-1-1,0 0 1,-1 0 0,1 0-1,0 1 1,0-1 0,0 0 0,0 1-1,0-1 1,0 1 0,0-1-1,0 1 1,0-1 0,0 1 0,0 0-1,0-1 1,0 1 0,0 0 0,0 0-1,0 0 1,0 0 0,0 0-1,0 0 1,2 0 0,-2 3-33,1 1-1,-1-1 1,0 0 0,1 1 0,-2-1-1,1 1 1,0-1 0,-1 1 0,1 0-1,-1 3 1,1 3-845,3 6-1942,2-5-2167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16.6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 10786,'0'0'8298,"135"-14"-9042,-94 14-1241,2 8-871,-5 10-1689,-9-4-2201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45.5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 1 10066,'0'0'8082,"-3"14"-7257,1-6-774,-5 19 63,1 0 1,2 1-1,-2 31 0,8-65-489,0 1 0,1 0 0,-1 0-1,1 0 1,1 0 0,-1 0-1,1 1 1,-1-1 0,1 1-1,0 0 1,5-3 0,-8 6 476,-1 1 0,1 0 0,-1-1 0,1 1 1,-1 0-1,1-1 0,-1 1 0,1 0 0,-1 0 0,1 0 0,-1 0 1,1 0-1,-1-1 0,1 1 0,-1 0 0,1 0 0,0 0 0,-1 0 1,1 1-1,-1-1 0,1 0 0,-1 0 0,1 0 0,-1 0 0,1 0 1,0 1-1,-1-1 0,0 0 0,1 1 0,-1-1 0,1 0 0,-1 1 1,1-1-1,-1 0 0,1 1 0,-1-1 0,1 2 0,10 22 1239,-6-11-1025,-2-8-260,-1 0 0,1-1 0,0 1 0,0-1-1,0 0 1,1 0 0,-1 0 0,1 0 0,0 0-1,0-1 1,1 0 0,8 6 0,-6-6-378,0-1 0,1 0 0,-1 0 1,0-1-1,1 1 0,0-2 0,-1 1 1,12-1-1,7 0-4718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47.3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1 10818,'0'0'7042,"-3"20"-6119,-17 215 753,18-159-1219,1-21-181,7 79-1,2-101-222,-8-32-96,1-1 0,-1 1 0,0 0 0,0-1 0,1 1 0,-1-1 0,0 1 0,1 0-1,-1-1 1,0 1 0,1-1 0,-1 1 0,1-1 0,-1 1 0,1-1 0,-1 1 0,1-1 0,-1 1 0,1-1 0,0 0 0,-1 1 0,1-1 0,-1 0-1,1 0 1,0 1 0,-1-1 0,1 0 0,0 0 0,-1 0 0,1 0 0,0 0 0,0 0 0,-1 0 0,1 0 0,0 0 0,-1 0 0,1 0 0,0-1-1,-1 1 1,1 0 0,0 0 0,0-1 0,0 0-112,0-1 0,0 1-1,1-1 1,-2 1 0,1-1 0,0 1-1,0-1 1,0 1 0,-1-1 0,1 0-1,-1 1 1,1-1 0,-1 0 0,0 1-1,1-1 1,-1 0 0,0-3 0,0-2-490,5-52-5663,-4-111-1,-3 74 6823,0 47 2076,1 23 535,1 0 0,3-27 0,-2 52-3034,0-1-1,0 1 0,0 0 0,0-1 0,0 1 0,0 0 1,0 0-1,0 0 0,0 0 0,1 0 0,-1 0 0,0 0 1,1 0-1,-1 0 0,1 1 0,-1-1 0,1 1 0,-1-1 1,1 1-1,-1-1 0,1 1 0,-1 0 0,1 0 0,0 0 1,-1 0-1,1 0 0,3 1 0,1-2 4,0 2 0,1-1 0,-1 1 0,0 0 0,0 0 0,8 2-1,-8 1-63,-1-1 0,1 1-1,-1 0 1,0 0 0,0 0 0,0 1-1,0 0 1,-1-1 0,0 2-1,0-1 1,0 1 0,0-1-1,-1 1 1,0 0 0,-1 0-1,1 0 1,-1 0 0,2 11-1,0-3-15,-2 0-1,1 0 1,-2 0 0,0 1-1,-1-1 1,0 0-1,-4 25 1,1-26-8,0-1 1,-1 0 0,-1-1 0,0 1 0,0-1 0,-1 0 0,-1 0 0,-10 13 0,6-10-29,-1 0 1,1-2 0,-2 1 0,0-2-1,-22 16 1,35-26-157,-8 3 505,4-4-1371,11-19-7963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47.7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159 0 9618,'0'0'8255,"-19"4"-7496,-57 16-163,73-18-566,-1 0 0,1 0 0,-1 1 0,1-1 0,0 1 0,-1 0-1,1 0 1,1 0 0,-1 0 0,0 0 0,1 1 0,0-1 0,0 1 0,0 0 0,0-1 0,0 1 0,1 0-1,0 0 1,-1 0 0,1 0 0,1 0 0,-1 8 0,-1-2 25,2-10-55,-8 44 178,8-41-169,-1 1 1,1-1-1,0 1 1,0-1-1,0 0 0,1 1 1,-1-1-1,1 1 1,0-1-1,1 5 0,-1-7-26,0 0-1,0-1 0,0 1 1,0 0-1,0 0 1,0-1-1,0 1 0,0 0 1,0-1-1,1 1 1,-1-1-1,0 0 0,0 1 1,1-1-1,-1 0 1,0 0-1,0 1 0,1-1 1,-1 0-1,0 0 0,1-1 1,-1 1-1,0 0 1,0 0-1,1-1 0,-1 1 1,0 0-1,2-2 1,1 1-132,1-1 0,-1 0 0,0 0 0,0 0 0,0 0 0,0 0 1,3-4-1,4-4-720,-2-1 0,1 0 0,-1 0 0,9-16 0,-14 20 929,0 1 0,-1-1 0,0 0 0,0 0 0,-1 0 0,0 0 0,0-1 0,0 1 0,-1-1 0,0-8 0,-1 21 437,-1-1 0,0 0 0,0 0 0,0 0 0,0 0 0,-3 6 0,-4 12-5,6-14-392,0 0-1,1 0 1,0 0-1,0 0 1,1 0-1,0 0 1,1 0-1,2 12 1,-3-18-131,1 1 1,0-1 0,0 1-1,0-1 1,1 1 0,-1-1 0,0 0-1,1 0 1,0 0 0,-1 0-1,1 0 1,0 0 0,0 0 0,0-1-1,0 1 1,0-1 0,1 1-1,-1-1 1,0 0 0,1 0 0,-1 0-1,1 0 1,-1 0 0,1 0-1,-1-1 1,1 0 0,0 1 0,-1-1-1,6 0 1,-1 0-338,0 1-385,0-1 0,1 0 0,-1 0 0,0-1 0,9-1 0,10-11-4175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48.0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42 0 8938,'0'0'7728,"-6"29"-6463,-20 94-456,22-101-597,1 0 0,2 1 0,0-1 1,2 26-1,1-2-47,-3-6 660,1-24-2187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48.4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7706,'0'0'10266,"91"8"-10378,-42 15-1288,-8 0-1481,-8-6-2104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48.7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160 0 10778,'0'0'9141,"-24"6"-8662,-72 23-78,93-28-384,1 0 1,0 0-1,0 0 0,0 0 0,0 0 0,0 0 1,0 1-1,0-1 0,1 1 0,-1-1 0,0 1 1,1 0-1,0-1 0,-1 1 0,1 0 0,0 0 1,0 0-1,0 0 0,0 0 0,0 1 0,0-1 1,0 0-1,1 0 0,0 1 0,-1-1 0,1 0 1,0 0-1,0 1 0,0 4 0,0 2 19,0-4-34,-1 4 27,0-1 1,1 1-1,0 0 1,0 0-1,1-1 1,2 13-1,-2-19-39,0 0-1,0 0 0,0 0 0,0 0 0,0 0 0,0 0 1,1 0-1,-1-1 0,1 1 0,-1-1 0,1 1 0,-1-1 0,1 1 1,0-1-1,0 0 0,0 0 0,0 0 0,0 0 0,0 0 1,0 0-1,0 0 0,0-1 0,0 1 0,0-1 0,1 0 0,-1 0 1,0 1-1,0-1 0,0 0 0,3-1 0,-1 1-259,0 0-1,1 0 0,-1-1 0,0 0 1,1 0-1,-1 0 0,0 0 1,0-1-1,0 1 0,0-1 0,0 0 1,0 0-1,0-1 0,-1 1 1,1-1-1,-1 0 0,0 0 0,0 0 1,0 0-1,0 0 0,0-1 1,-1 1-1,1-1 0,-1 0 1,0 0-1,0 1 0,2-9 0,0 1-346,-1 0 0,0-1-1,2-20 1,-1-34 2682,-12 68 586,7 0-2462,-1 0-1,1 0 1,-1 1-1,1-1 1,0 0 0,0 1-1,0-1 1,0 1-1,1-1 1,-1 1 0,1-1-1,-1 1 1,1 3-1,0 40 680,1-28-583,-2-15-292,1 1 1,0-1-1,0 0 0,0 0 1,0 0-1,1 1 1,-1-1-1,1 0 0,0 0 1,0 0-1,0 0 1,0 0-1,0 0 1,1-1-1,-1 1 0,1 0 1,0-1-1,0 1 1,0-1-1,0 1 0,0-1 1,1 0-1,-1 0 1,1 0-1,-1 0 0,1 0 1,0-1-1,0 1 1,0-1-1,-1 0 0,1 0 1,1 0-1,-1 0 1,0 0-1,0-1 0,0 1 1,3-1-1,55 0-4758,-35-2-892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49.1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133 0 12291,'0'0'7100,"-12"21"-6743,-33 67-173,44-86-178,0 0 1,0 1-1,0-1 0,0 0 0,0 1 1,0-1-1,1 1 0,-1-1 0,1 1 1,0-1-1,0 1 0,0-1 0,0 1 1,0-1-1,0 1 0,0-1 0,1 1 1,0-1-1,-1 1 0,1-1 0,0 0 0,0 1 1,0-1-1,1 0 0,1 3 0,2 4 2,-4-8-7,6 11 30,-1-1 0,0 1 1,0 1-1,-1-1 0,-1 1 0,0 0 0,-1-1 1,-1 2-1,3 23 0,-5-36-25,0 0 0,-1 1 1,1-1-1,0 0 0,0-1 0,-1 1 0,1 0 1,0 0-1,-1 0 0,1 0 0,-1 0 1,1 0-1,-1 0 0,0 0 0,1-1 0,-1 1 1,0 0-1,1-1 0,-1 1 0,0 0 0,0-1 1,0 1-1,0 0 0,-31 8 51,22-7-62,-1-2-1,1 1 1,-1-2-1,-10 0 1,19 0-32,0 0 0,1 0 0,-1 0 0,1 0 0,0 0 0,-1 0 0,1 0-1,0-1 1,0 1 0,-1 0 0,1-1 0,0 1 0,0-1 0,1 1 0,-1-1 0,0 0 0,0 1 0,1-1 0,-1 0 0,1 1 0,0-1 0,-1 0 0,1 0 0,0 1 0,0-1 0,0-2 0,0 0-188,-1 0 0,1 0 0,0 0 0,0 0-1,1 0 1,-1 0 0,1 0 0,0 0 0,0 0 0,0 0 0,3-4 0,-1 4 24,1 0 0,-1 0 0,1 0 0,0 0 0,0 1 0,0 0 0,0 0 0,1 0 0,-1 1 0,1-1 0,0 1 0,0 0 0,8-2 0,10-2 719,43-5 0,-4 0 1363,-55 9-1680,1 0 1,-1 0-1,1-1 1,-1 0-1,0 0 1,0-1-1,8-5 1,-12 6-166,-1 1 0,0 0 0,1 0 0,-1-1 1,0 1-1,-1-1 0,1 0 0,0 1 1,-1-1-1,1 0 0,-1 0 0,0 0 1,0 0-1,0 0 0,0 0 0,-1-1 0,1 1 1,-1 0-1,0-6 0,0 8-24,-1 0 0,1 0-1,-1 0 1,0 0 0,1 1-1,-1-1 1,0 0 0,0 0-1,1 1 1,-1-1 0,0 1 0,0-1-1,0 1 1,0-1 0,0 1-1,0-1 1,0 1 0,0 0-1,0-1 1,0 1 0,0 0 0,0 0-1,0 0 1,0 0 0,0 0-1,0 0 1,0 0 0,0 0 0,-2 1-1,-2-1 60,1 0 1,-1 1-1,1-1 0,-1 1 0,0 0 0,-5 2 1,6 0 18,0-1 0,0 1 0,0 0 1,1 0-1,-1 0 0,1 0 0,0 1 1,0-1-1,0 1 0,0 0 0,1 0 1,0 0-1,-1 0 0,1 0 1,1 1-1,-3 7 0,0 0 142,2 1 0,0-1 1,0 1-1,0 24 0,2-35-217,0 0 1,1 0-1,-1 0 1,0 0 0,1 1-1,-1-1 1,1 0-1,0 0 1,-1-1-1,1 1 1,0 0-1,0 0 1,0 0-1,1 0 1,-1-1-1,0 1 1,1-1-1,2 3 1,-1-1-1,1-1-1,-1 0 1,1 0 0,-1 0-1,1 0 1,0-1 0,0 0 0,0 1-1,5 0 1,1-1-84,-1 0-1,1 0 1,-1-1-1,1 0 1,0-1-1,-1 0 1,19-4 0,-21 2-132,0 0 0,0 0 1,0 0-1,-1-1 0,0 0 1,1 0-1,-2-1 0,11-8 1,37-47-4688,-52 59 4788,28-38-4956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49.4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42 1 10906,'0'0'9610,"-6"22"-8820,-1 5-607,1-4-10,0 2-1,2-1 1,-3 46-1,5-36-42,-1 20 177,2 1-1,7 57 1,-3-97-726,-1-14-734,1-23-2726,-3-3-1792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49.8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10 12395,'0'0'7729,"142"-10"-7785,-96 10-1936,-5 0-4714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50.1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133 0 9274,'0'0'8096,"-7"29"-6369,-45 182 107,27-108-1309,5 1 0,-8 112 0,28-203-887,3-13-1017,6-19-2610,-3 6 1840,11-20-5060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39:58.7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111 0 1240,'0'0'16664,"-17"30"-15783,-55 98-269,69-123-567,0-1-1,1 1 1,-1 0-1,1 0 0,0 0 1,1 0-1,-1 0 1,1 0-1,0 0 0,0 1 1,1-1-1,0 0 1,0 9-1,1 0 84,-2-9-87,1-1 1,1 1-1,-1 0 1,0 0-1,1-1 1,0 1-1,2 6 1,-2-10-33,0 1 1,0-1-1,0 1 1,0-1-1,0 0 1,1 1 0,-1-1-1,0 0 1,0 0-1,1 0 1,-1 0-1,1 0 1,-1 0 0,1 0-1,-1 0 1,1-1-1,0 1 1,-1-1 0,1 1-1,0-1 1,0 1-1,-1-1 1,3 0-1,4 1-44,1 0 0,-1 0 0,0-1 0,1-1 0,-1 1 0,1-1 0,-1 0 0,0-1-1,0 0 1,16-6 0,-21 6-76,1 0 0,0-1-1,-1 1 1,0-1 0,1 1-1,-1-1 1,0 0 0,0 0-1,-1 0 1,1-1 0,-1 1-1,0-1 1,1 1 0,-1-1-1,-1 0 1,1 0 0,-1 0-1,1 0 1,-1 0 0,0 0-1,-1 0 1,1 0 0,-1-9-1,1 7 94,-1-1 0,0 0-1,-1 0 1,0 0 0,0 1-1,0-1 1,-1 0 0,0 1-1,0-1 1,0 1 0,-1 0-1,0 0 1,0 0 0,-1 0-1,0 0 1,0 1 0,0 0-1,-1 0 1,1 0 0,-1 0-1,0 1 1,-1-1 0,-8-4-1,-12-9 920,-40-21 0,39 29-6933,43 10 1406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16.9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142 25 5369,'0'0'14423,"-11"-5"-13727,-38-14-208,47 19-465,1-1-1,-1 1 1,1 0-1,-1 0 1,1 0-1,-1 0 1,1 0-1,-1 0 1,1 1-1,-1-1 0,1 0 1,-1 1-1,1-1 1,0 1-1,-1 0 1,1-1-1,0 1 1,-1 0-1,1 0 1,0 0-1,0 0 0,0 0 1,0 0-1,-2 2 1,-16 30 286,16-26-223,-2 5-25,1 0 0,0 1 1,1-1-1,0 1 0,1-1 1,0 1-1,1 0 0,2 25 1,-1-36-64,0 0 0,1-1 1,-1 1-1,1-1 0,-1 1 1,1 0-1,0-1 0,-1 1 1,1-1-1,0 1 0,0-1 0,0 0 1,1 1-1,-1-1 0,0 0 1,0 0-1,1 0 0,-1 0 1,0 0-1,1 0 0,-1 0 1,1 0-1,-1-1 0,1 1 0,0 0 1,-1-1-1,1 1 0,0-1 1,-1 0-1,1 0 0,0 0 1,2 0-1,0 1-54,1-1 0,-1 0 1,0 0-1,1 0 0,-1 0 1,0-1-1,0 0 0,0 0 0,0 0 1,0 0-1,0-1 0,0 1 0,5-4 1,-4 0-66,1 0 1,-1-1-1,0 0 1,0 0-1,-1 0 1,0-1-1,0 0 1,0 0-1,-1 0 1,0 0 0,2-9-1,0 3 430,-2 0 1,0 0-1,2-16 1,-6 51-135,1-12-79,-1 0 0,1 0-1,1 0 1,0-1 0,3 15 0,-4-22-134,1 0 0,0 0 0,0 0 0,-1 0 0,1 0 0,1 0 0,-1 0 0,0-1 0,0 1 0,1 0 0,-1-1 0,1 1 0,-1-1-1,1 1 1,-1-1 0,1 0 0,0 0 0,0 0 0,0 0 0,0 0 0,0 0 0,0 0 0,0-1 0,0 1 0,0-1 0,0 1 0,0-1 0,0 0 0,0 0 0,4 0 0,2 0-504,20-2-5600,-13-7-1289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50.7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56 0 9266,'0'0'10033,"-3"4"-9521,-1 2-337,1 1 0,-1-1 0,1 1 0,0 0 0,1 0 0,0 1 0,-3 11 0,-6 61 439,8-50-398,-10 277-1414,13-299 873,7-46-6698,-4 22 4774,5-21-3492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51.1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9058,'0'0'8696,"17"1"-7879,-6-2-694,-4 1-77,0 0 1,1 0-1,-1 0 0,0 1 0,8 2 1,-13-2-28,1-1 1,0 1-1,-1 0 1,1 1-1,-1-1 1,1 0-1,-1 1 1,1-1-1,-1 1 1,0 0-1,0 0 1,0 0-1,0 0 1,0 0-1,0 0 1,-1 0-1,1 1 0,-1-1 1,3 5-1,4 17 74,-1 0 0,-1 1 0,-1-1-1,-1 1 1,-1 0 0,-2 0-1,-2 48 1,0-65-73,0 0-1,0-1 1,-1 1-1,0 0 1,0-1-1,-1 1 1,0-1-1,0 0 1,-1 0 0,0 0-1,-8 11 1,10-15-21,0 0 1,0-1-1,-1 1 1,1 0 0,-1-1-1,0 0 1,0 1-1,1-1 1,-1 0 0,0-1-1,-1 1 1,1 0-1,0-1 1,0 0-1,-1 0 1,1 0 0,-1 0-1,1 0 1,-1-1-1,1 1 1,-1-1 0,1 0-1,-1 0 1,0-1-1,1 1 1,-1-1 0,1 1-1,-6-3 1,9 3-57,-1-1 1,0 0 0,0 1-1,0-1 1,1 0 0,-1 1-1,0-1 1,1 0 0,-1 0-1,1 1 1,-1-1 0,1 0-1,-1 0 1,1 0 0,0 0-1,-1 0 1,1 0 0,0 0-1,0 0 1,-1 0-1,1 0 1,0-1 0,0-28-1792,1 23 1164,-1 2 189,0 0 0,1 0 0,0 1 0,0-1 0,0 0 0,1 0 0,-1 1 0,1-1-1,0 1 1,0-1 0,1 1 0,4-6 0,15-18-6886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51.4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100 0 10698,'0'0'8796,"-11"11"-8178,-2 1-370,2 0 0,-21 27-1,28-33-180,0 1 0,0 0 0,1-1 0,0 1 0,0 0 0,0 0 0,1 1 0,0-1 0,0 0 0,1 1 0,-1 12 0,2-20-66,0 1-1,0-1 0,0 1 1,0 0-1,0-1 1,1 1-1,-1-1 0,0 1 1,0-1-1,0 1 1,1-1-1,-1 1 0,0-1 1,0 1-1,1-1 0,-1 1 1,1-1-1,-1 1 1,0-1-1,1 1 0,-1-1 1,1 0-1,-1 1 1,1-1-1,-1 0 0,1 1 1,-1-1-1,1 0 1,-1 0-1,1 0 0,1 1 1,24-3-512,-20 1 233,0-1 1,-1 0-1,1 0 1,0 0 0,-1-1-1,9-5 1,-7 2-75,-1 0 0,0-1 0,0 1 0,-1-1 0,0 0 0,0-1 0,-1 1 0,1-1 0,-2 0 0,4-10 0,-5 12 923,0 0 0,-1 0 0,0 0 0,0 0 0,0-8 0,-11 80 1721,9-49-2158,1-11-89,0-1 0,0 0 0,0 0-1,0 0 1,1 0 0,2 7 0,-3-10-46,1-1 1,0 1-1,0 0 1,0-1 0,0 1-1,0-1 1,0 0 0,1 1-1,-1-1 1,0 0 0,1 0-1,-1 1 1,1-1 0,-1-1-1,1 1 1,-1 0 0,1 0-1,0 0 1,-1-1 0,1 1-1,0-1 1,1 1 0,3 0-242,-1 0 0,0 0 0,1 0 0,-1-1 1,0 0-1,1 0 0,-1 0 0,0-1 1,1 0-1,5-1 0,-7 0-455,1 1 0,-1-1 0,0 0 0,1 0 0,-1 0 0,0-1 0,3-3 1,19-14-5901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51.8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72 0 12107,'0'0'7457,"-41"169"-6425,41-113-279,0 0-289,0-6-280,6-4 8,6-7-192,-2-11 8,1-11-16,-4-6-168,-2-6-552,-5-26-14060</inkml:trace>
  <inkml:trace contextRef="#ctx0" brushRef="#br0" timeOffset="1">1 146 11202,'0'0'3569,"145"56"-4065,-107-23-1536,-10-5-2625,-5-5-2185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52.1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152 34 1408,'0'0'16070,"-9"-6"-14631,-30-18-458,37 23-929,0 1 0,0-1 0,0 0 0,0 1 0,0 0 0,0-1 0,1 1 1,-1 0-1,0 0 0,0 0 0,0 0 0,0 1 0,0-1 0,0 0 0,0 1 1,0 0-1,0-1 0,0 1 0,0 0 0,1 0 0,-1 0 0,0 0 0,1 0 1,-1 0-1,0 0 0,1 1 0,0-1 0,-1 1 0,0 1 0,-4 3 86,2 0 0,-1 1 0,1 0 0,0 0 0,-4 8 0,5-9-96,0 1 1,1 0 0,0 0-1,0-1 1,0 1 0,1 1-1,0-1 1,0 0 0,1 0 0,0 0-1,0 0 1,2 13 0,-1-18-43,0-1 1,-1 0 0,1 1-1,0-1 1,0 0 0,0 0 0,0 0-1,0 0 1,0 0 0,1 0-1,-1 0 1,0 0 0,0 0 0,1 0-1,-1-1 1,0 1 0,1 0 0,-1-1-1,1 1 1,-1-1 0,1 0-1,-1 1 1,3-1 0,40 1-320,-32-1 82,-7-1 90,0 1 0,-1-1 0,1 0-1,0 0 1,-1-1 0,1 1 0,-1-1 0,1 0 0,-1 0 0,0 0 0,0-1 0,0 0 0,0 1 0,0-1 0,-1-1 0,0 1-1,1 0 1,-1-1 0,5-7 0,-4 5 145,0-1-1,0 1 1,0-1-1,-1 0 1,0-1-1,-1 1 1,1 0-1,-1-1 1,-1 1-1,1-1 1,-1-14 441,-1 35 520,0 10-463,-1-12-359,0 0-1,2 0 1,-1 0-1,1 0 0,3 12 1,-3-21-171,-1 1 1,1-1 0,0 0-1,0 1 1,0-1 0,1 0-1,-1 1 1,0-1-1,1 0 1,-1 0 0,1 0-1,0 0 1,0-1-1,0 1 1,0 0 0,0-1-1,0 1 1,0-1-1,0 0 1,1 0 0,-1 0-1,0 0 1,1 0-1,-1 0 1,1 0 0,-1-1-1,5 1 1,22 0-2432,-9-2-2065,3-1-3252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52.7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107 1 10698,'0'0'8622,"-17"12"-7986,-3 1-410,-30 27-1,48-38-199,0 1 0,1-1-1,-1 0 1,0 1 0,1-1 0,-1 1 0,1 0-1,0-1 1,0 1 0,0 0 0,0 0 0,0 0-1,0 0 1,1-1 0,0 1 0,0 0 0,-1 0-1,1 0 1,1 0 0,-1 0 0,1 3 0,0 9 88,0 0-36,1-1 1,0 1-1,1-1 1,1 0-1,0 0 1,1 0-1,9 17 1,-7-15-58,-1 0 0,-1 0 0,0 0 0,5 32 0,-9-47-45,-1-1 1,0 1-1,0-1 1,0 1-1,0-1 1,1 1-1,-1 0 1,0-1-1,0 1 0,0-1 1,0 1-1,0 0 1,-1-1-1,1 1 1,0-1-1,0 1 1,0-1-1,0 1 0,-1-1 1,1 1-1,0-1 1,0 1-1,-1-1 1,1 1-1,-1-1 0,1 1 1,0-1-1,-1 1 1,1-1-1,-1 0 1,1 1-1,-1-1 1,1 0-1,-1 1 0,1-1 1,-1 0-1,1 0 1,-1 0-1,1 1 1,-1-1-1,1 0 1,-1 0-1,0 0 0,-1 0-150,1-1-1,-1 1 1,1 0-1,-1-1 1,1 1-1,-1-1 1,1 0-1,-1 0 1,1 1-1,0-1 1,-1 0-1,1 0 1,0 0-1,0 0 1,-1-2-1,1 2 82,0 1 1,0-1-1,0 0 0,0 0 1,0 0-1,0 0 0,0 0 0,0 0 1,1 0-1,-1-1 0,1 1 0,-1 0 1,1 0-1,-1 0 0,1-1 0,-1 1 1,1 0-1,0 0 0,0-1 1,0 1-1,0 0 0,0-1 0,0 1 1,0 0-1,0 0 0,0-1 0,1 1 1,-1 0-1,0 0 0,1-1 0,-1 1 1,1 0-1,0 0 0,-1 0 1,1 0-1,0 0 0,0 0 0,-1 0 1,1 0-1,0 0 0,0 0 0,2-1 1,4-3 537,1 1 0,0 0-1,-1 1 1,1 0 0,13-4 0,-2 1-76,38-13 763,-31 11-935,0-2 1,40-20-1,-63 29-168,-1-1 0,1-1 1,-1 1-1,1 0 0,-1-1 0,0 1 0,0-1 1,0 1-1,0-1 0,-1 0 0,1 0 0,-1 0 1,0 0-1,0 0 0,0 0 0,0 0 0,0 0 1,0-1-1,-1 1 0,0 0 0,1-1 0,-1 1 1,-1 0-1,1 0 0,0-1 0,-1 1 0,-1-5 1,1 7 1,1 0 0,-1 1 0,0-1 0,0 0 0,0 0 0,0 1 0,0-1 1,1 1-1,-1-1 0,0 1 0,0-1 0,-1 1 0,1 0 0,0-1 0,0 1 1,0 0-1,0 0 0,0 0 0,0-1 0,-2 2 0,-28-1 521,22 0-275,6 0-222,1 0-1,-1 1 0,0-1 0,1 1 0,-1-1 0,1 1 0,-1 0 1,1 0-1,-1 0 0,1 0 0,-1 0 0,1 1 0,0-1 0,0 1 1,0-1-1,-3 4 0,1-1 37,0 1 0,1-1 0,0 1 0,0 0 0,0-1 0,1 1 0,-4 9 0,2 0 36,0-1-1,1 1 0,1 0 1,0 0-1,0 22 1,1-33-123,1-1 0,0 0 0,0 0 0,0 0 0,0 1 0,0-1 0,0 0 0,1 0 1,-1 1-1,1-1 0,-1 0 0,1 0 0,0 0 0,0 0 0,0 0 0,0 0 0,0 0 0,1 0 1,-1-1-1,1 1 0,-1 0 0,1-1 0,-1 1 0,1-1 0,0 1 0,0-1 0,0 0 0,-1 0 1,1 0-1,0 0 0,1 0 0,-1 0 0,0-1 0,0 1 0,0-1 0,0 1 0,1-1 0,-1 0 0,0 0 1,3 0-1,-1 0-18,66 3-788,-64-3 573,0-1-1,0 0 1,0 1-1,-1-2 1,1 1 0,0-1-1,-1 0 1,1 0-1,-1-1 1,6-3-1,2-4-1322,-1-1 0,0 0-1,0-1 1,11-16 0,4-9-4958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53.0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90 0 9098,'0'0'11613,"-12"17"-10822,1-3-637,4-6-83,0 0 0,1 1 0,1 0 0,-1 0 1,1 0-1,1 0 0,0 1 0,0 0 0,1 0 0,-4 19 0,2 18 226,2 1-1,6 92 1,2-108-227,-5-31-122,0 1 0,0-1 0,1 0 0,-1 1 0,1-1 0,-1 0-1,1 0 1,-1 1 0,1-1 0,0 0 0,-1 0 0,1 0 0,0 0-1,0 0 1,0 0 0,0 0 0,0 0 0,0 0 0,0 0 0,0-1 0,2 2-1,-3-2-80,1-1 0,-1 1 0,0 0 0,1 0 0,-1 0 0,0 0 0,1-1 0,-1 1 0,0 0 0,1 0 0,-1-1-1,0 1 1,0 0 0,1-1 0,-1 1 0,0 0 0,0-1 0,0 1 0,1 0 0,-1-1 0,0 1 0,0-1 0,0 1 0,0 0-1,0-1 1,0 1 0,0-1 0,0 1 0,0 0 0,0-1 0,0 1 0,0-1 0,0 1 0,0 0 0,0-1 0,0 1 0,0 0-1,-1-1 1,1-3-1269,0-20-6703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53.4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 12187,'0'0'5953,"145"-2"-6137,-112 2-2865,-10 0-8929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53.8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55 47 5417,'0'0'11957,"-1"-8"-10506,-5-22-349,1 22-259,1 13-606,4-4-167,-5 8 103,1 0 0,1 1 0,-1-1 0,2 1 0,-4 18 0,-4 55 329,6 117-151,4-127-307,1-70-73,-1 1 0,0-1 0,1 1 0,0-1 0,-1 1 0,2-1 1,-1 0-1,2 5 0,-3-7-54,1-1 1,-1 1-1,0 0 1,1-1-1,-1 1 1,1-1 0,-1 1-1,1 0 1,-1-1-1,1 1 1,-1-1-1,1 0 1,0 1-1,-1-1 1,1 1-1,0-1 1,-1 0-1,1 1 1,0-1-1,-1 0 1,1 0-1,0 0 1,0 1-1,-1-1 1,1 0 0,0 0-1,0 0 1,-1 0-1,1 0 1,0-1-1,0 1 1,-1 0-1,1 0 1,0 0-1,-1-1 1,1 1-1,0 0 1,-1 0-1,1-1 1,0 1-1,-1-1 1,1 1-1,-1-1 1,1 1 0,0-1-1,-1 1 1,0-1-1,1 0 1,3-4-966,-1 1 1,1-1-1,-1 0 0,0 0 1,-1 0-1,1 0 1,2-9-1,3-18-6697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54.2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0 10426,'0'0'8299,"9"1"-7951,-4-1-313,1 1-1,-1-1 0,0 1 1,0 1-1,0-1 0,-1 1 1,1 0-1,0 0 0,0 0 1,-1 0-1,0 1 0,1 0 1,-1 0-1,0 0 0,0 0 1,-1 1-1,1 0 0,-1-1 1,1 1-1,-1 1 0,0-1 1,4 9-1,-1-1-2,0 0 0,-1 1-1,0 0 1,-1 0 0,0 0 0,3 27 0,-4-12 18,-1 1 0,-3 38 0,0-61-45,0 1-1,0-1 1,0 0 0,-1 0-1,0 1 1,0-1-1,0-1 1,-1 1-1,0 0 1,0 0-1,0-1 1,-1 0-1,1 0 1,-2 0 0,1 0-1,0-1 1,-1 1-1,0-1 1,0 0-1,0 0 1,0-1-1,-1 0 1,1 0 0,-1 0-1,0 0 1,0-1-1,0 0 1,0 0-1,0-1 1,-1 0-1,1 0 1,0 0-1,-11-1 1,16 0-63,0-1 0,0 1 0,-1 0 1,1-1-1,0 1 0,0-1 0,-1 1 0,1-1 0,0 0 0,0 1 1,0-1-1,0 0 0,0 0 0,0 0 0,0 0 0,0 0 0,0 0 1,1 0-1,-1 0 0,0 0 0,1 0 0,-1-1 0,0 1 0,1 0 1,0 0-1,-1-1 0,1 1 0,0 0 0,-1-1 0,1 1 0,0 0 1,0-1-1,0 1 0,0 0 0,1-1 0,-1-1 0,0-5-811,1 0 0,0 0 0,0 0-1,1 0 1,2-8 0,14-22-5653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17.3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47 235 8490,'0'0'11153,"-6"1"-10633,5-1-490,-1 1 0,0-1 0,0 1 0,0-1-1,1 1 1,-1 0 0,0 0 0,1 0 0,-1 0 0,0 0 0,1 0 0,0 0 0,-1 0-1,1 0 1,0 1 0,-1-1 0,1 1 0,0-1 0,-1 2 0,0 1 1,1 0-1,-1 0 1,1 0 0,0 0 0,0 0-1,0 0 1,1 0 0,0 0 0,-1 7-1,1-7-23,0 0-1,1-1 0,-1 1 1,1 0-1,-1-1 1,1 1-1,0-1 0,0 1 1,1-1-1,-1 1 0,1-1 1,-1 0-1,5 6 0,0-3-8,0 1-1,1-1 1,-1-1-1,13 9 1,-17-13-6,0 0 0,0 1 0,-1-1 0,1 1 0,0-1 0,0 1 1,-1 0-1,1 0 0,-1 0 0,0 0 0,1 0 0,-1 0 0,0 0 1,0 0-1,0 0 0,-1 0 0,1 1 0,0-1 0,-1 0 0,0 1 1,1-1-1,-1 0 0,0 1 0,0-1 0,0 0 0,-1 5 0,-15 1-371,16-7 350,-1-1-1,1 0 1,0 0 0,-1 0 0,1 0 0,-1 1 0,1-1 0,-1 0-1,1 0 1,0 0 0,-1 0 0,1 0 0,-1 0 0,1 0 0,-1 0-1,1 0 1,-1 0 0,1 0 0,0-1 0,-1 1 0,1 0-1,-1 0 1,1 0 0,-1 0 0,1-1 0,0 1 0,-1 0 0,1-1-1,0 1 1,-1 0 0,1 0 0,0-1 0,-1 1 0,1-1 0,0 1-1,0 0 1,-1-1 0,1 1 0,0-1 0,-1-58-6977,1 22 738</inkml:trace>
  <inkml:trace contextRef="#ctx0" brushRef="#br0" timeOffset="1">240 1 9794,'0'0'10310,"-1"26"-9694,-3 196 506,4-192-1079,2-1 1,2 0-1,0 0 0,2 0 1,12 35-1,-18-63-96,0-1 1,0 0-1,0 1 0,1-1 1,-1 0-1,0 1 1,0-1-1,0 0 0,0 1 1,0-1-1,0 0 0,1 0 1,-1 1-1,0-1 0,0 0 1,1 0-1,-1 1 0,0-1 1,0 0-1,1 0 0,-1 0 1,0 1-1,0-1 1,1 0-1,-1 0 0,0 0 1,1 0-1,-1 0 0,0 0 1,1 0-1,-1 1 0,0-1 1,1 0-1,-1 0 0,0 0 1,1 0-1,-1 0 0,0-1 1,0 1-1,1 0 1,-1 0-1,0 0 0,1 0 1,-1 0-1,0 0 0,1 0 1,-1-1-1,0 1 0,0 0 1,1 0-1,-1 0 0,0-1 1,0 1-1,1 0 0,-1 0 1,0-1-1,0 1 1,0 0-1,0-1 0,1 1 1,-1 0-1,0-1 0,12-18-4317,-1-9-1955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54.5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3 324 11026,'0'0'7186,"-3"137"-6106,3-106-488,0-8-328,0-8-224,0-7-40,8-6-648,7-2-968,-5-20-2281,1-5-5993</inkml:trace>
  <inkml:trace contextRef="#ctx0" brushRef="#br0" timeOffset="1">44 1 14027,'0'0'1896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54.8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161 0 10594,'0'0'9057,"-17"3"-8358,-55 13-58,68-15-584,1 1-1,-1-1 0,0 1 1,1 0-1,0 0 1,-1 0-1,1 1 0,0-1 1,0 1-1,0 0 1,0 0-1,1-1 1,-1 2-1,1-1 0,0 0 1,0 1-1,-3 4 1,2-1 53,1 1 1,-1 0-1,1 0 1,0-1 0,1 1-1,-1 10 1,2-15-92,0 0 0,0 0 0,0 0-1,0 0 1,0 0 0,1 0 0,-1 0 0,1-1 0,0 1 0,0 0 0,0 0 0,0 0 0,0-1 0,1 1-1,-1-1 1,1 1 0,0-1 0,3 4 0,-1-2-3,0-1 0,0 0 0,0 0 1,1-1-1,-1 1 0,1-1 0,-1 0 0,1 0 0,0 0 0,5 0 0,12 2-406,0-1-1,0-1 0,44-1 0,-57-1 26,57-5-5758,-11-10-7823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0:55.6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 8666,'0'0'11586,"-1"5"-11172,-11 92 233,25-140-681,-13 37-191,0-13 509,0 18-452,0 1-1,0-1 1,0 1 0,0-1-1,-1 1 1,1 0 0,0-1-1,0 1 1,-1-1-1,1 1 1,0 0 0,-1-1-1,1 1 1,-1 0 0,1-1-1,0 1 1,-1 0-1,1 0 1,-1-1 0,1 1-1,-1 0 1,1 0-1,0 0 1,-1 0 0,1-1-1,-1 1 1,1 0 0,-1 0-1,1 0 1,-1 0-1,0 0 1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00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 12363,'0'0'7276,"-12"18"-6697,-38 63-131,46-72-405,0 1 0,1-1 0,0 1-1,0 0 1,1 0 0,1-1 0,0 2 0,0-1 0,0 0 0,2 0 0,0 12 0,1 11 19,-3 6-162,2 49 415,0-79-668,0-1 0,0 1 1,1 0-1,1-1 0,-1 1 0,1-1 1,6 13-1,-2-14-1992,-4-5-193,-3-2 2411,0 0 0,0 0 0,0 0 0,0-1 0,1 1 0,-1 0 0,0 0 0,0 0 0,0 0 1,2-5-4063,-2-10-3066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01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6545,'0'0'10732,"14"18"-9864,-7-9-762,27 36 329,31 54-1,-31-38-248,-10-18-118,0 0 1,3-2-1,2-1 1,39 43-1,-64-79-59,0 0 0,1 0-1,-1 0 1,1-1 0,0 0-1,0 0 1,0-1 0,10 4 0,-14-5-20,1 0 0,0-1 0,0 1 1,0-1-1,0 0 0,0 0 0,0 1 1,1-1-1,-1-1 0,0 1 0,0 0 1,0 0-1,0-1 0,0 1 0,0-1 1,-1 0-1,1 1 0,0-1 0,0 0 1,0 0-1,0 0 0,-1-1 0,1 1 1,-1 0-1,1-1 0,-1 1 0,1-1 1,1-2-1,2-4-116,0-1 1,-1 0-1,0 0 0,-1-1 1,0 1-1,0-1 1,-1 0-1,0 1 0,0-1 1,-1-15-1,0-15-491,-4-46 0,2 71 522,-1 0 0,-8-29 0,9 40 100,0-1 0,-1 1 0,1 0 0,-1-1 0,0 1 0,-1 0-1,1 0 1,-1 1 0,1-1 0,-1 0 0,0 1 0,-1-1 0,-4-3 0,6 6-16,0 0 0,0 0 0,0 0 0,0 0 1,0 0-1,-1 0 0,1 1 0,0-1 0,0 1 0,-1 0 0,1-1 0,0 1 1,-1 0-1,-2 1 0,4-1-72,0 0 0,0 0-1,0 0 1,0 1 0,0-1 0,0 0 0,0 1 0,0-1 0,0 1 0,0-1-1,0 1 1,0-1 0,0 1 0,1-1 0,-1 1 0,0 0 0,0 0-1,1-1 1,-1 1 0,0 0 0,1 0 0,-1 0 0,1 0 0,-1 0 0,1 0-1,0 0 1,-1 0 0,1 2 0,-3 16-2639,3-1-2184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01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10546,'0'0'6839,"-9"22"-6180,-30 71-183,37-89-444,1-1 1,0 1-1,0-1 1,0 1-1,0 0 1,1-1-1,-1 1 1,1 0-1,0-1 1,0 1-1,1 0 1,-1-1-1,1 1 0,1 7 1,-1-9-13,1 0 1,-1 1 0,0-1-1,1 0 1,0 0 0,-1 0-1,1 0 1,0 0-1,0 0 1,0-1 0,0 1-1,0-1 1,0 1-1,1-1 1,3 2 0,5 0 8,-1 0-1,0 0 1,1-1 0,-1-1 0,1 0 0,20-1 0,-30 0-30,3 0-36,-1 0 0,1 0 0,0-1 0,0 1 0,-1-1 1,1 0-1,-1 0 0,1 0 0,-1-1 0,1 1 1,-1-1-1,0 0 0,0 0 0,0 0 0,0-1 1,0 1-1,0 0 0,0-1 0,-1 0 0,1 0 1,-1 0-1,0 0 0,0 0 0,2-4 0,-1 1-106,-1-1 1,1 1-1,-1-1 0,0 0 0,-1 0 0,1 0 0,-1 0 0,-1 0 0,0 0 0,0-1 0,-1-12 0,0 17 113,1 0-1,-1 1 1,0-1-1,0 0 0,0 0 1,0 1-1,-1-1 1,1 1-1,-1-1 1,1 1-1,-1-1 0,0 1 1,0 0-1,0 0 1,0 0-1,-1 0 1,1 0-1,0 1 1,-1-1-1,-4-2 0,3 2-27,0 1-1,0-1 0,0 1 0,0 0 0,0 0 0,0 0 1,-1 1-1,1-1 0,0 1 0,0 0 0,0 0 0,-1 1 0,-6 1 1,10-2-24,1 0 0,-1 0 0,1 1 1,-1-1-1,1 0 0,-1 1 0,1-1 1,0 1-1,-1-1 0,1 1 0,-1-1 1,1 1-1,0-1 0,-1 1 0,1-1 1,0 1-1,0-1 0,0 1 0,-1-1 1,1 1-1,0-1 0,0 1 0,0 0 1,0-1-1,0 1 0,0-1 0,0 1 1,0 0-1,0-1 0,0 1 0,0-1 1,1 2-1,6 17-4653,9-8-1589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02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3489,'0'0'12858,"2"-12"-12575,8-39-204,-9 50-79,-1 0-1,0 0 1,0 1 0,0-1-1,1 0 1,-1 1 0,0-1-1,1 0 1,-1 1 0,1-1-1,-1 0 1,1 1 0,-1-1-1,1 1 1,-1-1 0,1 1-1,0-1 1,-1 1 0,1-1-1,0 1 1,-1-1 0,1 1-1,0 0 1,0 0 0,-1-1-1,1 1 1,0 0 0,0 0-1,-1 0 1,1 0 0,0 0-1,0 0 1,0 0 0,-1 0-1,1 0 1,0 0 0,0 0-1,0 1 1,1-1-1,0 1 0,0 0 0,0 0 0,0 0 0,-1-1 0,1 2 0,0-1 0,-1 0 0,1 0 0,-1 0 0,3 3 0,1 5 70,1 1 1,-1 1 0,-1-1 0,1 1-1,-2-1 1,0 1 0,0 0 0,1 18 0,0 7 248,-1 48 1,-2-80-288,4-11-145,1-38-283,5-25-196,-10 64 562,1 1 1,0-1-1,0 1 1,0 0-1,0 0 0,1 0 1,0 0-1,0 1 1,0-1-1,5-4 1,-7 8 44,1-1-1,-1 1 1,0-1 0,1 1 0,-1 0 0,1 0 0,0 0 0,-1 0 0,1 0 0,0 0 0,0 0 0,0 1 0,-1-1 0,1 1 0,0-1 0,0 1 0,0 0 0,0-1 0,0 1 0,0 0 0,0 0 0,0 1 0,0-1 0,0 0 0,0 1 0,-1-1 0,1 1 0,0-1 0,0 1 0,0 0-1,0 0 1,1 1 0,1 1 90,0 0-1,0 1 0,0-1 0,0 1 0,-1 0 0,0 0 0,1 0 0,-1 1 0,-1-1 0,4 7 1,-1 4 11,0-1 1,0 1 0,-2 0-1,0 0 1,0 0 0,-2 0 0,0 1-1,-1 18 1,0-30-488,1 2-186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03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9978,'0'0'8126,"14"0"-7689,45 3-278,-56-2-196,0-1 0,0 0 0,0 0 1,0 0-1,0 0 0,0-1 0,-1 1 0,1-1 0,0 1 1,0-1-1,0 0 0,-1 0 0,1-1 0,0 1 0,-1 0 0,1-1 1,-1 0-1,0 1 0,1-1 0,-1 0 0,0 0 0,0 0 1,0-1-1,0 1 0,-1 0 0,1-1 0,-1 1 0,1-1 1,-1 0-1,0 1 0,0-1 0,0 0 0,0 0 0,-1 0 0,1 1 1,-1-1-1,0 0 0,1 0 0,-1 0 0,0 0 0,-1 0 1,0-4-1,0 6 19,1 0 1,-1 0 0,0-1 0,0 1 0,0 0 0,0 0 0,0 0-1,0 0 1,0 0 0,0 0 0,0 1 0,-1-1 0,1 0-1,0 1 1,0-1 0,-1 0 0,1 1 0,0 0 0,-1-1-1,1 1 1,-1 0 0,1 0 0,-1-1 0,-2 1 0,-39 1 291,41-1-235,-1 0 35,0 1 0,0 0 0,1-1 1,-1 1-1,1 0 0,-1 1 1,1-1-1,-1 0 0,1 1 0,0-1 1,0 1-1,0 0 0,0 0 0,0 0 1,0 0-1,0 0 0,0 0 1,1 0-1,-1 1 0,1-1 0,0 0 1,0 1-1,0-1 0,0 1 1,0 0-1,0-1 0,1 1 0,-1 3 1,-1 3 93,0 1 1,1-1-1,0 1 1,1-1 0,0 1-1,3 18 1,-2-25-160,-1-1 1,1 0-1,0 1 1,0-1-1,0 0 1,0 1-1,0-1 1,0 0 0,1 0-1,-1 0 1,1 0-1,-1 0 1,1 0-1,0-1 1,-1 1-1,1-1 1,0 1-1,0-1 1,1 1-1,-1-1 1,0 0 0,0 0-1,0 0 1,1 0-1,2 0 1,5 1-537,0 0 1,1-1 0,-1 0 0,18-1 0,-17 0-751,17 0-3642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03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10114,'0'0'7811,"4"4"-7407,-2-1-429,1-1-1,0 0 0,0 0 0,0 0 1,0 0-1,1 0 0,-1-1 0,0 0 1,1 0-1,-1 1 0,1-2 0,0 1 1,-1 0-1,1-1 0,-1 0 0,1 0 1,0 0-1,-1 0 0,1 0 0,0-1 1,-1 0-1,1 1 0,-1-1 0,1-1 1,-1 1-1,0 0 0,1-1 0,-1 0 1,0 0-1,0 0 0,0 0 0,3-3 1,-4 2-132,1-1 0,-1 0 0,0 1 0,0-1 0,0 0 0,-1-1 1,1 1-1,-1 0 0,0 0 0,0-1 0,0-3 0,-1 6 162,0 1-1,1 0 1,-1-1-1,0 1 1,0-1-1,0 1 1,0 0-1,0-1 1,0 1-1,-1 0 1,1-1-1,0 1 1,-1 0-1,1-1 1,0 1-1,-1 0 1,0 0-1,1-1 1,-1 1-1,0 0 1,0 0-1,0 0 1,1 0-1,-1 0 1,0 0 0,0 0-1,0 0 1,-1 1-1,1-1 1,0 0-1,0 0 1,0 1-1,-1-1 1,1 1-1,0-1 1,-1 1-1,-1-1 1,0 1 162,-1-1 0,0 1 1,0 0-1,0 0 0,1 0 1,-1 0-1,0 1 0,0 0 1,1-1-1,-1 1 0,0 1 1,1-1-1,-1 0 0,1 1 1,-1 0-1,-4 3 0,5-2-17,0 1-1,1-1 0,-1 1 1,1-1-1,-1 1 1,1 0-1,0 0 0,1 0 1,-1 1-1,1-1 0,-1 0 1,1 0-1,1 1 0,-1 4 1,-1-2-31,1 1 1,0-1 0,1 1-1,-1 0 1,2-1 0,1 13-1,-2-18-112,1 0 0,-1 1 0,1-1 0,0 0 0,0 0 0,0 0 0,0 0 1,0 0-1,1-1 0,-1 1 0,0 0 0,1 0 0,-1-1 0,1 1 0,0-1 0,0 1 0,-1-1 0,1 0 0,0 0 0,0 0 0,0 0 0,0 0 0,0 0 0,1-1 0,-1 1 0,3 0 0,6 1-333,0 0 1,0-1 0,1-1 0,-1 0-1,0 0 1,17-3 0,-21 1-781,0 1 0,0-1 0,0 0 0,0-1 0,-1 0 0,11-5 1,7-8-7629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103 337 9882,'0'0'9321,"-2"-2"-8766,1 1-539,0 1 1,0-1 0,0 0 0,0 1 0,0-1 0,0 1-1,-1-1 1,1 1 0,0-1 0,0 1 0,0 0 0,0 0 0,-1-1-1,1 1 1,0 0 0,0 0 0,0 0 0,-1 0 0,1 1 0,0-1-1,0 0 1,0 0 0,0 1 0,-2 0 0,-1 1 39,1-1 1,0 1-1,0 0 0,0 0 1,1 1-1,-1-1 1,0 1-1,-3 4 0,1 0 64,0-1-1,1 1 0,-1 0 1,2 0-1,-1 1 0,1-1 0,-4 15 1,5-17-77,1 0 1,1 0 0,-1 1 0,1-1 0,0 11 0,0-15-40,1 0 0,-1 0 1,0 0-1,1 0 0,-1 0 1,0 0-1,1 0 0,-1 0 1,1 0-1,0 0 0,-1 0 1,1 0-1,0-1 0,-1 1 0,1 0 1,0 0-1,0-1 0,0 1 1,0 0-1,-1-1 0,1 1 1,0-1-1,0 1 0,0-1 1,0 0-1,1 1 0,-1-1 1,0 0-1,0 0 0,0 1 0,0-1 1,2 0-1,4 0-132,0 0 1,1 0-1,-1-1 0,0 0 0,0 0 0,0 0 1,0-1-1,0 0 0,0-1 0,0 0 1,-1 0-1,13-7 0,-12 5-493,0-1 0,0 0 0,-1 0 0,1 0 0,-1-1 0,7-10 0,-7 7-346,0 0 0,0-1 0,-1 0 0,0 0 0,-1 0 0,-1-1 0,1 1 0,-2-1 0,3-23 0,-3-5 228,-4-64 0,1 90 1980,-1 1 0,0-1-1,-6-18 1,7 28-751,0 1-1,0-1 1,0 1 0,0 0-1,-1 0 1,1 0-1,-1 0 1,0 0 0,0 0-1,0 0 1,0 0 0,-1 0-1,1 1 1,-1 0 0,1-1-1,-1 1 1,0 0-1,-6-3 1,9 5-435,-1 0 1,0-1-1,1 1 0,-1 0 1,0 0-1,1 0 0,-1 0 1,0 0-1,1 0 0,-1 0 1,0 0-1,1 0 0,-1 0 1,0 1-1,1-1 0,-1 0 1,0 0-1,1 1 0,-1-1 1,0 0-1,1 1 0,-1-1 1,1 0-1,-1 1 0,1-1 1,-1 1-1,1-1 0,-1 1 1,1-1-1,-1 1 0,1 0 1,0-1-1,-1 1 0,1-1 1,0 1-1,0 0 0,-1 1 1,-5 28 158,6-25-70,-3 222 1065,3-197-1095,2-5 30,2 0 0,0-1 0,12 40 0,6 32-6167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9:17.6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98 1 8106,'0'0'12562,"-14"22"-12044,-41 75-149,50-90-304,2 0 0,-1 1 0,1-1 0,0 1 0,1 0 0,-1 0 0,2 0 0,-1 0 0,1 0 0,0 0 0,1 0 0,1 16 0,0 2 105,-2-25-165,2 1-1,-1 0 1,0 0 0,0 0-1,1 0 1,-1-1 0,1 1-1,-1 0 1,1 0 0,0-1-1,-1 1 1,1 0 0,0-1-1,0 1 1,0-1 0,1 1-1,-1-1 1,0 1-1,1-1 1,-1 0 0,2 2-1,0-2 18,1 1 0,-1 0 0,0-1-1,1 1 1,-1-1 0,1 0 0,-1-1-1,1 1 1,0 0 0,5-1 0,-3 1-258,-1-1 1,1-1-1,-1 1 0,1-1 1,-1 0-1,1 0 1,-1 0-1,1-1 1,-1 0-1,0 0 1,0 0-1,0-1 1,0 1-1,7-6 1,3-10-5637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04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8 132 224,'0'0'9554,"-1"-18"-8611,-1-8-237,0-15-464,2-5 9486,-1 106-9001,0-1-522,2-1-1,2 0 1,15 73-1,-16-118-280,-1-8-135,0 1 0,1 0 0,0-1 1,-1 1-1,5 6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04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10234,'0'0'5900,"21"2"-5775,72 9-57,-83-10-61,-1 1 0,1 0 0,-1 1 0,0 0 0,0 0 0,0 0 0,0 2 0,-1-1 0,1 1 0,-1 0 0,0 0 0,7 8 0,-11-8 144,1 0 1,-1 0-1,0 0 1,0 1-1,-1 0 0,0 0 1,0 0-1,0 0 1,-1 1-1,0-1 1,0 0-1,0 1 1,-1 0-1,0-1 1,0 8-1,0 11 550,-2-18-592,1-1-1,0 0 1,0 0-1,1 1 1,0-1-1,0 0 1,0 0-1,1 0 1,0 0-1,0 0 1,0 0-1,4 6 0,-4-11-81,-1 0 0,1 1 0,0-1-1,-1 0 1,1 0 0,0-1 0,0 1-1,0 0 1,0-1 0,0 1 0,0-1-1,0 1 1,0-1 0,0 0-1,0 0 1,0 0 0,0 0 0,0 0-1,2-1 1,0 1-8,0-1 1,0 0-1,0 0 0,0 0 1,0 0-1,-1-1 0,1 0 0,6-3 1,-5 0-28,1 1 0,-1-1 0,0-1 0,0 1 0,-1-1 0,0 0 1,0 0-1,0 0 0,0 0 0,-1-1 0,0 0 0,2-9 0,-2 5-30,0 1-1,-1-1 1,0 0-1,-1 0 1,0 0-1,0 0 0,-3-17 1,2 26 32,0 1 1,-1 0-1,1-1 1,0 1-1,-1 0 1,0-1-1,1 1 1,-1 0-1,1 0 1,-1 0-1,0 0 1,0-1-1,0 1 1,0 0-1,0 0 1,0 0-1,0 1 1,0-1-1,0 0 1,-2-1-1,-1 0 4,0 1-1,1 0 1,-1-1-1,0 1 1,0 0-1,0 1 1,-5-1-1,-1 0-38,-1 1-1,1 1 0,0-1 1,-1 2-1,-10 2 0,18-3-85,0 0-1,-1 0 1,1 0-1,0 1 1,0-1-1,0 1 1,1 0-1,-1 0 1,-3 4-1,-11 14-5175,11-10-1685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06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0 356 10234,'0'0'6147,"29"-13"-5747,92-41-511,-108 47-200,1 0-1,-1 0 0,0-1 1,-1-1-1,0 0 0,0 0 1,-1-1-1,0-1 0,-1 0 1,0-1-1,-1 1 0,13-22 1,-19 27 343,1 0 1,-1-1 0,0 1-1,0-1 1,-1 1-1,0-1 1,0 0 0,-1 0-1,0 0 1,0 0 0,0 0-1,-1 0 1,0 0 0,-3-14-1,3 19 132,-1 0 0,0 1 0,1-1 0,-1 0 0,0 1-1,0-1 1,0 1 0,0 0 0,-1-1 0,1 1 0,0 0 0,-1-1-1,1 1 1,-1 0 0,1 0 0,-1 0 0,1 1 0,-1-1 0,1 0 0,-1 0-1,0 1 1,0-1 0,1 1 0,-1 0 0,0-1 0,0 1 0,0 0 0,-1 0-1,0 0-49,0 0-1,0 0 0,1 0 1,-1 0-1,0 0 0,0 1 1,1-1-1,-1 1 0,0 0 1,1 0-1,-1 0 0,1 0 1,-1 0-1,1 0 0,-1 1 1,1-1-1,0 1 0,-3 3 1,-2 4 64,1 0 1,0 1 0,1 0-1,0 0 1,0 0 0,1 1-1,1 0 1,-1 0 0,2 0 0,-2 12-1,0 15 318,1 60 1,2-94-488,1 0 1,1 0-1,-1 0 1,0 0-1,1 0 1,0 0-1,0 0 1,0 0-1,0-1 1,1 1-1,0-1 1,-1 1-1,1-1 1,0 1-1,1-1 1,3 5-1,-2-5-54,-1-1-1,1 1 0,-1-1 0,1 1 1,0-1-1,0-1 0,0 1 1,0 0-1,1-1 0,-1 0 0,0 0 1,1 0-1,-1-1 0,9 1 0,-3 0-538,0-1 0,1 0-1,-1-1 1,16-3-1,15-12-5010,-7-4-3094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06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31 11947,'0'0'8815,"-20"22"-8234,-59 71-162,76-89-393,0 0 0,0 0 0,1 0 0,-1 0 0,1 0 0,0 1 0,-2 6 0,6 13 107,-1-18-95,-1-4-28,1 0 0,-1-1 0,1 1 0,0 0 0,-1 0 0,1-1 1,0 1-1,0 0 0,0-1 0,0 1 0,1-1 0,-1 1 0,0-1 0,1 0 1,-1 0-1,1 1 0,-1-1 0,1 0 0,1 1 0,2 0-1,-1 0-1,1-1 0,-1 1 1,1-1-1,-1 0 1,1 0-1,8 0 0,-6-1-104,0 0 0,0 0 1,0 0-1,0-1 0,0 0 0,0-1 0,0 1 0,0-1 0,-1-1 0,10-4 0,-11 4-77,-1 0 0,1-1 1,-1 0-1,0 0 0,0 0 0,-1 0 0,1-1 0,-1 1 0,0-1 0,0 0 0,-1 0 1,1 0-1,-1 0 0,0-1 0,1-5 0,-1 1-78,0-1-1,0 0 1,-1 1 0,-1-1-1,0 0 1,0 0 0,-3-10-1,3 18 261,-1-1 1,0 1-1,0 0 0,0-1 0,0 1 1,-1 0-1,1 0 0,-1 0 0,0 0 1,0 0-1,0 1 0,0-1 0,0 0 1,-1 1-1,1 0 0,-1-1 0,0 1 1,1 0-1,-1 1 0,0-1 0,0 0 1,0 1-1,0-1 0,-1 1 0,1 0 1,0 0-1,-1 0 0,1 1 0,0-1 1,-5 1-1,21 15-4233,6-2-87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07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23 9250,'0'0'10694,"-25"-5"-10114,-79-12-92,101 17-458,0 0 0,0 0 0,1 0 0,-1 0-1,0 1 1,0-1 0,0 1 0,1 0-1,-1 0 1,0 0 0,1 0 0,-1 1-1,1-1 1,-1 0 0,1 1 0,0 0-1,-1 0 1,1 0 0,0 0 0,0 0-1,0 0 1,1 0 0,-1 0 0,0 1-1,1-1 1,0 1 0,-1-1 0,1 1-1,0 0 1,0 0 0,1-1 0,-1 1-1,0 3 1,0-1 21,-1 1-2,0 1-1,0 0 0,1 0 1,0 0-1,0 0 0,1-1 1,0 1-1,2 12 0,-2-17-45,0 1-1,1-1 1,-1 0-1,1 0 1,0 1 0,0-1-1,0 0 1,0 0-1,0 0 1,0 0-1,1 0 1,-1 0 0,1 0-1,-1 0 1,1 0-1,0-1 1,0 1-1,0-1 1,0 1 0,0-1-1,0 0 1,0 0-1,0 0 1,0 0-1,0 0 1,1 0 0,2 0-1,5 1 18,-1-1-1,1 0 1,16-1 0,-19 0-524,0-1 1,0 0-1,0-1 0,0 1 1,-1-1-1,1 0 0,0-1 1,11-6-1,-13 6 166,-1 0 0,1-1 0,-1 1 0,0-1 0,0 0 0,0 0 0,0-1 0,-1 1 0,0-1 0,0 1 0,0-1 0,0 0 0,-1 0 0,0-1 0,0 1 0,0 0 0,-1-1 0,1 1 0,-1-1 0,-1 1 0,1-8 0,0-24 3940,-2 37-3459,0 0 1,1-1-1,-1 2 1,1-1-1,-1 0 1,0 0-1,1 0 1,-1 0-1,1 0 1,-1 0-1,0 1 0,1-1 1,-1 0-1,1 0 1,-1 1-1,1-1 1,-1 0-1,1 1 1,-1-1-1,1 1 1,-1-1-1,1 0 1,0 1-1,-1-1 1,1 1-1,0-1 1,-1 1-1,1 1 1,-4 10 265,2 1-1,-1-1 1,2 1 0,0 0 0,0 0 0,2 17 0,-1-10-308,0-19-110,0 1-1,0 0 1,0-1 0,0 1 0,0 0-1,0-1 1,1 1 0,-1 0 0,1-1-1,-1 1 1,1-1 0,-1 1 0,1-1 0,0 1-1,0-1 1,0 1 0,0-1 0,0 0-1,0 1 1,0-1 0,0 0 0,1 0-1,-1 0 1,0 0 0,1 0 0,-1 0-1,0 0 1,1-1 0,2 2 0,2-1-450,0 0 0,1 0 1,-1 0-1,0-1 1,1 0-1,8 0 0,3-1-2101,15 1-4120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07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 10578,'0'0'8754,"-23"-1"-7663,-73 2-360,91-1-670,1 1 0,-1 0 0,0 1 0,1-1 1,0 1-1,-1 0 0,1 0 0,0 0 0,0 1 0,0 0 1,0-1-1,0 1 0,1 1 0,-1-1 0,1 0 0,0 1 1,0 0-1,0-1 0,1 1 0,-1 1 0,1-1 0,-3 8 1,1-6 10,1 1-10,0-1 0,0 1 0,0 0 0,1 0 0,0-1 0,1 1 1,-1 1-1,1 8 0,1-14-54,-1 0 1,1 0 0,0 0-1,1 0 1,-1 0 0,0 1-1,1-1 1,-1 0 0,1 0-1,-1 0 1,1 0-1,0 0 1,0 0 0,0 0-1,0 0 1,0-1 0,1 1-1,-1 0 1,0-1 0,1 1-1,-1-1 1,1 1 0,0-1-1,0 0 1,-1 1-1,1-1 1,0 0 0,0 0-1,0 0 1,3 0 0,4 2-84,1-1 0,-1-1 0,0 1 1,1-1-1,-1-1 0,17-1 0,-20 0-142,0 1 0,0-2 0,0 1 0,0 0 0,0-1 0,-1 0-1,1-1 1,-1 1 0,1-1 0,-1 0 0,0 0 0,5-5 0,4-5-2169,-1-2 1,-1 1 0,16-24 0,-4-3-6308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07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10490,'0'0'11225,"-6"13"-10663,1 0-453,0 1 1,1 1-1,0-1 1,1 0-1,0 1 1,0 18 0,2 7 97,1 116 472,1-130-610,2 0-1,1-1 1,14 49 0,17 39-1604,-34-110-676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09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91 6209,'0'0'8525,"1"-11"-7496,2-37 206,-3 46-1174,0 1 0,0 0-1,0 0 1,0 0 0,0 0 0,-1-1-1,1 1 1,0 0 0,-1 0-1,1 0 1,0 0 0,-1 0 0,0 0-1,1 0 1,-1 0 0,1 0 0,-1 0-1,0 0 1,0 0 0,0 0-1,1 0 1,-1 1 0,0-1 0,0 0-1,0 1 1,0-1 0,0 0-1,0 1 1,-1-1 0,1 1 0,-1-1-1,-3 0 38,1 1-1,-1-1 0,0 1 1,0 0-1,-9 1 1,3 0 74,4 0-126,0-1 0,1 1 0,0 1 1,-1 0-1,1 0 0,0 0 1,-1 0-1,1 1 0,1 0 1,-1 0-1,0 1 0,1 0 1,0 0-1,-1 0 0,2 0 1,-1 1-1,0 0 0,1 0 0,0 0 1,0 1-1,1-1 0,-1 1 1,1 0-1,0 0 0,1 0 1,0 0-1,0 0 0,0 1 1,0-1-1,1 1 0,0-1 1,0 8-1,1-10-34,0 0-1,0 0 1,1 0-1,-1 0 1,1 0 0,0 0-1,0 0 1,0 0 0,0-1-1,1 1 1,-1 0 0,4 4-1,-3-6-12,0 1 0,1-1 0,-1 0 0,1 1 0,-1-1 0,1 0 1,0-1-1,0 1 0,0 0 0,0-1 0,0 0 0,1 0 0,-1 0 0,0 0 0,6 1 0,38 4-117,-39-6-569,1 0 0,-1 0 0,0-1 0,0 0 1,0 0-1,12-4 0,-16 4 291,0-1 1,0 1-1,-1-1 0,1 0 1,0 0-1,-1-1 1,1 1-1,-1-1 1,0 1-1,0-1 0,0 0 1,0 0-1,0 0 1,-1-1-1,1 1 0,-1-1 1,0 1-1,0-1 1,0 0-1,-1 0 1,1 0-1,-1 0 0,0 0 1,0 0-1,0-5 1,0-22 4765,-1 20 3436,0 19-6427,0 6-1117,1 0 1,0 0 0,1 0 0,0 0 0,1-1 0,6 17-1,-7-26-265,-1 0 0,1 1 1,0-1-1,0 0 0,0-1 0,1 1 0,-1 0 0,1-1 0,0 1 0,0-1 0,0 0 0,0 0 0,1 0 0,-1 0 0,1-1 0,0 1 0,0-1 0,0 0 0,0 0 0,0-1 0,0 1 0,0-1 0,1 0 0,5 1 0,45 1-2279,-51-4 1406,0 1 1,-1 0-1,1-1 1,0 0 0,0 0-1,-1 0 1,6-3-1,7-7-4996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11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8 5761,'0'0'5209,"-3"-7"-5449,1 7 176,-1 0 32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12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39 376 9882,'-26'32'1887,"80"-89"291,-41 46-2465,-1-2 0,0 1 0,0-1 0,-1-1 0,-1 0 0,-1-1 0,0 1 0,0-2 0,7-21 0,-11 20-89,-2 0-1,0-1 1,-1 1 0,-1-1 0,-1-30-1,-1 45 547,1 0 0,-1 1 1,1-1-1,-1 1 0,0-1 0,0 1 0,0-1 0,0 1 0,-1 0 0,1 0 1,-1-1-1,1 1 0,-1 0 0,0 0 0,1 1 0,-1-1 0,0 0 0,-1 0 1,1 1-1,0 0 0,0-1 0,-1 1 0,1 0 0,0 0 0,-1 0 0,1 0 1,-1 1-1,1-1 0,-6 0 0,4 0 52,1 1-1,-1-1 1,0 1-1,0 0 1,1 0-1,-1 0 1,0 0 0,0 1-1,0 0 1,1-1-1,-1 2 1,0-1-1,1 0 1,-1 1 0,1-1-1,0 1 1,-1 0-1,1 0 1,0 0-1,-3 4 1,-1 3-3,0 0 0,1 0 0,1 1 0,0 0 0,0 1 0,1-1 0,0 1 0,1-1 0,0 1 0,0 0 0,-1 21 0,2 5 134,1 0 0,5 46 0,-3-68-301,1-1 0,1 0 1,1 1-1,0-1 0,0-1 0,2 1 0,-1-1 0,10 15 0,-12-23-81,0 1 0,1 0 0,0-1 0,0 0 0,0 0 0,1 0-1,-1 0 1,1-1 0,0 1 0,1-1 0,-1-1 0,1 1 0,0-1 0,0 0 0,0 0 0,0-1 0,0 1 0,0-1 0,1-1 0,6 2 0,50-2-4665,-39-1-1300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29.3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266 45 472,'-3'-4'18310,"-12"-13"-17651,10 14-636,-1 0-1,0 0 0,0 0 0,0 1 1,0 0-1,0 0 0,0 0 0,-1 1 0,1 0 1,0 0-1,-1 0 0,1 1 0,-9 1 1,8-1-36,0 0 1,-1 1-1,1 0 1,0 1-1,0-1 1,0 1-1,0 1 1,0-1-1,1 1 1,-1 0-1,-9 7 1,11-6 9,0 0 0,1 1 0,-1-1 1,1 1-1,0 0 0,0 1 0,1-1 0,-1 1 0,1 0 1,0-1-1,1 1 0,-3 7 0,2-1 0,1-1 0,0 1 0,0 0 0,1 0 0,1 21 0,1-28 2,-1 0-1,1 0 0,0 0 1,0-1-1,0 1 0,1 0 1,-1-1-1,1 1 0,0-1 1,1 0-1,-1 1 0,1-1 1,-1 0-1,1 0 0,6 5 1,-3-3 8,1-1 0,0 1 1,1-1-1,-1 0 0,1-1 0,0 0 1,17 6-1,-2-3-65,0-1 0,1-1-1,0-1 1,0-1 0,37 0 0,-50-3-367,0 0 0,0-1 1,-1 0-1,1-1 0,0 0 0,-1 0 0,1-1 1,-1-1-1,0 0 0,0 0 0,0-1 1,-1 0-1,16-12 0,14-17-4769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12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1 424 2713,'0'0'12624,"25"-26"-12227,81-83-384,-94 97-171,-1 0-1,0 0 1,-1-2-1,-1 1 1,0-1-1,0 0 1,7-21-1,-12 22 121,0-1 0,-1 1 0,-1-1 0,0 0 0,-1 0-1,-1-21 1,0 33 124,-1 0-1,1 0 0,-1 0 1,1 0-1,-1 0 0,1 0 1,-1 1-1,0-1 0,0 0 1,0 0-1,0 1 0,0-1 1,-1 0-1,1 1 0,0-1 1,-1 1-1,1-1 0,-1 1 1,0 0-1,1 0 0,-1 0 1,0 0-1,0 0 0,1 0 1,-1 0-1,-3 0 0,3 0 39,-1 0-1,1 0 0,-1 1 1,1-1-1,-1 1 0,0 0 1,1 0-1,-1 0 0,1 0 1,-1 0-1,1 0 0,-1 1 1,0-1-1,1 1 0,-1 0 1,1-1-1,0 1 0,-1 1 0,1-1 1,0 0-1,-3 2 0,-1 3 8,1 0 0,0-1 0,1 2-1,-1-1 1,1 1 0,0-1-1,1 1 1,0 0 0,0 0 0,0 1-1,1-1 1,0 1 0,0-1-1,0 10 1,-2 17 418,2 65 0,3-69-307,-1-17-181,0 0 0,1 0 0,1 0 0,0 0 0,1 0 0,1 0 0,8 20 0,-10-28-63,0 0 1,1-1-1,-1 1 1,1-1 0,0 0-1,0 0 1,1 0-1,-1 0 1,1 0-1,0-1 1,0 1 0,0-1-1,1 0 1,-1-1-1,1 1 1,-1-1-1,1 0 1,0 0 0,0 0-1,0 0 1,0-1-1,8 1 1,-5-1-339,0 0 1,0-1-1,0 0 1,0 0-1,0-1 0,0 0 1,9-3-1,13-14-4741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13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23 9570,'0'0'9694,"-13"1"-9011,8-1-627,1 0-1,1 0-1,-1 0 0,0 0 0,1 0 1,-1 1-1,1 0 0,-1-1 0,1 1 1,-1 0-1,1 1 0,0-1 0,0 1 1,-1-1-1,1 1 0,0 0 0,0 0 1,1 0-1,-1 1 0,0-1 0,1 0 1,-1 1-1,1 0 0,0 0 0,0 0 1,0 0-1,0 0 0,0 0 0,-1 4 1,2-3-5,-1 1 0,1 0 0,0 0 0,0 0 0,0 0 1,0 0-1,1 0 0,0 0 0,0 0 0,0 0 0,1 0 0,2 8 1,-3-10-46,1-1 1,0 0 0,1 0 0,-1 0-1,0 0 1,1 0 0,-1 0 0,1 0-1,-1 0 1,1-1 0,0 1 0,0-1 0,0 1-1,0-1 1,0 0 0,0 1 0,0-1-1,0 0 1,0-1 0,1 1 0,-1 0 0,0 0-1,1-1 1,-1 0 0,0 1 0,1-1-1,2 0 1,2 0-40,1 1-228,-1-1 1,0 0 0,0 0 0,0 0-1,12-3 1,-17 2 97,-1 1 0,1-1 1,0 0-1,-1 0 0,1 1 0,0-1 0,-1 0 0,1 0 1,-1-1-1,1 1 0,-1 0 0,0 0 0,0-1 0,1 1 1,-1-1-1,0 1 0,0-1 0,0 1 0,-1-1 0,1 0 1,0 1-1,-1-1 0,1 0 0,-1 0 0,1 1 0,-1-1 1,1-2-1,-1-5-133,0 0 1,0 0 0,0 0-1,-1 0 1,-1 0-1,1 0 1,-1 0-1,-1 0 1,0 0 0,0 1-1,-5-9 1,6 11 329,1 6 66,1-1 0,0 0-1,-1 1 1,1-1-1,0 0 1,-1 1 0,1-1-1,0 0 1,0 1-1,-1-1 1,1 0-1,0 0 1,0 1 0,0-1-1,0 0 1,0 1-1,0-1 1,0 0 0,0 0-1,0 1 1,1-1-1,-1 0 1,0 0 0,0 1-1,1-1 1,-1 0-1,0 1 1,1-1 0,0 0-1,21-2 2461,-13 3-2936,-5 1 424,0-1 0,1 1 0,-1 0 0,0 0 1,-1 1-1,1-1 0,0 1 0,0 0 0,-1 0 0,1 0 0,-1 0 0,1 1 0,-1-1 0,0 1 0,0 0 1,0 0-1,0 0 0,-1 0 0,1 0 0,-1 1 0,0-1 0,0 1 0,2 6 0,1-1-16,-1 1 1,0 0-1,-1 0 0,0 1 0,-1-1 0,0 1 1,0-1-1,-1 13 0,-1 8-143,0-25-145,0-20-77,1 6 67,0 0 0,0 0 0,0 0 0,1 0 0,0 1 0,0-1 0,1 1 0,0-1 0,1 1 0,7-12 0,-9 15 279,1 0 0,-1 1 0,1-1-1,0 1 1,0 0 0,0 0 0,0 0 0,1 0 0,-1 1-1,1-1 1,-1 1 0,1 0 0,0 0 0,0 0 0,0 0 0,0 1-1,1 0 1,-1-1 0,0 2 0,8-2 0,-11 2 72,0 1 0,0-1-1,1 1 1,-1-1 0,0 1 0,0-1 0,0 1 0,0-1 0,0 1 0,0 0 0,0 0 0,0-1 0,-1 1 0,1 0 0,0 0-1,0 0 1,-1 0 0,1 0 0,0 0 0,-1 0 0,1 0 0,-1 1 0,0-1 0,1 0 0,-1 0 0,0 0 0,1 2 0,6 41 895,-5-31-734,0 0-147,-1-4 38,0 0-1,1 0 1,0 0 0,1 0 0,6 16 0,-8-23-178,0 0 0,0-1 0,0 1 1,1 0-1,-1-1 0,0 1 0,1-1 0,-1 0 0,1 1 0,-1-1 1,1 0-1,0 0 0,-1 0 0,1 0 0,0 0 0,0-1 0,-1 1 0,1 0 1,0-1-1,0 1 0,0-1 0,0 0 0,0 0 0,0 0 0,0 0 0,0 0 1,0 0-1,0 0 0,0-1 0,0 1 0,0-1 0,0 1 0,-1-1 1,3 0-1,-1-1-498,-1 1 0,1 0 1,-1 0-1,1-1 0,-1 1 1,0-1-1,1 0 0,2-3 1,14-19-9566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14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8010,'0'0'8249,"3"158"-6864,0-109-729,-1-3-168,1-6-304,-1-7-176,1-7-16,2-8-224,-3-11-1200,3-7-937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14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4233,'0'0'14246,"10"16"-13492,16 30-325,23 54 0,-40-76-329,-7-18-101,0 0 1,0 0-1,0 0 0,1 0 1,0-1-1,0 1 0,0-1 1,1 0-1,7 9 0,-10-13-66,0 0-1,0 0 0,0-1 1,0 1-1,1 0 0,-1-1 0,0 0 1,0 1-1,0-1 0,1 1 1,-1-1-1,0 0 0,0 0 1,1 0-1,-1 0 0,0 0 0,1 0 1,-1 0-1,0 0 0,0 0 1,1-1-1,-1 1 0,0-1 1,0 1-1,0-1 0,0 1 0,1-1 1,-1 1-1,0-1 0,0 0 1,0 0-1,0 1 0,0-1 1,-1 0-1,1 0 0,0 0 0,0 0 1,0 0-1,-1 0 0,2-3 1,2-3-356,1-1 1,-1 1-1,-1-1 1,4-12 0,18-68-2176,-12 28 4081,-22 129 4770,3 107-4606,6-175-1695,0 0 1,0-1-1,0 1 0,0 0 1,0 0-1,0-1 0,1 1 1,-1 0-1,0 0 0,0-1 1,0 1-1,1 0 0,-1 0 1,0-1-1,1 1 0,-1 0 0,1-1 1,-1 1-1,1-1 0,-1 1 1,1 0-1,-1-1 0,1 1 1,0-1-1,-1 0 0,1 1 1,1 0-1,20 1-5982,-19-2 4892,7 0-3711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15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4489,'0'0'14680,"-4"22"-13913,4-19-737,-8 52 600,-1 70 1,9-120-582,0-1 0,1 1 0,0 0 0,-1-1 0,1 1-1,1-1 1,-1 1 0,1-1 0,-1 0 0,1 1 0,1-1 0,-1 0 0,0 0-1,1 0 1,0-1 0,5 6 0,-6-7-131,0-1 0,0 1 0,1 0-1,-1 0 1,1-1 0,0 0 0,-1 1 0,1-1-1,0 0 1,0-1 0,0 1 0,0 0 0,-1-1-1,1 1 1,0-1 0,0 0 0,0 0 0,0 0-1,0-1 1,0 1 0,0 0 0,0-1 0,0 0-1,0 0 1,-1 0 0,6-3 0,11-12-3299,-4-6-2603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15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56 156 9738,'0'0'5457,"102"-13"-6137,-81 5-2409,-9 1-7569</inkml:trace>
  <inkml:trace contextRef="#ctx0" brushRef="#br0" timeOffset="1">56 156 11867,'-56'-148'1840,"56"146"-1408,0-4 472,18 6-776,8 0-56,12 0-144,-5 0-1424,-2 0-2673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16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8546,'0'0'10586,"0"4"-10287,-1 50 769,2 73-364,4-109-1057,0-28-664,2-31 127,-4-30 622,-3 56 382,0 0-1,1 0 1,0 0-1,1 0 1,5-18-1,-7 33-97,0 0 0,0 0 0,0 0 0,0-1 0,1 1 0,-1 0 0,0 0 0,0 0 0,0 0 0,0 0 0,0-1 0,0 1 0,1 0 0,-1 0 0,0 0 0,0 0 0,0 0 0,0 0 0,1 0 0,-1 0-1,0 0 1,0 0 0,0 0 0,1 0 0,-1 0 0,0-1 0,0 1 0,0 1 0,0-1 0,1 0 0,-1 0 0,0 0 0,0 0 0,0 0 0,1 0 0,-1 0 0,0 0 0,0 0 0,0 0 0,0 0 0,1 0 0,-1 0 0,0 1 0,0-1 0,0 0 0,0 0 0,0 0 0,1 0 0,-1 0 0,0 1 0,0-1-1,0 0 1,0 0 0,0 0 0,0 0 0,0 1 0,0-1 0,0 0 0,0 0 0,0 1 0,7 11 169,7 45 445,-13-46-588,1-1-1,0 0 1,0 1 0,1-1-1,1-1 1,0 1 0,0 0-1,1-1 1,0 0 0,7 11-1,-10-19-52,-1 0 0,1 1 0,-1-1-1,1 0 1,0 0 0,0 0 0,-1 0-1,1 0 1,0-1 0,0 1 0,0 0-1,0-1 1,0 0 0,0 1 0,0-1-1,0 0 1,0 0 0,0 0 0,0 0-1,0 0 1,-1 0 0,1-1 0,0 1-1,0-1 1,0 1 0,4-3 0,-1 1-176,1-1-1,0 0 1,-1 0 0,1-1 0,-1 1 0,0-1 0,5-6 0,7-8-832,0-1 0,-2-1 0,0-1 0,17-32 0,-22 33 1714,-1 1 1,13-40-1,-24 80 3549,-3 29-3824,0-20-131,0 2 0,3-1 0,0 0-1,4 39 1,-2-68-315,0 0 0,0 0 0,1 0 0,-1 0 0,1 0 0,-1 0 0,1 0 0,0 0 0,0 0 0,0 0 0,0 0 0,0-1 0,0 1 0,0 0-1,1-1 1,-1 1 0,0-1 0,1 1 0,-1-1 0,1 0 0,2 2 0,-3-3-223,1 1 0,-1 0 0,1-1 1,-1 0-1,1 1 0,-1-1 0,1 0 0,0 0 0,-1 0 0,1 0 1,-1 0-1,1 0 0,-1 0 0,1 0 0,-1-1 0,1 1 0,-1-1 0,1 1 1,1-2-1,10-8-5725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16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11723,'0'0'8584,"-15"21"-7810,-47 73-49,57-86-640,1 1 1,0-1-1,0 1 1,0 0-1,1 0 0,0 0 1,1 0-1,0 0 0,1 1 1,0-1-1,0 1 1,1-1-1,1 14 0,-1 1 90,0-21-166,1-1 1,-1 1 0,0 0 0,1-1 0,0 1-1,-1-1 1,1 1 0,0 0 0,0-1 0,1 0-1,-1 1 1,0-1 0,1 0 0,0 0 0,-1 1-1,1-1 1,0-1 0,0 1 0,0 0 0,0 0-1,0-1 1,1 1 0,-1-1 0,0 0 0,1 1-1,-1-1 1,1 0 0,0-1 0,-1 1 0,1 0-1,-1-1 1,1 1 0,3-1 0,1 1-79,-1-1 0,0 1 0,1-1 1,-1-1-1,1 1 0,-1-1 0,0 0 1,1-1-1,-1 0 0,0 0 0,0 0 1,0 0-1,8-6 0,-8 4-71,-1-1 0,0 1 0,0-1 0,-1-1 0,0 1 0,1-1 0,-2 1-1,1-1 1,-1 0 0,0-1 0,0 1 0,0 0 0,-1-1 0,0 0 0,-1 1 0,1-1 0,-1 0 0,-1 0 0,1 0-1,-1 0 1,0 0 0,-1 0 0,1 1 0,-3-9 0,2 12 179,0-1 0,0 0 1,0 1-1,-1-1 0,1 1 0,-1 0 0,0-1 1,0 1-1,0 0 0,-1 0 0,1 0 0,-1 0 0,1 0 1,-1 1-1,0-1 0,0 1 0,0 0 0,0 0 1,-1 0-1,1 0 0,-1 1 0,1-1 0,-5 0 1,-2-2-708,0 1 0,0 1 0,-19-3 1,-9 4-8205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17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7402,'100'62'5706,"-98"-61"-5585,-1-1-1,1 1 0,-1 0 1,1 0-1,-1 0 1,1 0-1,-1 0 1,0 0-1,1 0 1,-1 0-1,0 0 0,0 1 1,0-1-1,0 1 1,1 1-1,5 21 1225,-2-1-1,3 32 0,-3 105-890,-5-160-895,1-3-415,0 0 572,-1 0-1,1 0 1,-1-1-1,0 1 1,0 0 0,0 0-1,-2-5 1,1-5-119,0-23-430,0 18 956,0 1-1,2-1 1,0 1 0,4-26 0,-4 40-30,0-1 1,0 1 0,0-1 0,1 1 0,-1-1 0,1 1-1,-1 0 1,1 0 0,0 0 0,0 0 0,1 0 0,-1 0-1,1 0 1,-1 1 0,1-1 0,0 1 0,0 0 0,0 0-1,0 0 1,0 0 0,1 0 0,-1 1 0,0-1 0,1 1-1,-1 0 1,7-1 0,-4 1 38,0 0-1,0 0 1,0 0-1,0 1 1,0 0-1,1 0 1,10 2-1,-15-1-111,0 0-1,0-1 0,-1 1 1,1 0-1,0 0 0,-1 0 1,1 0-1,-1 0 0,1 1 1,-1-1-1,0 0 0,0 1 1,1-1-1,-1 0 0,0 1 1,0 0-1,0-1 0,-1 1 1,1 0-1,0-1 0,0 1 1,-1 0-1,1 0 0,-1-1 1,0 1-1,0 0 0,1 0 1,-1 0-1,-1 2 1,2 0-10,-1 0 0,0 1 0,0-1 0,-1 0 0,1 0 0,-1 1 0,0-1 0,0 0 0,-1 0 1,1 0-1,-1 0 0,0 0 0,0-1 0,-4 7 0,2-6-9,0 1-1,-1-1 1,1 1-1,-1-1 1,0-1 0,0 1-1,-1-1 1,1 0-1,-8 3 1,10-4 92,0-1 0,1 0 1,-1-1-1,0 1 0,0 0 0,1-1 0,-1 0 1,0 1-1,-5-2 0,6 1 168,21 24 736,-11-18-1037,1 0 0,-1 0 0,1-1 0,0-1 0,0 1 0,1-1 0,-1-1 0,1 0 0,0 0 0,20 2 0,14-5-2949,-2-11-3786,-18-3-2590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1:17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11883,'0'0'9654,"-2"24"-9166,-9 72-287,11-91-187,-1 1 1,1-1-1,0 0 0,1 0 1,-1 0-1,3 9 0,-3-13-6,1 1 0,-1-1 1,1 1-1,0-1 0,0 1 0,-1-1 0,1 1 0,0-1 1,0 1-1,0-1 0,1 0 0,-1 0 0,0 0 0,2 2 0,1-2-50,-1 1 0,1-1 0,-1 0 0,1 0 0,0 0 0,-1-1 0,1 1 0,0-1 0,0 0-1,-1 0 1,8-1 0,4 1-450,-12 0 278,0 0 0,0 0-1,0-1 1,0 1 0,0-1-1,0 1 1,0-1 0,-1 0-1,1 0 1,0 0 0,0 0-1,-1-1 1,1 1 0,-1-1 0,1 0-1,-1 0 1,0 1 0,0-1-1,0-1 1,0 1 0,0 0-1,0 0 1,0-1 0,-1 1-1,1-1 1,-1 0 0,0 1-1,0-1 1,2-5 0,5-40-1986,-7 0 3864,-1 39-585,-5-2 1889,5 11-2925,0 0 0,0 0 0,-1 0 0,1 0 0,0 0 0,0 0 1,0 0-1,-1 0 0,1 0 0,0 0 0,0 0 0,0 0 0,0 0 0,-1 0 0,1 0 0,0 0 0,0 0 0,0 0 0,-1 0 0,1 0 0,0 1 0,0-1 0,0 0 0,0 0 0,-1 0 0,1 0 0,0 0 0,0 0 0,0 1 0,0-1 0,0 0 0,0 0 0,-1 0 0,1 0 0,0 1 0,0-1 0,0 0 0,0 0 0,0 0 0,0 0 0,0 1 0,0-1 0,0 0 0,0 0 0,0 0 1,0 1-1,0-1 0,0 0 0,0 0 0,0 0 0,0 1 0,0-1 0,0 0 0,0 0 0,0 0 0,1 1 0,-1-1 0,0 0 0,0 0 0,0 0 0,3 280 2303,-3-276-2322,0 1 1,0 0-1,-1 0 0,0 0 1,1 0-1,-2 0 1,1-1-1,0 1 1,-1-1-1,0 1 1,-4 6-1,4-8-8,0 0-1,-1-1 1,1 1 0,-1-1 0,0 1-1,0-1 1,1 0 0,-1 0-1,-1 0 1,1-1 0,0 1-1,0-1 1,-1 1 0,1-1-1,-1 0 1,-5 0 0,-14 2-28,0-1 1,0-1-1,0-1 1,-24-3-1,30 0-1683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29.7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1 3817,'0'0'8744,"-3"26"-7194,-8 90-210,9-92-1001,2 1 0,0 0 0,2-1 0,1 1 0,0-1 0,11 33 0,3-6-54,34 71-1,-50-119-280,3 5-58,14 28 191,-18-35-168,1 0-1,0 0 0,-1 0 1,1 0-1,0 0 0,0 0 1,-1 0-1,1 0 1,0 0-1,0 0 0,0 0 1,0-1-1,0 1 0,0 0 1,1-1-1,-1 1 0,0-1 1,0 1-1,0-1 0,0 0 1,1 0-1,-1 1 0,0-1 1,3 0-1,-3-1-19,0 1-1,0-1 1,0 0-1,0 0 1,0 0-1,-1 0 1,1 1-1,0-1 1,0 0 0,-1 0-1,1 0 1,-1-1-1,1 1 1,-1 0-1,1 0 1,-1 0-1,0 0 1,1 0 0,-1-1-1,0 1 1,0 0-1,0-2 1,1-2-204,6-26-517,-2 0-1,-2-1 1,0-35-1,0 52 2268,2 25-255,5 23 24,-7-21-1091,0 6 121,2 1-1,0-1 1,1 0 0,11 21-1,-16-36-352,1 1-1,0-1 0,0 0 1,0 0-1,0 0 1,0 0-1,1 0 1,0 0-1,-1 0 0,1-1 1,0 1-1,0-1 1,0 0-1,1 0 1,-1 0-1,0-1 0,1 1 1,-1-1-1,1 1 1,0-1-1,-1 0 0,1-1 1,0 1-1,0-1 1,-1 1-1,1-1 1,7-1-1,-9 1-309,1-1 0,-1 1 0,0-1 1,0 0-1,0 0 0,1 0 0,-1 0 0,0 0 0,0 0 0,0 0 1,-1 0-1,1-1 0,0 1 0,0-1 0,-1 0 0,1 1 1,-1-1-1,3-4 0,9-16-5843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4:48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 10018,'0'0'8287,"0"-11"-7164,0 89 209,-1 35-606,17 149-1,-15-299-9892,-1 6 2388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4:49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10562,'0'0'8626,"-74"64"-8298,62-39-328,1-2-112,1-5-288,0-3-1296,2-2-1161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4:49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11330,'41'15'2041,"-28"-17"-1353,2 2 344,3 0 96,2 0-167,3 7-705,0 14-256,10 7-1153,-8-5-2879,-7-3-7331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4:50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3209,'0'0'16259,"0"66"-15691,0-33 40,0 0-472,0-2-128,0-6 136,0-2-144,0-7 0,0-9-312,0-20-7985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4:50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4721,'0'0'9562,"18"25"-16275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4:53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18 8346,'0'0'8880,"-8"-4"-8250,5 2-575,0 0 0,-1 1 0,1-1 0,-1 1 0,1 0 0,-1 0 1,1 0-1,-1 0 0,0 0 0,1 1 0,-1 0 0,0 0 0,0 0 0,1 0 0,-1 1 1,0-1-1,1 1 0,-1 0 0,0 0 0,1 0 0,-1 0 0,1 1 0,0-1 0,-1 1 1,1 0-1,0 0 0,-3 3 0,0 1-1,1 0-1,0 0 1,0 0 0,0 1-1,1 0 1,0 0 0,1 0 0,-1 0-1,1 1 1,1-1 0,-1 1 0,1 0-1,1 0 1,-1 0 0,1 0-1,1 0 1,-1 0 0,2 0 0,-1 0-1,3 12 1,-2-18-75,0 1 0,0-1 1,1 1-1,-1-1 0,1 0 0,0 0 0,0 1 0,0-1 1,0-1-1,0 1 0,0 0 0,0 0 0,1-1 0,-1 1 1,0-1-1,1 0 0,-1 0 0,1 0 0,0 0 0,-1 0 1,1-1-1,0 1 0,0-1 0,-1 1 0,1-1 0,4 0 1,-3 0-268,0 0 1,0 1-1,0-2 1,0 1 0,0 0-1,0-1 1,0 1 0,0-1-1,-1 0 1,1-1-1,0 1 1,-1-1 0,1 1-1,-1-1 1,1 0 0,-1 0-1,0-1 1,4-2-1,-3-1-88,-1 1 0,0 0-1,-1-1 1,1 0-1,-1 1 1,0-1 0,0 0-1,-1 0 1,0 0-1,1-12 1,0-36 2609,-3 36 297,0 23 409,-3 8-2588,20 225 2008,-14-187-2208,-6-50-142,1 0-1,-1 0 0,0-1 1,0 1-1,0-1 1,0 0-1,0 0 0,0 0 1,-6-2-1,7 1-52,1 0-1,0 0 1,-1 0-1,1-1 1,0 1-1,0-1 1,0 0-1,0 1 1,0-1-1,0 0 1,0 0-1,1 0 1,-1 0-1,1-1 1,0 1-1,-1 0 1,1-1-1,0 1 1,0-1-1,0 1 1,1-1-1,-1 1 1,1-1-1,-1-4 1,-1-5-1071,2-1-1,-1 1 1,2-20 0,6-1-3553,9-1-3389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4:54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10882,'0'0'7611,"3"21"-7121,6 65-172,3-35-248,-11-48-71,0 0 1,1 0 0,-1 0 0,1-1 0,-1 1 0,1-1 0,0 1 0,3 2-1,-5-5-19,1 0 0,-1 1 0,0-1 0,1 0 0,-1 1 0,0-1 0,0 0 0,1 1-1,-1-1 1,0 0 0,1 0 0,-1 0 0,1 1 0,-1-1 0,0 0 0,1 0-1,-1 0 1,1 0 0,-1 0 0,0 0 0,1 0 0,-1 0 0,1 0 0,-1 0-1,1 0 1,-1 0 0,0 0 0,1 0 0,-1 0 0,1 0 0,-1 0 0,0 0-1,1-1 1,-1 1 0,0 0 0,1 0 0,-1-1 0,0 1 0,1 0 0,-1 0 0,0-1-1,1 1 1,-1 0 0,0-1 0,0 1 0,1 0 0,-1-1 0,0 1 0,0 0-1,0-1 1,1 1 0,-1-1 0,0 1 0,0 0 0,0-1 0,0 0 0,7-29-965,-6 24 749,4-33-534,9-33 51,-13 67 756,1-1-1,0 0 0,0 1 1,0 0-1,1-1 0,0 1 1,0 0-1,0 0 0,7-7 1,-9 11-31,-1 1 0,1-1 1,-1 0-1,1 1 0,0-1 1,-1 0-1,1 1 0,0-1 1,-1 1-1,1-1 0,0 1 1,0-1-1,0 1 0,-1 0 0,1-1 1,0 1-1,0 0 0,0 0 1,0 0-1,0-1 0,0 1 1,-1 0-1,1 0 0,0 0 1,0 0-1,0 1 0,0-1 1,0 0-1,0 0 0,-1 1 1,1-1-1,0 0 0,0 1 1,0-1-1,0 0 0,-1 1 0,1-1 1,0 1-1,-1 0 0,1-1 1,0 1-1,-1 0 0,1-1 1,-1 1-1,2 1 0,1 3-794,0 1 0,0 0 0,0-1 1,-1 1-1,2 7 0,-1-6-1914,2 6-4180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4:54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0 1296,'0'0'15007,"-11"8"-13905,-36 29-235,44-34-803,1 0 0,-1 0 0,1 1 0,0-1 0,0 1 0,1-1 0,-1 1 0,1 0 0,-1-1-1,1 1 1,0 0 0,1 0 0,-1 0 0,1 0 0,0 0 0,0 0 0,0 0 0,0 0 0,2 6 0,-2 7 236,1-15-291,-1-1 0,1 1 0,-1 0 0,1 0 0,-1-1 0,1 1 0,0 0 0,0-1 0,0 1 0,0-1 0,0 1 0,0-1-1,0 1 1,0-1 0,1 0 0,-1 0 0,1 1 0,-1-1 0,1 0 0,-1 0 0,1-1 0,-1 1 0,1 0 0,0 0 0,0-1 0,-1 1 0,1-1 0,0 0 0,0 1 0,-1-1 0,1 0 0,2 0 0,0 1-97,0-1 0,-1 0 0,1 0 0,0 0 0,-1 0 0,1-1 0,0 1 0,-1-1 0,1 0 0,0 0 0,-1 0 0,1 0 0,-1-1 0,0 0 0,6-3 0,-6 2-79,-1 0 1,1-1 0,0 1-1,-1-1 1,0 1-1,0-1 1,0 0 0,0 0-1,-1 0 1,1 0-1,-1-1 1,1-6 0,-1 3 47,0 0 1,0-1 0,-1 1 0,0 0-1,-2-15 1,1 22 79,1-1 0,-1 1 0,1 0 0,-1-1 0,1 1-1,-1 0 1,0 0 0,1-1 0,-1 1 0,0 0 0,0 0 0,0 0 0,0 0 0,0 0 0,0 0-1,0 0 1,0 0 0,-3-1 0,-8-1-4463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4:55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3505,'130'4'2267,"-104"-7"7161,-24 14-8398,-2 114 1817,0-135-2803,0 0-111,0-1 1,0 1-1,1 0 1,1-1-1,2-11 1,-3 19 54,0 0-1,0 1 1,1-1 0,-1 0 0,0 1 0,1-1 0,0 1 0,-1 0 0,1-1 0,0 1 0,0 0 0,0 0 0,0 0 0,1 1 0,-1-1 0,1 0-1,-1 1 1,1 0 0,-1-1 0,1 1 0,0 0 0,-1 0 0,1 0 0,3 0 0,1 0 10,-1-1 0,0 1-1,1 1 1,-1-1 0,1 1 0,8 1 0,-13-1-207,0 1 1,0-1 0,-1 1 0,1-1-1,-1 1 1,1 0 0,0 0-1,-1 0 1,1 0 0,-1 0-1,0 0 1,1 0 0,-1 0-1,0 1 1,0-1 0,0 0-1,0 1 1,0-1 0,0 1-1,0-1 1,0 1 0,-1-1-1,1 1 1,0 0 0,-1-1-1,1 4 1,1 3-5018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4:55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9490,'0'0'5604,"13"-4"-5511,43-14-114,-53 17-9,0 0 1,0-1-1,0 1 0,0-1 0,-1 1 1,1-1-1,0 0 0,-1 0 1,1-1-1,-1 1 0,0 0 1,0-1-1,0 1 0,0-1 0,0 0 1,0 0-1,-1 1 0,1-1 1,-1 0-1,0 0 0,0-1 1,0 1-1,0 0 0,-1 0 1,1 0-1,-1-1 0,0 1 0,0 0 1,0-7-1,-1 9 53,0 1 1,1-1-1,-1 0 0,0 0 0,0 1 1,1-1-1,-1 0 0,0 1 1,0-1-1,0 1 0,0-1 0,0 1 1,0-1-1,0 1 0,0 0 0,0-1 1,0 1-1,0 0 0,0 0 1,0 0-1,0 0 0,0 0 0,0 0 1,0 0-1,-2 1 0,-29 1 1332,29 0-1217,1-1 0,-1 1 0,0 0 0,1 0 0,0 0-1,-1 0 1,1 0 0,0 0 0,0 1 0,0-1 0,1 1-1,-1-1 1,1 1 0,-1 0 0,1-1 0,0 1-1,0 0 1,0 0 0,0 0 0,0 0 0,1 0 0,-1 0-1,1 5 1,-1 6 225,0 1 0,1 0 0,3 20 0,-3-32-352,1 0 0,0-1 0,0 1 1,0 0-1,0-1 0,0 1 0,1 0 0,-1-1 0,1 0 0,-1 1 0,1-1 0,0 0 0,0 0 0,0 0 0,0 0 1,1 0-1,-1 0 0,0-1 0,1 1 0,-1-1 0,1 0 0,0 1 0,-1-1 0,1-1 0,0 1 0,5 1 1,37 4-1882,-5-7-4772,-19-4-2404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30.1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56 5297,'0'0'7955,"5"-5"-7700,-2 2-186,-1 1-30,0 1 1,0-1-1,0 0 0,0 0 1,-1 0-1,1 0 1,-1 0-1,1-1 1,-1 1-1,0 0 1,0-1-1,0 1 0,0 0 1,0-1-1,0 1 1,-1-1-1,1-4 1,-4 6 186,0 0 0,0 1 1,0-1-1,0 1 0,0 0 0,0 0 1,0 0-1,0 0 0,0 0 0,0 0 1,-4 2-1,5-1-154,1 1 0,0-1 0,-1 0 0,1 1 0,0-1 0,0 1 0,0-1 1,0 1-1,0 0 0,0-1 0,0 1 0,1 0 0,-1 0 0,0 0 0,1-1 0,0 1 0,-1 0 0,1 3 0,-1 39 576,1-32-439,0-10-187,0 0 0,0 0 1,1 0-1,-1 0 0,1 0 1,-1 0-1,1 0 0,-1 0 1,1 0-1,0 0 0,0 0 1,0 0-1,0-1 0,1 1 1,-1 0-1,0-1 0,1 1 1,2 2-1,0-2 18,0 1-1,0-1 1,0 1 0,0-1-1,0 0 1,1-1 0,-1 1-1,6 0 1,3 1-366,0-1 0,0 0-1,0-2 1,0 1 0,19-3 0,-27 1-434,0 0 0,1 0 0,-1 0 0,0-1 1,1 0-1,-1 0 0,0 0 0,0-1 1,5-4-1,12-10-6268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4:58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 2833,'0'-2'10195,"0"7"-7541,0 68 1050,-2-8-2863,3 0-1,2 0 1,23 117 0,-18-168-1508,-4-15-820,-1-12-544,-3-68-5293,0 38 1109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4:59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65 8122,'0'0'10233,"12"-10"-9479,37-30-361,-46 38-369,-1 0 0,1 1 1,0-1-1,-1 1 1,1 0-1,0 0 1,0 0-1,0 0 1,0 0-1,5 0 1,-6 1-22,-1 0 0,0 0 0,1 0 1,-1 0-1,1 1 0,-1-1 0,0 0 1,1 1-1,-1-1 0,1 1 0,-1 0 1,0-1-1,0 1 0,1 0 0,-1 0 1,1 1-1,0 0-2,0 1 0,0-1 0,0 1 0,-1 0 0,1 0 1,-1-1-1,1 1 0,-1 0 0,0 0 0,0 0 0,-1 0 0,1 1 1,-1-1-1,1 6 0,-1-2 4,1 1-1,-1-1 1,-1 1 0,0-1 0,0 1-1,0-1 1,-1 1 0,0-1-1,-1 0 1,1 0 0,-1 0 0,-1 0-1,1 0 1,-1-1 0,0 0 0,-1 1-1,1-1 1,-1-1 0,-1 1-1,1-1 1,-11 8 0,12-8-118,-1-1 1,0 1 0,-1-1-1,1 0 1,-1 0-1,0-1 1,0 1-1,0-1 1,0-1-1,0 1 1,-1-1-1,1 0 1,-1 0-1,-7 0 1,14-2 34,0 0 0,0 0 0,-1 0 0,1 0 1,0 0-1,0 0 0,0 0 0,0 0 0,0 0 0,-1 0 0,1 0 1,0 0-1,0 0 0,0 0 0,0 0 0,0 0 0,0 0 0,-1 0 0,1 0 1,0 0-1,0 0 0,0 0 0,0 0 0,0 0 0,0 0 0,-1 0 1,1-1-1,0 1 0,0 0 0,0 0 0,0 0 0,0 0 0,0 0 1,0 0-1,0 0 0,0-1 0,0 1 0,0 0 0,-1 0 0,1 0 0,0 0 1,0 0-1,0-1 0,0 1 0,0 0 0,0 0 0,0 0 0,0 0 1,0 0-1,0-1 0,0 1 0,0 0 0,1 0 0,-1-3-1082,0-10-4117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4:59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25 3409,'0'0'11167,"1"-4"-10164,-1 4-935,0-1 0,0 0 0,0 1-1,0-1 1,0 0 0,0 0 0,0 1-1,0-1 1,0 0 0,0 1 0,0-1-1,0 0 1,-1 1 0,1-1 0,0 0-1,0 1 1,-1-1 0,1 0 0,0 1-1,-1-1 1,1 1 0,-1-1 0,1 1-1,-1-1 1,1 1 0,-1-1 0,1 1-1,-1-1 1,0 1 0,1 0 0,-2-1-1,1 1-9,-1-1-1,1 1 1,-1 0-1,1 0 1,-1 0-1,1 0 0,-1 0 1,1 0-1,-1 0 1,1 1-1,-1-1 1,1 0-1,-1 1 0,1-1 1,-1 1-1,1 0 1,0-1-1,-1 1 0,1 0 1,0 0-1,-2 1 1,-2 2 45,0 1 0,1-1 0,-1 1 1,1 0-1,0 0 0,0 1 0,0-1 0,1 1 1,0 0-1,0 0 0,0 0 0,1 0 1,0 0-1,-3 13 0,1 4 109,1-1 1,1 46 0,2-66-227,0-1 1,1 0 0,-1 0-1,0 0 1,1 0 0,-1 1 0,1-1-1,-1 0 1,1 0 0,-1 0-1,1 0 1,0 0 0,0 0-1,-1 0 1,1-1 0,0 1 0,0 0-1,0 0 1,0-1 0,0 1-1,0 0 1,0-1 0,0 1 0,0-1-1,1 1 1,-1-1 0,0 0-1,0 0 1,0 1 0,0-1 0,1 0-1,-1 0 1,0 0 0,0 0-1,0 0 1,1 0 0,-1-1-1,2 1 1,0-1-228,1 1 0,-1 0 0,1-1-1,-1 0 1,1 0 0,-1 0 0,0 0-1,1-1 1,-1 1 0,0-1 0,0 0 0,5-3-1,-2-2-344,0-1-1,-1 1 0,1-1 0,-2 0 0,1 0 1,-1 0-1,0-1 0,-1 0 0,4-15 1,-4 11 1074,-1 0 1,0 0 0,0-22 1397,-2 41 725,-4 49-216,2-40-2157,0 1-1,1-1 1,1 0 0,1 0 0,3 23-1,-3-36-252,-1 0-1,1-1 1,0 1-1,0 0 1,-1-1-1,1 1 1,0 0-1,1-1 0,-1 1 1,0-1-1,0 0 1,1 1-1,-1-1 1,0 0-1,1 0 1,-1 0-1,1 0 1,0 0-1,-1 0 1,1 0-1,0-1 1,0 1-1,-1-1 0,4 1 1,2 1-1354,0-1 0,0-1 1,0 1-1,14-2 0,-5-1-5248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5:00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7 568,'0'0'16205,"0"0"-16132,0-1 1,0 1-1,-1-1 0,1 1 1,0-1-1,-1 1 0,1 0 1,0-1-1,-1 1 0,1 0 1,-1-1-1,1 1 0,-1 0 1,1-1-1,0 1 1,-1 0-1,1 0 0,-1 0 1,1-1-1,-1 1 0,0 0 1,1 0-1,-1 0 0,1 0 1,-1 0-1,1 0 0,-2 0 1,-1 1 21,0 0 1,0 0-1,0 1 0,0-1 1,0 1-1,0 0 1,0 0-1,0 0 1,1 0-1,-1 0 0,1 0 1,0 1-1,-1-1 1,1 1-1,0-1 1,0 1-1,1 0 0,-1 0 1,1 0-1,-1 0 1,-1 5-1,0 1 6,0 1 1,1-1-1,0 0 0,0 1 1,1 0-1,0 11 0,1-19-88,-1 0 0,1 0 0,0 0 0,0 0 0,0 0 0,1 0 0,-1 0 1,0 0-1,1 0 0,-1 0 0,1 0 0,0 0 0,-1 0 0,1 0 0,0 0 0,0-1 0,2 3 0,0-2-68,-1-1 0,1 0 1,0 0-1,0 0 0,-1-1 1,1 1-1,0-1 0,0 0 1,0 1-1,0-1 1,-1 0-1,5-1 0,-5 1-149,0 0 0,0-1 1,0 1-1,1 0 0,-1-1 0,0 0 0,0 1 0,0-1 1,0 0-1,0 0 0,0 0 0,0 0 0,-1-1 0,1 1 0,0 0 1,-1-1-1,1 1 0,-1-1 0,1 0 0,-1 1 0,2-4 0,2-4-1564,0 1-1,-1-1 0,5-15 0,-6 15 322,7-22-5969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5:00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9074,'0'0'11288,"-6"26"-10396,-18 89-337,20-85-354,1 0 0,1 0 1,3 44-1,1-16-97,-2-42-404,3 63 642,-2-73-959,0-1 0,0 0 0,0 1 0,1-1-1,0 0 1,4 9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5:00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73 299 10546,'0'0'8469,"-5"-3"-8020,4 2-418,0 0 1,0 1-1,0-1 0,0 0 0,0 1 0,0-1 1,0 1-1,-1-1 0,1 1 0,0-1 0,0 1 1,-1 0-1,1 0 0,0 0 0,0 0 0,-1 0 1,1 0-1,0 0 0,-3 0 0,2 1 21,0 0 1,1 1-1,-1-1 0,0 0 1,0 0-1,1 1 0,-1-1 0,1 1 1,-1-1-1,1 1 0,0 0 1,-1-1-1,1 1 0,-2 4 0,0 1 32,0 1-1,1-1 0,0 1 1,0 0-1,0 0 0,1 0 0,0 0 1,1 0-1,0 15 0,0-18-73,1-3-10,-1-1-1,0 1 1,1-1 0,-1 1-1,1-1 1,-1 1-1,1-1 1,-1 0-1,1 1 1,0-1-1,0 0 1,0 1 0,0-1-1,0 0 1,0 0-1,0 0 1,0 0-1,1 0 1,-1 0-1,0 0 1,1 0 0,-1-1-1,0 1 1,1 0-1,-1-1 1,1 1-1,-1-1 1,1 0 0,2 1-1,-1 0-113,1-1 0,-1 1 0,1-1 0,-1 0 0,1 0 0,-1 0 0,1 0 0,-1-1 0,1 0 0,-1 1 0,1-1 0,-1 0 0,0-1 0,5-1 0,1-5-1128,1 0 1,-1 0-1,-1-1 0,1 0 0,9-14 0,6-13-4786</inkml:trace>
  <inkml:trace contextRef="#ctx0" brushRef="#br0" timeOffset="1">197 1 9738,'0'0'9804,"-1"28"-8950,-6 95-206,7-119-622,-4 55 573,7 93 1,1-127-635,0 0 0,12 37 1,-7-51-1074,0-13-2701,-1-9-1692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5:01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1 212 7346,'0'0'11738,"0"132"-11298,5-111-352,0-6-48,3-5-40,-1-7-752,6-3-968,-5 0-2457,2-13-4281</inkml:trace>
  <inkml:trace contextRef="#ctx0" brushRef="#br0" timeOffset="1">67 0 9114,'0'0'2200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5:01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4657,'0'0'12581,"0"14"-11864,0 1-541,-1 3-32,1 0-1,0 0 1,7 33-1,-7-50-141,0-1-1,0 1 1,0 0-1,0-1 1,0 1 0,0-1-1,0 1 1,0-1-1,0 1 1,1-1-1,-1 1 1,0-1-1,0 0 1,1 1-1,-1-1 1,0 1-1,1-1 1,-1 1 0,0-1-1,1 0 1,-1 1-1,1-1 1,-1 0-1,1 1 1,-1-1-1,0 0 1,1 0-1,0 1 1,10-11-60,6-26-78,-15 32 145,2-6 17,13-22-55,-16 31 84,0-1 0,0 1-1,1 0 1,-1 0-1,0 0 1,1 0-1,-1 0 1,1 0-1,-1 1 1,1-1 0,0 0-1,-1 1 1,1-1-1,0 1 1,-1 0-1,1-1 1,0 1-1,0 0 1,1 0 0,-2 0-37,0 1 0,0-1 1,0 1-1,0 0 1,0-1-1,0 1 0,0 0 1,-1-1-1,1 1 1,0 0-1,0 0 1,-1 0-1,1 0 0,0 0 1,-1-1-1,1 1 1,-1 0-1,0 0 0,1 1 1,-1-1-1,0 0 1,1 0-1,-1 0 1,0 0-1,0 0 0,0 0 1,0 2-1,2 37 351,-2-37-364,0 6-396,-1 21-2614,1-30 2841,0 1 0,0 0-1,0 0 1,0 0 0,0 0 0,1 0 0,-1-1-1,0 1 1,0 0 0,1 0 0,-1 0-1,0-1 1,1 1 0,-1 0 0,1 0 0,-1-1-1,1 1 1,-1 0 0,1-1 0,0 1 0,-1-1-1,1 1 1,0-1 0,-1 1 0,2 0-1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5:02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0 9522,'0'0'11002,"-9"9"-10607,6-5-396,-5 3 57,0 1 1,1 1-1,-8 11 0,13-18-50,0 1-1,0 1 1,0-1 0,0 0-1,1 0 1,0 1-1,0-1 1,0 1 0,0-1-1,0 1 1,1-1 0,-1 1-1,1 0 1,0-1 0,0 1-1,0 0 1,2 5 0,-1-8-67,0 0 0,0-1 0,0 1 0,0 0 0,0-1 0,0 1 1,1 0-1,-1-1 0,0 1 0,1-1 0,-1 0 0,0 1 1,1-1-1,-1 0 0,0 0 0,1 0 0,-1 0 0,0 0 1,3-1-1,28-1-2810,-28 1 2650,-1 0 0,1 0 0,-1 0 0,0-1 0,0 0 0,0 1 0,0-1 0,0 0 0,0-1 0,0 1 0,-1 0 0,1-1 0,-1 0 0,0 1 0,0-1-1,0 0 1,0 0 0,0 0 0,0 0 0,0-4 0,8-1 5516,-10 8-5210,0 0 0,0 0 0,0 0 0,0 0 0,0 0 0,0 0 0,4 14 1569,0 15-931,4 34 260,10 152 566,-18-215-1535,0 1-1,0 0 0,0 0 0,0 0 1,0 0-1,-1 0 0,1 0 0,0 0 1,-1 0-1,1-1 0,0 1 0,-1 0 1,1 0-1,-1 0 0,0-1 0,1 1 1,-1 0-1,1-1 0,-1 1 0,0 0 1,0-1-1,1 1 0,-1-1 0,-2 1 0,1 1 6,-1-1 0,0-1-1,0 1 1,0 0-1,0-1 1,0 1-1,0-1 1,-3 0-1,-1 0-31,1 0-1,-1-1 0,1 0 0,0 0 0,-1-1 0,1 1 0,-8-4 0,-1-5-198,1 1-1,1-2 1,0 1-1,-18-20 1,2 2-2818,-1 4-3982,14 13-2920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5:02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11450,'0'0'4599,"25"-1"-3014,176-13 853,761-27-289,-936 42-2150,-19 0 1,-1 0 0,1-1 0,0 0 0,0-1 0,0 1 0,0-1-1,8-3 1,-60 2-1792,-36 12-2726,43-5-541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30.4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96 1 2737,'0'0'12582,"-15"15"-11680,-47 51-270,60-63-596,0 0-1,0 0 1,0 0 0,1 0 0,-1 0 0,1 0-1,-1 0 1,1 1 0,0-1 0,0 0-1,1 1 1,-1-1 0,1 1 0,0-1 0,-1 1-1,2-1 1,-1 1 0,0-1 0,1 1-1,-1-1 1,1 0 0,0 1 0,0-1 0,1 0-1,-1 1 1,0-1 0,1 0 0,4 5-1,-2-3-61,1-1 0,-1 0-1,1 0 1,0-1-1,0 1 1,0-1 0,1 0-1,-1-1 1,1 1-1,-1-1 1,1 0 0,0 0-1,10 1 1,-7-2-599,1 0 1,-1 0-1,1-1 0,13-1 1,1-6-2729,-6-11-2147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5:55:03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2985,'0'0'16186,"10"0"-15323,688-6 1718,-419 7-3146,-242-7 341,-25 3-158,-27 2-1080,-33 11-3490,25-2-1316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14.7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9946,'0'0'9864,"4"1"-9251,38 4-120,-1-1-1,82-5 1,-48 0-333,-9 0-23,-22 0-162,1 1-1,-1 2 0,85 15 0,-240-29-9142,78 4 3803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15.1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209 6 4241,'0'0'13484,"-5"-1"-12580,2 0-847,1 1-20,-1-1 1,1 0-1,0 1 0,-1-1 0,1 1 1,-1 0-1,1 0 0,-1 0 0,1 0 1,0 0-1,-1 1 0,1-1 0,-1 1 1,1-1-1,0 1 0,-1 0 0,1 0 1,0 0-1,0 0 0,0 1 0,0-1 1,-3 3-1,-16 13 167,2 2-1,0 0 1,2 1 0,0 1 0,-26 42 0,42-61-185,0 0 1,0 0-1,0 0 1,0 0-1,0 0 1,1 0-1,-1 0 0,0 0 1,1 1-1,0-1 1,0 0-1,-1 0 1,1 1-1,0-1 1,1 0-1,-1 0 1,1 3-1,0-3-2,-1-1 0,1 1 0,0 0 0,0-1 0,0 1 0,1-1 0,-1 0 0,0 1 0,0-1 0,1 0-1,-1 0 1,1 0 0,-1 1 0,1-2 0,-1 1 0,4 1 0,6 2 31,0-1 1,0 0-1,0-1 0,1 0 0,15 0 1,-10 0-53,20 1-114,73 12 277,-98-13-1002,0 2 1,0-1 0,19 10-1,-12-2-4315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15.6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38 0 11979,'0'0'8817,"-38"135"-8552,38-84 31,0-2-208,0-6-40,0-5-8,5-5-40,5-10-96,1-7-617,1-16-807,-4 0-1529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16.0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 10354,'0'0'9420,"10"20"-8796,62 128 115,-62-127-634,4 10 6,23 37-1,-33-61-103,1 0-1,0-1 0,1 1 0,-1-1 1,1 0-1,0 0 0,1 0 1,-1-1-1,1 0 0,12 6 1,-18-10-18,1 0 0,-1 0 1,1 0-1,0-1 0,0 1 1,-1-1-1,1 1 0,0-1 0,0 0 1,-1 0-1,1 1 0,0-1 1,0 0-1,0-1 0,-1 1 1,1 0-1,0 0 0,0-1 1,-1 1-1,1-1 0,0 0 1,-1 1-1,4-3 0,-3 1-30,0 0-1,0 0 1,0 0-1,0-1 1,-1 1-1,1-1 1,0 1-1,-1-1 0,0 0 1,0 1-1,0-1 1,0 0-1,1-3 1,1-12-283,0 0 1,-2 0-1,0-33 0,-1 40 189,1-33-350,0-37 5,-2 72 473,0 1 1,0-1-1,0 1 0,-1 0 0,-1-1 0,-6-14 0,8 21 26,0 0-1,-1 0 1,1 1 0,0-1 0,-1 1 0,0-1-1,1 1 1,-1-1 0,0 1 0,-3-2 0,5 3-35,-1 0 0,1-1 0,-1 1 0,1 0 0,-1 0 1,1-1-1,-1 1 0,1 0 0,-1 0 0,1 0 0,-1 0 1,1 0-1,-1 0 0,1 0 0,-1 0 0,0 0 0,1 0 0,-1 0 1,1 0-1,-1 0 0,1 0 0,-1 1 0,1-1 0,-1 0 1,1 0-1,-1 1 0,1-1 0,-1 0 0,1 1 0,0-1 0,-1 0 1,1 1-1,-1-1 0,1 1 0,0-1 0,-1 0 0,1 1 1,0-1-1,0 1 0,-1-1 0,1 1 0,0-1 0,0 1 1,0-1-1,0 1 0,-1 0 0,1-1 0,0 1 0,0 0 0,-3 56-6086,3-29-1157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16.3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0 209 10842,'0'0'8697,"18"-13"-8592,57-42-97,-70 51-57,0 0-1,0 0 1,-1-1 0,0 1-1,1-1 1,-1 0-1,-1 0 1,1 0 0,-1-1-1,0 1 1,0-1-1,-1 0 1,0 0 0,0 0-1,0 0 1,0 0-1,-1 0 1,0 0 0,-1 0-1,1-1 1,-1 1-1,-1-7 1,0 12 47,0 0-1,0 0 1,0 0-1,0 1 1,-1-1-1,1 1 1,0-1-1,0 1 1,-1-1 0,1 1-1,0-1 1,-1 1-1,1 0 1,-1 0-1,1 0 1,0 0-1,-1 0 1,1 0 0,0 0-1,-3 1 1,-33 5 234,33-3-162,0 0-1,1 1 0,-1-1 0,1 1 0,-1 0 1,1 0-1,0 0 0,1 0 0,-1 1 0,1-1 1,-1 1-1,1 0 0,1-1 0,-3 9 0,2-6-2,1 0-1,0-1 0,0 1 0,0 0 0,1 0 0,0 0 0,0 0 1,0 0-1,1 0 0,3 9 0,-3-13-74,0 0-1,1-1 1,-1 1-1,1-1 1,-1 1-1,1-1 1,0 0-1,0 0 1,0 0-1,0 0 1,1 0-1,-1 0 1,1-1-1,-1 1 1,1-1-1,-1 1 1,1-1-1,0 0 1,-1 0-1,1 0 1,0 0-1,4 0 1,2 0-724,-1 0 0,1 0 0,0 0-1,0-1 1,-1-1 0,13-1 0,0-4-4105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16.7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1 140 8282,'0'0'9599,"2"0"-9144,15 0-266,-7 1-144,0-1 0,0-1 0,0 0 0,18-3-1,-24 2-55,0 1-1,0-1 0,-1 1 0,1-1 1,-1 0-1,1-1 0,-1 1 0,0 0 0,0-1 1,0 0-1,0 0 0,-1 0 0,1 0 1,-1 0-1,1 0 0,1-5 0,-1 3 6,-1-1-1,0 0 1,0 0 0,0 0-1,0 0 1,-1 0-1,0 0 1,0 0-1,-1-1 1,0 1-1,0-6 1,-1 11 35,0 0 0,0 0 0,0 0 0,0 0 0,0 1 0,0-1 0,0 0 0,0 1 0,0-1 0,0 1 0,0-1 0,0 1 1,-1 0-1,1-1 0,0 1 0,0 0 0,0 0 0,-1 0 0,1 0 0,0 0 0,0 0 0,0 0 0,-3 1 0,-33 1 878,34-1-846,0 0 0,0 0 0,0 0 0,0 0 0,1 1 0,-1-1 0,1 1 0,-1 0 0,1 0-1,-1 0 1,1 0 0,0 0 0,0 0 0,0 1 0,0-1 0,0 1 0,1-1 0,-1 1 0,1 0 0,0 0 0,0-1 0,0 1-1,0 0 1,-1 3 0,0 5 51,0 0 0,0 0 0,1-1-1,1 1 1,0 15 0,1-23-103,-1 0 0,1 0 0,0 0 0,0 0-1,0-1 1,0 1 0,0 0 0,0-1 0,1 1 0,-1-1 0,1 1-1,0-1 1,0 0 0,0 0 0,0 0 0,0 0 0,0 0 0,1 0 0,-1-1-1,1 1 1,-1-1 0,1 1 0,-1-1 0,1 0 0,0 0 0,0 0-1,0 0 1,5 0 0,8 2-301,0 0 0,0-2 0,28 0 0,-41-1 194,2 0-399,1 0 0,0 0 1,0-1-1,-1 0 1,1 0-1,0-1 1,7-3-1,17-12-5133,-9 1-1451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17.1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95 381 4153,'0'0'15335,"-7"-5"-14604,-25-15-226,32 19-488,-1 1 0,0 0-1,0-1 1,0 1-1,0 0 1,1 0 0,-1 0-1,0-1 1,0 1-1,0 0 1,0 0 0,0 0-1,0 0 1,0 1 0,1-1-1,-1 0 1,0 0-1,0 0 1,0 1 0,0-1-1,1 0 1,-1 1-1,0-1 1,0 1 0,1-1-1,-1 1 1,0-1-1,0 1 1,1-1 0,-1 1-1,1 0 1,-1-1-1,1 1 1,-2 1 0,-10 29 276,9-24-189,0 7-8,0 0-1,0 0 0,1 0 1,1 0-1,1 26 0,0-38-96,0 0-1,0-1 0,0 1 0,1-1 0,-1 1 0,0-1 0,1 1 0,0-1 0,-1 1 0,1-1 0,0 0 1,-1 1-1,1-1 0,0 0 0,0 1 0,0-1 0,0 0 0,0 0 0,1 0 0,-1 0 0,0 0 1,0 0-1,1 0 0,-1-1 0,1 1 0,-1 0 0,0-1 0,1 1 0,-1-1 0,1 0 0,0 1 0,-1-1 1,1 0-1,-1 0 0,1 0 0,-1 0 0,4 0 0,-2 0-66,1 0 0,0-1 0,-1 1 0,1-1 0,0 0 0,-1 0 0,1 0 0,-1 0 0,0-1 0,1 1 0,-1-1 0,0 0 0,0 0 0,0 0 0,5-5 0,0-3-657,-1-1-1,0 0 1,0 0 0,-1-1-1,-1 0 1,0 0 0,-1 0-1,0-1 1,-1 0 0,0 1-1,1-15 1,0-22-2698,-3-79 0,-2 67 3517,1 48 315,0-2 521,0 0-1,-3-21 1,3 33-607,-1 1 0,1-1 0,0 1 0,-1-1 1,0 1-1,0 0 0,0-1 0,0 1 0,0 0 0,0 0 0,0-1 0,-1 1 0,1 0 0,-1 0 0,1 1 0,-1-1 0,0 0 0,0 0 1,0 1-1,0-1 0,-3-1 0,4 2-213,0 1 0,0 0 1,0-1-1,0 1 0,1 0 0,-1 0 1,0-1-1,0 1 0,0 0 0,0 0 1,0 0-1,0 0 0,0 0 0,0 0 1,0 1-1,1-1 0,-1 0 0,0 0 1,0 1-1,0-1 0,0 0 0,0 1 1,1-1-1,-1 1 0,0-1 0,0 1 1,1-1-1,-1 1 0,0 0 0,1-1 1,-1 1-1,1 0 0,-1 0 0,1-1 1,-1 1-1,1 0 0,-1 0 0,1 0 1,0-1-1,-1 1 0,1 0 0,0 0 1,0 0-1,0 1 0,-2 6-45,1 0 0,1 1 0,-1-1 0,2 10-1,0-5 395,-2 39 52,3 0 0,17 100 0,41 87-1063,-56-217-3187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18.0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40 7618,'0'0'8288,"-1"-6"-7476,4-18-69,4 14-69,-7 10-638,1 0 0,0 1 0,0-1 0,-1 0 0,1 0-1,0 0 1,-1 1 0,1-1 0,0 0 0,-1 1 0,1-1 0,0 1-1,-1-1 1,1 0 0,-1 1 0,1 0 0,-1-1 0,1 1-1,-1-1 1,1 1 0,0 1 0,5 9 50,-1 0 0,0 0-1,-1 1 1,0 0 0,-1 0 0,0 0 0,-1 0-1,1 13 1,0-8-52,1 7-194,-2 1 0,0 42 1,2-89-58,1 0 0,1 0 0,1 0 0,0 1 0,2 0 0,18-33 0,-27 54 250,1 0 1,-1-1-1,0 1 1,0 0 0,0 0-1,0-1 1,0 1-1,0 0 1,0 0-1,1-1 1,-1 1-1,0 0 1,0 0-1,0-1 1,0 1 0,1 0-1,-1 0 1,0 0-1,0 0 1,1-1-1,-1 1 1,0 0-1,0 0 1,1 0-1,-1 0 1,0 0 0,0 0-1,1 0 1,-1 0-1,0 0 1,1-1-1,-1 1 1,0 0-1,0 1 1,1-1-1,-1 0 1,0 0 0,1 0-1,-1 0 1,0 0-1,0 0 1,1 0-1,-1 0 1,0 0-1,0 0 1,1 1-1,-1-1 1,0 0 0,0 0-1,0 0 1,1 1-1,-1-1 1,0 0-1,0 0 1,0 0-1,1 1 1,-1-1-1,0 0 1,0 0 0,0 1-1,0-1 1,0 0-1,0 1 1,0-1-1,0 0 1,0 1-1,6 18 16,-3 21 10,4 20-22,-7-60-38,0 1 0,0-1 1,0 0-1,0 0 0,0 0 0,0 0 0,1 1 0,-1-1 0,0 0 0,0 0 0,0 0 1,0 0-1,0 1 0,0-1 0,0 0 0,0 0 0,0 0 0,1 0 0,-1 0 0,0 0 0,0 0 1,0 1-1,0-1 0,0 0 0,1 0 0,-1 0 0,0 0 0,0 0 0,0 0 0,0 0 1,1 0-1,-1 0 0,0 0 0,0 0 0,0 0 0,0 0 0,1 0 0,-1 0 0,0 0 0,0 0 1,0 0-1,0 0 0,1 0 0,-1 0 0,0 0 0,0 0 0,0 0 0,0 0 0,0-1 0,1 1 1,-1 0-1,0 0 0,0 0 0,0 0 0,0 0 0,0 0 0,0-1 0,1 1 0,-1 0 1,0 0-1,0 0 0,0-1 0,7-8-75,-7 9 63,8-20-52,-4 10 22,0 1 0,1-1-1,0 1 1,0 0 0,9-12 0,-12 19 69,0 0 0,0 0 0,0 0 1,0 1-1,0-1 0,0 1 0,0-1 1,1 1-1,-1 0 0,1-1 0,-1 1 1,1 1-1,-1-1 0,1 0 0,0 1 0,-1-1 1,1 1-1,0 0 0,-1-1 0,1 1 1,0 1-1,-1-1 0,1 0 0,0 1 1,-1-1-1,5 2 0,-5 0 13,0-1 0,0 0 0,0 1 0,0-1 0,0 1 1,0 0-1,0 0 0,-1-1 0,1 1 0,-1 0 0,1 1 0,-1-1 0,0 0 0,1 0 0,-1 1 0,-1-1 0,1 0 1,0 1-1,0-1 0,-1 1 0,0-1 0,1 4 0,3 58-395,-4-62 322,0-2-49,0 0 0,0 1 0,0-1 0,0 1 0,0-1 0,0 0-1,0 1 1,0-1 0,0 0 0,1 1 0,-1-1 0,0 1 0,0-1-1,0 0 1,0 1 0,0-1 0,1 0 0,-1 1 0,0-1 0,0 0-1,1 0 1,-1 1 0,0-1 0,0 0 0,1 0 0,-1 1 0,1-1-1,8 1-5540,-2-1-110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18.4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61 26 10066,'0'0'10245,"-10"14"-9714,-27 46-144,35-56-356,0 0 1,0 0-1,1 0 1,-1 0-1,1 0 1,0 0-1,0 0 1,1 0-1,-1 0 1,1 1-1,0-1 1,0 0-1,1 6 1,-1-7-19,1-1 1,0 1 0,0-1-1,0 1 1,0-1 0,0 0-1,1 1 1,-1-1 0,1 0 0,-1 0-1,1 0 1,0 0 0,0 0-1,0-1 1,0 1 0,3 1-1,1 1-52,0-1 0,1 0 0,-1-1 0,1 0 0,0 0 0,0 0 0,0-1-1,0 0 1,0 0 0,0-1 0,0 0 0,11-1 0,-15 1-39,-1-1-1,0 1 1,0-1-1,1 1 1,-1-1 0,0 0-1,0 0 1,0 0 0,0 0-1,0 0 1,0-1-1,0 1 1,0-1 0,-1 1-1,1-1 1,0 1 0,-1-1-1,2-3 1,0 1-25,-1 0 1,0 0-1,0 0 1,0-1-1,-1 1 0,1 0 1,-1-1-1,0 0 1,0-4-1,0 2 41,-1 1 0,0-1 0,0 1-1,0-1 1,-1 0 0,0 1 0,0-1-1,-1 1 1,1-1 0,-1 1 0,-1 0-1,1 0 1,-5-7 0,-8-3-99,-3-5-1647,13 7-4756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30.7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 0 8282,'0'0'9327,"-3"23"-8659,-7 77-206,9-85-362,1 1 1,1-1 0,0 0 0,1 0 0,6 22-1,0-2 10,-4-8-145,5 28 220,-8-51-324,0 0 1,0 0 0,1 0 0,-1 0 0,1 0 0,0-1 0,0 1-1,0-1 1,5 7 0,-7-10 31,1 1-1,-1-1 1,1 0 0,-1 1-1,0-1 1,1 0 0,-1 0-1,1 1 1,-1-1-1,1 0 1,-1 0 0,1 0-1,-1 1 1,1-1-1,-1 0 1,1 0 0,-1 0-1,1 0 1,-1 0 0,1 0-1,-1 0 1,1 0-1,0 0 1,-1-1 0,1 1-1,-1 0 1,1 0-1,-1 0 1,0-1 0,1 1-1,-1 0 1,1 0 0,-1-1-1,1 1 1,-1 0-1,0-1 1,1 1 0,-1 0-1,0-1 1,1 1 0,0-2-1,11-18-2484,-12 18 2198,14-26-4690</inkml:trace>
  <inkml:trace contextRef="#ctx0" brushRef="#br0" timeOffset="1">152 130 1528,'0'0'14942,"-11"16"-13720,-36 51-477,44-61-673,0-1 0,0 1 0,1 0 0,0 0 0,0 0 0,1 0-1,0 0 1,0 0 0,0 0 0,1 1 0,0-1 0,0 0 0,1 9 0,0 8 147,-1-19-186,0 0 0,1 0 0,-1 0 1,1-1-1,0 1 0,0 0 0,0 0 0,1 0 1,-1-1-1,1 1 0,0 0 0,0-1 0,0 0 0,0 1 1,1-1-1,-1 0 0,1 0 0,0 0 0,0-1 1,0 1-1,5 3 0,-3-3-211,0-1 0,0 1 0,0-1 0,0 0 0,0-1 0,0 1 0,0-1 0,1 0 0,-1 0 0,0-1 0,1 0 0,-1 0 0,0 0 0,1 0 0,8-3 0,4-5-4032,-3-8-1435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19.0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36 6905,'9'39'6599,"7"24"-1977,2 33-3624,-17-94-2387,1-6 437,2-13-1,4-25 352,-6 22 490,-2 11 352,1 0-1,0 0 0,1 0 1,-1 0-1,2 0 1,-1 1-1,1-1 0,1 1 1,-1 0-1,9-13 0,-12 20-206,0 1-1,1-1 1,-1 1-1,0-1 1,1 0-1,-1 1 1,1-1-1,-1 1 1,1-1-1,-1 1 1,1 0-1,-1-1 1,1 1-1,0 0 1,-1-1-1,1 1 1,-1 0-1,1-1 1,0 1-1,-1 0 1,1 0-1,0 0 1,-1 0-1,1 0 1,0 0-1,-1 0 1,1 0-1,0 0 1,-1 0-1,1 0 1,0 0-1,-1 0 1,1 1-1,0-1 1,-1 0-1,1 0 1,0 1-1,-1-1 1,1 0-1,-1 1 1,1-1-1,-1 1 1,1-1-1,-1 1 1,1-1-1,-1 1 1,1-1-1,-1 1 1,0-1-1,1 1 1,-1-1-1,0 1 1,0 0-1,1-1 1,-1 1-1,0 0 1,0 1-1,11 38-88,-10-30 205,0 0-845,0 0 0,1 0-1,0 0 1,6 15 0,-8-23 618,1 0 0,0 0 0,0 0 0,0 0 0,1 0 0,-1 0 0,0-1 0,1 1 0,-1 0 0,1-1 0,-1 1 0,1-1 0,0 1 0,0-1 0,-1 0 0,1 0 0,0 0 0,0 0 0,0 0 0,0 0 1,0-1-1,1 1 0,-1-1 0,0 1 0,0-1 0,5 0 0,-1 1 276,0-1 0,-1-1 0,1 1 1,0-1-1,0 0 0,0 0 0,0-1 1,-1 0-1,1 0 0,-1 0 0,1-1 0,-1 1 1,0-1-1,0-1 0,0 1 0,-1-1 1,1 1-1,-1-1 0,1-1 0,-1 1 1,-1-1-1,7-8 0,-6 7-140,0 0 0,0-1 0,-1 1 1,1-1-1,-1 0 0,-1 0 0,0 0 0,0-1 0,0 1 1,0 0-1,-1-1 0,-1 1 0,1-14 0,-2 20-16,1-1-1,-1 1 1,1 0-1,-1 0 1,0-1-1,1 1 0,-1 0 1,0 0-1,0 0 1,0 0-1,0 0 1,1 0-1,-2 0 1,1 0-1,0 0 1,0 1-1,0-1 1,0 0-1,0 1 1,-1-1-1,1 1 0,0-1 1,-1 1-1,1-1 1,0 1-1,-1 0 1,1 0-1,0 0 1,-1 0-1,1 0 1,-3 0-1,-1 0 38,0-1 0,-1 2 0,1-1 0,0 0-1,-1 1 1,1 0 0,-9 3 0,10-2-18,0 0 0,0 1 0,0 0 0,0 0 0,1 0 0,-1 0 0,1 0 0,0 1 1,0 0-1,0-1 0,0 1 0,1 0 0,-1 0 0,1 1 0,0-1 0,0 0 0,1 1 0,-2 4 0,0 1 41,1 1 0,0-1 1,1 0-1,0 0 0,0 1 0,1-1 0,2 15 0,-1-21-92,0-1 0,0 1 0,0-1 0,1 1-1,-1-1 1,1 1 0,0-1 0,0 0 0,0 0 0,0 0-1,1 0 1,-1 0 0,1-1 0,0 1 0,-1-1-1,1 0 1,1 1 0,-1-1 0,0 0 0,0-1 0,1 1-1,-1-1 1,1 1 0,-1-1 0,1 0 0,3 0-1,11 3-118,0-1 0,0-1 0,-1 0 0,21-2 0,-33 0-91,1 0 1,0 0-1,0-1 0,0 0 0,0 0 0,-1 0 0,1-1 0,8-3 1,-10 3-538,-1 0 0,1-1 1,-1 1-1,0 0 1,0-1-1,0 0 1,0 1-1,3-6 1,9-15-10745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22.0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147 36 8674,'0'0'7994,"-3"-4"-6989,0 0-942,2 2 46,-1 0 0,1 0 0,-1 0 1,1 0-1,-1 0 0,0 1 0,0-1 0,0 1 0,0-1 1,0 1-1,0 0 0,0-1 0,0 1 0,-1 0 0,1 0 1,0 1-1,-1-1 0,1 0 0,0 1 0,-1 0 0,-2-1 1,1 1-87,0 1 0,0-1-1,1 1 1,-1 0 0,1 0 0,-1 0 0,0 0 0,1 1 0,0-1 0,-1 1 0,1 0 0,0 0 0,0 0 0,0 0 0,0 1 0,0-1 0,1 1 0,-1 0 0,1-1 0,0 1 0,0 0 0,0 1-1,0-1 1,0 0 0,-2 6 0,1-2 38,1 0 0,-1 1 1,2-1-1,-1 1 0,1 0 0,0-1 0,0 1 0,1 0 0,0 0 0,0 0 0,3 12 0,-2-16-46,1 1-1,0 0 1,0-1 0,0 1-1,1-1 1,-1 0-1,1 0 1,0 0 0,0 0-1,1 0 1,-1-1-1,1 1 1,0-1 0,0 0-1,0 0 1,0 0 0,0-1-1,1 1 1,-1-1-1,1 0 1,6 1 0,3 2-149,1-1 0,-1 0 0,1-1 0,-1-1 0,1 0 0,15-1 0,-26-1-150,0 0 1,1 0-1,-1-1 0,0 1 1,0-1-1,0 0 0,0 0 1,0-1-1,0 1 0,0-1 0,5-3 1,-3 1-746,0-1-1,0 0 1,-1-1 0,0 1 0,7-10 0,7-10-4434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22.8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94 0 5281,'0'0'11432,"-11"3"-10523,3-2-721,5-1-140,0 0-1,1 1 1,-1-1-1,0 1 1,1-1 0,-1 1-1,0 0 1,1 0-1,-1 0 1,1 0 0,-1 1-1,1-1 1,0 1-1,-1-1 1,1 1 0,0 0-1,0 0 1,0 0-1,0 0 1,1 0 0,-1 1-1,1-1 1,-1 0-1,0 4 1,-2 5 130,0 1-1,1-1 1,1 1 0,0 0-1,0 0 1,1 0 0,1 1-1,0-1 1,1 0 0,4 21-1,-4-28-169,0-1-1,0 1 1,0-1 0,1 0-1,0 0 1,0 0-1,0 0 1,0 0-1,1 0 1,-1-1 0,1 1-1,0-1 1,0 1-1,1-1 1,-1 0-1,0 0 1,1-1 0,0 1-1,0-1 1,0 0-1,0 0 1,0 0-1,0 0 1,0-1 0,1 1-1,-1-1 1,0 0-1,1-1 1,-1 1-1,1-1 1,5 0 0,-8 0-64,-1 0 1,0 0 0,1 0 0,-1 0 0,0-1 0,0 1 0,1 0-1,-1-1 1,0 1 0,0-1 0,1 1 0,-1-1 0,0 0 0,0 0-1,0 1 1,0-1 0,0 0 0,0 0 0,0 0 0,0 0 0,1-2 0,-1 0-139,1 0 0,-1 0 0,0 0 0,0 0 0,0 0 0,0 0 1,0 0-1,0-6 0,0-2-423,-1-1-1,-1 1 1,0 0 0,-3-16 0,2 20 443,0 0 1,-1 1-1,0-1 1,0 1 0,-1 0-1,1-1 1,-1 2-1,-5-7 1,4 6 168,0 0 0,1 0 0,0 0 0,1-1-1,-1 1 1,-4-14 0,8 19 23,0 0 1,0 1-1,-1-1 0,1 0 0,0 0 0,0 0 1,0 1-1,0-1 0,0 0 0,0 0 0,0 0 1,0 1-1,0-1 0,0 0 0,0 0 0,1 0 1,-1 1-1,0-1 0,0 0 0,1 0 0,-1 1 1,1-1-1,-1 0 0,0 1 0,1-1 0,-1 0 1,1 1-1,0-1 0,-1 1 0,1-1 0,-1 1 1,1-1-1,0 1 0,0 0 0,-1-1 0,1 1 1,0 0-1,0-1 0,-1 1 0,2 0 0,38 0 490,-28 1-299,-9-1-146,0 1 0,1 0 0,-1 1 0,0-1 0,0 0 0,0 1 0,0 0 0,0-1 0,0 1 0,0 0 0,-1 1 0,1-1 0,-1 0 0,1 1 0,-1-1 0,0 1 0,0 0 0,0 0 0,-1 0 0,1 0 0,-1 0 0,1 0 0,0 4 0,3 5 181,-1 0-1,-1 0 0,0 1 1,3 24-1,-3 44 385,-3-80-529,2-6-105,-1 0 1,1 0 0,-1 0 0,0-1 0,0-9-1,1-5-188,1-1-104,6-29-515,-8 47 763,-1 0 1,2-1-1,-1 1 0,0 0 1,1 0-1,-1 0 1,1 0-1,0 0 0,0 0 1,0 0-1,4-3 0,-6 5 60,1 1-1,0-1 1,-1 0 0,1 1-1,0-1 1,0 0-1,0 1 1,0-1 0,0 1-1,-1-1 1,1 1-1,0 0 1,0-1-1,0 1 1,0 0 0,0 0-1,0 0 1,0 0-1,0 0 1,0 0 0,0 0-1,0 0 1,0 0-1,0 0 1,0 0 0,0 1-1,0-1 1,0 0-1,0 1 1,0-1 0,0 1-1,0-1 1,0 1-1,0-1 1,-1 1 0,1 0-1,0-1 1,0 1-1,-1 0 1,1 0-1,0-1 1,-1 1 0,1 0-1,-1 0 1,1 0-1,-1 0 1,0 0 0,1 0-1,-1 1 1,4 8 177,0 1 1,-1-1 0,3 20-1,-3-18-177,1 14 163,-3-20-136,-1 0 0,1 1 0,1-1 0,-1 0 0,1 0 1,0 0-1,1 0 0,2 5 0,-4-10-75,-1-1 1,1 1-1,0-1 0,0 1 0,0 0 0,0-1 0,-1 0 1,1 1-1,0-1 0,0 1 0,0-1 0,0 0 0,0 0 0,0 0 1,0 0-1,0 1 0,0-1 0,0 0 0,0-1 0,0 1 1,0 0-1,0 0 0,0 0 0,0 0 0,0-1 0,0 1 0,0-1 1,-1 1-1,1 0 0,0-1 0,0 0 0,0 1 0,1-2 1,24-21-2495,14-36-1565,9-10 2772,-48 68 1532,0 0 1,0 0 0,0 0 0,0-1-1,0 1 1,0 0 0,0 0-1,0 1 1,0-1 0,1 0 0,-1 0-1,0 1 1,1-1 0,2 0 0,-4 1-106,1 0 0,-1 0 0,1 0 0,-1 0 0,1 0 0,-1 0 0,1 1 1,-1-1-1,1 0 0,-1 0 0,1 1 0,-1-1 0,1 0 0,-1 0 0,0 1 1,1-1-1,-1 1 0,0-1 0,1 0 0,-1 1 0,0-1 0,1 1 0,-1-1 1,0 1-1,0-1 0,0 1 0,1-1 0,-1 1 0,2 7 646,-1-1-1,0 1 1,0 0 0,0 12-1,0 1-854,1-14 146,-1-1 0,1 1-1,-1-1 1,2 1 0,-1-1-1,1 0 1,0 0 0,0-1-1,0 1 1,1 0 0,7 7-1,-9-11-249,0 0 0,0 0-1,1 0 1,-1 0 0,0-1 0,1 1-1,0-1 1,-1 1 0,1-1-1,0 0 1,0 0 0,0 0-1,-1-1 1,1 1 0,0-1-1,0 1 1,0-1 0,0 0 0,0 0-1,0 0 1,0-1 0,0 1-1,0-1 1,0 1 0,0-1-1,0 0 1,0 0 0,2-2-1,18-12-4743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23.1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 1 9434,'0'0'8711,"-5"26"-7616,-15 87-293,15-82-443,2 0 0,1 0 0,3 37 0,0-15-191,0-34-145,0 0-1,2-1 1,0 1 0,1 0-1,10 28 1,-12-47-1499,-1-11 491,1-16-734,-3 3-1023,-1-1-1,-5-29 0,-3 4-4359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23.5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8330,'0'0'8303,"16"4"-7632,54 16-238,-67-19-411,0 1 0,0 0 0,0 0 0,0 0 0,0 0 0,-1 0 0,1 1 0,-1-1 0,1 1 0,-1 0 0,0 0 0,0 0 0,0 0 0,0 0 0,-1 0 0,1 0 0,-1 0 0,0 1 0,1 3 0,0 4 20,0 0 1,-1 1 0,0-1-1,-1 13 1,0-15-4,0-4-1,-1 1-1,0 0 1,0 0-1,-1 0 0,1-1 1,-1 1-1,-1-1 1,1 1-1,-1-1 0,0 0 1,0 0-1,0 0 1,-8 8-1,8-9-43,-1 0 0,1-1 0,-1 1 0,0-1 0,0 0 0,0 0 0,0 0 0,-1-1 0,1 0 0,-1 0 0,1 0 0,-1 0 0,0 0 0,0-1 0,1 0 0,-1 0 0,-6 0 0,11-1-83,-1-1 0,0 1 0,1 0 0,-1-1 0,0 1 0,1-1-1,-1 1 1,1-1 0,-1 1 0,0-1 0,1 1 0,-1-1 0,1 1 0,0-1 0,-1 0-1,1 1 1,-1-1 0,1 0 0,0 1 0,0-1 0,-1 0 0,1 0 0,0 1-1,0-1 1,0 0 0,0 0 0,0 1 0,0-1 0,0 0 0,0-1 0,0-29-1808,0 24 1178,2-32-3555,4 1-2062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23.9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6329,'114'35'3706,"-107"-33"-3026,0 0 0,0-1-1,0 0 1,0 0 0,8 0-1,-14-2-601,0 1-1,0 0 1,0 0 0,0 0-1,0 0 1,0 0 0,0 0-1,0 1 1,0-1 0,0 0-1,0 0 1,0 1 0,0-1-1,0 1 1,-1-1 0,1 1-1,0-1 1,0 1 0,0-1-1,-1 1 1,1 0 0,0-1-1,-1 1 1,1 0 0,0 0-1,-1 0 1,1-1 0,-1 1-1,1 0 1,-1 0 0,0 0-1,1 0 1,-1 0 0,0 0-1,1 1 1,8 20 742,9 35 0,8 19-420,-25-74-437,-1-1 0,0 1 0,1-1 0,0 0 0,-1 0 0,1 1 0,0-1 0,0 0-1,0 0 1,0 0 0,-1 0 0,2 0 0,-1 0 0,0 0 0,0 0 0,0 0 0,0-1-1,0 1 1,1 0 0,-1-1 0,0 1 0,1-1 0,-1 1 0,0-1 0,1 0 0,-1 1-1,1-1 1,-1 0 0,1 0 0,-1 0 0,0 0 0,1 0 0,-1 0 0,1-1 0,-1 1-1,0 0 1,1-1 0,-1 1 0,0-1 0,1 0 0,-1 1 0,0-1 0,0 0 0,1 0 0,-1 1-1,0-1 1,0 0 0,0 0 0,1-2 0,4-3-408,1 0 0,-1-1-1,-1 0 1,1 0 0,-1 0 0,6-12 0,13-40-158,-17 16 4370,-8 51-1805,-1 3-1452,-1-2-286,1 0-1,1 1 0,-1-1 1,2 0-1,-1 1 0,1-1 1,0 0-1,4 17 1,-3-24-217,0 0 0,0-1 0,0 1 0,0-1-1,1 1 1,-1-1 0,1 0 0,-1 1 0,1-1 0,-1 0 0,1 0 0,0 0 0,0 0 0,-1 0 0,1-1 0,0 1 0,0-1 0,0 1 0,0-1 0,0 1 0,0-1 0,0 0 0,4 0 0,50-2-352,-53 2 272,2-1-226,0 0 1,-1 0 0,1 0-1,-1 0 1,1-1-1,-1 0 1,1 1 0,-1-2-1,0 1 1,0 0-1,0-1 1,0 0 0,-1 0-1,1 0 1,5-7-1,-2 2-1106,-1-1 0,-1 0 0,0 0 0,0 0 0,0 0 0,3-13 0,1-6-4335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24.2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54 1 5937,'0'0'12262,"-9"11"-11148,4-4-925,1-2-93,0 0-1,0 0 0,1 0 1,-1 1-1,1-1 1,1 1-1,-1 0 0,1-1 1,0 1-1,0 0 1,1 0-1,0 1 0,-1 7 1,1 17 294,-1 7-6,5 64 1,7-76-268,-10-25-176,0-1 0,0 1 0,0 0 0,0-1-1,0 1 1,0-1 0,1 1 0,-1-1 0,0 1 0,0-1 0,1 1 0,-1-1 0,0 1-1,0-1 1,1 1 0,-1-1 0,1 0 0,-1 1 0,0-1 0,1 0 0,-1 1 0,1-1-1,-1 0 1,1 1 0,-1-1 0,1 0 0,-1 0 0,1 0 0,-1 1 0,1-1 0,0 0-1,-1 0 1,1 0 0,-1 0 0,1 0 0,-1 0 0,1 0 0,-1 0 0,1 0 0,0 0-1,-1 0 1,1-1 0,0 0-326,-1 0 0,1 0 0,-1 0 0,1-1 1,-1 1-1,0 0 0,1 0 0,-1-1 0,0 1 0,0 0 0,0-1 0,0 1 0,0 0 0,0 0 0,-1-2 0,1-3-1815,0-19-6885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24.6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9298,'0'0'9487,"15"7"-9344,31 15 105,1 1-4206,99 34 0,-105-54 2989,-34-3 1112,-7-25 5549,-1 24-5495,-1-1-1,1 1 1,-1 0 0,1 0 0,-1 0-1,1 0 1,-1 1 0,1-1-1,-1 0 1,0 1 0,0-1-1,1 1 1,-1-1 0,0 1-1,0 0 1,1 0 0,-1 0 0,0 0-1,-2 0 1,1 0-94,-1 0 0,1 0 1,0 0-1,0 1 0,0-1 1,0 1-1,0 0 0,0 0 0,0 0 1,0 0-1,-3 2 0,3 1-51,0-1-1,-1 1 1,2 0 0,-1 0-1,0 1 1,1-1-1,0 1 1,0-1 0,0 1-1,0-1 1,1 1 0,0 0-1,0 0 1,0 6-1,-1 2 20,1 0-1,1 0 1,0 0 0,3 18-1,-2-28-75,0 0 0,0-1-1,0 1 1,0 0 0,1-1-1,-1 1 1,1-1 0,0 1 0,-1-1-1,1 0 1,0 1 0,1-1 0,-1 0-1,0-1 1,1 1 0,-1 0-1,1-1 1,-1 1 0,1-1 0,0 0-1,-1 1 1,1-1 0,0-1-1,0 1 1,0 0 0,5 0 0,-4-1-97,0 1 1,0 0 0,0-1 0,1 0 0,-1 0-1,0 0 1,0-1 0,0 1 0,1-1-1,-1 0 1,0 0 0,0 0 0,0-1-1,0 0 1,-1 1 0,1-1 0,0-1 0,4-2-1,-3-1 6,-1 0-1,0 0 0,0 0 0,0 0 0,-1 0 1,0-1-1,-1 1 0,1-1 0,-1 0 0,0 0 0,-1 0 1,0 0-1,0 0 0,0 0 0,-1 0 0,-1-15 948,1 43 186,0-5-763,-1-9-192,1-1 1,0 1-1,0-1 1,1 1-1,0-1 0,3 10 1,-4-14-91,1 0-1,0-1 1,0 1-1,0 0 1,0-1 0,1 1-1,-1-1 1,0 1-1,1-1 1,-1 0 0,1 0-1,-1 1 1,1-1-1,-1 0 1,1 0 0,0 0-1,0-1 1,-1 1-1,1 0 1,0-1 0,0 1-1,0-1 1,0 0-1,0 1 1,0-1 0,2 0-1,2 0-432,0 0 0,1 0-1,-1 0 1,0-1 0,10-2-1,-12 2-185,-1 0-1,1-1 0,0 1 1,-1-1-1,1 0 0,-1 0 1,0 0-1,1 0 0,3-5 1,12-13-5395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25.0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63 1 8794,'0'0'11081,"-10"25"-10354,-29 80-199,36-98-482,1 0 1,0-1-1,0 1 1,1 0 0,-1 0-1,1 0 1,1 0-1,0 0 1,0 1-1,0-1 1,1 0-1,1 8 1,-1-8-33,9 22 109,-10-28-200,1 0-1,-1 1 1,1-1-1,-1 0 1,1 0-1,-1 0 1,1 0-1,0 0 1,0 0-1,-1 0 1,1 0-1,0 0 1,0-1-1,0 1 1,0 0-1,0 0 1,0-1-1,0 1 0,0-1 1,1 1-1,1 0 1,-3-1-67,0 0 0,1 0-1,-1-1 1,0 1 0,0 0 0,1 0 0,-1 0 0,0 0-1,0-1 1,1 1 0,-1 0 0,0 0 0,0-1 0,0 1-1,1 0 1,-1 0 0,0-1 0,0 1 0,0 0 0,0 0-1,0-1 1,0 1 0,0 0 0,0-1 0,0 1 0,1 0-1,-1-1 1,0 1 0,0 0 0,-1 0 0,1-1-1,0 0-211,1-13-4823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25.3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87 5825,'0'0'12443,"16"5"-12098,-11-3-331,30 10 1,59 30 0,-79-34-109,-3-2-340,-1 0 1,0 1 0,-1 0-1,12 9 1,-19-13 531,0 1-1,0-1 1,-1 0-1,1 1 0,-1 0 1,1 0-1,-1-1 1,-1 1-1,1 0 1,0 1-1,-1-1 1,0 0-1,0 0 1,0 1-1,0 7 1,-1 10 1218,0-18-1140,-1 1 1,1-1-1,0 1 1,0-1-1,1 1 1,-1-1-1,1 1 1,0-1-1,0 1 1,0-1-1,1 1 0,2 4 1,-2-8-260,0 0 0,-1 0 1,1-1-1,0 1 0,0-1 0,0 1 0,0-1 0,-1 0 1,1 0-1,0 1 0,0-2 0,0 1 0,0 0 1,0 0-1,0 0 0,-1-1 0,1 1 0,0-1 1,0 0-1,0 1 0,-1-1 0,1 0 0,0 0 1,-1 0-1,1 0 0,-1 0 0,1-1 0,-1 1 0,0 0 1,1-1-1,1-2 0,19-44-8096,-14 25-1246</inkml:trace>
  <inkml:trace contextRef="#ctx0" brushRef="#br0" timeOffset="1">327 18 10490,'0'0'10290,"-36"-18"-10674,36 21-688,10 17-1376,0-4-1353,1-1-1984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31.1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0 5513,'0'0'10217,"-1"27"-9118,-5 87-426,6-81-297,2 0-1,1 0 0,2 0 1,17 63-1,-16-75-1408,-1 1 1,-1-1-1,2 31 1,-6-74-1466,-2 1 0,-5-28 0,-4 0-3081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25.9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7194,'120'108'2950,"-106"-94"-560,-14-11-456,-16-11 1015,13 6-2005,0 2-812,1-1-1,-1 1 1,0 0-1,1 0 1,-1 0-1,1 0 1,-1 1-1,0-1 1,1 1-1,-1-1 1,1 1-1,0 0 1,-1 0-1,1 0 1,0 0-1,-1 1 1,1-1-1,0 1 1,0-1-1,0 1 1,0 0-1,0-1 1,1 1-1,-1 0 1,0 0-1,1 1 1,-1-1-1,1 0 1,0 0-1,0 1 1,0-1-1,0 0 1,0 1-1,0 4 1,-3 8-63,2 0 0,0 0 1,0 0-1,2 26 0,0-31 129,0-8-194,0 0 1,0 0 0,0 1-1,0-1 1,1 0 0,-1 0-1,1 0 1,-1 0-1,1 0 1,0 0 0,0 0-1,0 0 1,0 0 0,0 0-1,0 0 1,0 0 0,1 0-1,-1-1 1,1 1-1,-1-1 1,1 1 0,-1-1-1,5 3 1,-1-2-55,-1 0 1,1-1-1,0 1 0,0-1 1,0 0-1,0 0 0,0-1 1,0 1-1,7-1 0,-10-1-17,0 1 1,0 0-1,-1-1 0,1 1 0,0-1 0,-1 0 0,1 1 1,0-1-1,-1 0 0,1 0 0,-1 0 0,1 0 0,-1 0 1,0-1-1,1 1 0,-1 0 0,0-1 0,0 1 1,0-1-1,0 1 0,0-1 0,0 1 0,0-1 0,-1 0 1,1 1-1,-1-1 0,1 0 0,-1 1 0,1-1 0,-1-3 1,2-9-339,0 1 1,-1 0-1,-1-15 1,-1 19 168,0-23-174,0 21 393,0 0-1,1 0 0,1 0 0,2-17 1,-3 28 41,1-1 0,-1 1 0,0-1 0,1 1 0,-1-1 0,1 1 0,-1 0 0,1-1 0,-1 1 0,1 0 0,-1-1 1,1 1-1,-1 0 0,1 0 0,0-1 0,-1 1 0,1 0 0,-1 0 0,1 0 0,0 0 0,-1 0 0,1 0 0,-1 0 0,1 0 0,0 0 1,-1 0-1,1 0 0,-1 1 0,1-1 0,0 0 0,-1 0 0,1 0 0,-1 1 0,2 0 0,18 10 547,-11 2-518,-1-1 0,0 2 0,-1-1 0,0 1 0,-1 0 0,-1 0 0,0 1-1,3 20 1,-8-35-55,0 0 1,0 1-1,0-1 0,0 0 0,0 1 0,0-1 0,0 0 0,0 1 0,0-1 0,1 0 0,-1 1 0,0-1 0,0 0 0,0 0 1,0 1-1,0-1 0,1 0 0,-1 1 0,0-1 0,0 0 0,0 0 0,1 1 0,-1-1 0,0 0 0,0 0 0,1 1 1,-1-1-1,0 0 0,0 0 0,1 0 0,-1 0 0,0 0 0,1 1 0,-1-1 0,1 0 0,9-8-205,7-19-161,-10 9 253,17-35 6,-23 50 117,1 1 1,-1-1 0,1 0-1,0 1 1,0 0 0,-1-1-1,1 1 1,1 0 0,-1 0-1,0 0 1,1 0 0,-1 1-1,0-1 1,6-2 0,-7 4 18,-1 0 0,1 0-1,0 0 1,0 0 0,0 0 0,-1 0 0,1 0 0,0 1 0,0-1 0,0 0 0,-1 0 0,1 0 0,0 1 0,0-1 0,-1 1 0,1-1 0,0 0 0,0 1 0,-1-1 0,1 1 0,-1-1 0,1 1 0,-1 0 0,1-1 0,-1 1 0,1 0 0,-1-1 0,1 1 0,-1 0 0,0 0 0,1-1 0,-1 1 0,0 0-1,1 0 1,-1-1 0,0 1 0,0 1 0,6 38 397,-5-30-297,2 20 67,-3-17-152,1 0 0,1-1-1,0 1 1,1-1 0,9 23 0,-12-34-146,1 0 0,0 0-1,0 0 1,0 0 0,0 0 0,0-1 0,0 1-1,0 0 1,0-1 0,0 1 0,0-1 0,0 1-1,0-1 1,1 0 0,-1 1 0,0-1 0,0 0-1,0 0 1,1 0 0,-1 0 0,0 0 0,0 0-1,1 0 1,-1 0 0,0 0 0,2-1 0,1 0-978,11-1-4466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26.2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141 5 6345,'0'0'14607,"-8"-1"-14250,4 1-331,3-1-13,-1 0-1,1 1 1,-1 0 0,1-1 0,-1 1 0,1 0 0,-1 0-1,1 0 1,-1 0 0,1 0 0,-1 0 0,1 0-1,-1 0 1,1 0 0,-1 1 0,1-1 0,-1 1 0,1-1-1,0 1 1,-1 0 0,1-1 0,0 1 0,-1 0-1,1 0 1,0 0 0,0 0 0,0 0 0,0 0 0,0 0-1,0 1 1,0-1 0,0 0 0,0 0 0,1 1 0,-1-1-1,0 0 1,1 1 0,-1-1 0,1 1 0,0-1-1,-1 1 1,1 2 0,-1 2 7,0 0 0,0 0 0,1 0 0,0 0 0,0 0 0,0 1 0,1-1 0,0 0 0,0 0 0,0 0 0,1-1 0,0 1 0,0 0 0,1 0 0,-1-1 0,1 1 0,0-1 0,1 0 0,4 5 0,-8-9-18,21 32-1,-20-32-1,0 1 1,0-1-1,-1 0 1,1 1-1,0-1 1,-1 1-1,0 0 1,1-1-1,-1 1 1,0-1-1,1 1 1,-1 0-1,0-1 1,0 1-1,-1-1 1,1 1-1,0 0 1,0-1-1,-1 1 1,0 2-1,-3-2 25,1-1 0,-1 0 0,1 1 0,-1-2 0,0 1 0,0 0 0,1-1 1,-1 1-1,0-1 0,0 0 0,-6-1 0,6 1 25,-9 1-44,10-1-109,0 1-1,0-1 1,0 0 0,0 0-1,0 0 1,0 0 0,0-1-1,0 1 1,0-1 0,0 0-1,0 0 1,-5-2 0,-7-4-5985,8 6-111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29.3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10018,'0'0'8139,"0"12"-7351,0 169 221,1-164-3164,0 0-4880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29.7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10306,'0'0'2513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30.2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33 5817,'0'0'12235,"0"-5"-11699,0 3-489,2-16 263,-2 18-299,0 0 0,0-1 0,0 1 0,0-1 0,1 1 1,-1 0-1,0-1 0,0 1 0,0 0 0,1-1 0,-1 1 0,0 0 0,0-1 0,1 1 0,-1 0 0,0 0 1,1-1-1,-1 1 0,0 0 0,1 0 0,-1 0 0,1-1 0,-1 1 0,0 0 0,1 0 0,-1 0 1,1 0-1,-1 0 0,0 0 0,1 0 0,-1 0 0,1 0 0,-1 0 0,0 0 0,1 0 0,-1 0 0,1 0 1,-1 0-1,0 1 0,1-1 0,-1 0 0,0 0 0,1 0 0,-1 0 0,0 1 0,1-1 0,0 1 0,0 0 29,1 1 0,0 0-1,-1-1 1,1 1-1,-1 0 1,0 0-1,0 0 1,1 0-1,-1 0 1,0 1-1,-1-1 1,1 0-1,0 0 1,-1 0-1,1 1 1,-1 2-1,4 41 211,-3-44-238,-1 169 44,2-189-231,1 0-1,0 0 1,1 1 0,1-1-1,11-28 1,-15 45 173,0 0 0,0-1 0,-1 1 1,1 0-1,0 0 0,0 0 0,0 0 1,0 0-1,0 0 0,0 0 0,0 0 0,1 0 1,-1 1-1,0-1 0,0 0 0,1 1 0,1-1 1,-3 1 15,1 0 1,0-1 0,0 1 0,-1 0 0,1 0 0,0 0 0,-1 1 0,1-1-1,0 0 1,0 0 0,-1 0 0,1 0 0,0 1 0,-1-1 0,1 0-1,-1 1 1,1-1 0,0 0 0,-1 1 0,1-1 0,-1 1 0,1-1-1,-1 1 1,1-1 0,-1 1 0,1 0 0,-1-1 0,0 1 0,1-1-1,-1 1 1,0 0 0,1-1 0,-1 1 0,0 0 0,0 0 0,10 38 637,8 24-134,-16-59-503,-1 0 0,1 0 0,0-1 0,0 1 0,0 0 0,0-1 0,1 0 0,0 0 0,-1 0 0,1 0 0,0 0 0,6 4 0,-5-5-281,-1-1 1,1 0-1,-1 0 0,1 0 0,-1-1 1,1 1-1,-1-1 0,1 0 0,0 0 1,-1 0-1,1 0 0,-1 0 0,5-2 0,10-2-4933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31.2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81 1008,'0'0'16881,"4"-12"-16039,15-36-345,-19 47-475,1-1-1,-1 1 1,1 0 0,-1 0-1,1 0 1,0 0 0,0 0 0,0 0-1,0 0 1,-1 0 0,1 0-1,0 0 1,1 0 0,-1 0-1,0 1 1,0-1 0,0 0-1,0 1 1,0-1 0,1 1-1,-1 0 1,0-1 0,1 1-1,1-1 1,-2 1-8,0 0-1,0 0 1,0 1 0,-1-1 0,1 0-1,0 0 1,0 0 0,-1 0-1,1 1 1,0-1 0,-1 0 0,1 1-1,0-1 1,-1 1 0,1-1-1,0 1 1,-1-1 0,1 1-1,-1-1 1,1 1 0,-1-1 0,1 1-1,-1 0 1,1-1 0,-1 1-1,0 0 1,1-1 0,-1 1 0,0 0-1,1 0 1,3 41 70,-2 0 0,-4 43 0,1-17-89,1-67-57,-1-4-12,1-1 0,-1 1 0,1 0 0,0 0 0,0 0 0,0 0 0,0-1-1,1-3 1,0-7-16,-1-1-62,1 0 0,0 1 0,7-27 1,-7 35 134,1 0 0,0 0 0,0 0 0,1 0 0,-1 1 0,1-1 0,1 1 0,-1 0 0,1 0 0,0 0 0,7-7 0,-10 11 41,-1 0 1,1 0-1,0 0 0,0 1 1,0-1-1,0 0 0,0 1 1,-1-1-1,1 1 0,0-1 1,1 1-1,-1-1 0,0 1 1,0 0-1,0-1 0,0 1 1,0 0-1,0 0 0,0 0 1,0 0-1,0 0 0,1 0 1,-1 0-1,0 0 0,0 0 1,0 1-1,0-1 0,0 0 1,0 1-1,0-1 0,0 1 1,0-1-1,0 1 0,0-1 1,0 1-1,0 0 0,0 0 1,-1-1-1,1 1 0,0 0 1,0 0-1,-1 0 0,1 0 1,0 0-1,-1 0 0,1 0 1,-1 0-1,0 0 0,1 0 1,-1 1-1,4 7 79,-1 0 1,0 1-1,-1-1 1,2 12-1,-4-20-107,6 37 191,1 66 0,-7-104-185,0 0 0,0 0 0,0 0 0,0 0 0,0 0 0,0-1 0,1 1-1,-1 0 1,0 0 0,0 0 0,0 0 0,0 0 0,0-1 0,0 1-1,1 0 1,-1 0 0,0 0 0,0 0 0,0 0 0,0 0 0,1 0 0,-1 0-1,0 0 1,0 0 0,0 0 0,0 0 0,1 0 0,-1 0 0,0 0-1,0 0 1,0 0 0,1 0 0,-1 0 0,0 0 0,0 0 0,0 0 0,0 0-1,1 0 1,-1 0 0,0 0 0,0 0 0,0 1 0,0-1 0,1 0-1,-1 0 1,0 0 0,0 0 0,0 0 0,0 0 0,0 1 0,0-1 0,0 0-1,0 0 1,1 0 0,-1 0 0,0 1 0,0-1 0,0 0 0,0 0-1,6-12-15,0 0 0,-1 0 0,5-17 0,-8 20 4,0 1 0,1-1 0,0 1 0,1 0 0,0 0 0,0 1 0,0-1 0,1 1 0,0 0 0,1 0 0,11-11 0,-16 17 18,0 0 0,0 0 0,0 0 0,0 0 0,0 1-1,1-1 1,-1 0 0,0 1 0,0-1 0,1 1-1,-1-1 1,0 1 0,0 0 0,1 0 0,-1-1 0,1 1-1,-1 0 1,0 0 0,1 0 0,-1 1 0,0-1-1,1 0 1,-1 0 0,0 1 0,0-1 0,2 1-1,-1 1 29,0-1 0,0 1-1,0 0 1,0 0 0,-1 0-1,1 0 1,-1 0-1,1 0 1,-1 0 0,0 0-1,0 0 1,2 5 0,1 6 129,0 1 1,-1-1-1,2 27 1,-5-39-241,0 0 0,0 0 0,0 0-1,1 1 1,-1-1 0,0 0 0,0 0 0,1 0 0,-1 0 0,0 1 0,1-1 0,0 0 0,-1 0 0,1 0 0,-1 0 0,1 0 0,0 0-1,0 0 1,-1-1 0,1 1 0,0 0 0,0 0 0,0-1 0,0 1 0,0 0 0,0-1 0,0 1 0,2 0 0,22-2-7338,-10-5-2537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31.5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102 0 11482,'0'0'10093,"-17"20"-9767,-49 63-60,64-80-253,0 0 0,0 0 0,0 0 1,0 1-1,1-1 0,-1 0 0,1 0 0,0 1 0,0-1 0,0 1 0,0-1 0,1 1 0,0 0 0,-1-1 0,1 1 0,0-1 0,2 8 0,-1 0 19,-1-8-29,1 0-1,0-1 0,-1 1 1,1 0-1,0-1 1,1 1-1,-1 0 1,0-1-1,1 0 1,-1 1-1,1-1 1,0 0-1,0 1 0,0-1 1,0 0-1,0-1 1,0 1-1,0 0 1,1-1-1,-1 1 1,1-1-1,-1 1 1,1-1-1,0 0 0,-1 0 1,1-1-1,5 2 1,-4-1-39,-1 0 1,1-1-1,-1 1 1,1-1-1,-1 1 0,1-1 1,0 0-1,-1-1 1,1 1-1,-1-1 1,1 1-1,0-1 1,-1 0-1,0-1 1,1 1-1,-1 0 0,0-1 1,0 0-1,1 0 1,-1 0-1,4-4 1,-4 2-26,0-1 0,0 1 1,0-1-1,-1 0 1,0 0-1,0 0 0,0 0 1,-1-1-1,1 1 0,-1 0 1,0-6-1,0 1 14,0 0-1,-1 1 1,-1-1-1,1 0 1,-4-13-1,3 20 2,1 1-1,-1-1 1,-1 1-1,1-1 1,0 1-1,-1 0 1,1-1-1,-1 1 1,1 0-1,-1 0 1,0 0-1,0 1 1,0-1-1,0 0 1,0 1-1,-1-1 1,1 1-1,0 0 1,-1-1-1,1 1 1,-1 0-1,1 1 1,-1-1-1,1 0 1,-1 1-1,0 0 1,1-1-1,-1 1 1,0 0-1,-3 0 1,6 1-90,0-1 1,0 0-1,0 0 1,-1 0-1,1 0 1,0 0-1,0 0 1,0 1-1,-1-1 1,1 0-1,0 0 1,0 0 0,0 1-1,0-1 1,0 0-1,-1 0 1,1 0-1,0 1 1,0-1-1,0 0 1,0 0-1,0 1 1,0-1-1,0 0 1,0 0-1,0 1 1,0-1-1,0 0 1,0 0-1,0 0 1,0 1-1,0-1 1,0 0-1,0 0 1,0 1-1,0-1 1,0 0-1,0 0 1,1 1 0,-1-1-1,0 0 1,0 0-1,0 0 1,0 1-1,0-1 1,1 0-1,-1 0 1,0 0-1,0 0 1,0 0-1,1 1 1,-1-1-1,0 0 1,0 0-1,1 0 1,10 10-4968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31.9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154 391 4993,'0'0'12827,"-12"-8"-11868,-39-19-295,49 27-629,1-1-1,-1 1 1,0 0 0,0-1 0,1 1-1,-1 0 1,0 0 0,1 0 0,-1 1-1,0-1 1,1 0 0,-1 0 0,0 1-1,1-1 1,-1 1 0,1 0 0,-1-1-1,0 1 1,1 0 0,0 0 0,-1 0 0,1 0-1,0 0 1,-1 0 0,1 1 0,0-1-1,0 0 1,0 1 0,0-1 0,-1 3-1,-2 1 86,-1 2-43,0 0 0,1 0-1,0 1 1,0-1 0,1 1 0,-1 0-1,2 0 1,-1 1 0,1-1-1,1 0 1,0 1 0,0-1-1,0 1 1,1-1 0,1 9-1,-1-15-80,0 0-1,0 0 0,1-1 0,-1 1 1,1 0-1,-1-1 0,1 1 1,-1-1-1,1 1 0,0-1 0,0 1 1,0-1-1,0 1 0,0-1 1,0 0-1,0 1 0,0-1 0,1 0 1,-1 0-1,0 0 0,1 0 0,-1 0 1,1 0-1,-1 0 0,1-1 1,-1 1-1,1 0 0,0-1 0,-1 0 1,1 1-1,0-1 0,-1 0 1,1 0-1,0 0 0,3 0 0,0 0-165,1 0-1,-1 0 0,0-1 1,1 1-1,-1-1 0,0-1 1,0 1-1,0-1 1,0 0-1,0 0 0,6-3 1,-2-2-536,0 0 1,0-1 0,-1 0 0,0 0-1,-1-1 1,0 0 0,0 0 0,-1-1 0,0 0-1,-1 0 1,0 0 0,0-1 0,-1 1-1,-1-1 1,0 0 0,3-21 0,-1 2-1344,1-53 1,-6-29 2753,-1 52 3116,1 6 121,0 35-682,0 29 2406,-4 128-3974,1 46-912,3-172-742,1 1 1,1-1-1,4 19 0,-4-26-120,-1 0 1,1-1-1,0 1 1,0 0-1,0-1 1,1 1-1,0-1 1,0 0-1,0 0 1,0 0-1,5 4 1,9-1-2207,-4-8-4738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32.3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0 173 8362,'9'0'1754,"0"-1"0,0 0 1,0 0-1,-1-1 0,16-5 0,-15 3-1409,0 1 0,-1-1 0,1-1 1,-1 0-1,11-8 0,-14 9-376,0 0 0,0-1 0,0 1 0,0-1 0,-1 0 0,0 0 0,0-1 0,0 1 0,-1-1 0,0 0 0,0 0 0,0 0 0,-1 0 0,0 0 0,0-1 0,-1 1 0,1-1 0,-2 1 0,2-8 0,-3 13 50,0 1 0,1-1 1,-1 1-1,1-1 1,-1 1-1,0-1 1,1 1-1,-1-1 0,0 1 1,0-1-1,1 1 1,-1 0-1,0 0 0,0-1 1,1 1-1,-1 0 1,0 0-1,0 0 1,0 0-1,0 0 0,1 0 1,-1 0-1,0 0 1,-1 1-1,-25 2 441,23 0-378,-1 0 0,1 0 0,-1 0 0,1 1 0,0-1 0,0 1 0,0 0 0,1 0 0,-1 0 0,1 1 0,0-1 0,1 1 0,-1 0 0,1-1 0,0 1 0,0 0 0,-2 10 0,0-1 65,1 0 1,1 0-1,1 0 1,0 0-1,1 23 1,0-35-148,1 0 0,-1 0 0,0 0-1,1 0 1,-1 0 0,1 0 0,0 0 0,0 0 0,0-1 0,-1 1 0,2 0 0,-1-1 0,0 1 0,0-1 0,0 1 0,1-1 0,-1 1 0,1-1 0,-1 0-1,3 2 1,-1-1-43,1 0 0,0-1 0,0 1-1,0 0 1,0-1 0,0 0 0,0 0-1,1 0 1,5 0 0,-4-1-512,1 0 0,0 0 0,0-1 0,-1 0 0,12-2 1,-14 2-237,-1 0 1,0 0 0,1 0 0,-1-1 0,0 1 0,0-1 0,0 0-1,0 0 1,0 0 0,3-3 0,10-15-9207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32.7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1 364 6329,'0'0'13618,"8"0"-13330,-1-1-289,1-1 0,-1 0 0,1 0-1,-1-1 1,0 1 0,0-2 0,0 1 0,0-1 0,-1 0 0,1 0-1,-1-1 1,0 0 0,10-10 0,-7 5-45,0-1 1,-1 1-1,0-1 0,-1-1 0,0 0 1,-1 0-1,0 0 0,-1 0 0,0-1 1,-1 0-1,-1 0 0,0 0 0,0-1 1,-2 1-1,1-1 0,-2 1 0,0-1 1,0 1-1,-5-25 0,4 35 106,0 1-1,0 0 0,0 0 1,0 1-1,0-1 1,0 0-1,-1 0 0,1 1 1,-1-1-1,1 0 1,-1 1-1,0 0 0,1-1 1,-1 1-1,0 0 1,0 0-1,0 0 0,0 0 1,0 0-1,0 0 1,0 1-1,0-1 0,-1 1 1,1-1-1,0 1 1,0 0-1,0 0 0,0 0 1,-1 0-1,1 0 1,0 0-1,0 1 0,0-1 1,0 1-1,-1-1 1,1 1-1,0 0 0,0 0 1,0 0-1,1 0 1,-1 0-1,0 1 1,0-1-1,0 0 0,-2 4 1,0 1 36,-1 2 1,1-1 0,0 0 0,0 1-1,1 0 1,0 0 0,1 0 0,0 0-1,0 0 1,-1 10 0,0 13 201,2 44 0,1-54-223,0-10-42,1-1-1,0 0 1,1 1 0,0-1 0,1 0 0,0 0 0,0 0 0,1 0 0,1-1-1,-1 0 1,9 12 0,-10-17-72,-1 0 0,1 0 0,0 0 0,0-1 0,1 1 0,-1-1-1,1 0 1,0 0 0,0 0 0,0-1 0,0 1 0,0-1 0,0 0 0,1 0 0,-1-1 0,1 1 0,-1-1-1,1 0 1,0 0 0,-1 0 0,1-1 0,0 0 0,0 0 0,-1 0 0,1 0 0,0-1 0,5-1 0,-5 1-240,-1-1 0,0 0 0,1 0 1,-1-1-1,0 1 0,0-1 1,0 0-1,0 0 0,-1 0 0,1-1 1,-1 1-1,0-1 0,5-7 0,14-22-5599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31.5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11 144,'0'0'11568,"11"-3"-10745,-4 1-688,27-4 269,-33 6-386,0 0 0,0 0-1,1 1 1,-1-1 0,0 0 0,0 1-1,1-1 1,-1 0 0,0 1-1,0-1 1,0 1 0,0 0 0,0-1-1,0 1 1,0 0 0,0 0-1,0 0 1,0 0 0,0 0-1,-1 0 1,1 0 0,0 0 0,-1 0-1,1 0 1,0 0 0,-1 0-1,1 0 1,-1 0 0,1 2 0,2 9 120,-1-1 0,1 1 1,-2 0-1,0 0 1,0 0-1,-1 0 0,-1 0 1,-3 22-1,3-29-169,0 1-1,0-1 1,-1 1-1,0-1 1,0 0-1,-1 0 1,1 0 0,-1 0-1,0 0 1,0-1-1,-1 1 1,0-1-1,1 0 1,-1 0 0,-1 0-1,1 0 1,0-1-1,-1 0 1,0 0-1,-8 4 1,12-6-123,1-1-1,0 0 1,-1 0 0,1 0-1,-1 1 1,1-1-1,0 0 1,-1 0 0,1 0-1,-1 0 1,1 0 0,0 0-1,-1 0 1,1 0 0,-1 0-1,1 0 1,0 0-1,-1 0 1,1 0 0,-1 0-1,1 0 1,0-1 0,-1 1-1,1 0 1,-1 0 0,1 0-1,-1-1 1,1-9-5690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6:10:33.6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13 984,'0'0'4250,"4"-1"-4060,30-11 17255,-32 18-17544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3:45.7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8282,'0'0'7348,"0"13"-6524,0 249 2055,2-221-2826,1-1-1,2 1 1,15 56-1,-20-97-106,0 1 0,0-1 0,0 1 0,0-1 0,1 1 1,-1-1-1,0 1 0,0-1 0,0 1 0,1-1 0,-1 1 0,0-1 0,0 0 0,1 1 1,-1-1-1,0 1 0,1-1 0,-1 0 0,0 1 0,1-1 0,-1 0 0,1 1 0,-1-1 1,1 0-1,-1 0 0,1 1 0,-1-1 0,0 0 0,1 0 0,-1 0 0,1 0 0,-1 0 1,1 0-1,0 1 0,-1-1 0,1 0 0,-1 0 0,1-1 0,-1 1 0,1 0 0,-1 0 1,1 0-1,-1 0 0,1 0 0,-1-1 0,1 1 0,-1 0 0,0 0 0,1-1 0,-1 1 1,1 0-1,-1-1 0,0 1 0,1 0 0,-1-1 0,0 1 0,1 0 0,-1-2 0,4-11-1226,0 0 0,-2-1-1,1 1 1,-2-1 0,1-17-1,-1 10-1155,0-23-3601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3:46.2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1 126 5753,'0'0'6123,"10"-21"-5862,36-59-143,-45 78-113,0 0 1,0 0-1,1 0 1,-1 0-1,1 0 1,0 1 0,-1-1-1,1 1 1,0-1-1,0 1 1,0 0-1,4-2 1,-5 3-2,0-1 1,0 1-1,0 0 1,0 0-1,0 0 0,0 0 1,1 0-1,-1 0 1,0 0-1,0 0 0,0 0 1,0 0-1,0 1 1,0-1-1,0 0 0,0 1 1,2 0-1,0 1 1,-1 0 0,0 0 0,0 0 0,0 0 0,0 0 0,0 0 0,0 0 0,0 1 1,-1-1-1,1 1 0,1 3 0,1 7 12,0 0 0,-1 0 1,0 0-1,-1 1 1,-1 0-1,0-1 0,-2 21 1,1-24-21,0-4 11,-1 0 0,1 0 0,-2 0 0,1 0-1,0 0 1,-1 0 0,0-1 0,-1 1 0,1 0 0,-1-1 0,0 0 0,0 0 0,-8 9 0,4-6 22,0-1 0,0 0 0,-1 0 0,0-1 0,0 0 0,0 0 0,-15 6-1,21-10 12,0-1 0,-1 0 0,1-1 0,-1 1 0,1 0 0,-1-1 0,0 1 0,1-1 0,-4 0 0,5 0 148,5 2-87,-1-1-1,0 0 1,0 0-1,1 0 1,-1 0-1,1 0 1,-1-1-1,1 0 1,5 1-1,-2-1 66,7 2-59,0 1 0,1 0-1,-1 0 1,0 2 0,19 8 0,-30-12-97,1 1-1,-1 0 1,0 0-1,0 1 1,0-1 0,0 1-1,0-1 1,0 1-1,0 0 1,-1 0 0,0 0-1,0 0 1,1 1-1,-2-1 1,1 0 0,0 1-1,-1 0 1,0-1-1,1 1 1,-1 0 0,-1 0-1,1-1 1,-1 1-1,1 7 1,-2-8 21,0 0 0,0 0 0,0-1 0,0 1 0,-1 0 0,1 0 1,-1-1-1,1 1 0,-1-1 0,0 0 0,0 1 0,0-1 0,-1 0 0,1 0 0,0 0 0,-1-1 0,1 1 0,-1 0 1,0-1-1,1 0 0,-1 0 0,-3 1 0,-8 5 253,-1-2 0,-29 8-1,28-10-50,0 0 0,0-1 1,-23-1-1,72-10-6440,-20 4 2055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3:46.8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1328,'0'0'12632,"0"3"-12134,-2 110 2971,5 137-1433,-2-242-1990,0 0 0,0 0 0,1 0 0,1 0 0,-1-1 0,1 1 0,0-1 0,4 7 0,-5-11-29,0 0 0,-1 0-1,1-1 1,0 1-1,0-1 1,0 1 0,1-1-1,-1 0 1,1 0-1,-1 0 1,1 0 0,0-1-1,-1 1 1,1-1-1,0 1 1,0-1 0,0 0-1,0 0 1,0 0-1,1-1 1,-1 1 0,5 0-1,35-1 28,-16 2-212,50-6 0,-73 4 34,-1-1 0,1 0 0,-1 0 0,1 0 0,-1-1 0,0 1 0,0-1 0,1 0 0,-1 0 0,3-2 0,13-18-3649,-12 8-729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3:47.1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61 7906,'0'0'6249,"133"-61"-6145,-104 61-104,-1 0-280,-4 0-720,-7 0-1129,-6 0-4496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3:47.5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53 10338,'0'0'7970,"64"-52"-8098,-29 52-136,11 3-1609,-6 14-2231,-11-3-5571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3:47.8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87 9514,'0'0'7899,"-1"28"-7398,-1 5-338,1 18 269,4 54-1,0-49-22,-1-2-109,10 57-1,-16-285-4793,-1 131 4314,3 0 0,4-53 0,-1 88 269,0 1 1,1 0 0,-1 0-1,2 1 1,-1-1-1,1 0 1,0 1-1,0-1 1,1 1-1,0 0 1,0 0-1,0 0 1,1 1 0,0 0-1,0-1 1,0 2-1,1-1 1,0 1-1,9-6 1,-4 3 57,-1 2-1,2-1 1,-1 1 0,1 1-1,-1 0 1,1 1 0,0 0-1,0 0 1,0 2 0,20-1 0,-31 2-142,1 0 1,-1 0-1,1 0 1,-1 0 0,0 0-1,1 1 1,-1-1-1,1 1 1,-1-1 0,0 1-1,0 0 1,1-1-1,-1 1 1,0 0 0,0 0-1,0 0 1,0 0-1,0 0 1,0 0 0,0 0-1,0 0 1,0 0-1,0 0 1,-1 0 0,1 1-1,-1-1 1,1 0-1,0 1 1,-1-1 0,0 0-1,1 1 1,-1-1-1,0 1 1,0-1 0,0 0-1,0 1 1,0-1 0,0 1-1,0-1 1,0 0-1,-1 2 1,0 3 5,0 0 0,0 0 1,-1 0-1,1 0 0,-1-1 1,-1 1-1,1 0 0,-1-1 0,-3 6 1,-11 9 13,-1-1 0,0-1 0,-1-1 0,-1 0 0,0-2 0,-2 0 0,1-1 0,-45 20 0,32-25 20,31-8 406,22 0-15,3 6-231,-1 0 0,1 2 0,-1 1 0,-1 0 0,27 18 1,24 12-47,-50-29-106,-6-5-74,-1 1 0,0 1 0,20 15 0,-28-13-217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3:48.2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11707,'0'0'8040,"-2"8"-7915,-5 37 172,3 0 0,1 0 0,5 63-1,0-22-158,4-51 305,-2-24-1300,-2-18-4203,-2-17-702,0-5-2415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3:48.5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11426,'0'0'8664,"16"1"-8302,-1-1-295,-4 0-18,0 0 0,-1 1 0,1 0 0,0 1 0,-1 0 0,1 1 0,18 7 0,-4 0-62,1-2-1,-1 0 0,2-2 1,-1 0-1,50 3 1,-100-3-4807,-9-1-460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3:49.3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 13 7378,'0'0'11731,"0"-3"-11036,-1-7-395,-3 19-79,-1 27-16,-8 330 788,25-300-1590,-20-86-6370,-8-5 50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39:59.1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0 7058,'0'0'9402,"-17"188"-8034,17-124-552,0-7-192,0-2-240,0-11-136,0-7-160,0-8-80,0-12-16,0-2-216,0-12-528,8-3-1280,1 0-2137,-3-9-1641</inkml:trace>
  <inkml:trace contextRef="#ctx0" brushRef="#br0" timeOffset="1">122 162 9498,'0'0'8686,"-19"30"-8051,-58 97-103,73-119-471,0-1 1,1 1 0,-1 0-1,-1 10 1,4 7 187,3-11-139,-3-12-99,2 0 1,-1 1 0,0-1 0,0 0 0,1 0-1,-1 1 1,1-1 0,0 0 0,0 0 0,0 0 0,0 0-1,0 0 1,0 0 0,0 0 0,1 0 0,-1 0-1,1 0 1,-1-1 0,1 1 0,0-1 0,0 1-1,0-1 1,0 0 0,0 1 0,0-1 0,0 0 0,0 0-1,0-1 1,0 1 0,0 0 0,3 0 0,37 4-1235,0-5-3533,-21-1-475,-6 1-90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31.9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56 1 8242,'0'0'3769,"0"14"-3031,-5 118 2003,5-131-2726,0 0-1,0 0 1,0 0 0,0-1 0,0 1-1,1 0 1,-1 0 0,0 0-1,1-1 1,-1 1 0,1 0 0,-1-1-1,1 1 1,-1 0 0,1-1 0,-1 1-1,1-1 1,-1 1 0,1-1-1,0 1 1,-1-1 0,1 1 0,0-1-1,0 0 1,-1 1 0,1-1 0,0 0-1,0 0 1,-1 1 0,1-1-1,0 0 1,0 0 0,0 0 0,-1 0-1,1 0 1,0 0 0,1 0-1,0-1-43,0 1 0,0 0 0,-1 0 0,1-1 0,0 1 0,0 0 0,0-1 0,-1 0 0,1 1 0,0-1 0,-1 0 0,1 0 0,-1 0 0,1 0 0,-1 0 0,1-1 0,1-1 0,0-3-259,1-1 0,-2 1-1,1-1 1,-1 1 0,0-1-1,0 0 1,-1 0 0,1 0-1,-2 0 1,1 0 0,-1 0-1,0 0 1,-2-11-1,1 16 341,1 0 0,-1 0-1,0 0 1,0 0-1,0 0 1,-1 0-1,1 1 1,0-1 0,-1 0-1,1 1 1,-1-1-1,0 1 1,1-1-1,-1 1 1,0 0 0,0-1-1,0 1 1,0 0-1,0 1 1,0-1-1,0 0 1,0 0-1,0 1 1,-1-1 0,1 1-1,0 0 1,-2 0-1,-12-3 623,1 2 0,-22-1-1,37 2-663,-8 0-596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3:49.7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18 10978,'0'0'6562,"156"-17"-6914,-104 57-1097,-17-2-1743,-12-6-3530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3:50.1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84 0 9010,'0'0'9319,"-12"26"-8495,-40 85-362,49-103-399,0-1-1,0 1 1,0 0 0,1 0-1,0 1 1,1-1 0,0 0-1,0 1 1,1-1 0,0 0-1,1 10 1,0 9 50,-1-24-99,1 0-1,-1 0 0,1 0 0,-1-1 0,1 1 0,0 0 1,0 0-1,0-1 0,1 1 0,-1 0 0,1-1 0,-1 1 1,1-1-1,0 0 0,0 1 0,0-1 0,0 0 0,0 0 0,1-1 1,-1 1-1,1 0 0,-1-1 0,1 1 0,-1-1 0,1 0 1,0 0-1,0 0 0,-1 0 0,1 0 0,5 0 0,-1 0-29,0 0-1,0 0 1,0 0-1,-1-1 1,1 0-1,0-1 1,0 1-1,0-1 1,0-1-1,0 1 1,0-1-1,10-5 1,-12 4-79,0 0-1,0 0 1,0-1 0,0 0 0,-1 0 0,1 0 0,-1 0 0,0-1-1,0 1 1,-1-1 0,1 0 0,-1 0 0,0-1 0,-1 1 0,1-1-1,-1 1 1,0-1 0,1-7 0,1-8-520,-1 0-1,0-1 1,-2-37 0,-1 55 627,1 0 1,-1 0-1,-1-1 1,1 1-1,-1 0 1,1 0-1,-1 0 1,0 0-1,0 0 0,-1 0 1,0 0-1,1 0 1,-1 0-1,0 1 1,-1-1-1,1 1 1,0-1-1,-1 1 1,0 0-1,0 0 1,0 0-1,0 1 0,-1-1 1,1 1-1,-1-1 1,1 1-1,-1 0 1,0 0-1,0 1 1,1-1-1,-1 1 1,-1 0-1,1 0 1,-6 0-1,3 0 85,-1 0 0,0 1 0,0 0 0,1 1 0,-1 0 1,0 0-1,-7 3 0,13-4-143,0 1 1,1-1-1,-1 1 1,0 0-1,1-1 1,-1 1-1,1 0 1,-1 0-1,1 0 1,0 1-1,-1-1 1,1 0-1,0 0 1,0 1-1,-2 2 1,2-3-147,1 1 0,0 0 1,-1-1-1,1 1 0,0 0 0,0-1 1,0 1-1,0-1 0,0 1 0,0 0 0,0-1 1,0 1-1,1 0 0,-1-1 0,1 1 1,-1-1-1,1 1 0,0-1 0,-1 1 1,3 1-1,11 12-5429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3:50.4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5841,'0'0'5337,"2"11"-4961,2 2-175,-3-7 178,1 1 0,-1-1 0,0 0 0,0 1 1,-1 9 1131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3:53.2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1 8346,'0'0'8947,"-1"23"-8167,-3 142 367,2-82-617,5 96 88,-3-166-777,2-1 0,0 0 0,0 0 0,1-1 0,0 1 0,6 11 0,-9-22-23,0-1 1,1 1-1,-1-1 1,1 0-1,-1 1 1,1-1-1,-1 0 1,1 0-1,-1 1 1,1-1-1,-1 0 1,1 0 0,-1 1-1,1-1 1,-1 0-1,1 0 1,-1 0-1,1 0 1,-1 0-1,1 0 1,0 0-1,-1 0 1,1 0-1,5-3-4341,0-6-2764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3:53.5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162 2 6489,'0'0'8937,"-12"-1"-8309,-36 0 18,46 1-598,0 1 0,0 0 1,0-1-1,1 1 1,-1 0-1,0 0 1,0 0-1,1 0 1,-1 0-1,0 1 1,1-1-1,-1 0 1,1 1-1,0-1 0,-1 1 1,1-1-1,0 1 1,0 0-1,0 0 1,-1 2-1,-4 6 131,-2-1-26,2 1 0,-1 0 0,2 1-1,-1-1 1,1 1 0,1 0 0,0 1 0,-3 13 0,3-1 93,0-1 0,2 1-1,1 28 1,1-50-240,0 0-1,0 0 1,1 1 0,-1-1-1,1 0 1,-1 0 0,1 0-1,0 0 1,0 0 0,0 0-1,0 0 1,0 0 0,0 0 0,1 0-1,-1 0 1,1-1 0,-1 1-1,4 2 1,-1-1 32,1 0 0,-1 0 1,1 0-1,0-1 0,0 0 1,0 0-1,0 0 0,5 0 0,-1 0-336,0 0-1,0-1 1,0 0-1,-1 0 0,1-1 1,0-1-1,0 1 0,0-1 1,15-4-1,1-10-3947,-2-2-1691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3:53.9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59 136 9354,'0'0'6231,"13"0"-5913,-5 1-287,0 0-55,0-1-1,-1 0 0,1 0 0,0 0 1,-1-1-1,1 0 0,0-1 0,-1 0 1,1 0-1,-1 0 0,0-1 0,8-4 1,-13 5-21,0-1 0,-1 1 0,1 0 0,-1-1 1,0 0-1,0 1 0,0-1 0,0 0 0,0 1 0,-1-1 1,1 0-1,-1 0 0,0 0 0,0-5 0,1-1 13,-1 1 0,-1-1 0,1 0-1,-3-8 1,2 15 54,0 1-1,1 0 0,-1-1 1,0 1-1,0 0 1,0 0-1,0 0 1,0 0-1,0 0 1,-1 0-1,1 0 1,0 0-1,0 0 0,-1 0 1,1 1-1,-1-1 1,1 1-1,0-1 1,-1 1-1,1-1 1,-1 1-1,1 0 0,-1 0 1,1 0-1,-3 0 1,-45-1 1446,35 2-956,11-1-402,-1 0 1,0 0-1,0 1 0,0 0 1,0 0-1,0 0 0,1 0 1,-1 0-1,0 1 0,1 0 0,0 0 1,-1 0-1,1 0 0,0 0 1,0 0-1,0 1 0,0 0 1,0 0-1,1 0 0,-1 0 1,1 0-1,0 0 0,-4 7 1,3-3-21,0-1 0,0 1 0,1 0 0,0 0 0,0 1 0,1-1 0,0 0 0,0 1 1,1-1-1,0 0 0,1 13 0,0-17-81,0 0 0,1 0 0,-1 0 0,1 0 0,-1 0 0,1 0 0,0-1 0,0 1 0,0-1 0,1 0 0,-1 1 0,0-1 1,1 0-1,0 0 0,-1-1 0,1 1 0,0 0 0,0-1 0,0 0 0,0 0 0,0 1 0,5 0 0,6 2-13,1 0 1,-1-1-1,23 1 0,73-3-2344,-107-1 2073,-1-1 1,1 1-1,0 0 1,-1-1 0,1 0-1,0 0 1,-1 1-1,1-2 1,-1 1-1,1 0 1,-1 0-1,0-1 1,1 1 0,2-4-1,0 0-1189,0-1 0,-1 1 0,0-1 0,6-10 0,3-10-5982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3:54.3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 0 4241,'0'0'13052,"-4"7"-12204,-1 4-657,2 0-1,-1 0 0,2 1 1,-1-1-1,2 1 1,0-1-1,0 1 0,1 20 1,0-26-165,0-1 1,0 1-1,1 0 1,-1-1-1,1 1 1,1-1-1,-1 1 0,1-1 1,2 6-1,-3-9-57,1 0-1,-1 0 1,1 0-1,-1 0 1,1 0-1,0-1 1,-1 1-1,1-1 0,0 0 1,0 1-1,0-1 1,0 0-1,1 0 1,-1 0-1,0 0 1,0-1-1,1 1 1,-1 0-1,0-1 1,1 0-1,-1 0 0,0 1 1,1-1-1,2-1 1,-2 1-199,1 1 1,-1-1-1,0-1 1,1 1-1,-1 0 1,0-1-1,1 0 1,-1 0-1,0 0 1,0 0-1,0 0 0,1-1 1,-2 1-1,1-1 1,0 0-1,0 0 1,0 0-1,-1 0 1,1 0-1,-1-1 1,0 1-1,0-1 1,0 0-1,0 1 1,0-1-1,0 0 1,2-6-1,19-45-799,-16 16 5610,-7 44-2665,-1 22-1140,1-16-521,-1 1-1,2 0 0,0 0 1,0-1-1,5 19 0,-5-27-259,1 0-1,-1 0 0,1 0 0,0-1 0,0 1 0,0-1 0,1 0 0,-1 1 0,1-1 0,0 0 0,0 0 0,0-1 1,0 1-1,0-1 0,0 1 0,1-1 0,0 0 0,-1 0 0,1-1 0,0 1 0,7 1 0,-2 0-392,-1-1-1,1-1 1,0 0-1,12 1 0,14-6-4169,-10-8-1053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3:54.7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12 221 9338,'0'0'10690,"-12"132"-10210,18-100-376,0-3 224,11-6-272,-6-5-56,7-7 0,-1-5-56,1-6-344,-1-6-896,0-20-2793,1-6-2040</inkml:trace>
  <inkml:trace contextRef="#ctx0" brushRef="#br0" timeOffset="1">12 221 7586,'52'-214'4777,"-52"211"-3145,-6 0 0,0 3 161,6 3-2938,0 8-1703,0 4-7050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3:55.1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43 9978,'125'-21'2446,"-100"14"-746,-23 2-250,-2 5-1424,0 0 0,0 0 0,-1 0 0,1 0 0,0-1 0,0 1 0,0 0 0,0 0 0,0 0 0,0-1 0,0 1-1,0 0 1,0 0 0,0 0 0,0 0 0,0-1 0,0 1 0,0 0 0,0 0 0,1 0 0,-1 0 0,0-1 0,0 1 0,0 0 0,0 0 0,0 0 0,0 0 0,0 0 0,0-1 0,1 1-1,-1 0 1,0 0 0,0 0 0,0 0 0,0 0 0,0 0 0,1 0 0,-1 0 0,0 0 0,0-1 0,0 1 0,1 0 0,-1 0 0,0 0 0,0 0 0,0 0 0,0 0 0,1 0 0,-1 0-1,0 0 1,0 0 0,0 0 0,0 0 0,1 1 0,-1-1 0,0 0 0,0 0 0,1 0 0,2-1 33,0 0-1,1 0 1,-1 1-1,1-1 1,-1 1-1,1 0 1,0 0-1,-1 0 1,1 0-1,-1 1 1,1-1-1,-1 1 1,0 0-1,1 0 1,-1 1 0,0-1-1,1 0 1,-1 1-1,0 0 1,0 0-1,0 0 1,0 0-1,-1 0 1,3 3-1,-1 0-61,-1 0-1,0-1 0,0 1 0,0 0 1,-1 1-1,0-1 0,0 0 0,0 1 1,0-1-1,-1 1 0,0-1 0,0 1 0,-1 0 1,0 9-1,0 5 5,-2 45-42,1-60 49,0 0-1,-1 0 0,1 0 0,-1-1 0,0 1 0,0 0 0,-1-1 0,1 1 0,-1-1 1,-6 7-1,-3 3 55,9-12-30,0 0-1,0 1 1,1-1-1,-1 1 1,1 0-1,0 0 1,0 0-1,0 0 1,0 1-1,0-1 1,1 0-1,-1 1 1,1-1-1,0 1 1,-1 4-1,16-7 159,2-1-359,56-3 123,-24-9-4806,-24 4-930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3:55.7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0 169 9762,'0'0'6662,"18"-14"-6564,53-42-112,-67 53 4,1 0 0,-1-1 1,0 0-1,0 0 1,5-8-1,-8 11 8,0 0 0,-1 0 1,0 0-1,1 0 0,-1-1 0,0 1 0,1 0 1,-1 0-1,0-1 0,0 1 0,0 0 0,0 0 1,0-1-1,-1 0 0,1-9 84,-1 9-15,0 0 1,1 0-1,-1 0 1,0 0-1,0 1 1,0-1-1,0 0 1,0 1-1,-1-1 0,1 0 1,0 1-1,-1 0 1,1-1-1,-1 1 1,0 0-1,1 0 1,-1 0-1,0 0 1,0 0-1,0 0 1,1 0-1,-1 1 0,0-1 1,-3 0-1,3 0 19,0 0-1,-1 1 1,1-1 0,0 1-1,-1-1 1,1 1-1,0 0 1,-1 0-1,1 0 1,0 0-1,-1 0 1,1 0 0,0 1-1,-1-1 1,1 1-1,0 0 1,-1 0-1,1 0 1,0 0-1,0 0 1,0 0-1,-3 2 1,2 1-4,0 1 1,0-1-1,1 1 0,0 0 0,-1-1 1,2 1-1,-1 0 0,0 0 1,1 0-1,0 1 0,0-1 0,1 0 1,-1 0-1,1 6 0,0-7-60,0 0-1,0 0 0,1 0 0,-1 0 0,1 0 1,0 0-1,0 0 0,0-1 0,1 1 1,-1 0-1,1-1 0,0 1 0,0-1 0,0 1 1,1-1-1,-1 0 0,1 0 0,5 5 1,-1-3-13,0-1 0,0 0 1,1 0-1,-1-1 0,1 0 1,0 0-1,0 0 0,12 1 1,1-1-494,0-2 1,24 0 0,-42-1 303,1 0 0,0 0 0,0-1 0,-1 1 0,1-1 0,-1 0 0,1 0-1,-1-1 1,1 1 0,4-3 0,-4 1-563,0 0 0,0 0 0,0-1 0,-1 1 0,1-1 0,-1 1 0,0-1-1,0 0 1,0 0 0,-1 0 0,4-8 0,-2 1-460,0 1 0,-1 0 0,0-1 0,2-17-1,-2-18 4382,-2 45-2932,-1 1 1,0-1-1,0 0 1,0 0 0,0 0-1,0 0 1,0 1-1,0-1 1,0 0 0,0 0-1,-1 0 1,1 1-1,0-1 1,0 0-1,-1 0 1,1 1 0,-1-1-1,1 0 1,0 0-1,-1 1 1,1-1-1,-1 0 1,0 1 0,1-1-1,-1 1 1,1-1-1,-1 1 1,0-1-1,0 1 1,1 0 0,-1-1-1,0 1 1,0 0-1,1-1 1,-1 1-1,0 0 1,0 0 0,0 0-1,-1-1 1,1 2-137,0-1 0,0 0 1,0 1-1,0-1 0,0 1 1,0-1-1,0 1 0,0-1 0,0 1 1,0 0-1,0-1 0,0 1 1,0 0-1,1 0 0,-1 0 0,0-1 1,0 1-1,1 0 0,-1 0 1,1 0-1,-1 0 0,1 0 0,-1 0 1,1 1-1,0-1 0,-1 0 1,1 0-1,0 1 0,-2 11 145,1 1 0,0-1 0,3 22 0,-2-31-240,0 0-1,1 0 1,0 0-1,0 0 0,0 0 1,0-1-1,0 1 1,1 0-1,0-1 1,-1 1-1,1-1 1,1 1-1,-1-1 0,0 0 1,1 0-1,4 4 1,-5-6-16,0 1 1,0-1-1,0 0 0,1 0 1,-1 0-1,0 0 1,1-1-1,-1 1 0,0-1 1,1 1-1,-1-1 0,1 0 1,-1 0-1,1 0 1,-1 0-1,0 0 0,1 0 1,-1-1-1,1 1 0,-1-1 1,0 0-1,1 0 1,2-1-1,3-2-174,0-1 1,0 0-1,-1 0 0,13-11 1,-19 15 155,3-4-28,1 0 0,0 1 1,0 0-1,0 0 0,0 0 0,1 1 1,-1-1-1,1 1 0,0 1 0,0-1 1,0 1-1,0 0 0,0 0 0,1 1 1,12-2-1,-18 3-48,0 0 0,1 1 0,-1-1 1,0 0-1,0 1 0,0-1 0,1 1 0,-1 0 0,0-1 1,0 1-1,0 0 0,0-1 0,0 1 0,0 0 1,0 0-1,0 1 0,10 6-4948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32.2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3 257 2921,'0'0'14299,"9"104"-13915,2-89-184,4-4-104,-1-8-96,1-3-96,-1 0-1008,0-3-1137,-2-14-1904,-6-3-4913</inkml:trace>
  <inkml:trace contextRef="#ctx0" brushRef="#br0" timeOffset="1">0 0 11955,'0'0'3808,"20"35"-13106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3:59.0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 8426,'0'0'10163,"3"-1"-9680,30-2-451,1 1-1,42 3 1,-14 1-3946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00.8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10354,'0'0'4983,"11"9"-3939,76 72 2019,-79-75-2815,0 1 0,-1 0 0,1 1 0,8 12 0,-15-17-185,0-1-1,0 0 0,0 0 0,-1 0 0,1 1 1,-1-1-1,0 0 0,0 1 0,1-1 1,-2 0-1,1 1 0,0-1 0,0 0 0,-1 1 1,1-1-1,-1 0 0,0 0 0,1 1 1,-1-1-1,-2 2 0,-27 50 31,16-30-3,12-19-314,0 0 0,0 0 0,0 0 0,1 1 1,-1-1-1,1 1 0,1-1 0,-1 1 0,1-1 0,1 9 0,-1-8-915,0 5-5887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05.2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10 339 9554,'0'0'6415,"-2"-10"-5891,0 1-431,1 7-72,0-1-1,0-1 0,0 1 1,1 0-1,-1 0 1,1 0-1,0 0 1,0 0-1,0 0 0,0-1 1,0 1-1,1 0 1,0 0-1,-1 0 1,1 0-1,0 0 0,1 0 1,2-5-1,17-26 118,37-46 0,-49 70-110,1 0 1,0 0-1,0 1 0,1 0 1,1 1-1,-1 0 1,26-12-1,-9 8 179,0 2 0,1 1 0,0 1 1,1 1-1,0 2 0,0 1 0,0 2 0,0 1 0,60 5 0,-81-3-169,-1 1-1,0 0 1,1 1 0,-1 0-1,0 0 1,0 0 0,0 1-1,-1 1 1,0-1 0,11 9-1,10 10 110,30 33 0,-25-24-137,-27-27 34,0 1 0,-1 0 0,1 0 0,-1 0 0,-1 0 1,1 1-1,-1 0 0,0 0 0,-1 0 0,1 0 0,-1 1 0,-1-1 1,0 1-1,0 0 0,0 0 0,-1-1 0,0 1 0,0 0 0,-2 14 1,1-21-41,0 0 0,0 0 1,-1 0-1,1 0 0,-1 0 1,1 0-1,-1 0 1,1 0-1,-1 0 0,1 0 1,-1 0-1,0 0 1,1-1-1,-1 1 0,0 0 1,0-1-1,-1 2 0,1-1-65,0-1 0,0 1 0,0 0 0,1-1-1,-1 1 1,0 0 0,0 0 0,1-1 0,-1 1-1,1 0 1,-1 0 0,0 0 0,1 0-1,0 0 1,-1 0 0,1 0 0,-1 2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06.5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0 9938,'0'0'8178,"-2"20"-7505,-4 19-448,2-1-1,1 1 0,2 0 1,7 59-1,4-52-396,4 26 281,-10-25-7365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06.8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7538,'0'0'8025,"168"69"-7841,-145-51-104,-6-1-160,0 0-776,-5-5-1672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07.1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11843,'0'0'3160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07.8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139 0 8730,'0'0'9186,"-69"46"-8890,46-25-48,5-4-176,1-3 32,6-5-104,11-3-1040,0-3-1465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08.6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249 64 7938,'0'0'9008,"-10"-9"-8240,-38-30-259,44 36-456,0 1 1,-1 0 0,1 0 0,-1 1-1,0-1 1,0 1 0,1 0-1,-1 0 1,0 1 0,0 0 0,0-1-1,0 2 1,0-1 0,-7 1 0,-8 1 72,15-3-62,-1 1 0,1 1 0,-1-1 0,1 1 0,0 0 0,-1 0 0,1 0 0,0 1 0,0-1-1,-8 5 1,11-4-42,0-1-1,0 1 1,0 0-1,0 0 1,0 1-1,0-1 1,1 0-1,-1 0 1,1 1-1,-1-1 1,1 1-1,0-1 1,0 1-1,0 0 1,0 0-1,1-1 0,-1 1 1,1 0-1,-1 0 1,1 0-1,0-1 1,1 5-1,-1 0 4,1 0 0,0-1-1,0 1 1,0 0-1,1-1 1,0 0 0,1 1-1,-1-1 1,1 0 0,1 0-1,-1 0 1,5 6 0,9 9-11,34 34 1,5 6 113,-52-55-127,0-1-7,1 0 0,-1 1 0,0-1 0,0 1 0,-1 0 0,0 0 0,0 1 0,0-1 0,-1 0 0,0 1 0,0 0 0,0-1 0,0 9 0,-2-14 5,0 0 0,0 1 0,-1-1 0,1 0 0,0 0 0,-1 0 0,1 0 0,0 0 0,-1 0 0,1 0 0,-1 1 0,0-1-1,1-1 1,-1 1 0,0 0 0,0 0 0,1 0 0,-1 0 0,0 0 0,0-1 0,-1 2 0,-29 10 57,17-10-23,1 0-1,-26 0 1,38-2-58,0 0 1,0 1-1,0-1 0,0 0 1,0 0-1,0 0 0,0 0 1,0 0-1,0 0 1,0-1-1,0 1 0,0 0 1,0 0-1,0-1 0,0 1 1,0-1-1,1 1 1,-1-1-1,0 1 0,0-1 1,0 1-1,0-1 1,1 0-1,-1 1 0,0-1 1,1 0-1,-1 0 0,1 1 1,-1-1-1,0 0 1,0-2-1,2 1-134,-1 1 1,0-1 0,1 0-1,-1 0 1,1 0-1,0 1 1,-1-1-1,1 0 1,0 1 0,0-1-1,0 0 1,0 1-1,1-1 1,-1 1-1,0 0 1,1-1 0,-1 1-1,2-1 1,29-19-3519,3 0-3109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09.0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140 0 11482,'0'0'8580,"-16"2"-8270,-52 8 48,65-9-340,0 0 1,1 0-1,-1 0 0,1 1 1,-1-1-1,1 1 1,0-1-1,0 1 1,0 0-1,0 0 0,0 0 1,0 0-1,0 1 1,1-1-1,-1 0 0,1 1 1,-1-1-1,1 1 1,-2 4-1,0 2 36,1 1-1,0-1 1,-2 19-1,4-22-51,-1-5-1,1 5 14,-1 0 1,0 1-1,1-1 1,0 1-1,2 11 1,-1-17-25,-1 1 0,1-1 0,-1 1 0,1-1 0,0 1 0,0-1 1,-1 1-1,1-1 0,0 0 0,0 1 0,0-1 0,1 0 0,-1 0 0,0 0 1,0 0-1,1 0 0,-1 0 0,0 0 0,1 0 0,-1-1 0,1 1 0,-1 0 1,1-1-1,-1 1 0,1-1 0,0 0 0,2 1 0,2 0-203,-1-1 0,0 1 0,0-1-1,1 0 1,-1 0 0,0-1 0,1 1-1,5-3 1,-8 3 33,-1-2 0,1 1 0,-1 0-1,0 0 1,1-1 0,-1 1 0,0-1 0,0 0-1,0 1 1,0-1 0,0 0 0,-1 0-1,1-1 1,0 1 0,-1 0 0,1 0 0,1-5-1,1-3-166,0 0 0,-1 1-1,0-1 1,2-11-1,-1-23 4144,-4 55-2824,-1 1-845,1 0-1,1 1 1,0-1-1,1 0 1,0 1-1,5 14 1,-6-24-299,1 0 1,-1 0-1,1 0 0,0 0 0,0 0 1,0 0-1,0 0 0,1 0 1,-1-1-1,1 1 0,0-1 0,0 0 1,-1 0-1,1 0 0,1 0 0,-1 0 1,0-1-1,0 1 0,1-1 1,-1 0-1,0 0 0,1 0 0,-1-1 1,1 1-1,0-1 0,5 0 1,19 1-4714,-4-1-4273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09.7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0 9762,'0'0'8537,"-1"18"-8079,-4 114 44,5-130-504,0-1 1,0 1 0,0-1-1,0 1 1,0-1-1,0 1 1,0-1-1,1 1 1,-1-1 0,0 0-1,1 1 1,0-1-1,-1 1 1,1-1-1,0 0 1,-1 0 0,1 1-1,0-1 1,0 0-1,0 0 1,2 1-1,-2-1-90,0 0-1,0-1 0,1 0 0,-1 1 0,0-1 1,1 0-1,-1 0 0,1 1 0,-1-1 0,0 0 0,1 0 1,-1-1-1,0 1 0,1 0 0,-1 0 0,0-1 0,1 1 1,1-1-1,2-2-300,1 1 0,-1-1 0,1 0 0,-1-1 1,0 1-1,0-1 0,-1 0 0,8-8 0,-4 2-316,0-2 0,11-19-1,-17 28 935,0-1 0,-1 1 0,1-1-1,-1 1 1,0-1 0,0 0-1,0 0 1,0-6 2946,-1 39-949,-1-11-1871,1-9-234,0 0-1,0-1 0,0 1 0,1-1 0,1 1 0,2 11 1,-3-18-130,0 1 0,0-1 1,1 0-1,-1 0 1,0 0-1,1 0 1,-1-1-1,1 1 0,-1 0 1,1-1-1,0 1 1,0-1-1,0 1 1,0-1-1,0 0 0,0 0 1,0 0-1,0 0 1,1 0-1,-1 0 1,0 0-1,1-1 0,-1 0 1,0 1-1,1-1 1,-1 0-1,0 0 0,4 0 1,1 0-355,0 0 0,0-1 0,-1 1 0,1-1 0,0-1 0,0 1 0,-1-1 0,1 0 0,8-5 0,-11 5 198,1-1 0,-1 0 0,-1 0 1,1 0-1,0-1 0,-1 1 0,0-1 0,0 0 1,0 0-1,0 0 0,0-1 0,-1 1 0,4-9 1,6-10 2031,-12 37 1195,0 20-333,0-33-2739,0 1 1,0-1 0,1 0-1,-1 0 1,0 1-1,0-1 1,1 0 0,-1 0-1,1 0 1,-1 0 0,1 1-1,-1-1 1,1 0 0,0 0-1,-1 0 1,1 0 0,0 0-1,0-1 1,0 1 0,0 0-1,2 1 1,5 0 18,0 0-1,1 0 1,-1-1 0,1-1 0,0 1 0,-1-1-1,15-2 1,8 0-191,-27 3 139,-1-1-1,0 0 1,1-1 0,-1 1 0,1 0 0,-1-1 0,0 0 0,1 0-1,-1 0 1,0 0 0,0-1 0,0 1 0,0-1 0,0 0-1,0 1 1,0-1 0,-1-1 0,1 1 0,-1 0 0,4-5-1,-3 2 21,0 1-1,-1-1 1,0 0-1,0 0 0,0-1 1,-1 1-1,1 0 0,-1-1 1,-1 1-1,1-1 0,-1 1 1,0-7-1,0 10 37,-1 1-1,1-1 1,0 0 0,-1 1-1,1-1 1,-1 1-1,0-1 1,1 1 0,-1-1-1,0 1 1,0-1-1,0 1 1,0 0 0,0 0-1,-1-1 1,1 1 0,0 0-1,0 0 1,-1 0-1,1 0 1,-1 0 0,1 1-1,-1-1 1,1 0-1,-1 1 1,1-1 0,-1 1-1,1-1 1,-1 1-1,0 0 1,1 0 0,-4 0-1,-7-2 140,-1 2-1,1-1 0,-15 3 1,21-2-31,3 1-82,0-1 0,0 1-1,-1 0 1,1 0 0,0 0-1,0 1 1,0-1 0,0 1 0,1-1-1,-1 1 1,0 0 0,1 0-1,-1 0 1,1 1 0,0-1 0,0 1-1,0-1 1,0 1 0,0 0 0,0-1-1,1 1 1,-1 0 0,1 0-1,0 0 1,0 0 0,0 1 0,0-1-1,0 3 1,-1 5 17,0 0-1,0-1 1,1 1-1,1 0 1,0 0-1,0 0 1,4 15-1,-3-22-41,0 1-1,1-1 1,0 0-1,0 0 1,0 0-1,1 0 1,-1 0-1,1 0 1,0-1-1,0 1 1,0-1-1,1 0 1,-1 0-1,1 0 1,-1 0 0,1-1-1,0 1 1,0-1-1,0 0 1,1 0-1,-1-1 1,0 1-1,1-1 1,5 1-1,5 2-194,1-2-1,-1 1 0,1-2 0,-1 0 1,27-2-1,-34 0-391,-1 0 1,1 0 0,0-1-1,8-3 1,26-16-6774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32.7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36 4385,'0'0'12384,"-3"10"-11916,6 36-158,0-10-285,9-38-312,-8-4 125,0 1 1,0-1-1,0 0 1,-1 0-1,0-1 0,0 1 1,2-8-1,-3 8 158,0 0-1,1 0 0,0 0 0,0 0 1,0 0-1,0 1 0,1-1 0,0 1 0,8-8 1,-12 13 43,1-1 1,0 1 0,-1-1-1,1 1 1,-1 0-1,1-1 1,-1 1-1,1 0 1,0 0 0,-1-1-1,1 1 1,-1 0-1,1 0 1,0 0 0,-1 0-1,1 0 1,0 0-1,-1 0 1,1 0 0,0 0-1,-1 0 1,1 0-1,0 0 1,-1 0-1,1 1 1,0-1 0,-1 0-1,1 0 1,-1 1-1,1-1 1,-1 0 0,1 1-1,0-1 1,-1 1-1,0-1 1,1 1 0,-1-1-1,1 1 1,-1-1-1,1 1 1,-1-1 0,0 1-1,1-1 1,-1 1-1,0 0 1,0-1-1,0 1 1,1 0 0,10 40 344,-8-28-197,-1-9-187,-1 0-1,1-1 1,-1 1 0,1-1 0,0 1-1,0-1 1,1 0 0,-1 0 0,1 0-1,0 0 1,-1 0 0,1-1-1,0 1 1,0-1 0,5 3 0,-6-4-229,0 0 0,0 0 0,0-1 1,1 1-1,-1-1 0,0 1 0,0-1 1,0 0-1,0 0 0,1 0 0,-1 0 0,0 0 1,0 0-1,0 0 0,0-1 0,1 1 1,-1-1-1,0 0 0,0 1 0,0-1 0,0 0 1,0 0-1,-1-1 0,1 1 0,0 0 1,0 0-1,-1-1 0,4-2 0,12-18-5555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10.8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1 9010,'0'0'8771,"-2"19"-7936,1-3-701,-3 19 168,1-1 0,3 49 0,0-80-288,0 1 0,1-1-1,-1 1 1,1-1 0,0 1-1,0-1 1,0 1 0,0-1 0,1 0-1,-1 1 1,1-1 0,0 0-1,0 0 1,0 0 0,1 0-1,-1-1 1,0 1 0,6 4 0,-3-5-102,-1 1 0,1-1 0,0 0 0,0-1 0,0 1 0,0-1 0,0 1 0,0-2 0,1 1 0,-1-1 0,10 0 0,-12 0-141,0-1-1,0 1 1,0-1 0,0 0-1,0 0 1,-1-1-1,1 1 1,0-1-1,-1 1 1,1-1 0,-1 0-1,1 0 1,-1 0-1,0 0 1,0 0-1,0 0 1,0-1-1,0 1 1,0-1 0,-1 1-1,1-1 1,-1 0-1,2-5 1,3-7-412,0 0 0,-1-1-1,3-16 1,-4-2 1956,-3 27 2469,0 25-1947,-5 33-370,3-36-1224,-1-1 0,2 1 0,2 21-1,-2-34-226,0-1-1,1 1 0,-1-1 1,1 1-1,0-1 0,-1 0 0,1 1 1,0-1-1,0 0 0,0 1 1,0-1-1,0 0 0,0 0 1,0 0-1,0 0 0,0 0 1,0 0-1,1 0 0,2 1 1,0 0 1,0 0 0,0-1 0,1 1 0,-1-1 0,1 0 0,8 1 0,-6-1-41,-1-1 0,1 0 0,-1 0 0,1 0 0,0-1 0,-1 0 0,1 0 0,-1-1 0,13-4 0,-14 3-65,0-1-1,0 0 1,0 0 0,-1-1 0,1 0 0,-1 1-1,0-1 1,0 0 0,-1-1 0,0 1 0,0-1 0,0 0-1,0 1 1,-1-1 0,0 0 0,2-11 0,-1 4-61,-1 0 0,0 0 0,-1 0 0,0 0 0,-1-1 0,-1 1 0,-2-14 0,3 26 151,-1 0-1,1 0 0,-1 0 0,1 0 0,-1 0 0,1 0 0,-1 0 1,1 0-1,-1 0 0,0 0 0,0 1 0,0-1 0,1 0 0,-1 0 0,0 1 1,0-1-1,0 0 0,0 1 0,0-1 0,0 1 0,0 0 0,0-1 1,0 1-1,0 0 0,0-1 0,-3 1 0,-27 1-720,29 11-3061,2-5-1154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11.1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169 39 9762,'0'0'9547,"-24"11"-8914,-74 38-99,94-47-503,1 0 0,0 1 0,0-1-1,0 1 1,0-1 0,0 1-1,0 0 1,1 0 0,-1 0-1,1 0 1,0 1 0,0-1 0,0 1-1,1-1 1,-1 1 0,1 0-1,0-1 1,0 1 0,0 0 0,0 0-1,1 0 1,-1 0 0,1 0-1,0 0 1,1 7 0,-1-3 45,0-2-51,0 0 0,0-1 1,1 1-1,-1 0 0,1-1 0,0 1 0,3 5 0,-3-8-19,0-2 0,0 1-1,1 0 1,-1 0 0,0 0-1,1-1 1,0 1 0,-1 0-1,1-1 1,0 0 0,0 1-1,0-1 1,0 0 0,0 0-1,0 0 1,0 0 0,0 0-1,0-1 1,1 1 0,3 0-1,2 1-144,0 0 0,0-1 0,1 0-1,-1-1 1,0 1 0,1-2 0,-1 1-1,0-1 1,1 0 0,-1-1 0,0 0-1,0 0 1,0-1 0,0 0 0,8-4-1,-11 3-142,1 1-1,-1-1 1,0-1-1,0 1 0,-1-1 1,1 0-1,-1 0 0,0 0 1,0 0-1,-1-1 1,1 1-1,-1-1 0,-1 0 1,1 0-1,-1 0 0,0-1 1,0 1-1,-1 0 1,2-12-1,-2 10 46,0-1 0,0 0 0,-1 1 0,0-1 0,-1 0 0,0 0 1,0 1-1,-1-1 0,-4-12 0,5 18 204,0 0 0,-1 0 1,0 0-1,1 0 0,-1 1 1,0-1-1,0 1 0,-1-1 1,1 1-1,0 0 0,-1-1 0,0 1 1,1 1-1,-1-1 0,0 0 1,0 1-1,0-1 0,0 1 1,0 0-1,0 0 0,-1 0 0,1 0 1,0 1-1,0-1 0,-1 1 1,1 0-1,-5 0 0,-14 0-1500,3 0-975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11.5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1 384,'125'37'9110,"-122"-36"-8836,-1-1-1,0 1 1,0 0 0,1 0 0,-1 0-1,0 0 1,0 1 0,0-1-1,0 0 1,3 4 0,-5-5-254,0 1 0,1-1 1,-1 0-1,0 1 1,0-1-1,0 0 0,0 1 1,0-1-1,0 1 0,0-1 1,1 0-1,-1 1 0,0-1 1,-1 1-1,1-1 1,0 0-1,0 1 0,0-1 1,0 1-1,0-1 0,0 0 1,0 1-1,-1-1 0,1 1 1,0-1-1,-2 5 408,2 129 3056,25-135-4803,-20-2 1162,0 0 0,0 0 0,0 0 0,-1-1-1,1 1 1,-1-1 0,0 0 0,0-1 0,0 1 0,-1-1-1,6-9 1,1-3 480,0-1 0,9-23 0,-19 50 3673,0-6-4055,0 0 1,-1 0-1,1 0 0,0 0 1,1 0-1,-1 1 1,1-1-1,-1 0 0,3 5 1,0-6-525,0 0 1,0-1-1,0 1 1,1-1 0,-1 0-1,1 0 1,5 1-1,14 2-4475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11.9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89 355 7634,'0'0'10471,"-13"2"-10073,-42 8 34,54-9-428,-1 0 0,1-1 0,0 1 0,0 0 0,-1 0 0,1 0 0,0 0 1,0 0-1,0 0 0,0 1 0,0-1 0,0 0 0,0 0 0,1 1 0,-1-1 0,0 0 1,1 1-1,-1-1 0,1 1 0,-1-1 0,1 1 0,0-1 0,0 1 0,0-1 0,0 1 1,0-1-1,0 1 0,0-1 0,0 1 0,0 0 0,1-1 0,-1 0 0,1 1 0,-1-1 1,1 1-1,1 1 0,4-1-285,0-1 1,1 1 0,-1-2 0,0 1-1,1-1 1,-1 0 0,1 0 0,-1-1-1,0 1 1,1-2 0,-1 1 0,6-3-1,-7 2-172,0-1 0,0-1 0,-1 1-1,1-1 1,-1 1 0,0-1 0,0 0 0,0-1-1,-1 1 1,1-1 0,-1 0 0,0 1 0,-1-1-1,1-1 1,-1 1 0,0 0 0,2-10 0,3-10 55,-2 0 1,3-42 0,-6 45 1254,3-51 2130,-4 45-247,1 0-1,6-32 0,-5 73 1147,6 81-3550,-3-28-377,4-1-1,2 0 1,3 0 0,39 103-1,-52-161-416,3 0-5328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20.6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119 34 8410,'0'0'9338,"-11"-6"-8834,-33-17-203,43 22-290,0 1 0,0-1 0,1 1 0,-1-1 0,0 1 0,0 0 0,0-1 0,0 1 0,0 0 0,0 0 0,0 0 0,0 0 0,0-1 0,1 1 0,-1 0 0,0 1 0,0-1 0,0 0 0,0 0 0,0 0 0,0 1 0,0-1 0,0 0 0,0 1 0,0-1-1,1 0 1,-1 1 0,0 0 0,0-1 0,1 1 0,-1-1 0,0 1 0,0 0 0,1-1 0,-1 1 0,1 0 0,-1 0 0,1 0 0,-1-1 0,1 1 0,-1 0 0,1 0 0,0 0 0,0 0 0,-1 0 0,1 0 0,0 0 0,0 0 0,0-1 0,0 1 0,0 0 0,0 0 0,0 2 0,0 4 8,0 0 1,1 1-1,0-1 1,0 0-1,2 8 1,2-2-5,1 1 1,0-1-1,0 0 1,2-1-1,15 21 1,-17-24-2,1-1 0,-1 1 0,0 0 1,-1 0-1,0 0 0,-1 1 1,0-1-1,0 1 0,-1 0 1,0 1-1,-1-1 0,2 20 1,-4-29-8,0 0 1,-1 0 0,1 0-1,0 0 1,0 0 0,-1 0 0,1 0-1,0 0 1,-1-1 0,1 1 0,-1 0-1,1 0 1,-1 0 0,0 0-1,1-1 1,-1 1 0,0 0 0,1-1-1,-1 1 1,0 0 0,0-1 0,0 1-1,1-1 1,-1 1 0,0-1 0,0 0-1,0 1 1,0-1 0,0 0-1,0 0 1,0 0 0,0 1 0,-1-1-1,-41 0 491,28-1-310,12 1-208,0 0-1,0 0 1,1-1 0,-1 1 0,0-1 0,0 1-1,1-1 1,-1 0 0,0 0 0,1 0-1,-1-1 1,1 1 0,-1 0 0,1-1 0,0 0-1,0 1 1,0-1 0,0 0 0,0 0 0,0-1-1,0 1 1,1 0 0,-1 0 0,1-1 0,-1 1-1,1-1 1,0 1 0,0-1 0,0 0 0,0 1-1,1-1 1,-1 0 0,1 0 0,0 0 0,-1 1-1,1-1 1,0 0 0,1 0 0,-1 0 0,1 1-1,-1-1 1,1 0 0,0 0 0,0 1 0,0-1-1,0 1 1,0-1 0,0 1 0,1-1 0,0 1-1,-1 0 1,1 0 0,3-3 0,12-10-1878,2 2-1,21-13 1,-1 3-3548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21.0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117 5 8914,'0'0'10446,"-13"-1"-9947,6 0-402,-29-1 128,34 2-200,0 0 1,0 1 0,0-1-1,0 1 1,0-1-1,0 1 1,0 0 0,1 0-1,-1 0 1,0 0 0,1 0-1,-1 0 1,0 0 0,1 0-1,-1 1 1,1-1 0,0 1-1,0-1 1,-3 4 0,0 3 37,0 1 0,1 0 1,0 0-1,0 0 0,1 1 1,0-1-1,0 1 0,1-1 1,1 1-1,-1-1 0,2 13 0,-1-16-39,1-4-28,-1 0 1,1 1 0,0-1 0,-1 0-1,1 1 1,0-1 0,0 0 0,1 0 0,-1 0-1,0 0 1,1 0 0,-1 0 0,1 0 0,0-1-1,-1 1 1,1 0 0,0-1 0,0 0-1,0 1 1,0-1 0,0 0 0,1 0 0,-1 0-1,0 0 1,0 0 0,3 0 0,-2 0-188,-1 0 1,1-1-1,-1 1 1,1-1 0,-1 1-1,1-1 1,-1 0 0,1 0-1,-1 0 1,1 0-1,-1 0 1,1-1 0,0 1-1,-1-1 1,1 1-1,-1-1 1,0 0 0,1 0-1,-1 0 1,0 0-1,1-1 1,-1 1 0,0-1-1,0 1 1,2-4 0,-1 2-248,-1-1 1,0 0 0,0 0-1,0 0 1,0-1 0,-1 1 0,0 0-1,0-1 1,0 1 0,1-7 0,-2-50-220,0 33 4180,-1 28-3463,1 0 0,0 0 0,0 0 0,0 0 0,0 0 0,-1 0 0,1 0 0,0 0 0,0-1 0,0 1 0,0 0 0,-1 0 0,1 0 0,0 0 0,0 0 0,0 0 0,-1 0-1,1 0 1,0 0 0,0 0 0,0 0 0,-1 1 0,1-1 0,0 0 0,0 0 0,0 0 0,0 0 0,-1 0 0,1 0 0,0 0 0,0 0 0,0 0 0,0 1 0,0-1 0,-1 0 0,1 0-1,0 0 1,0 0 0,0 1 0,0-1 0,0 0 0,0 0 0,0 0 0,0 0 0,0 1 0,-1-1 0,1 0 0,0 0 0,0 0 0,0 1 0,0-1 0,0 0 0,0 0 0,0 0 0,0 0-1,0 1 1,1-1 0,-1 0 0,0 0 0,0 1 0,-3 15 390,0 0 1,2 0-1,0 0 0,1 25 0,0-35-464,1-1 1,-1 0-1,1 0 0,0 1 0,0-1 0,1 0 0,-1 0 1,1 0-1,0 0 0,0-1 0,1 1 0,0-1 1,-1 1-1,2-1 0,-1 0 0,0 0 0,1 0 0,5 5 1,-6-7-213,1-1 1,-1 1 0,0-1-1,0 0 1,0 0 0,1 0-1,-1 0 1,1-1 0,-1 1-1,6-1 1,20-1-5072,-25 1 4277,19-3-8166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21.7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 1 9874,'0'0'8559,"-4"23"-8027,-11 77-238,13-85-162,0 0 1,1 29-1,2-23-88,-1-20-65,0 0-1,0 0 0,0 0 0,0 0 1,0 0-1,0 0 0,1 0 1,-1 0-1,0 0 0,0 0 0,1 0 1,-1-1-1,1 1 0,-1 0 1,1 0-1,-1 0 0,1-1 0,0 1 1,-1 0-1,1-1 0,0 1 1,-1 0-1,1-1 0,0 1 1,0-1-1,0 1 0,-1-1 0,1 1 1,0-1-1,0 0 0,0 1 1,0-1-1,0 0 0,0 0 0,0 0 1,0 0-1,0 0 0,0 0 1,0 0-1,0 0 0,0 0 0,0 0 1,1-1-1,1 1-100,0-1 0,0 0 0,0 0 0,0 0 0,0 0 0,0 0 0,-1 0 0,1-1 0,0 0 1,-1 1-1,1-1 0,3-4 0,2-4-373,0 0 1,0-1-1,-2 0 1,9-17-1,-12 23 678,-1-1-1,0 1 1,-1-1-1,1 0 1,-1 0-1,0 1 1,0-9 1448,-1 32-480,0 82-256,0-100-910,1 1 0,-1-1 0,0 1 1,0-1-1,1 1 0,-1-1 0,1 0 1,-1 1-1,0-1 0,1 1 0,-1-1 1,1 0-1,-1 0 0,1 1 0,-1-1 1,1 0-1,-1 0 0,1 1 0,-1-1 1,1 0-1,-1 0 0,1 0 0,-1 0 1,1 0-1,0 0 0,-1 0 0,1 0 1,-1 0-1,1 0 0,18-1-528,-18 1 426,63-6 1472,-19 8-867,-31-1-404,0 0 0,0-1-1,0 0 1,0-1 0,27-6-1,-38 6-84,0 0 0,0 0 0,0-1 0,0 1 0,-1-1 0,1 0 0,-1 1 0,1-1 0,-1 0 0,0-1 0,1 1 0,-1 0 0,0-1 0,-1 1 0,1-1 0,0 1 0,-1-1 0,1 0 0,-1 0 0,0 0 0,1-3-1,0-1-27,-1 0 0,0 0 0,0 0 0,0 0 0,-1 0 0,0 0-1,-1-1 1,-1-7 0,2 12 28,-2 0 0,1 1 0,0-1 0,0 1 0,-1 0 0,1-1 0,-1 1 0,0 0 0,0 0 0,0 0 1,0 0-1,0 0 0,0 0 0,0 1 0,-1-1 0,1 1 0,0-1 0,-1 1 0,1 0 0,-1 0 0,0 0 0,1 1 0,-1-1 0,0 0 0,-4 1 0,-2-2 107,-1 1 0,1 0-1,0 0 1,-1 1 0,1 0-1,-14 3 1,21-3-89,1 1-1,0 0 1,0 0 0,0-1-1,-1 1 1,1 0 0,0 0 0,0 0-1,0 0 1,0 0 0,1 0-1,-1 0 1,0 1 0,0-1-1,1 0 1,-1 0 0,1 1 0,-1-1-1,1 0 1,-1 1 0,1-1-1,0 0 1,-1 1 0,1-1-1,0 0 1,0 3 0,1 46 284,-1-35-197,1-11-86,0 1 1,0 0-1,0 0 0,0-1 1,1 1-1,0-1 0,0 1 1,0-1-1,1 0 0,-1 0 1,1 0-1,0 0 0,0 0 1,0-1-1,1 1 0,-1-1 1,1 0-1,0 0 1,5 3-1,-1-1-38,0 1-1,0-2 1,1 1 0,0-1-1,0 0 1,0-1 0,0 0 0,0-1-1,12 2 1,57-3-3390,-49-1-2543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26.2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672 171 4281,'0'0'11182,"-6"-17"-10065,-3 6-884,0 0 0,-1 0 0,0 1 0,-1 1 0,0-1 0,-1 2 0,0 0 0,0 0 0,0 1 0,-1 0 0,0 1 0,0 1 0,-22-6 0,3 2-82,-1 2-1,0 1 1,0 2-1,-59-1 1,84 5-109,-13 0 68,0 0 0,0 1 0,-24 6 0,38-6-93,0 1 0,0 1-1,0-1 1,0 1 0,0 1-1,0-1 1,1 1 0,-1 0-1,1 1 1,0 0 0,1-1-1,-8 9 1,8-7 15,0 0 0,0 1 0,0-1 0,1 1 0,0 0 0,1 1 0,-1-1 0,1 0 0,1 1 0,-1 0 0,-1 9 0,1 5 55,1 1 0,2 36 0,0-30 8,0-28-148,12-3-6490,-7-8-1477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27.6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18 8570,'0'0'9651,"0"-4"-9051,-2-10-389,-3 26 21,-4 32-45,8 52-32,1-55-73,0-39-87,0 1 0,0 0 0,0-1 0,1 1 0,-1 0 1,1-1-1,0 1 0,-1 0 0,1-1 0,0 1 0,0-1 0,1 0 0,-1 1 0,1-1 0,-1 0 0,1 0 0,-1 0 0,1 0 0,0 0 0,0 0 0,0 0 0,5 2 0,-3-2-240,1 1 0,0-1 0,0-1 0,0 1 0,0-1 0,1 1 0,-1-2 0,0 1-1,1-1 1,6 1 0,-9-2 95,0 0-1,0 0 1,0 0-1,0 0 1,-1 0-1,1-1 1,0 1-1,0-1 1,-1 1-1,1-1 1,-1 0-1,0 0 1,1 0-1,-1-1 0,0 1 1,0-1-1,0 1 1,-1-1-1,1 1 1,0-1-1,-1 0 1,0 0-1,0 0 1,1-3-1,2-3-104,-1-1 0,0 1 0,0-1 0,-1 0 0,0 0 0,0-14 0,-4 36 6279,3 26-4552,-1-33-1468,0 0 1,0 0-1,1 0 0,0 0 0,0 0 1,0 0-1,1 0 0,0 0 1,0-1-1,0 1 0,0-1 1,1 1-1,-1-1 0,1 0 0,6 6 1,-3-6-252,0 0-1,0-1 1,1 0 0,-1 0 0,1-1 0,0 0-1,0 0 1,0 0 0,0-1 0,0 0 0,0-1-1,1 1 1,12-2 0,-18 1 175,-1-1 0,0 1 0,0 0 0,1 0 0,-1-1 0,0 1 0,0-1-1,0 1 1,1-1 0,-1 0 0,0 1 0,0-1 0,0 0 0,0 0 0,0 1 0,0-1 0,-1 0 0,1 0 0,0 0 0,0 0 0,-1 0 0,1 0-1,0-1 1,-1 1 0,1 0 0,-1 0 0,0 0 0,1-1 0,-1 1 0,0 0 0,0-3 0,3-45-1318,-4 37 982,3-20 101,-1 22 520,0 0-1,-1 0 1,0 0 0,-1-1 0,-3-12 0,4 22-200,0 0 0,-1 0 0,1 0 0,0 1 0,-1-1 0,1 0 0,-1 1 0,1-1 1,-1 0-1,0 1 0,1-1 0,-1 1 0,0-1 0,1 1 0,-1-1 0,0 1 0,0-1 0,1 1 0,-1 0 0,0-1 0,0 1 0,0 0 0,1 0 0,-1-1 1,0 1-1,0 0 0,0 0 0,-1 0 0,-6-1-2543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28.0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118 1 224,'0'0'16617,"-17"2"-15970,-50 11 134,65-12-749,0 0 1,0 0-1,0 0 0,1 0 0,-1 0 0,0 0 1,1 0-1,-1 0 0,1 1 0,-1-1 0,1 1 1,-1-1-1,1 1 0,0 0 0,0-1 0,0 1 1,0 0-1,0 0 0,0 0 0,1 0 0,-1-1 1,0 5-1,0 1 44,0 1 0,0-1-1,1 0 1,1 12 0,0-4 27,0-11-149,-1 0 1,1 1-1,0-1 0,1 0 1,-1 1-1,1-1 0,0 0 1,0 0-1,0 0 0,0 0 1,1-1-1,-1 1 0,1-1 1,0 1-1,0-1 0,0 0 1,1 0-1,-1 0 0,1-1 0,0 1 1,-1-1-1,1 0 0,0 0 1,1 0-1,-1-1 0,0 1 1,0-1-1,1 0 0,-1 0 1,0 0-1,1-1 0,-1 0 1,1 0-1,-1 0 0,1 0 1,-1-1-1,1 1 0,6-3 0,-9 2-1,-1 0-1,0 0 0,1 0 0,-1 0 0,0 0 1,0-1-1,0 1 0,0 0 0,0-1 0,0 1 0,0 0 1,0-1-1,-1 1 0,1-1 0,0 0 0,-1 1 1,1-1-1,-1 1 0,0-1 0,1 0 0,-1 1 0,0-3 1,0-44-514,-1 31 234,1 16 311,0-1 0,0 1 0,0-1 0,0 1 0,-1 0 0,1-1 0,-1 1 0,1-1 0,-1 1 0,1 0 0,-1 0 0,0-1 0,1 1-1,-1 0 1,0 0 0,0 0 0,0 0 0,0 0 0,0 0 0,0 0 0,-1 0 0,1 0 0,0 0 0,0 1 0,0-1 0,-1 1 0,-2-2 0,-18-3-1539,1 4-3625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33.0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1 8602,'0'0'10006,"-2"25"-9373,-10 180 501,13-187-1077,0 1 0,2-1 0,5 22 0,-1-11-406,-7-26 264,-14-22-12802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28.4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10274,'120'37'1182,"-99"-29"-733,-18-3 42,-6 84 4004,0 3-4202,11-95-1536,-3-2 989,0 0 0,0 0 0,-1-1 0,0 0 0,0 0 0,0 0 0,-1 0 0,5-10 0,-1 0 135,-1 0 0,6-26 1,-11 58 4545,-1-12-4403,1 0-1,-1 0 1,1 0 0,0 0 0,1 0 0,-1-1-1,1 1 1,0 0 0,-1-1 0,2 1 0,-1-1 0,0 0-1,1 0 1,-1 1 0,1-2 0,0 1 0,4 3 0,32 12-3489,-22-12-1367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28.7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78 116 10082,'0'0'8097,"-8"-1"-7873,4 0-218,1 0 27,-1 0 0,1 1 0,-1-1 0,1 1 0,-1 0 0,0 0 0,1 0 0,-6 2 0,7-2-18,1 1 0,-1 0-1,1-1 1,-1 1 0,1 0 0,0 0-1,-1 0 1,1 0 0,0 0-1,0 0 1,0 1 0,0-1-1,0 0 1,0 1 0,0-1-1,0 1 1,0-1 0,1 1-1,-1-1 1,0 1 0,1-1-1,-1 1 1,1 0 0,0-1-1,0 1 1,-1 1 0,1 2-12,-1-1 0,0 1 0,1 0 0,0-1 0,0 1 0,0-1 1,1 1-1,0 4 0,0-8-21,-1 1 0,1-1 0,0 0 0,-1 0 0,1 0 1,0 0-1,0 1 0,0-1 0,0 0 0,0 0 0,0-1 0,0 1 0,0 0 1,0 0-1,0 0 0,0-1 0,1 1 0,-1-1 0,0 1 0,0-1 0,1 1 1,-1-1-1,0 0 0,1 1 0,-1-1 0,1 0 0,-1 0 0,0 0 1,3-1-1,0 2-241,0-1 1,-1 0-1,1 0 1,0 0 0,0-1-1,-1 1 1,1-1-1,0 0 1,-1 0 0,1 0-1,-1 0 1,1-1-1,-1 1 1,0-1 0,0 0-1,1 0 1,-1 0-1,0-1 1,-1 1 0,1-1-1,0 1 1,-1-1-1,0 0 1,1 0 0,-1 0-1,0 0 1,0-1-1,2-5 1,11-25-3737,14-39 0,-15 20 892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29.1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32 42 6257,'0'0'14081,"-5"-10"-13443,2 4-549,-10-17 40,13 22-127,0 1-1,0 0 0,-1 0 1,1 0-1,0 0 0,0 0 1,0 0-1,0 0 1,0-1-1,0 1 0,0 0 1,0 0-1,0 0 0,-1 0 1,1 0-1,0 0 1,0 0-1,0 0 0,0 0 1,0 0-1,0 0 0,-1 0 1,1 0-1,0-1 1,0 1-1,0 0 0,0 0 1,0 0-1,-1 0 1,1 0-1,0 0 0,0 1 1,0-1-1,0 0 0,0 0 1,0 0-1,-1 0 1,1 0-1,0 0 0,0 0 1,0 0-1,0 0 0,0 0 1,0 0-1,0 0 1,-1 0-1,1 1 0,-2 15 122,1 69 423,-1-16-333,3 0 1,18 124-1,-13-166-384,10 62-98,-16-33-2648,-6-35-3275,-10-8-5684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16.2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5 275 7706,'0'0'9106,"-1"-4"-8365,-1-3-686,1 0 0,1 0 0,0 0 0,0 0 0,0 0 1,1 0-1,0-1 0,0 1 0,0 0 0,1 1 0,0-1 0,1 0 0,0 0 0,0 1 0,0 0 0,1-1 0,0 1 0,0 1 1,0-1-1,1 0 0,5-4 0,0-1-77,1 1 0,1 0 0,-1 1 1,1 0-1,1 1 0,0 1 0,0 0 0,1 0 0,19-6 1,-6 5 30,-1 2 1,1 0 0,0 2-1,1 1 1,-1 1 0,43 2 0,-64 1 20,0 0 0,-1 0 0,1 1 0,-1 0 0,1 0 0,-1 0 0,0 1 0,0 0 0,6 4 0,45 35 115,-34-24-150,18 11 31,27 21 5,-61-45-11,1 1 1,-1 1-1,0-1 0,0 1 0,-1 0 0,8 14 0,-11-8-370,-5-6-4303,-6-7 365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17.7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 1 9882,'0'0'6874,"-3"13"-6105,-4 29-436,2 0 0,2 1 0,2-1 0,7 73-1,-5-93-2713,-1-16-1085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19.4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9674,'0'0'9713,"12"15"-8660,1-2-959,-1-1 0,0 2-1,0-1 1,-2 2-1,1-1 1,11 26 0,-7-15-39,-9-14-388,14 25 820,-19-36-609,-1 1 1,0 0-1,1-1 0,-1 1 0,1-1 1,-1 1-1,1-1 0,-1 1 0,1-1 0,0 1 1,-1-1-1,1 0 0,0 1 0,-1-1 0,1 0 1,0 1-1,-1-1 0,1 0 0,0 0 1,0 0-1,-1 0 0,1 0 0,0 0 0,0 0 1,-1 0-1,1 0 0,0 0 0,-1 0 1,1 0-1,0 0 0,0 0 0,-1-1 0,1 1 1,0 0-1,-1-1 0,1 1 0,0 0 1,-1-1-1,1 1 0,-1-1 0,1 1 0,-1-1 1,1 1-1,-1-1 0,1-1 0,10-12-4923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19.8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151 1 2537,'0'0'17227,"-93"101"-17227,76-89 0,0 2-16,5-2-1144,1-4-1705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30.0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20 8162,'0'0'6298,"26"-2"-5952,203-13 170,70 12 1972,-291 4-2433,0 1 0,0-1 0,-1 1 0,1 1 0,-1-1 0,1 1 0,-1 1 0,0-1 0,0 1 0,-1 0 0,7 6 0,13 10 136,31 33 0,-24-23-39,-9-7-42,0 1-1,-2 0 1,-1 2-1,0 0 1,-2 1-1,-1 1 1,-2 1-1,19 43 1,-34-69 74,-1-3-253,0 0-1,-1 0 0,1 0 0,0 0 1,0 0-1,0 0 0,-1 0 1,1 0-1,0 0 0,0 0 0,-1 0 1,1 0-1,0 0 0,0 0 1,0 0-1,-1 0 0,1 0 0,0 0 1,0 1-1,-1-1 0,1 0 1,0 0-1,0 0 0,0 0 0,0 0 1,-1 1-1,1-1 0,0 0 1,0 0-1,0 0 0,0 0 0,0 1 1,-1-1-1,1 0 0,0 0 1,0 1-1,0-1 0,0 0 0,0 0 1,0 0-1,0 1 0,0-1 1,0 0-1,0 0 0,0 1 0,0-1 1,0 0-1,0 0 0,0 1 1,0-1-1,0 0 0,0 0 0,0 0 1,0 1-1,0-1 0,1 0 1,-1 0-1,0 0 0,0 1 1,0-1-1,0 0 0,0 0 0,1 1 1,-8-2-1333,-4 1-3963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30.4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6993,'0'0'11787,"34"0"-10923,-11 0-528,1 3 184,-1 6-416,0-1 32,0 1-136,-6 2 0,1-2-696,-7 0-1008,7-3-2633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30.7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88 0 12275,'0'0'7377,"-12"49"-7297,6-26-280,-17 12 24,0-9-2592,0-3-6634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33.4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2513,'0'0'14059,"130"0"-14059,-93 0-1673,-11 0-2368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33.3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52 0 9314,'0'0'10250,"-8"0"-9768,-27 0-269,26 0 511,319 9 0,-289-9-721,-4 0-11,-26 0-814,-293 0 234,300 0 1739,15 0-867,82-1 155,108 3-426,-184 0-640,-9 4-3432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34.7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 9 4033,'0'0'12593,"-5"-1"-11742,1 0-1114,-14-3 2168,17 2-686,14 2-687,446 5 36,-802-5-569,495 0-2080,-116 0-2752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41.0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12 221 3689,'0'0'12932,"-11"-3"-9870,10-1-2973,1-1 0,0 1 1,1 0-1,-1 0 0,1 0 1,0-1-1,0 1 0,0 0 1,0 0-1,1 0 0,0 0 1,3-5-1,-1 4-121,0 0 1,1 1-1,0 0 1,0 0-1,0 0 1,0 1-1,0-1 1,7-2-1,29-16-44,1 2-1,66-23 1,-80 35 92,0 0 1,1 2-1,0 1 1,0 2-1,34 0 1,-49 3 15,-5-1-18,0 0-1,0 1 1,1 1-1,-1 0 1,0 0-1,0 1 1,0 0-1,0 0 1,-1 1-1,1 0 1,-1 0-1,12 7 1,7 6 0,0 0 24,-1 0 0,-1 2-1,36 31 1,-59-45-20,1 0 0,0 0 0,-1 0 0,0 0 0,0 0 0,0 0 0,0 1 0,-1-1 0,1 1 0,-1-1 0,0 1 1,-1-1-1,1 1 0,-1 5 0,4 19 13,-2-11-1,-2-16-27,-1 0 0,1 0-1,1 0 1,-1 0 0,0 0-1,0 0 1,1 0 0,-1 0-1,1 0 1,1 3 0,-1-4-173,-1-1 1,0 1 0,0-1 0,1 1 0,-1-1 0,0 0-1,0 1 1,1-1 0,-1 1 0,0-1 0,0 1 0,0 0 0,0-1-1,0 1 1,0-1 0,0 1 0,0-1 0,0 1 0,0-1 0,0 1-1,0-1 1,0 1 0,-1-1 0,1 1 0,0-1 0,0 1 0,0-1-1,-1 1 1,1-1 0,0 0 0,-1 1 0,1-1 0,0 1 0,-1-1-1,1 0 1,0 1 0,-1-1 0,1 0 0,-1 1 0,1-1-1,-1 0 1,1 0 0,-1 0 0,1 1 0,-1-1 0,1 0 0,-1 0-1,1 0 1,-1 0 0,1 0 0,-1 0 0,1 0 0,-1 0 0,-11 0-6773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41.3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11362,'0'0'6898,"128"0"-6418,-99 6-264,-1 0-168,-10 0 72,-1 2-240,0-5-200,12 3-1752,-11-6-953,-1 0-3448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41.7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128 0 10922,'0'0'7522,"-69"78"-7522,46-46-472,5-9-1625,1-6-4376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42.3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0 9602,'0'0'9138,"2"0"-8811,5 0-234,-5 35 342,-3-19-328,0-1-1,-1 0 1,-5 17 0,3-17-57,1 1 0,1-1 1,-1 19-1,4-33-41,0 0 0,0 0 0,0-1 0,0 1 0,0 0 0,1-1 0,-1 1 1,0-1-1,0 1 0,0-1 0,1 0 0,-1 0 0,0 1 0,0-1 0,1 0 0,-1 0 0,0 0 0,1 0 0,-1-1 0,2 1 0,0 0-8,93 0 40,-55 0-4275,-29 0-2665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43.5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157 70 5217,'0'0'8854,"-3"-7"-7948,1 2-921,1 2 113,1 0-1,-2 0 0,1 0 0,0 0 1,-1 1-1,1-1 0,-1 0 0,0 1 0,0-1 1,0 1-1,0 0 0,0 0 0,0-1 0,-1 1 1,1 1-1,-1-1 0,1 0 0,-1 1 1,0-1-1,0 1 0,1 0 0,-1 0 0,-4-1 1,7 2-97,-58-5-8,30 11-13,27-5 20,0-1-1,1 1 1,-1-1-1,0 1 1,0-1 0,1 1-1,-1 0 1,0-1-1,1 1 1,-1 0-1,1-1 1,-1 1 0,1 0-1,-1 0 1,1 0-1,0-1 1,-1 1 0,1 0-1,0 0 1,0 0-1,-1 0 1,1 0 0,0 0-1,0 1 1,0 4 16,0 1 1,0-1-1,1 1 1,0-1-1,0 1 1,1-1-1,-1 0 1,1 1-1,1-1 1,-1 0-1,1 0 1,0 0-1,0-1 1,1 1-1,7 8 1,7 10 28,2 0 0,0-2 0,29 25 0,-49-47-36,1 0 0,-1 0 0,0 0 0,1 1-1,-1-1 1,1 0 0,-1 0 0,0 1 0,1-1 0,-1 0 0,0 1 0,1-1 0,-1 0 0,0 1 0,0-1 0,1 1 0,-1-1 0,0 0 0,0 1 0,0-1-1,0 1 1,1-1 0,-1 0 0,0 1 0,0-1 0,0 1 0,0-1 0,0 1 0,0-1 0,0 1 0,0-1 0,0 1 0,0-1 0,-1 0 0,1 2 0,-18 5 82,-40-4-158,44-3 100,-28 3-254,41-3-23,4-1-760,4-1 160,0 1-1,-1-2 0,1 1 1,-1-1-1,10-6 0,13-8-4348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44.0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112 18 9874,'0'0'8115,"-13"-4"-7676,-43-10-32,55 14-395,-1 0-1,1 0 1,0 0 0,0 0 0,0 0 0,0 0 0,-1 1-1,1-1 1,0 0 0,0 1 0,0-1 0,0 1 0,0-1 0,0 1-1,0-1 1,0 1 0,0 0 0,0-1 0,0 1 0,0 0-1,0 0 1,0 0 0,1-1 0,-1 1 0,0 0 0,0 2-1,-9 25 314,9-24-304,0 5 68,0 0 1,0 1-1,1-1 0,1 15 1,-1 1-42,0-24-60,0 1 0,1-1 0,-1 1 0,0-1 0,0 1 0,1-1-1,-1 1 1,1-1 0,-1 1 0,1-1 0,0 0 0,-1 1 0,1-1 0,0 0 0,0 0 0,0 0 0,0 1 0,0-1 0,0 0 0,0 0 0,1 0-1,-1-1 1,0 1 0,0 0 0,1 0 0,-1-1 0,0 1 0,1-1 0,-1 1 0,1-1 0,1 1 0,6 0-604,-1 1 0,1-2 0,0 1 0,11-2 0,-6 1-1201,-13 0 1609,1-1-1,0 1 1,-1 0 0,1-1-1,-1 1 1,1-1-1,-1 0 1,1 0-1,-1 1 1,1-1-1,-1 0 1,0 0-1,0 0 1,1-1-1,-1 1 1,0 0-1,0 0 1,0-1-1,0 1 1,0 0-1,0-1 1,-1 1-1,1-1 1,0 1-1,-1-1 1,1 1-1,0-4 1,5-23-169,-5 1 6603,-1 30-5600,-1 29 1028,3 51-623,-2-81-1047,1 0 0,-1 0 0,1 0 0,-1 0 0,1 0 0,0 0 0,0 0 0,0 0 1,0-1-1,0 1 0,0 0 0,0 0 0,1-1 0,-1 1 0,0-1 0,1 1 0,0-1 1,-1 0-1,1 0 0,0 1 0,-1-1 0,1 0 0,0-1 0,4 3 0,2-1-658,0 0-1,1 0 1,-1-1-1,17 0 0,3 0-3723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44.8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10138,'0'0'6112,"0"19"-5585,1 62-219,-2-74-256,2-1 1,-1 0-1,1 1 1,0-1-1,0 0 0,0 0 1,1 0-1,0 0 0,0 0 1,6 10-1,-7-15-154,1 1 0,-1-1 0,1 1 0,-1-1 0,1 0 0,0 0 0,0 1 0,-1-1 0,1 0 0,0-1-1,0 1 1,0 0 0,0 0 0,0-1 0,0 1 0,0-1 0,0 0 0,0 0 0,0 1 0,1-1 0,-1-1 0,0 1 0,0 0-1,0 0 1,0-1 0,0 1 0,3-2 0,-3 1-73,1 0 0,-1 0 0,0 0 0,0 0 0,0-1 0,1 1 0,-1-1-1,0 0 1,-1 1 0,1-1 0,0 0 0,0 0 0,-1 0 0,1 0 0,-1 0 0,0-1 0,0 1 0,0 0-1,0 0 1,0-1 0,0 1 0,0-4 0,2-4 652,-1 1 0,-1-1 0,0 0 0,0-14 1334,-1 26-1293,0 140 3489,1-142-4035,-1 1 0,1 0 0,0-1 0,-1 1-1,1 0 1,0-1 0,0 1 0,0-1 0,-1 0 0,1 1 0,0-1 0,0 1-1,0-1 1,0 0 0,0 0 0,0 0 0,0 0 0,0 1 0,0-1 0,0 0-1,0 0 1,-1-1 0,1 1 0,1 0 0,1 0-74,-1 0 1,1 0-1,-1 0 1,1-1-1,-1 1 1,1-1-1,-1 1 0,0-1 1,1 0-1,3-2 1,-3 0-13,0 0 0,0-1 1,0 0-1,-1 1 1,1-1-1,-1 0 0,0 0 1,0 0-1,0 0 1,-1 0-1,2-7 0,14-29 719,-16 45-391,1-1 1,-1 0-1,1 1 1,0-1-1,0 0 1,0 0-1,0 0 0,1 0 1,-1 0-1,1-1 1,0 1-1,0-1 1,1 0-1,5 5 1,-3-5-239,1-1 1,-1 0 0,1 0 0,0 0-1,0-1 1,-1 0 0,1 0 0,0-1-1,0 0 1,0 0 0,0 0 0,0-1-1,0 0 1,0 0 0,0-1 0,-1 0 0,1 0-1,-1-1 1,9-4 0,-11 5-22,1-1 0,-1 1 0,0-1 0,0 0-1,0 0 1,-1 0 0,1-1 0,-1 1 0,1-1 0,-1 0 0,0 0 0,-1 0 0,1 0 0,-1 0 0,0-1 0,0 1-1,0-1 1,0 0 0,-1 1 0,0-1 0,0 0 0,0 0 0,-1 0 0,0 0 0,1 0 0,-2 0 0,0-8 0,0 11 66,1 0 1,-1 0 0,0 1-1,0-1 1,0 0 0,0 0-1,0 1 1,0-1 0,0 1-1,-1-1 1,1 1 0,-1-1-1,1 1 1,-1 0 0,1 0-1,-1 0 1,0 0 0,1 0 0,-1 0-1,0 0 1,0 1 0,0-1-1,0 0 1,0 1 0,0 0-1,-3-1 1,-8-1 240,0 1-1,-25 1 1,24 0 68,13 0-286,-1 0 0,0 0 1,0 0-1,0 1 0,0-1 1,0 0-1,0 1 0,0-1 1,1 1-1,-1 0 0,0 0 1,0 0-1,1-1 0,-1 2 0,0-1 1,1 0-1,-1 0 0,1 0 1,0 1-1,-1-1 0,1 1 1,0-1-1,0 1 0,0-1 0,0 1 1,0 0-1,0-1 0,0 1 1,1 0-1,-1 0 0,1 0 1,-1 3-1,-1 5 41,1 0 1,1 0-1,0 0 1,1 0-1,1 12 1,-1-19-73,0 1 0,0 0 0,1-1 0,-1 1 0,1-1 0,0 1 0,0-1 0,0 0 0,0 0 0,0 0 0,1 0 0,-1 0 0,1 0 0,0-1 0,0 1 0,0-1 1,0 0-1,1 0 0,-1 0 0,0 0 0,1-1 0,-1 1 0,1-1 0,5 2 0,6 1-152,-1-1 0,1 0 0,0-1 1,0 0-1,17-1 0,-18-1-430,22 0-1497,-13-5-2462,1-10-6847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45.5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35 10018,'0'0'8975,"0"0"-8975,0 0 0,0 0-1,0 0 1,-1 0-1,1 0 1,0 0 0,0 0-1,0 0 1,0 0-1,0 0 1,0 0-1,0 0 1,-1 0 0,1 0-1,0 0 1,0 0-1,0 0 1,0 0 0,0 0-1,-1 0 1,1 0-1,0 0 1,0 0 0,0 0-1,0 0 1,0 0-1,0 0 1,-1 0 0,1 0-1,0 0 1,0 0-1,0 0 1,0 0 0,0 0-1,0 0 1,0 1-1,0-1 1,0 0-1,-1 0 1,1 0 0,0 0-1,0 0 1,0 0-1,0 0 1,0 1 0,0-1-1,0 0 1,0 0-1,0 0 1,0 0 0,0 0-1,0 0 1,0 1-1,0-1 1,0 0 0,0 0-1,0 0 1,0 0-1,0 0 1,0 0-1,0 1 1,-1 6 10,-1 0-1,1 0 1,1 1-1,0-1 1,0 0-1,0 1 1,1-1-1,0 0 1,0 0-1,0 0 1,1 0-1,1 0 1,-1 0-1,1 0 1,4 6-1,-4-8-114,1-1 0,0 1 0,1-1 0,-1 0 0,1-1 0,-1 1 0,1-1 0,0 0 0,1 0 0,-1 0 0,0-1 0,1 0 0,-1 0 0,1 0 0,0-1 0,0 0 0,0 0 0,-1 0 0,1-1 0,0 1 0,0-2 0,7 0 0,-12 1-17,1-1 0,-1 1 1,1-1-1,-1 0 0,0 1 1,1-1-1,-1 0 0,0 0 0,0 0 1,1 0-1,-1 0 0,0 0 1,0 0-1,0-1 0,0 1 0,0 0 1,-1-1-1,1 1 0,0 0 1,-1-1-1,1 1 0,0-1 0,-1 1 1,0-1-1,1 1 0,-1-1 0,0-2 1,4-47-726,-4 47 838,0-17 111,0-27 5490,0 77-4764,0-20-761,0 0 1,1-1-1,0 1 0,0 0 1,1-1-1,1 1 1,-1-1-1,1 0 1,4 9-1,-5-14-110,1 1 0,-1 0 1,0-1-1,1 0 0,0 0 0,-1 1 0,1-1 0,1-1 1,-1 1-1,0 0 0,1-1 0,-1 0 0,1 0 0,0 0 1,-1 0-1,1 0 0,0-1 0,0 0 0,0 0 0,1 0 0,5 1 1,-8-2-87,0 0-1,-1 1 1,1-1 0,0 0 0,0 0 0,0 0 0,0-1-1,0 1 1,-1 0 0,1-1 0,0 1 0,0-1 0,0 1-1,-1-1 1,1 0 0,0 0 0,-1 0 0,1 0 0,-1 0-1,1 0 1,1-2 0,-1 0-13,-1 1 1,1-1-1,-1 0 1,0 1-1,0-1 1,0 0-1,0 0 0,-1 0 1,1 0-1,-1 0 1,0 0-1,0 0 1,0-3-1,1-25-940,0 19 1074,-1-1 0,0 1 1,-1-1-1,0 1 0,-5-21 1,6 30 89,-1 1 1,0-1 0,-1 1-1,1-1 1,0 0 0,-1 1 0,1 0-1,-1-1 1,0 1 0,0 0-1,0 0 1,0 0 0,0 0-1,0 0 1,-1 1 0,1-1-1,0 1 1,-1-1 0,1 1-1,-1 0 1,0 0 0,1 0-1,-1 0 1,0 1 0,0-1 0,0 1-1,1 0 1,-1-1 0,0 1-1,-3 1 1,5-1-152,0 0-1,0 0 1,1 0 0,-1 0-1,0 0 1,0 0 0,0 0 0,1 0-1,-1 1 1,0-1 0,0 0-1,1 1 1,-1-1 0,0 0-1,1 1 1,-1-1 0,0 1 0,1-1-1,-1 1 1,1-1 0,-1 1-1,1 0 1,-1-1 0,1 1-1,-1 0 1,1-1 0,0 1 0,-1 0-1,1 0 1,0-1 0,-1 1-1,1 0 1,0 0 0,0-1-1,0 1 1,0 0 0,0 0 0,0 0-1,0-1 1,0 1 0,0 0-1,0 0 1,0 0 0,1-1-1,-1 1 1,0 0 0,0 0 0,1-1-1,-1 1 1,1 0 0,-1-1-1,0 1 1,1 0 0,0 0-1,14 14-3961,2-3-2520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38.4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 10 1504,'0'0'13230,"-6"-7"-11684,6 7-1519,0 0-1,-1 0 1,1 0 0,0-1-1,0 1 1,0 0-1,0 0 1,0 0 0,0 0-1,0-1 1,-1 1 0,1 0-1,0 0 1,0 0-1,0 0 1,0 0 0,-1 0-1,1-1 1,0 1 0,0 0-1,0 0 1,-1 0 0,1 0-1,0 0 1,0 0-1,0 0 1,-1 0 0,1 0-1,0 0 1,0 0 0,0 0-1,-1 0 1,1 0-1,0 0 1,0 0 0,0 0-1,-1 1 1,1-1 0,0 0-1,0 0 1,0 0 0,-1 0-1,1 0 1,0 0-1,0 1 1,-8 38 291,2 0-1,2 1 0,2 0 1,4 58-1,-2-31-128,17 302 678,12-153-611,-32-243-2891,2 8 63,-1 0-1,-9-33 0,-6 0-7022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46.4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100 1 7482,'0'0'10887,"-14"3"-10223,-42 13-122,54-15-524,0 0 1,0 0 0,1 0-1,-1 1 1,0-1 0,1 1-1,-1-1 1,0 1 0,1 0-1,0-1 1,-1 1 0,1 0-1,0 0 1,0 0 0,0 0-1,0 0 1,1 0-1,-1 0 1,0 1 0,0 1-1,0 45 191,1-35-224,0-12 25,0 1 0,0-1 0,1 0 0,-1 0 0,0 0 0,1 0 0,-1 0 0,1 0 0,0 1 0,0-1 0,0 0 0,0-1 0,0 1 0,0 0 0,0 0-1,0 0 1,1-1 0,-1 1 0,1-1 0,-1 1 0,1-1 0,0 1 0,0-1 0,-1 0 0,1 0 0,0 0 0,0 0 0,0 0 0,4 1 0,2-1-448,0 1 1,0-1 0,0 0-1,0-1 1,0 0-1,15-1 1,-22 0 279,0 0 1,0 1-1,0-1 0,0 0 1,0 1-1,0-1 0,-1 0 1,1 0-1,0 0 0,0 0 1,-1 1-1,1-1 0,-1 0 1,1 0-1,-1-1 0,1 1 1,-1 0-1,0 0 0,1 0 1,-1 0-1,0 0 0,0 0 1,0 0-1,0 0 0,0-1 1,0 1-1,0-1 0,-1-45-1952,1 33 1467,0 11 716,0 0 1,0 0 0,0 0-1,0 0 1,0 0 0,0 0-1,-1 1 1,0-1-1,0 0 1,1 0 0,-1 0-1,-1 1 1,1-1-1,-2-2 1,3 5 27,0-1 0,0 1 0,0 0 0,0 0 0,-1 0 0,1 0 0,0 0 0,0-1 0,0 1-1,0 0 1,0 0 0,0 0 0,0-1 0,0 1 0,0 0 0,0 0 0,0 0 0,0 0 0,0-1 0,0 1 0,0 0 0,0 0 0,0 0 0,0-1 0,0 1 0,0 0-1,0 0 1,0 0 0,0 0 0,0 0 0,1-1 0,-1 1 0,0 0 0,0 0 0,0 0 0,0 0 0,0 0 0,0-1 0,1 1 0,-1 0 0,0 0 0,0 0 0,0 0-1,0 0 1,1 0 0,-1 0 0,0 0 0,0 0 0,16-4 875,16 6-1073,-30-1 125,0 1-1,0-1 0,0 0 1,0 1-1,0 0 0,-1-1 1,1 1-1,-1 0 0,1 0 0,-1 0 1,0 0-1,1 0 0,-1 0 1,0 0-1,-1 0 0,1 0 1,0 1-1,0-1 0,0 4 1,6 52 599,-6-43-566,0-4 5,1 1 0,0 0 0,0-1 0,2 1 0,7 19 0,-10-30-76,0 0-1,-1 0 0,1 0 0,0 1 0,0-1 1,0 0-1,0-1 0,1 1 0,-1 0 1,0 0-1,0 0 0,0-1 0,1 1 1,-1-1-1,0 1 0,1-1 0,-1 1 0,1-1 1,-1 0-1,0 1 0,1-1 0,-1 0 1,1 0-1,-1 0 0,0 0 0,1-1 1,-1 1-1,1 0 0,-1 0 0,0-1 0,3 0 1,-1 0-200,0 0 0,0 0 0,0 0 0,-1-1 0,1 1 0,0-1 0,0 1 0,-1-1 0,1 0 0,-1 0 0,0 0 0,4-5 0,-2 0-111,0 0-1,0-1 1,-1 1-1,0-1 1,-1 0-1,1 0 0,0-8 1,1-35 4332,7 51-3587,-8 0-407,0 0 0,1 0 0,-1 0 0,0 0 0,0 0 0,0-1 0,0 1-1,0-1 1,3-1 0,-5 1 107,0 0 1,-1 0-1,1 0 0,0 0 0,-1 0 0,1 0 0,-1 0 1,1 0-1,-1 0 0,1 0 0,-1-1 0,0 1 1,0 0-1,0 0 0,0 0 0,1 0 0,-1 0 0,-1-1 1,1 1-1,0-2 0,0 3 11,-2 0-106,0-1 0,1 1-1,-1 0 1,0 0 0,0 0 0,0 1 0,1-1 0,-1 0 0,0 1 0,0-1 0,-1 1-1,0 5-4,0 0-1,1 0 1,-1 0-1,1 0 0,1 0 1,-1 0-1,1 1 1,0-1-1,1 0 0,0 1 1,0-1-1,0 8 1,0-14-35,1 1 1,-1 0 0,0 0 0,0-1 0,0 1 0,0 0-1,1-1 1,-1 1 0,0 0 0,1-1 0,-1 1 0,1 0-1,-1-1 1,0 1 0,1-1 0,0 1 0,-1 0 0,1-1-1,-1 1 1,1-1 0,-1 0 0,1 1 0,0-1 0,-1 0-1,2 1 1,25 5-647,-18-5 237,1-1-1,-1-1 1,16-2-1,-23 3 205,1-1-1,-1 0 1,0 0-1,1-1 0,-1 1 1,0 0-1,0-1 1,0 1-1,0-1 1,0 0-1,-1 0 0,1 0 1,0 1-1,-1-2 1,1 1-1,-1 0 1,0 0-1,0 0 0,0-1 1,0 1-1,0 0 1,1-5-1,1-6-1081,0-1 1,2-27-1,-3 24-223,4-31-2748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4:46.8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32 51 5049,'0'0'13870,"-2"-10"-12673,-11-30-562,13 40-624,0 0-1,0 0 1,0 0-1,0 0 1,0 0-1,0 0 1,0 0-1,0 1 1,0-1-1,0 0 1,0 0-1,0 0 1,0 0-1,0 0 1,-1 0-1,1 0 1,0 0-1,0 0 1,0 0-1,0 0 1,0 0-1,0 0 1,0 0-1,0 1 1,0-1-1,0 0 1,0 0-1,-1 0 1,1 0-1,0 0 1,0 0-1,0 0 1,0 0-1,0 0 1,0 0-1,0 0 1,0 0-1,0 0 1,0 0-1,-1 0 1,1 0-1,0 0 1,0-1-1,0 1 0,0 0 1,0 0-1,0 0 1,0 0-1,0 0 1,0 0-1,0 0 1,0 0-1,-1 0 1,1 0-1,0 0 1,0 0-1,0 0 1,0 0-1,0 0 1,0-1-1,0 1 1,-4 15 170,0 19 3,1 1-84,2 1 0,1-1-1,2 1 1,2-1 0,1 0-1,15 54 1,-6-47-20,-6-21-215,-2-1 1,6 28 0,-11-24-2579,-1-17-2880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01.2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 0 9602,'0'0'7400,"0"7"-6485,-9 99 1155,0 7-1614,6 23 81,2-76-1299,0-6-3313,2-77 1116,3-8-2175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01.7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66 82 7218,'0'0'5009,"21"-16"-4808,6-4-40,33-19 1,-59 38-149,0 0 1,0 1 0,0-1-1,0 1 1,0-1 0,0 1-1,0-1 1,0 1 0,0 0-1,0-1 1,0 1 0,1 0-1,-1 0 1,0 0 0,0 0-1,0 0 1,0 0 0,0 0-1,0 0 1,0 1 0,0-1-1,1 0 1,-1 0 0,0 1-1,0-1 1,0 1 0,0-1-1,0 1 1,-1 0 0,1-1-1,0 1 1,1 1 0,-1 0 29,1 1 1,-1-1 0,1 1 0,-1 0-1,0 0 1,0 0 0,-1-1-1,2 6 1,0 0 63,2 9 35,0 1 1,-1-1-1,-1 1 1,0 23 0,-2-31-47,0 0 0,-1 0 0,0-1 0,0 1 0,-1 0 0,-1 0 0,0-1 0,0 0 0,-6 13 0,1-9 71,-1 0 0,0 0 0,-1-1 0,0-1 0,-1 0 0,0 0 0,0-1-1,-1 0 1,-1-1 0,0-1 0,0 0 0,-1 0 0,-23 8 0,9-12 161,25-4 144,3 0-463,0 0 0,0 0 0,0 0 1,0 0-1,-1 0 0,1-1 0,0 1 0,0 0 0,0 0 0,0 0 1,0 0-1,0 0 0,0 0 0,0-1 0,0 1 0,0 0 0,0 0 1,0 0-1,0 0 0,0 0 0,0 0 0,0-1 0,0 1 0,0 0 1,0 0-1,0 0 0,0 0 0,0 0 0,0-1 0,0 1 0,0 0 1,0 0-1,0 0 0,1 0 0,-1 0 0,0 0 0,0 0 0,0 0 1,0-1-1,0 1 0,0 0 0,0 0 0,0 0 0,1 0 0,-1 0 1,0 0-1,0 0 0,0 0 0,0 0 0,0 0 0,1 0 0,-1 0 0,0 0 1,0 0-1,0 0 0,0 0 0,0 0 0,0 0 0,1 0 0,-1 0 1,0 0-1,0 0 0,0 0 0,0 0 0,0 0 0,0 0 0,1 0 1,-1 0-1,9 3 98,0 1 0,0 0 0,0 0 0,-1 1 0,1 0 0,-1 0 0,0 1 1,9 8-1,61 63 771,-44-41-602,-17-18-207,-13-12-56,1-1 0,0 1 0,1-1 0,-1 0 0,1 0 0,0-1 0,1 1 0,6 3 0,-11-8-275,-1 0 0,0 0 0,1 0-1,-1 0 1,0 0 0,1 0 0,-1-1-1,0 1 1,1 0 0,-1-1 0,0 1 0,0-1-1,0 1 1,1-1 0,-1 0 0,0 1-1,0-1 1,0 0 0,0 0 0,0 0-1,0 0 1,0 0 0,-1 0 0,1 0 0,0 0-1,0 0 1,-1 0 0,1 0 0,0 0-1,-1-1 1,0 1 0,1 0 0,-1 0 0,1-3-1,-1 3-237,7-20-10637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02.1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93 11 10698,'0'0'9498,"-8"-2"-9354,4 1-116,2 0-21,1 0-1,0 1 1,-1-1 0,1 1-1,-1-1 1,1 1 0,-1 0 0,1-1-1,-1 1 1,1 0 0,-1 0-1,1 0 1,-1 0 0,1 0 0,-1 1-1,1-1 1,0 0 0,-1 1 0,1-1-1,-1 1 1,1-1 0,0 1-1,-1 0 1,1-1 0,0 1 0,0 0-1,-1 0 1,1 0 0,0 0 0,0 0-1,0 0 1,-1 2 0,-3 6 55,0 0 1,1 1-1,0 0 1,0 0 0,1 0-1,0 0 1,1 0-1,0 1 1,1-1-1,0 1 1,1 14 0,0-24-58,0 0 0,0 1 1,0-1-1,0 1 1,1-1-1,-1 1 1,0-1-1,1 0 0,-1 1 1,1-1-1,0 0 1,-1 1-1,1-1 1,0 0-1,0 0 0,0 0 1,0 0-1,0 0 1,0 0-1,2 2 1,0-1 3,1-1 0,-1 1-1,0 0 1,0-1 0,1 0 0,-1 0 0,1 0 0,5 0 0,1 1-41,1-2 0,-1 0 0,1 0 0,0-1 0,13-2 0,-21 2-26,1 0 0,-1-1 0,0 1 0,0-1 0,0 0 0,0 0 0,0 0 0,0 0 0,0 0 0,0-1 0,-1 0 0,1 1 0,-1-1 0,0 0 0,0 0 0,0 0 0,0 0 0,-1 0 0,1-1 0,-1 1 0,0 0 0,2-6 0,-1 1-9,0 1 1,-1-1 0,1 0-1,-1 1 1,-1-1 0,0 0-1,0 0 1,0 1 0,-4-15-1,4 20 72,-1 0-1,0 0 0,0 0 0,0 0 0,0 0 0,0 1 0,0-1 0,0 0 0,-1 1 0,1-1 0,-1 1 1,1-1-1,-1 1 0,0 0 0,1 0 0,-1 0 0,0 0 0,0 0 0,0 0 0,0 0 0,0 0 0,0 1 1,0-1-1,0 1 0,-2-1 0,-8 0-486,0-1 0,0 2 0,-16 1 0,9-1-3078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02.9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35 9218,'0'0'10169,"0"18"-9502,0 218 649,0-215-1288,1 0 0,1 1 1,1-1-1,1 0 0,8 25 0,-10-41-108,-1 0-1,0 0 1,0 0 0,0 0-1,-1 0 1,1 8-1,-1-11-672,0-7-1414,-3-148-8413,-6 48 7649,3 40 4073,4 44 906,2 0 0,3-37 0,-2 56-1941,-1-1 1,1 0 0,0 1 0,-1 0 0,1-1-1,0 1 1,1 0 0,-1-1 0,0 1 0,1 0-1,-1 0 1,1 0 0,-1 0 0,1 0 0,0 0 0,0 1-1,0-1 1,0 0 0,0 1 0,5-2 0,-2 0-78,0 1 0,0 0 1,1 1-1,-1-1 1,1 1-1,-1 0 1,1 1-1,9-1 0,-15 1-31,1 0-1,0 1 1,-1-1-1,1 0 1,-1 0-1,1 0 1,-1 1-1,1-1 0,-1 0 1,0 0-1,1 1 1,-1-1-1,1 0 1,-1 1-1,0-1 0,1 1 1,-1-1-1,0 1 1,1-1-1,-1 0 1,0 1-1,1-1 1,-1 1-1,0-1 0,0 1 1,0-1-1,0 1 1,1 0-1,-1 0 1,2 25 98,-3-18-10,1 0-1,-2 0 0,1 0 1,-4 11-1,0-9-24,-1-1-1,0 0 0,-1 0 1,0 0-1,0-1 1,0 0-1,-17 12 1,-3 5 72,27-25-114,0 1 0,0 0 0,0-1 0,0 1 0,-1 0 0,1 0 0,0-1 0,0 1 0,0 0 0,0-1 0,0 1 0,1 0 0,-1-1 0,0 1 0,0 0 0,0-1 0,1 1 0,-1 0 0,0-1 0,1 1 0,-1-1 0,0 1 0,1 0 0,-1-1 0,1 1 0,-1-1 0,1 1 0,-1-1 0,1 0 0,-1 1 0,1-1 0,-1 1 0,1-1 0,0 0 0,0 1 0,1 0 77,26 21 716,-8-8-585,-1 1-1,-1 1 1,29 32 0,-43-44-171,-1 0 0,0 0 0,0 1 0,0-1 0,0 1 0,-1 0 0,0 0 0,0 0 0,0 0 0,-1 0 0,1 0 0,-1 1 0,0-1 0,-1 0-1,1 1 1,-1-1 0,0 0 0,-1 1 0,1-1 0,-1 0 0,0 1 0,-3 8 0,2-11-9,1 1 0,-1-1-1,0 0 1,0 0 0,-1 0-1,1 0 1,-1-1 0,1 1 0,-1-1-1,0 1 1,0-1 0,0 0-1,0 0 1,0 0 0,-1-1 0,1 1-1,0-1 1,-1 1 0,-5 0-1,-4 1 10,1 0-1,-1-2 1,1 1-1,-19-1 0,29-2-114,1 1-1,-1 0 1,0-1-1,0 1 0,0-1 1,0 1-1,1-1 1,-1 0-1,0 0 0,1 0 1,-1 0-1,0 0 1,1 0-1,-1-1 0,1 1 1,0 0-1,0-1 1,-1 1-1,1-1 0,0 1 1,0-1-1,0 0 1,0 0-1,1 1 0,-1-1 1,0 0-1,1 0 1,-1 0-1,1 1 0,0-1 1,-1 0-1,1-3 1,-1-9-1592,0 0 1,1 1 0,2-20 0,-2 30 908,5-37-8592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03.3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 0 11763,'0'0'7022,"-5"30"-6571,-14 97-79,16-109-236,1 1-1,1 0 0,1 0 1,2 20-1,0-30-90,0 1 0,0-1 0,1 0 0,0 0 0,1 0 0,9 17 0,-10-21-117,1 0 0,-1 0-1,1 0 1,0-1-1,0 1 1,0-1 0,1 0-1,-1-1 1,1 1-1,0-1 1,0 0 0,0 0-1,1 0 1,-1-1-1,1 1 1,0-1 0,-1-1-1,1 1 1,0-1-1,0 0 1,0-1 0,0 1-1,0-1 1,0 0-1,0 0 1,0-1 0,6-1-1,-9 1-308,-1 0 0,0 0 0,0 0 0,0 0 0,0 0-1,0 0 1,0-1 0,0 1 0,0-1 0,-1 1 0,1-1 0,-1 0-1,1 1 1,-1-1 0,1 0 0,-1 0 0,0 0 0,0 0-1,1-3 1,10-18-9105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03.7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7 237 9874,'0'0'5649,"127"-20"-7521,-104 14-3049</inkml:trace>
  <inkml:trace contextRef="#ctx0" brushRef="#br0" timeOffset="1">1 12 8266,'0'0'6017,"156"-12"-7321,-121 12-1833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04.3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10698,'0'0'7234,"-1"25"-6646,-4 172 343,5-117-178,0-47-1936,0-26-1419,1-40-2681,1 2 4560,7-35 0,-2 31 1796,20-55 1,-26 84-618,1 0-1,1 1 0,-1-1 0,1 0 1,0 1-1,1 0 0,3-6 1,-5 9-333,1 0 1,-1 0 0,1 0-1,0 0 1,0 0 0,-1 1-1,1-1 1,0 1 0,0 0-1,0-1 1,1 2 0,-1-1-1,0 0 1,0 1 0,7-1-1,-4 0-55,-1 1 0,1-1 0,0 2 0,0-1 0,9 2-1,-13-2-53,0 1-1,-1-1 0,1 1 0,-1 0 1,1-1-1,-1 1 0,0 0 1,1 0-1,-1 0 0,0 0 0,1 0 1,-1 0-1,0 1 0,0-1 0,0 0 1,0 1-1,0-1 0,0 0 1,-1 1-1,1-1 0,0 1 0,-1 0 1,1-1-1,0 3 0,1 3 13,-1-1 0,1 1 0,-1 0 0,-1-1 0,1 1 0,-1 0 0,0 0 0,-1-1 0,1 1 0,-1 0 0,-3 7 0,3-9-24,-1-1 0,-1 0-1,1 0 1,-1 0 0,1 0 0,-1 0-1,0 0 1,0-1 0,-1 1 0,1-1-1,-1 0 1,0 0 0,0 0-1,0-1 1,0 0 0,-6 3 0,2-1 3,-1-2 0,1 1 0,-1-1 0,0-1 1,1 1-1,-1-1 0,0-1 0,0 0 1,0 0-1,-12-2 0,21 1 15,-1 1 0,0 0 1,1 0-1,-1 0 0,0 0 0,1 0 1,-1-1-1,1 1 0,-1 0 0,0-1 0,1 1 1,-1 0-1,1-1 0,-1 1 0,1-1 1,0 1-1,-1-1 0,1 1 0,-1-1 0,1 1 1,0-1-1,-1 1 0,1-1 0,0 1 1,-1-1-1,1 1 0,0-1 0,0 0 1,0 1-1,0-1 0,0 0 0,0 1 0,-1-1 1,1 0-1,1 0 0,7 1 286,-3 0-246,0 1 1,0-1-1,0 1 1,-1 1 0,1-1-1,0 1 1,-1-1-1,1 1 1,-1 1 0,0-1-1,5 4 1,47 39 542,-13-10-332,-7-10-389,54 30-1,-90-55-111,1 1 1,-1-1 0,1 0-1,-1 1 1,1-1 0,0 0-1,-1 1 1,1-1 0,-1 0-1,1 0 1,0 0 0,-1 1-1,1-1 1,0 0 0,-1 0-1,1 0 1,0 0 0,-1 0-1,1 0 1,0 0 0,-1-1-1,1 1 1,0 0 0,-1 0-1,1 0 1,1-1 0,-1-9-5947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04.6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11723,'0'0'7378,"0"12"-6987,0 44 53,-2 7-261,3-1 1,13 88-1,-12-144-288,0-1-1054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39.7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18 5449,'0'0'9319,"6"0"-8676,472 8 3086,-147 4-3552,339-32-147,-9 2-603,-496 19 530,9 8-277,-102-3-120,-67-6 421,0 0 1,-1 1 0,1 0 0,0 0 0,-1 0 0,1 1 0,-1-1 0,1 1 0,-1 0 0,5 3 0,-9-4-61,32 4 148,-2 5-69,-1-2 0,2-2 0,-1 0 0,0-2-1,37 0 1,-66-1 104,-1-1-1,1 1 0,0 0 1,-1 0-1,1 0 1,-1-1-1,0 1 0,0 0 1,0 0-1,-1 5 1,1-3 13,-12 421 1018,30-105-470,-7-69-414,-11-251-304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05.0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 10658,'0'0'6258,"162"-12"-6730,-116 35-985,-11 0-1551,-6 0-6090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05.3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139 9 6889,'0'0'12547,"-3"0"-11943,-7 0-390,0 0 0,-1 1 0,1 0 0,0 1 0,0 0-1,-16 5 1,23-6-200,0 1 0,0-1 1,1 0-1,-1 1 0,0 0 0,1-1 0,-1 1 0,1 0 0,0 0 0,-1 1 0,1-1 0,0 0 0,0 1 0,1-1 0,-1 1 0,0 0 1,1-1-1,0 1 0,-1 0 0,1 0 0,0 0 0,1 0 0,-1 0 0,0 0 0,1 0 0,0 0 0,0 5 0,-1-6-12,1 0 0,0 0 0,0 0 0,0 0 0,0 0 0,1 0 0,-1 0 0,0 0 1,1 0-1,-1 0 0,1 0 0,0-1 0,0 1 0,0 0 0,1 2 0,0-3-34,0 0 0,-1 0 1,1 0-1,0 0 1,0-1-1,0 1 1,0 0-1,0-1 0,1 0 1,-1 1-1,0-1 1,0 0-1,0 0 0,4-1 1,-1 1-250,-1 0-1,1 0 1,-1 0 0,1-1 0,-1 0-1,1 0 1,-1 0 0,0-1 0,0 1-1,1-1 1,-1 0 0,0 0 0,4-3-1,-5 2 50,-1 1 0,0 0 0,0-1 0,0 1 0,0-1 0,0 0-1,0 1 1,-1-1 0,1 0 0,-1 0 0,0 0 0,0 0-1,0 0 1,0 0 0,0-1 0,-1 1 0,0 0 0,1 0 0,-1-6-1,0-7 104,0-4 235,0 4 4190,0 36-2378,-1 5-1229,0-13-487,1 0 1,0 0 0,1 0-1,0 0 1,5 17-1,-5-25-200,0-1-1,0 0 0,0 0 1,1 0-1,-1 0 0,1-1 0,0 1 1,0 0-1,0-1 0,0 1 1,1-1-1,-1 0 0,1 0 0,-1 1 1,1-2-1,0 1 0,-1 0 1,1-1-1,0 1 0,0-1 0,1 0 1,-1 0-1,0 0 0,0 0 1,5 0-1,69 1-3433,-46-2-2011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06.5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9762,'0'0'9542,"0"13"-9258,0 253 1583,0-80-4949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06.9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11362,'0'0'3273,"28"4"-3125,89 12-520,-111-15 237,-1 0-1,1 0 1,-1 1-1,0 0 1,1 0-1,-1 0 1,0 0-1,0 1 1,0 0-1,0 0 1,7 6-1,-3-2-230,-6-4 408,0 0-1,0 0 1,-1 0 0,1 1 0,-1-1 0,1 1 0,-1-1 0,0 1 0,-1 0 0,1 0 0,-1 0-1,1 0 1,-1 0 0,0 0 0,-1 0 0,1 8 0,0 7 1597,-1-1-1,-3 27 1,3-38-1281,-11 111 2235,11-118-2586,0 1 0,0-1-1,1 1 1,-1-1 0,0 1 0,0 0 0,0-1 0,1 1-1,-1-1 1,0 1 0,1-1 0,-1 1 0,0-1 0,1 1-1,-1-1 1,1 1 0,-1-1 0,0 0 0,1 1 0,-1-1 0,1 0-1,0 1 1,-1-1 0,1 0 0,-1 0 0,1 1 0,-1-1-1,1 0 1,0 0 0,-1 0 0,1 0 0,-1 0 0,2 0 0,25 1-17,-16-2-20,-8 1-78,1 0 1,-1-1-1,0 1 0,0-1 0,0 0 1,0 0-1,1 0 0,-1 0 0,-1-1 1,1 1-1,0-1 0,0 0 0,0 1 1,-1-1-1,1 0 0,-1-1 0,0 1 0,1 0 1,-1-1-1,0 1 0,-1-1 0,1 0 1,0 0-1,-1 0 0,1 1 0,1-7 1,0-1-388,1-1 1,-2 0 0,1 1 0,-2-1-1,1 0 1,-1-18 0,-1 25 548,-1 1 1,0 0 0,0 0-1,0 0 1,0 0-1,0 0 1,0 0 0,-1 0-1,1 0 1,-1 0-1,0 1 1,0-1-1,0 1 1,0-1 0,-1 1-1,1 0 1,0-1-1,-1 2 1,0-1 0,1 0-1,-4-1 1,0-1 22,0 1 1,0 0-1,0 1 1,0-1-1,0 1 1,-1 0 0,1 1-1,-1 0 1,-11-1-1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07.2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0 10970,'0'0'9242,"-6"191"-8698,6-136-87,0 0-265,0-6-136,0-3-16,0-11-40,6-6 0,0-9-264,-1-6-593,7-14-1007,-1 0-2137,-5-17-968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07.6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129 1 8810,'0'0'9446,"-18"16"-8862,-54 55-43,68-68-492,1 1-1,0-1 1,-1 1-1,1 0 1,1 0-1,-1 0 1,1 0-1,-1 0 1,1 0-1,0 1 1,1-1-1,-1 1 1,1 0-1,0 0 1,0-1-1,0 1 1,1 0-1,-1 0 1,1 0-1,1 7 1,-1 5 67,1-15-108,-1 0-1,0 0 1,1 1-1,-1-1 0,1 0 1,0 0-1,0 1 1,0-1-1,0 0 0,0 0 1,0 0-1,0 0 1,1-1-1,-1 1 0,1 0 1,-1 0-1,1-1 1,0 1-1,0-1 1,0 0-1,0 1 0,0-1 1,0 0-1,0 0 1,0 0-1,0 0 0,0-1 1,0 1-1,1 0 1,-1-1-1,3 1 0,10 1-1106,0 0-1,1-1 1,23-1-1,-24 0-1651,9 0-4276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07.9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13 183 11434,'0'0'5894,"22"-19"-6136,68-59 33,-87 75 198,0 0 0,0 0 1,0-1-1,0 1 0,-1 0 0,1-1 0,-1 0 1,0 1-1,3-7 0,-5 8 14,0 1 0,1-1 0,-1 0-1,0 1 1,0-1 0,0 0 0,0 1-1,0-1 1,-1 0 0,1 1 0,0-1 0,-2-2-1,1-2 37,0 5-12,1 0 1,-1 0 0,1 0 0,-1 0 0,0 1 0,1-1 0,-1 0-1,0 0 1,0 0 0,0 1 0,1-1 0,-1 0 0,0 1 0,0-1 0,0 1-1,0-1 1,0 1 0,0-1 0,0 1 0,0 0 0,0-1 0,0 1-1,0 0 1,0 0 0,-2 0 0,-32-1 743,26 2-450,6-1-225,0 0 0,-1 0 0,1 0 1,0 1-1,0-1 0,0 1 0,-1 0 0,1 0 0,0 0 1,0 1-1,0-1 0,0 1 0,1-1 0,-1 1 0,0 0 1,1 0-1,-1 0 0,1 1 0,-4 3 0,4-2-25,-1 0 0,1 0 0,0 0 0,0 0 0,0 1 0,1-1 0,-1 1 0,1-1 0,0 1 0,0 0 0,1-1 0,-1 1 0,1 5 0,0 1 5,0 0 1,0 0 0,1-1-1,0 1 1,1 0 0,4 12 0,-5-20-91,1 1 0,0-1 0,0 0 0,0 1 0,1-1 0,-1 0 0,1 0 0,-1 0 1,1-1-1,0 1 0,0-1 0,0 1 0,0-1 0,1 0 0,-1 0 0,1-1 1,-1 1-1,1-1 0,0 1 0,6 0 0,-4 0-287,-1-1 0,1 1 1,0-2-1,-1 1 0,1 0 0,0-1 0,-1 0 1,1-1-1,0 1 0,-1-1 0,8-2 1,-9 2-314,0-1 1,0 0-1,1 0 1,-1 0-1,-1-1 0,1 1 1,0-1-1,-1 0 1,1 0-1,-1-1 1,0 1-1,0 0 1,0-1-1,2-4 1,14-23-7309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08.3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1 8554,'0'0'10887,"-1"19"-10248,-4 134 233,5-151-867,0 0 0,0 0 0,0-1 0,0 1-1,0 0 1,0 0 0,0-1 0,1 1-1,-1 0 1,1 0 0,-1-1 0,1 1-1,0-1 1,0 1 0,0 0 0,-1-1-1,1 1 1,1-1 0,-1 0 0,0 1 0,0-1-1,0 0 1,1 0 0,1 2 0,1-2-82,0 1 0,0-1 1,1 0-1,-1 0 0,0-1 1,1 1-1,-1-1 0,8-1 1,-9 1-75,1-1-1,-1 0 1,1 0 0,-1 0 0,1 0 0,-1-1 0,0 1 0,1-1-1,-1 0 1,0 0 0,0 0 0,-1-1 0,1 1 0,0-1 0,-1 1 0,1-1-1,-1 0 1,0 0 0,0 0 0,0 0 0,0 0 0,1-4 0,4-8-48,0 0 0,-2 1 0,8-28 0,-7 3 3226,-6 53-2049,-1 18-296,0-20-536,0 1 0,1 0-1,1-1 1,0 1 0,4 17-1,-4-27-151,0 0-1,0 0 0,0 0 1,0 0-1,1-1 0,-1 1 0,1 0 1,0-1-1,0 1 0,0-1 0,0 0 1,0 0-1,0 1 0,1-1 1,-1-1-1,1 1 0,-1 0 0,1-1 1,0 1-1,0-1 0,0 0 1,-1 0-1,1 0 0,0 0 0,0 0 1,0-1-1,5 1 0,0 0-345,-1-1 0,1 1-1,0-1 1,-1-1 0,9-1 0,-13 2 7,0-1 0,-1 0 0,1 0 0,0 0 0,-1 0 1,1 0-1,-1-1 0,1 1 0,-1-1 0,1 1 0,-1-1 0,0 0 0,0 0 1,0 0-1,0 0 0,2-4 0,1-1-799,-1 1 0,0-1 0,0 0-1,-1-1 1,0 1 0,0 0 0,2-11 0,-2-7 1892,-2-3 5134,-4 28-2939,-10 6-1568,10-3-1119,1 0 0,0 0 0,0 0 0,0 1 1,0-1-1,1 1 0,-1-1 0,1 1 0,0-1 0,0 1 0,0 0 1,0 7-1,-2 47 577,3-57-844,0-1-1,0 1 1,0-1-1,0 1 1,1-1-1,-1 1 1,0-1-1,0 1 1,1-1-1,-1 1 0,0-1 1,1 1-1,-1-1 1,1 1-1,-1-1 1,0 0-1,1 1 1,-1-1-1,1 0 0,-1 1 1,1-1-1,-1 0 1,1 0-1,-1 1 1,1-1-1,0 0 1,-1 0-1,1 0 1,-1 0-1,1 0 0,-1 0 1,1 0-1,0 0 1,25 0-1704,-21-1 810,13-1-3569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08.7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11811,'0'0'3352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09.0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11226,'0'0'7553,"12"2"-7493,40 6-35,-50-7-23,0 0-1,0 0 1,0 0 0,-1 0 0,1 0-1,0 0 1,-1 0 0,1 0-1,-1 1 1,0-1 0,1 0 0,-1 1-1,0 0 1,0-1 0,0 1-1,0 0 1,0-1 0,0 1 0,0 0-1,0 0 1,-1 0 0,1 3-1,3 39 7,-4-38-4,0 1 7,0 1-1,0-1 1,-1 1 0,0-1 0,-1 1 0,1-1-1,-1 0 1,-1 0 0,1 0 0,-1 0 0,-1 0 0,1 0-1,-1-1 1,0 1 0,-1-1 0,-6 7 0,7-8 39,1-2 62,1 0-1,-1 0 1,1 0 0,0 0 0,0 0 0,0 0 0,0 1 0,1-1 0,-1 1-1,1-1 1,0 1 0,-1 4 0,10-7 63,25 0-148,-16 0-835,-1-1 0,0-1 0,19-2 0,-10-7-4402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41.1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23 1600,'1'-2'12819,"8"-1"-11643,133-6 1124,2 0-2163,413 17 235,-339-5-215,257 9 219,170 3 50,-476-2-446,-78-3 18,258-3 34,-225-8 218,-175 1-2304,17 0-2168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09.4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19 191 11226,'0'0'5730,"22"-17"-5508,68-55-280,-87 69 46,0 0 0,0 0 0,0 0 0,0 0 0,0 0 0,0-1 0,-1 1 0,3-6 0,-4 8 12,-1-1-1,0 1 0,1 0 0,-1-1 0,0 1 1,0 0-1,0-1 0,0 1 0,0 0 0,0-1 0,0 1 1,-1 0-1,0-3 0,0-8 46,1 11-7,0 0 0,-1-1-1,1 1 1,0 0 0,0 0 0,-1 0-1,1 0 1,-1-1 0,1 1 0,-1 0-1,1 0 1,-1 0 0,0 0-1,1 0 1,-1 0 0,0 0 0,0 1-1,0-1 1,0 0 0,0 0 0,0 0-1,0 1 1,-2-2 0,0 1 79,-1-1 0,1 1 1,-1 0-1,0 0 0,0 0 1,0 0-1,-7 0 0,6 1 14,-1-1 0,1 1-1,0 1 1,0-1-1,-1 1 1,1 0 0,0 0-1,0 1 1,0-1-1,0 1 1,-10 5 0,13-5-70,-1 1 0,1-1 0,-1 1 1,1 0-1,0 0 0,0 0 1,0 0-1,0 0 0,0 0 0,1 0 1,0 1-1,0-1 0,0 1 0,-1 3 1,0 4 59,1-1 0,1 1 0,0 14 0,1-5 1,-1-16-113,0 0-1,1 1 0,0-1 1,0 0-1,0 1 1,1-1-1,-1 0 0,1 0 1,0 0-1,0 0 0,0-1 1,1 1-1,-1 0 0,1-1 1,0 0-1,0 1 1,0-1-1,1-1 0,-1 1 1,1 0-1,-1-1 0,1 1 1,0-1-1,0 0 0,0-1 1,0 1-1,7 1 1,-6-1-250,0 0 1,1-1 0,-1 0-1,1 0 1,0 0 0,-1-1 0,1 0-1,0 0 1,-1 0 0,1-1 0,-1 0-1,1 0 1,-1 0 0,1-1 0,-1 0-1,0 0 1,0 0 0,1-1-1,-2 1 1,1-1 0,6-5 0,18-24-4668,-5-3-1187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09.7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6833,'0'0'12454,"0"14"-11917,0 47-179,0-54-324,0 1 0,1-1 1,0 0-1,0 1 0,1-1 1,-1 0-1,2 0 1,-1 0-1,1 0 0,0 0 1,0 0-1,6 8 0,-8-14-49,0-1 0,-1 1-1,1 0 1,0 0 0,0-1-1,-1 1 1,1 0 0,0-1-1,0 1 1,0-1-1,0 1 1,0-1 0,0 0-1,0 1 1,0-1 0,0 0-1,0 0 1,0 1 0,0-1-1,0 0 1,0 0 0,1 0-1,-1 0 1,0-1-1,0 1 1,0 0 0,0 0-1,0-1 1,0 1 0,0 0-1,0-1 1,0 1 0,0-1-1,1 0 1,1-1-82,0 0 0,-1 1 0,1-1 0,0-1-1,-1 1 1,1 0 0,-1 0 0,0-1 0,3-3 0,9-20-426,-9 17 502,-1-1 1,2 2 0,-1-1 0,1 1 0,0 0 0,13-13 0,-17 20 71,-1 0 0,0 0 0,1 0 0,-1 1 0,1-1 0,-1 1 0,1-1-1,-1 1 1,1-1 0,-1 1 0,1 0 0,-1 0 0,1 0 0,-1 0 0,1 0 0,0 0 0,-1 0 0,1 0 0,-1 1 0,1-1 0,-1 1 0,1-1 0,-1 1 0,1-1 0,1 2-1,35 24 122,-27-17-414,9 5-1341,2-5-2741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10.4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9946,'0'0'10668,"19"0"-9853,70 2 263,-44-1-2736,-2-1-7416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10.8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139 0 5761,'0'0'14913,"1"5"-14149,7 13-676,0 0 1,1-1-1,13 19 1,10 21-72,-28-49-13,-2 1 1,1 0-1,-1 0 1,0 0 0,-1 0-1,0 1 1,-1-1 0,0 0-1,0 1 1,-3 15-1,2-22-5,-1 1-1,0-1 1,1 0-1,-1 0 1,-1 0 0,1 0-1,0 0 1,-1 0-1,1-1 1,-1 1-1,0-1 1,0 0-1,0 1 1,0-1-1,0-1 1,0 1-1,0 0 1,-6 1-1,-10 7-82,-92 59-3058,64-40-2500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19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10298,'0'0'7026,"0"6"-6529,0 47 614,4 154 683,-1-160-1764,2-1 0,17 68 0,-19-100-173,-3-11-22,0 0 1,1 0-1,-1 0 0,1 0 0,0 0 1,0 0-1,0-1 0,0 1 1,0 0-1,1-1 0,-1 1 1,4 4-1,-5-7 118,0 0-1,0 0 1,1 0-1,-1 0 1,0 0-1,0 0 1,0 1-1,0-1 1,0 0-1,0 0 1,0 0-1,0 0 1,0 0 0,1 0-1,-1 0 1,0 0-1,0 0 1,0 0-1,0 0 1,0 0-1,0 0 1,0 0-1,1 0 1,-1 0-1,0 0 1,0 0 0,0 0-1,0 0 1,0 0-1,0 0 1,1 0-1,-1 0 1,0 0-1,0 0 1,0 0-1,0 0 1,0 0 0,0 0-1,0 0 1,0 0-1,1-1 1,-1 1-1,0 0 1,0 0-1,0 0 1,0 0-1,0 0 1,0 0-1,0 0 1,0 0 0,0 0-1,0-1 1,1-8-2387,-1-12-1755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20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1256,'0'0'16916,"14"1"-16851,-6-1-61,-3 0 3,0 0 0,1 1 0,-1-1 0,0 1 0,0 0 0,0 0 0,0 1 0,0-1 0,-1 1 0,1 0-1,0 0 1,-1 1 0,1 0 0,-1-1 0,0 1 0,0 1 0,0-1 0,5 7 0,3 2 5,-2 2 0,0-1-1,0 1 1,-1 1 0,-1 0-1,0 0 1,-1 1 0,-1 0-1,-1 0 1,0 0 0,-1 1 0,-1-1-1,0 1 1,-1 0 0,-1 0-1,-1 29 1,-1-42-1,1-1 0,-1 1-1,0-1 1,0 0 0,0 0 0,0 1 0,0-1 0,-1 0 0,1 0-1,-1 0 1,0-1 0,0 1 0,0 0 0,0 0 0,-1-1-1,-2 3 1,0-1-18,-1 0 0,1-1 0,-1 1-1,0-1 1,0-1 0,0 1 0,-11 3 0,-3-2-739,0 0 1,-1-1 0,1-1 0,-25-1 0,15-2-2536,6-1-2810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20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10682,'0'0'8674,"6"132"-8418,-6-103-168,12-5-88,-1-7 0,-5-6-320,17-11-792,-11 0-1169,-1-14-2280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20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14507,'0'0'5353,"52"46"-18091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21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0 139 10682,'0'0'3150,"16"-14"-7225,46-43 733,-60 56 3277,0 0-1,-1-1 1,1 1 0,-1-1 0,1 1 0,-1-1 0,0 1 0,0-1 0,1 0-1,-1 0 1,0 0 0,-1 1 0,1-1 0,0 0 0,0 0 0,-1 0 0,1 0 0,-1 0-1,0 0 1,0-1 0,1 1 0,-1 0 0,-1-3 0,0-5 1928,1 9-1601,-1 1 0,0-1 0,1 0 0,-1 0 0,0 0 1,0 1-1,1-1 0,-1 0 0,0 1 0,0-1 0,0 1 0,0-1 0,0 1 0,0 0 1,0-1-1,0 1 0,0 0 0,0 0 0,0-1 0,0 1 0,0 0 0,0 0 1,0 0-1,-1 0 0,-1 0 71,0 0 0,0 0 1,0 0-1,0 0 0,0 0 1,1 1-1,-1-1 0,0 1 1,0 0-1,-3 1 0,3 0-199,1 0-1,0 0 1,0 0-1,0 0 1,0 1-1,0-1 1,1 1-1,-1-1 1,1 1-1,-1-1 1,1 1-1,0 0 1,0 0-1,1 0 0,-1 0 1,0-1-1,0 7 1,-1 59 681,3-48-579,0 5-78,2 0-1,1 0 0,1-1 1,13 41-1,-10-37-127,-6-19-36,0 0 1,0 0 0,-2 1-1,1 18 1,-1-26-7,-2-2 7,0 1 1,1-1-1,-1 0 1,0-1-1,0 1 1,1 0-1,-1-1 0,0 1 1,1-1-1,-1 1 1,-2-2-1,1 0 13,0-1 1,1 0-1,0 1 0,-1-1 0,1 0 1,0 0-1,0 0 0,1 0 0,-1-1 1,1 1-1,-1 0 0,1-1 0,0 1 1,0-1-1,1 1 0,-2-6 0,2 7-22,0-1 0,0 0-1,0 1 1,0-1 0,0 0 0,0 1-1,1-1 1,-1 1 0,1-1-1,0 1 1,0-1 0,0 1 0,0-1-1,0 1 1,0 0 0,1 0-1,-1-1 1,1 1 0,0 0 0,-1 0-1,1 0 1,0 1 0,3-3-1,47-31-3164,-18 9-2763,-5 3-3621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21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0 122 12011,'0'0'7333,"12"-9"-7605,6-5 35,-9 8-8,0-1 0,0-1-1,0 1 1,10-14 0,-18 19 208,1 0-1,-1 0 1,1 0 0,-1-1-1,0 1 1,0-1 0,0 1-1,0-1 1,0 1 0,-1-1-1,1 1 1,-1-1 0,1 0-1,-1 1 1,0-1 0,-1-5-1,1 6 274,-1 2-112,-1 0 0,1 0 0,-1 0 0,0 0 0,1 0 1,-1 0-1,1 1 0,-1-1 0,1 0 0,-1 1 0,1-1 0,-1 1 0,1 0 0,0-1 0,-1 1 0,1 0 0,-3 2 0,2 0-39,-1 1 0,1 1 0,0-1 0,0 0 0,1 0 0,-1 1 1,1-1-1,0 1 0,0-1 0,1 1 0,-1 5 0,1 59 705,1-36-613,-1-8-115,1 1-1,1-1 1,1 0 0,7 26-1,-5-34-52,-1-5-15,-1 0 0,-1 0 0,3 25 1,-21-63-110,14 16 59,0 0 0,0 0 0,1 0 0,0 0 0,1-19 0,1 11-715,-1 17 504,0-1-1,0 1 1,0-1-1,1 1 1,-1-1-1,1 0 1,-1 1-1,1-1 1,-1 1-1,1 0 1,0-1-1,0 1 1,0 0-1,0-1 1,0 1-1,0 0 1,0 0-1,0 0 1,0 0-1,3-2 1,13-11-5113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42.4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3473,'0'0'8832,"0"7"-5273,0 31-3172,9 98-2054,-7-109-9,2 19-3310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21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1 208 6313,'0'0'12131,"0"87"-11875,0-64-32,0-3-176,5-2-48,1-10-40,12-8-1144,-7 0-1489,1 0-2960</inkml:trace>
  <inkml:trace contextRef="#ctx0" brushRef="#br0" timeOffset="1">1 208 13755,'69'-208'4257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22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39 680,'0'0'15840,"-12"-7"-14691,-37-20-319,48 27-791,-1-1 1,1 0 0,-1 1-1,1-1 1,-1 1 0,0-1 0,1 1-1,-1 0 1,0 0 0,1-1-1,-1 1 1,0 1 0,1-1-1,-1 0 1,0 0 0,1 0-1,-1 1 1,0-1 0,1 1 0,-1 0-1,1-1 1,-1 1 0,1 0-1,-1 0 1,1 0 0,0 0-1,-1 0 1,1 0 0,0 0 0,0 0-1,0 1 1,-1-1 0,2 0-1,-1 1 1,0-1 0,0 1-1,-1 1 1,-1 4 88,1-1-1,-1 1 0,1 0 1,0 0-1,1-1 1,-2 11-1,2-9-66,0-1 0,1 1 0,0-1 0,0 1 0,0 0 0,1-1 0,0 1 0,4 9 0,-4-14-58,0 0 0,1 0 0,-1 0 0,1 0 0,0-1-1,0 1 1,0-1 0,0 0 0,1 1 0,-1-1 0,1 0 0,-1 0 0,1 0 0,0-1 0,-1 1 0,1-1 0,0 1 0,0-1 0,0 0-1,0 0 1,1 0 0,3 0 0,0 0-288,1 1 0,-1-1 0,1-1-1,-1 1 1,1-1 0,0-1 0,-1 1-1,1-1 1,-1 0 0,1-1 0,-1 0-1,0 0 1,1-1 0,7-4 0,-11 5 103,0-1 1,0 0-1,0 0 1,0 0-1,0 0 1,-1 0-1,0-1 0,0 0 1,0 0-1,0 0 1,0 0-1,-1 0 1,1 0-1,-1-1 1,-1 1-1,1-1 1,0 1-1,-1-1 1,0 0-1,0 0 1,-1 1-1,1-1 1,-1-8-1,-2-9 7247,-2 35-5313,-2 35-1764,6-46 6,0 1 1,0-1-1,0 0 1,1 0-1,-1 0 1,1 1-1,-1-1 1,1 0-1,0 0 1,-1 0-1,1 0 1,0 0-1,0 0 1,1 0-1,-1 0 1,0-1-1,1 1 1,-1 0-1,1-1 1,-1 1-1,1-1 1,0 1-1,0-1 1,0 0-1,-1 0 1,1 0-1,0 0 1,3 1-1,0 0-345,1-1-1,-1 0 1,0 0 0,1-1-1,0 1 1,-1-1-1,1 0 1,-1-1 0,1 1-1,7-3 1,-9 2 84,-1 0 1,0-1-1,0 1 0,-1-1 1,1 0-1,0 0 1,0 0-1,-1 0 1,1 0-1,-1-1 0,0 1 1,0-1-1,0 1 1,0-1-1,0 0 0,0 0 1,-1 0-1,0 0 1,2-4-1,1-2 36,-1-1-1,0-1 0,0 1 1,2-17-1,-3 12 355,0-6 576,-1 4 4534,-2 17-5133,0 1-1,0-1 1,0 1 0,0-1-1,0 0 1,0 1 0,0 0-1,1-1 1,-1 1 0,0 0-1,0-1 1,1 1 0,-1 0-1,0 0 1,1-1 0,-1 1-1,1 0 1,-1 0 0,1 0-1,-1 0 1,1 0 0,-1 2-1,-8 27 319,7-23-95,-1 1-206,1-1 0,1 1-1,-1 0 1,1 0 0,1 0 0,-1 0 0,1 0 0,1 0 0,-1-1 0,1 1 0,1 0 0,3 12 0,-4-16-145,1-1 0,0 1 0,0-1 0,0 1 0,0-1 0,0 0 0,1 0 1,0 0-1,-1 0 0,1 0 0,0-1 0,0 1 0,1-1 0,-1 0 0,0 0 0,1 0 0,-1 0 1,1-1-1,0 1 0,0-1 0,-1 0 0,1 0 0,0 0 0,0-1 0,0 1 0,6-1 0,-5 0-349,-1 0 0,0 0 0,0 0-1,0-1 1,1 0 0,-1 0 0,0 0-1,0 0 1,0-1 0,0 1 0,-1-1-1,1 0 1,0 0 0,-1 0 0,1-1-1,5-4 1,21-22-7577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23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1 329 8938,'0'0'11436,"24"-10"-11271,78-33-178,-95 40-66,1-1 1,-1 0-1,0 0 1,-1-1-1,1 1 1,-1-2 0,0 1-1,0-1 1,0 1-1,-1-2 1,0 1-1,0-1 1,0 1-1,-1-1 1,6-15-1,-5 8-92,-2 0 0,0 0 0,0-1 0,-2 1 0,0-1 0,-1-21 0,0 33 217,0 1 0,-1-1-1,1 1 1,-1 0 0,1 0-1,-1-1 1,0 1 0,0 0 0,0 0-1,-1 0 1,1 0 0,0 0-1,-1 0 1,1 0 0,-1 0 0,0 1-1,1-1 1,-1 1 0,0-1-1,0 1 1,0 0 0,0-1 0,0 1-1,0 0 1,-1 0 0,1 1-1,0-1 1,0 0 0,-1 1-1,1-1 1,0 1 0,-3 0 0,1-1 36,-1 1-1,1-1 1,0 1 0,0 0 0,-1 0 0,1 1 0,0-1 0,0 1 0,0 0 0,0 0 0,0 1 0,0-1 0,0 1 0,0-1 0,0 1 0,0 1 0,-6 4-1,6-2-16,0 0 0,0 0-1,0 1 1,0 0-1,1 0 1,0 0-1,0 0 1,0 0-1,1 0 1,0 1-1,1-1 1,-2 8 0,0 10 131,1 0-1,1 26 1,1-46-177,1 4-43,-1 1 0,1 0 1,1 0-1,0-1 0,0 1 0,1-1 0,-1 1 0,2-1 0,-1 0 0,2 0 0,-1-1 1,1 1-1,0-1 0,0 0 0,1 0 0,-1-1 0,2 1 0,-1-1 0,1-1 1,0 1-1,0-1 0,0 0 0,1-1 0,0 0 0,0 0 0,0-1 0,0 0 0,1 0 1,-1 0-1,1-2 0,11 3 0,-7-3-603,-1-1-1,1 0 1,0 0-1,-1-1 1,1-1 0,15-4-1,10-14-5860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23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10626,'0'0'10435,"-46"170"-9923,46-115-216,0-3-152,0-6 0,0-2-136,5-13-8,1-5 0,0-5-432,5-21-809,-5 0-2543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23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11498,'0'0'7970,"179"12"-11475,-138 0-1592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24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11426,'0'0'8962,"-29"151"-8370,29-99-207,0-3-145,0 0-168,0-6-24,6-5-48,6-9-400,-1-9-657,-5-8-2087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24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11506,'0'0'2902,"25"12"-2799,78 39-78,-98-48 45,-1-1 0,1 1 0,-1-1 0,1 1 0,-1 1 0,0-1 0,-1 1 0,1-1 0,0 1 0,-1 0 0,0 0 0,0 1 0,0-1 0,-1 1-1,1-1 1,-1 1 0,0 0 0,0 0 0,-1 0 0,1 0 0,-1 0 0,0 0 0,-1 0 0,1 0 0,-1 1 0,-1 6 0,5 27 1337,-1-23-1014,-2-10-291,0 0-1,1 0 0,-1 0 0,1-1 1,0 1-1,0 0 0,4 6 0,-4-11-86,-1 1 0,1 0-1,0 0 1,0-1-1,0 1 1,0-1-1,0 1 1,0-1 0,0 0-1,0 0 1,1 0-1,-1 0 1,0 0 0,1-1-1,-1 1 1,0 0-1,1-1 1,-1 0-1,1 0 1,-1 0 0,5 0-1,-4 0-22,0 0 1,0-1-1,0 1 0,1-1 1,-1 1-1,0-1 0,0 0 1,0 0-1,0 0 0,0-1 0,0 1 1,0-1-1,-1 0 0,1 0 1,-1 0-1,1 0 0,3-4 1,-2 2-100,0-2 1,-1 1 0,1 0 0,-1-1 0,0 0 0,-1 1 0,1-1 0,2-9 0,-1-7-148,0 1 0,-1-1 1,-1 0-1,0-26 0,-2 45 312,0 1 0,0 0 0,0 0 0,-1-1 0,1 1 0,0 0 0,-1 0 0,0 0 0,1-1 0,-1 1 0,0 0 0,0 0 0,0 0 0,0 0 0,-1 0 0,1 1 0,0-1 0,-1 0-1,1 1 1,-1-1 0,0 0 0,0 1 0,1 0 0,-1-1 0,0 1 0,0 0 0,0 0 0,0 0 0,0 1 0,-4-2 0,-5 0 90,0 0-1,0 1 1,0 0 0,0 1-1,-14 1 1,1-1-286,19 0-177,-4 1 37,4 4-3481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25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9434,'0'0'7498,"0"193"-6826,0-141-152,0-3-320,0-2-80,0-7-120,0-5-136,6-3-936,-6-6-881,0-9-863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26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10386,'0'0'9025,"-12"14"-8601,6-9-374,-4 6 65,0 0-1,1 0 1,0 1 0,1 0 0,0 1 0,1 0 0,0 0 0,1 0 0,-5 18 0,8-19-55,1 2 1,0-1-1,1 0 1,0 0-1,1 0 1,1 1-1,2 17 1,-2-29-60,0 1 0,1-1 0,-1 1 0,1-1 0,-1 0-1,1 1 1,0-1 0,0 0 0,0 0 0,0 0 0,0-1 0,0 1 0,1 0 0,-1-1 0,1 1 0,-1-1 0,1 0-1,-1 0 1,1 0 0,0 0 0,-1 0 0,1-1 0,0 1 0,0-1 0,3 0 0,5 1-263,-1 0 1,1-1 0,0 0-1,21-3 1,-28 2-60,0 0 0,0 0 0,0-1 0,0 1 0,0-1 0,0 0 0,4-2-1,22-20-4749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28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9354,'0'0'6137,"4"0"-5971,-2 1-113,0 0 0,-1-1 0,1 1 0,-1 0 0,1 0 0,-1 0 0,0 0 0,1 0 0,-1 1 0,0-1 0,0 0 0,1 1 0,-1-1 0,0 1 0,-1-1 0,1 1 0,0-1 0,0 1 0,-1-1 0,1 1 0,0 0 0,-1-1 0,0 1 0,1 0 0,-1 0 0,0-1 0,0 1 1,0 3-1,0 68 1032,-2-46-942,2 31 195,0-42 110,0-40-242,0 12-228,1 1-1,0-1 1,0 1 0,1 0-1,1-1 1,0 1 0,8-20 0,-9 27 27,0 0 0,0 1 0,0-1 1,0 1-1,0-1 0,1 1 0,0 0 1,0 0-1,0 0 0,0 0 1,0 1-1,0-1 0,1 1 0,-1 0 1,1 0-1,-1 0 0,1 0 0,0 1 1,0-1-1,0 1 0,0 0 0,0 0 1,0 1-1,0-1 0,6 1 0,-8 0 0,-1 0 0,0 1 0,1-1-1,-1 0 1,0 1 0,1-1-1,-1 1 1,0 0 0,1-1 0,-1 1-1,0 0 1,0 0 0,0 0-1,0 0 1,0 0 0,0 0-1,0 0 1,0 0 0,0 0 0,0 0-1,0 1 1,-1-1 0,1 0-1,-1 0 1,1 1 0,-1-1 0,1 0-1,-1 1 1,1 1 0,6 53 43,-3-26-5,2-15-797,4-10-3828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39.9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54 32 200,'0'0'15098,"0"-5"-14581,0-21 549,-8 31 252,0 16-973,1 0 0,2 1 0,0 0 1,1 0-1,-2 44 0,4-39-149,-7 408 880,11-265-883,-2-100-141,7 189 52,-6-247-371,0-33-9860,-1 16 8918,0-20-8775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29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7 11226,'0'0'9164,"-9"11"-8635,-26 37-222,33-45-286,0-1 0,0 1 1,0 0-1,1 0 0,-1 0 0,1 0 1,0 0-1,0 1 0,0-1 1,0 0-1,1 0 0,-1 1 0,1-1 1,0 1-1,0-1 0,0 0 0,0 1 1,1-1-1,-1 0 0,2 4 1,-1-5-34,0 0 0,0 0 0,0 0 0,0 0 0,1 0 0,-1 0 1,1-1-1,-1 1 0,1 0 0,-1-1 0,1 1 0,0-1 1,0 0-1,0 0 0,0 0 0,0 0 0,0 0 0,0 0 1,0 0-1,1 0 0,-1-1 0,0 1 0,0-1 0,3 0 1,0 1-333,-1 0 1,0-1-1,1 0 1,-1 0-1,0 0 1,1-1-1,-1 0 1,8-1-1,-11 1 209,0 0-1,0 0 0,1 0 1,-1 0-1,0 0 0,0 0 1,0 0-1,0 0 1,0-1-1,0 1 0,0 0 1,-1-1-1,1 1 0,0 0 1,-1-1-1,1 1 0,-1-1 1,1 1-1,-1-1 1,0 1-1,0-1 0,1 1 1,-1-1-1,0 1 0,0-1 1,-1-2-1,2-1 67,-1 0 0,0 0 0,0-1 0,-1 1 0,1 0 0,-1 0 0,0 0 0,0-1 0,-1 1 0,0 0 0,0 1 0,0-1 0,0 0 0,-1 0 0,1 1 0,-1 0 0,-1-1 0,1 1 0,0 0 0,-6-5-1,8 9 88,1 0-1,0 0 0,-1 0 0,1 0 0,0-1 1,0 1-1,-1 0 0,1 0 0,0-1 0,0 1 0,0 0 1,-1-1-1,1 1 0,0 0 0,0-1 0,0 1 0,0 0 1,0-1-1,-1 1 0,1 0 0,0-1 0,0 1 0,0 0 1,0-1-1,0 1 0,0 0 0,0-1 0,0 1 0,0 0 1,1-1-1,-1 1 0,0 0 0,0-1 0,0 1 1,0 0-1,0-1 0,1 1 0,-1-1 0,16-5 304,23 3 784,-32 3-685,-3 0-153,-1 0-1,1 0 1,-1 0-1,1 0 0,-1 1 1,1 0-1,6 1 1,-9-1-187,1 1 1,0-1-1,0 0 1,-1 1-1,1-1 1,-1 1-1,1-1 1,-1 1 0,0 0-1,1 0 1,-1 0-1,0 0 1,0 0-1,0 0 1,0 2-1,12 32 633,13 50-1,-26-85-733,0 0 1,1 0-1,-1 0 1,1 0-1,-1 0 1,1 0-1,-1 0 1,1-1-1,0 1 1,-1 0-1,1 0 1,0-1-1,-1 1 1,1 0-1,0-1 1,0 1-1,0-1 1,0 1-1,0-1 1,0 1-1,0-1 1,-1 0-1,1 1 1,0-1-1,0 0 1,0 0 0,0 0-1,0 0 1,0 0-1,1 0 1,-1 0-1,0 0 1,0 0-1,0 0 1,-1-1-1,1 1 1,0 0-1,0-1 1,0 1-1,0-1 1,0 1-1,0-1 1,1 0-1,2-1-241,0 0-1,0 0 1,-1-1-1,1 1 1,0-1 0,-1 0-1,0 1 1,6-7-1,-5 1-449,1 0 0,-2 1 0,1-1 0,-1 0 0,0-1 0,2-9 0,-2-5 5583,-6 69-2944,1-30-1453,1 1 0,2 30 0,0-45-462,-1 1 0,1-1 0,1 1 1,-1-1-1,0 1 0,0-1 0,1 0 0,-1 1 1,1-1-1,0 0 0,0 0 0,0 0 1,0-1-1,0 1 0,0 0 0,0-1 0,1 1 1,-1-1-1,0 0 0,1 0 0,-1 0 1,1 0-1,0 0 0,-1 0 0,1-1 0,4 1 1,0 0-51,-1 0 1,0 0 0,0-1 0,1 1-1,-1-2 1,0 1 0,1-1-1,-1 0 1,0 0 0,0 0 0,7-3-1,-9 1-70,1 1-1,-1-1 1,0 0-1,0 1 1,0-2-1,0 1 1,0 0 0,-1-1-1,0 0 1,1 0-1,-1 0 1,-1 0-1,1 0 1,-1-1-1,1 1 1,-1-1-1,2-6 1,-1-2-137,0 0 0,0 0 1,-1 0-1,-1 0 0,0-19 1,-1 30 249,0 0 0,0 1 1,0-1-1,0 1 1,-1-1-1,1 1 1,0-1-1,-1 1 0,1-1 1,-1 1-1,0-1 1,1 1-1,-1-1 0,0 1 1,0 0-1,0 0 1,0-1-1,0 1 1,0 0-1,0 0 0,0 0 1,0 0-1,-1 0 1,1 0-1,0 0 0,-1 1 1,1-1-1,0 0 1,-1 1-1,1-1 1,-1 1-1,-1-1 0,-3 0-205,-1 0 0,1 1 0,0 0 0,-1 0 0,1 0 0,-11 3 0,4 2-2006,1 3-1836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30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64 13155,'0'0'7889,"5"-11"-7767,22-29-146,-25 39 22,-1-1-1,0 1 1,1 0 0,-1 0 0,1 0-1,-1 0 1,1 0 0,0 1 0,-1-1-1,1 0 1,0 1 0,-1-1 0,1 1-1,0 0 1,0-1 0,-1 1 0,1 0-1,0 0 1,0 0 0,0 0 0,-1 0-1,1 1 1,0-1 0,0 1 0,-1-1-1,4 2 1,-2-1-10,-1 0 0,1 1 0,0-1 0,-1 1 0,1 0 0,-1-1 0,0 1 0,0 0 1,1 1-1,-1-1 0,-1 0 0,1 0 0,2 5 0,1 4-33,-1 1 1,-1-1 0,0 1-1,0 0 1,-1 0 0,-1 0 0,0 0-1,-1 1 1,0-1 0,-1 0-1,0 0 1,-1 0 0,0 0-1,-1 0 1,0 0 0,-1-1-1,-1 1 1,1-1 0,-2 0-1,-8 13 1,-29 28 9,26-31 227,-24 33 0,40-52-165,0 0-1,0-1 0,0 1 0,0 0 0,0-1 0,0 1 0,1 0 1,-1 0-1,0 0 0,1 0 0,0 0 0,-1 0 0,1 0 0,0 0 1,0 0-1,0 0 0,0-1 0,1 1 0,-1 0 0,1 0 0,-1 0 1,1 0-1,-1 0 0,1 0 0,0-1 0,0 1 0,0 0 1,0 0-1,0-1 0,0 1 0,0-1 0,1 1 0,-1-1 0,1 0 1,-1 1-1,1-1 0,-1 0 0,1 0 0,0 0 0,-1 0 0,1 0 1,0-1-1,0 1 0,0 0 0,2 0 0,15 3-241,1 0-1,-1-2 1,1 0-1,-1-1 1,22-2-1,-13 1-2245,-15 0-2533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30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7418,'0'0'11503,"0"20"-10626,0 274 878,0-293-1758,2 58 72,-2-53-240,1-1 0,0 1 0,0-1 0,0 0 1,1 0-1,-1 0 0,1 0 0,4 7 1,-2-9-1125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30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12219,'0'0'1884,"26"6"-4152,78 19-473,-100-24 2251,0 0 0,1-1-1,-1 2 1,0-1 0,1 0 0,-1 1 0,0 0 0,0 0-1,0 0 1,0 1 0,-1-1 0,1 1 0,5 5 0,-6-5 512,-2 0 966,0 0 1,0-1-1,-1 1 1,1 0-1,-1 0 0,0 0 1,0 0-1,0 0 1,0 0-1,-1 5 1,0 2 48,-11 125 4691,12-122-5637,1 15 121,-1-27-208,0 0 0,1 0-1,-1-1 1,0 1 0,1 0 0,-1 0-1,0 0 1,1-1 0,-1 1 0,1 0-1,-1-1 1,1 1 0,0 0 0,-1-1-1,1 1 1,0-1 0,-1 1 0,1-1-1,0 1 1,0-1 0,-1 0 0,1 1 0,0-1-1,0 0 1,0 0 0,0 1 0,1-1-1,2 1-88,0 0 0,0-1 0,0 1 0,0-1 0,0 0 0,0 0 0,0 0 0,1-1 0,-1 1 0,0-1-1,0 0 1,0 0 0,0-1 0,-1 1 0,1-1 0,0 0 0,-1 0 0,1 0 0,-1 0 0,1 0 0,-1-1 0,0 0 0,0 0-1,0 0 1,0 0 0,-1 0 0,1 0 0,-1-1 0,0 1 0,0-1 0,0 0 0,-1 1 0,1-1 0,-1 0 0,0 0 0,0 0-1,0 0 1,0-4 0,1 0-106,-1 1 1,0 0-1,-1-1 0,0 1 0,0 0 0,0-1 0,-1 1 0,0-1 0,0 1 1,-5-12-1,5 16 178,0 1 0,-1-1 0,0 0 0,1 1-1,-1-1 1,0 1 0,0-1 0,-1 1 0,1 0 0,0 0 0,-1 0 0,1 0 0,-1 1 0,0-1 0,1 1 0,-1-1 0,0 1 0,0 0 0,0 0 0,0 0 0,0 0 0,0 1 0,0-1 0,0 1 0,0 0 0,-1 0 0,-2 0 0,0 0-334,-5 0-4037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31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1880,'0'0'18300,"-11"107"-17500,5-63-487,6-4-193,0 3 32,0-5-96,0-3-112,0-6-120,0-6-817,0-12-623,6-5-2569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31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10730,'0'0'7973,"-13"21"-7324,-42 69-74,52-85-532,0-1 0,1 1 0,0-1 1,0 1-1,0 0 0,0 0 0,1 0 0,0 0 0,0 0 0,0 0 1,1 0-1,0 0 0,0 1 0,0 6 0,1 6 77,-1-15 3,1 0 0,-1-1 1,0 1-1,1-1 0,-1 1 0,1 0 1,0-1-1,0 1 0,0-1 1,0 1-1,0-1 0,1 0 0,2 4 1,-2-3-778,2 0 1,-1 0-1,0 0 1,0 0-1,1-1 1,-1 0-1,1 0 0,0 0 1,0 0-1,0 0 1,0-1-1,8 3 1,-5-3-488,1 1 0,0-1 0,-1-1 1,1 1-1,0-2 0,14-1 0,-17 2 1580,0-1 0,0-1 0,0 1-1,-1-1 1,10-4 0,6-5 1233,14-7 2049,55-42 0,-87 58-3577,0 0-1,-1 0 0,1-1 1,-1 1-1,0 0 0,0-1 1,0 1-1,0-1 1,0 1-1,0-5 0,0 6-119,-1 0-1,0 0 1,0 0-1,1 0 1,-1 0-1,0 0 0,0 0 1,0 0-1,0 0 1,0 0-1,0 0 1,0 0-1,0 0 0,-1 0 1,1 0-1,0 0 1,0 0-1,-1 0 1,1 0-1,-1 0 1,1 0-1,-1 0 0,1 1 1,-1-1-1,0 0 1,1 0-1,-1 1 1,0-1-1,0 0 0,1 1 1,-3-2-1,-3 0 33,0 1 0,-1-1 0,0 1 0,1 1 0,-1-1 0,1 1 0,-1 0-1,0 0 1,-11 3 0,15-2-9,0 0-1,0-1 1,1 1-1,-1 1 1,0-1 0,1 0-1,-1 1 1,0-1-1,1 1 1,0 0-1,-1 0 1,1 0-1,0 0 1,0 0 0,0 0-1,0 1 1,1-1-1,-1 1 1,1-1-1,-1 1 1,1 0-1,0-1 1,-2 6 0,2-2-22,-1-1 0,1 0 1,0 1-1,1-1 1,-1 1-1,1 0 1,0-1-1,1 1 0,-1-1 1,1 1-1,0-1 1,0 0-1,1 1 1,2 6-1,-2-8-36,0-1 0,1 0 0,-1 1 0,1-1 0,-1 0 0,1 0 0,0-1 0,0 1 0,0-1 0,0 1-1,0-1 1,1 0 0,-1 0 0,1 0 0,0-1 0,-1 1 0,1-1 0,0 0 0,0 0 0,4 1 0,1-1-453,-1 1 1,0-1-1,1-1 1,-1 0-1,0 0 0,1 0 1,-1-1-1,11-2 1,-14 1-213,0 0 0,-1 1 0,1-2 0,-1 1 1,1 0-1,-1-1 0,0 0 0,0 0 0,0 0 0,-1-1 1,1 1-1,-1-1 0,1 0 0,3-6 0,11-19-5916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3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3809,'0'0'14291,"-2"4"-13584,-2 8-455,0 0 0,1 0-1,1 0 1,0 0 0,1 1 0,0-1 0,1 0 0,1 17 0,-1-4-213,0-24-84,0 0 1,0 0 0,0-1 0,0 1 0,0 0-1,1 0 1,-1-1 0,0 1 0,0 0-1,0-1 1,1 1 0,-1 0 0,0-1 0,1 1-1,-1 0 1,1-1 0,-1 1 0,1-1 0,-1 1-1,1-1 1,-1 1 0,1-1 0,0 1 0,-1-1-1,1 1 1,-1-1 0,1 0 0,0 1 0,0-1-1,-1 0 1,1 0 0,0 1 0,-1-1 0,1 0-1,0 0 1,0 0 0,-1 0 0,1 0 0,0 0-1,0 0 1,-1 0 0,1 0 0,0-1 0,0 1-1,-1 0 1,1 0 0,0-1 0,-1 1 0,1 0-1,0-1 1,0 0 0,3-1-206,0 1-1,-1-1 1,1 0 0,-1 0-1,1 0 1,-1-1 0,0 1-1,5-5 1,1-7-200,-1 0-1,0-1 1,5-16 0,-7 17 505,-3 26 4431,6 14-3358,-8-23-1147,0 1 0,1-1-1,0 0 1,-1 0 0,1 0 0,1 0-1,-1 0 1,0 0 0,1 0 0,-1-1-1,1 1 1,0-1 0,0 0 0,6 4-1,-2-4-571,0 0 0,0-1 0,0 0-1,0 0 1,13-1 0,3 0-4384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32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1 104,'0'0'504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32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 1584,'-22'4'14422,"5"-3"-10605,0-2-3605,-11 1-2060,10 2 3483,17-1-1616,0-1 0,1 1 0,-1-1 0,0 1 0,0-1 0,0 1 0,1 0 0,-1-1 0,0 1 1,1 0-1,-1-1 0,1 1 0,-1 0 0,1 0 0,-1 0 0,1 0 0,-1-1 0,1 1 0,0 0 0,-1 0 1,1 0-1,0 0 0,0 0 0,0 0 0,0 1 0,-1 29 3,2-22 46,-1-3-61,1 0 0,1 0 0,-1 1 0,1-1 0,0 0 0,0 0 1,1 0-1,-1-1 0,2 1 0,-1-1 0,0 1 0,1-1 0,0 0 0,9 8 0,-9-8-47,1-1-1,-1 1 1,0 0 0,0 0 0,-1 1 0,1-1 0,-1 1 0,-1 0 0,1-1 0,-1 1 0,0 1 0,0-1-1,-1 0 1,2 12 0,-3-17 39,-1 0 0,0 0 0,1-1-1,-1 1 1,1 0 0,-1-1 0,0 1-1,0-1 1,1 1 0,-1-1 0,0 1 0,0-1-1,0 1 1,0-1 0,0 0 0,1 1-1,-1-1 1,0 0 0,0 0 0,0 0 0,0 0-1,0 0 1,0 0 0,0 0 0,-2 0-1,-34 0-106,28 0-12,4 0 45,-11-1-1734,8-5-3807,2-5-2455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33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16 9554,'0'0'11096,"-4"-3"-10680,2 2-396,1 0-1,-1-1 1,0 1 0,0 0 0,0 0 0,0 0-1,0 0 1,0 0 0,0 1 0,0-1 0,0 0-1,0 1 1,0 0 0,0 0 0,-1-1-1,1 1 1,0 0 0,0 1 0,0-1 0,0 0-1,-1 1 1,1-1 0,0 1 0,0-1 0,0 1-1,0 0 1,0 0 0,0 0 0,0 0-1,-3 3 1,1 0 4,0 1 0,0-1 0,1 1-1,-1 0 1,1 0 0,0 0 0,1 1 0,-1-1-1,1 1 1,0-1 0,0 1 0,0 6 0,-1 4 28,0 1 0,2-1 1,0 19-1,1-32-76,0-1 0,1 1 0,-1-1 0,1 1 0,-1-1 0,1 1 0,0-1 0,0 1 0,0-1 0,0 0 0,0 0 0,0 1 0,1-1 0,-1 0 0,1 0 0,0 0 0,0 0 0,-1 0 0,1-1 0,0 1 0,0-1 0,1 1 0,-1-1 0,0 0 0,0 0 0,1 1 0,-1-2 0,1 1 0,4 1 0,-4-1-139,0-1 0,-1 1 1,1-1-1,0 0 0,0 0 0,0 0 0,0 0 0,0 0 0,0-1 0,0 1 0,0-1 0,-1 0 0,1 0 1,0 0-1,0 0 0,-1 0 0,1-1 0,-1 1 0,1-1 0,-1 0 0,0 0 0,0 1 0,1-2 0,-1 1 1,-1 0-1,4-3 0,-1-4-395,1 1 0,-1-1 0,-1 0 0,1 0 0,-2 0 0,1 0 1,2-17-1,-1-21 363,-4-2 6809,0 70-5887,0-13-654,-1 0 0,2 0 1,-1 0-1,1 0 0,0-1 0,1 1 1,-1 0-1,2-1 0,-1 1 1,1-1-1,0 1 0,1-1 0,-1 0 1,1 0-1,10 11 0,-13-16-298,1-1-1,0 1 1,0-1 0,0 0-1,0 0 1,0 1-1,0-1 1,0 0-1,0-1 1,1 1 0,-1 0-1,0-1 1,0 1-1,1-1 1,-1 1 0,0-1-1,1 0 1,-1 0-1,0 0 1,3-1 0,1 1-1006,16 0-3970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00.0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32 202 4865,'0'0'12513,"10"-7"-12141,-3 3-331,4-3-2,-1-1 0,1 0 1,9-10-1,-17 15-31,0 0 0,0 0 0,0 0 0,-1-1 0,1 1 0,-1-1-1,0 0 1,0 1 0,-1-1 0,1 0 0,-1 0 0,1 0 0,-1 0 0,-1 0 0,2-9 0,-2 12 7,0 0 0,0-1 1,0 1-1,0-1 1,0 1-1,0 0 1,0-1-1,0 1 1,-1 0-1,1-1 1,-1 1-1,1 0 1,-1-1-1,1 1 1,-1 0-1,0 0 1,1 0-1,-1-1 0,0 1 1,0 0-1,0 0 1,0 0-1,0 0 1,0 1-1,-2-2 1,-1 0 65,0 1 0,0 0 0,0 1 0,0-1 0,-1 1 0,1-1 0,-7 2 0,8-2-33,0 1 0,0 0 0,1 0 0,-1 0 0,0 1 0,0-1 0,0 1 0,1-1 0,-1 1-1,0 0 1,1 0 0,-1 0 0,0 0 0,1 1 0,-1-1 0,1 1 0,0-1 0,0 1-1,-1 0 1,1 0 0,0 0 0,1 0 0,-1 0 0,0 1 0,0-1 0,1 0 0,0 1 0,-1-1-1,1 1 1,0 0 0,0-1 0,0 1 0,1 0 0,-1 0 0,0 4 0,0 0 14,0 0 1,0 0 0,0 0-1,1-1 1,0 1-1,1 0 1,-1 0 0,4 12-1,-3-16-50,0 1 0,1-1 0,0 1 0,-1-1 0,1 1 0,0-1 1,1 0-1,-1 0 0,1 0 0,-1 0 0,1 0 0,0-1 0,0 1 0,0-1 0,0 0 0,5 3 0,2 0-126,1-1 0,-1-1-1,1 1 1,-1-2 0,1 1 0,0-2 0,0 1-1,0-2 1,0 1 0,15-2 0,-15 1-289,-6 0-8,-1-1-1,0 1 1,1-1-1,-1 0 1,1 0 0,-1-1-1,0 1 1,0-1 0,0 0-1,0 0 1,0 0-1,0 0 1,0-1 0,-1 1-1,1-1 1,-1 0 0,0-1-1,0 1 1,0 0-1,0-1 1,-1 1 0,1-1-1,-1 0 1,0 0 0,0 0-1,0 0 1,-1 0 0,1-1-1,0-5 1,2-2 70,-2 0 0,1 0 1,-2 0-1,1-14 1,-2 10 2292,0 0 0,-4-22 0,-8 13 2392,4 21-1631,3 17-1874,0 22-527,2 0 1,1 1-1,2-1 0,5 38 1,-5-71-327,1-1 0,-1 1 0,1 0 1,0-1-1,-1 1 0,1-1 1,0 1-1,0-1 0,0 1 0,0-1 1,1 0-1,-1 0 0,0 1 1,0-1-1,1 0 0,-1 0 0,1 0 1,-1 0-1,1 0 0,-1-1 1,1 1-1,0 0 0,-1-1 0,1 1 1,0-1-1,0 0 0,-1 1 1,1-1-1,0 0 0,0 0 1,-1 0-1,1 0 0,0-1 0,0 1 1,-1 0-1,1-1 0,0 1 1,-1-1-1,1 1 0,0-1 0,-1 0 1,1 0-1,-1 0 0,1 0 1,-1 0-1,0 0 0,1 0 0,-1 0 1,1-2-1,5-6-151,-1 0-1,-1 0 1,0 0-1,0 0 1,-1-1-1,4-11 1,16-65-163,-21 73 324,-3 15 544,0 22 158,5 37 1,-4-54-678,-1-1 1,1 1-1,1-1 1,-1 0-1,1 1 1,0-1-1,1 0 1,-1 0-1,1 0 1,0 0-1,1 0 1,0-1 0,-1 0-1,8 8 1,-7-11-91,1 0 0,-1 0 0,1-1 0,-1 1 0,1-1 0,0 0 0,-1 0 0,1 0 1,0-1-1,0 0 0,-1 0 0,1 0 0,0 0 0,7-2 0,-9 1-219,1 0 0,-1 1 0,1-1 0,-1-1 0,1 1 0,-1 0 0,1-1 0,-1 0 1,0 0-1,0 0 0,4-2 0,-3-1-209,-1 1 0,1 0 0,-1-1 0,0 0 0,0 0 0,0 0 0,0 0 0,-1 0 0,0 0 0,0-1 0,1-10 0,0-1 1071,-1 0 1,-1-27 0,-1 40-220,0 4-290,0-1 0,0 1 1,0 0-1,0 0 1,-1 0-1,1-1 0,0 1 1,0 0-1,0 0 0,0 0 1,0 0-1,0-1 1,0 1-1,0 0 0,0 0 1,0 0-1,-1-1 0,1 1 1,0 0-1,0 0 1,0 0-1,0 0 0,0 0 1,-1 0-1,1-1 0,0 1 1,0 0-1,0 0 0,-1 0 1,1 0-1,0 0 1,0 0-1,0 0 0,-1 0 1,1 0-1,0 0 0,0 0 1,0 0-1,-1 0 1,1 0-1,0 0 0,0 0 1,0 0-1,-1 0 0,1 0 1,0 0-1,0 0 1,0 0-1,-1 0 0,1 1 1,0-1-1,0 0 0,0 0 1,0 0-1,-1 0 0,1 0 1,0 1-1,0-1 1,0 0-1,0 0 0,0 0 1,0 0-1,0 1 0,-1-1 1,1 0-1,-11 14 1047,8 1-774,0 0 0,1 0 0,1 0 0,0 0 0,1 0 0,2 17 0,-1-30-330,-1 0 0,1-1 1,0 1-1,-1 0 0,1 0 0,0 0 0,0-1 0,0 1 0,1-1 1,-1 1-1,0-1 0,0 1 0,1-1 0,-1 1 0,1-1 0,-1 0 1,1 0-1,0 0 0,0 0 0,-1 0 0,1 0 0,0-1 1,0 1-1,0-1 0,0 1 0,0-1 0,0 1 0,0-1 0,-1 0 1,1 0-1,4 0 0,-2 0-304,0 0-1,0 0 1,0 0 0,0-1-1,1 1 1,-1-1 0,0 0 0,0 0-1,-1 0 1,1-1 0,0 0-1,0 1 1,-1-1 0,7-4 0,6-16-5138,-6-1-3440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40.2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9162,'0'0'11498,"49"93"-11186,-17-58-191,0 2-73,0 1 0,-3-6-48,-3-6-88,-3-6-585,6-20-1327,-6 0-3265,-3 0-2049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33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12139,'0'0'6622,"0"18"-6236,-1 1-271,0 5-50,0 0 0,2 0 0,5 34-1,2-41-530,-8-17 426,1 0 0,-1 0 0,0 1 0,1-1 1,-1 0-1,0 0 0,1 0 0,-1 0 0,0 1 0,1-1 0,-1 0 0,0 0 0,1 0 0,-1 0 0,1 0 0,-1 0 0,0 0 0,1 0 0,-1 0 0,1 0 1,-1 0-1,0 0 0,1 0 0,-1 0 0,1-1 0,1 0-69,-1 0 0,1 0 1,-1 0-1,1-1 0,-1 1 1,0 0-1,1-1 0,-1 1 0,0-1 1,0 0-1,0 1 0,0-1 1,0 0-1,0-2 0,8-20-69,-5 11 257,0 1 1,1 0-1,0 0 1,1 1-1,1 0 1,-1 0-1,2 0 1,13-16 0,-17 25 40,-1 1 0,1-1 0,0 0-1,0 1 1,0 0 0,0-1 0,0 2 0,0-1 0,0 0 0,0 1 0,0 0 0,0 0 0,0 0 0,6 1 0,5-1-59,-14 1-66,0 0 1,-1 0-1,1 0 0,-1 0 0,1-1 0,-1 1 1,1 0-1,-1 0 0,1 0 0,-1 0 1,0 0-1,0 0 0,1 0 0,-1 0 1,0 0-1,0 1 0,0-1 0,0 0 1,0 0-1,-1 1 0,1 34-1706,0-29-843,0-14-6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34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80 9154,'0'0'7133,"9"0"-6950,28 0-171,-35 1-64,0-1 0,0 0 0,0-1 0,0 1 0,0 0 1,0 0-1,0-1 0,0 1 0,-1-1 0,1 0 0,0 1 0,0-1 0,0 0 0,-1 0 0,1 0 0,-1 0 0,1 0 0,-1-1 0,1 1 0,-1 0 0,1-1 1,-1 1-1,0-1 0,2-2 0,-2 0-85,1-1 0,-1 1 0,0 0 0,0 0 0,0 0 0,0-1 0,-1 1 0,0-9 0,0 13 194,-1-1 0,1 0 0,0 1 1,-1-1-1,1 0 0,-1 1 0,0-1 0,1 1 0,-1-1 0,1 0 1,-1 1-1,0 0 0,0-1 0,1 1 0,-1-1 0,0 1 0,0 0 1,1-1-1,-1 1 0,0 0 0,0 0 0,0 0 0,1 0 1,-1 0-1,0 0 0,0 0 0,0 0 0,1 0 0,-3 0 0,-27 3 1919,27-2-1843,0 0 0,1 0 0,-1 0 1,0 1-1,0-1 0,1 1 0,-1 0 0,1 0 0,0 0 0,-1 0 0,1 0 1,0 0-1,0 1 0,0-1 0,1 1 0,-1-1 0,0 1 0,1 0 0,0-1 0,0 1 1,-1 0-1,1 3 0,-2 5 109,1-1 0,0 1 0,1-1 0,-1 22 0,2-29-224,0-1 1,1 1-1,-1 0 1,1 0-1,-1 0 1,1 0 0,0 0-1,0 0 1,0-1-1,0 1 1,1 0-1,-1-1 1,1 1-1,-1-1 1,1 1 0,0-1-1,0 0 1,3 3-1,0-2-1,-1 1 1,1-1-1,0 0 0,0-1 0,0 1 0,0-1 0,1 0 0,-1-1 1,7 2-1,4 0-264,-1-1 0,1-1 0,0 0 0,0-1 0,31-4 0,-5-9-3274,-2-6-4487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35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58 6265,'0'0'15036,"-11"-9"-14794,-36-28-191,44 35-44,0 1 1,-1-1-1,1 1 1,0 0-1,-1 0 1,1 0-1,-1 0 0,0 1 1,1-1-1,-1 1 1,1 0-1,-1 0 1,1 0-1,-6 1 0,-4 0 17,7 0 2,1-1 0,0 1 0,0 0 1,-1 1-1,1-1 0,0 1 0,0 0 0,1 0 1,-1 0-1,0 1 0,1 0 0,-1 0 1,1 0-1,0 0 0,0 1 0,0-1 0,0 1 1,1 0-1,0 0 0,0 1 0,0-1 1,0 1-1,-3 7 0,3-7-15,1 1 0,0 0 0,1-1 0,-1 1 0,1 0 0,0 0 0,1-1 0,-1 1 0,1 0 0,0 0 0,1 0 0,-1 0 0,1 0 1,0 0-1,1-1 0,-1 1 0,1 0 0,1-1 0,-1 1 0,1-1 0,5 9 0,7 5-11,28 29 0,-27-33-46,-1 1 0,24 36 0,-35-47 28,-1 1 0,0 0-1,0-1 1,-1 2 0,1-1-1,-1 0 1,-1 0 0,1 1-1,-1-1 1,0 1 0,-1-1 0,0 1-1,0-1 1,-1 9 0,0-12 20,0 0 1,0 0 0,0 0-1,-1 0 1,1 0 0,-1-1-1,0 1 1,1 0 0,-2-1-1,1 0 1,0 1 0,0-1-1,-1 0 1,1 0-1,-1 0 1,1 0 0,-1-1-1,0 1 1,0-1 0,-5 2-1,-8 4 63,-1-1 0,-24 5 0,37-10-51,-7 1 23,-1 0 0,0-1 1,-14 0-1,25-1-43,1 0-1,-1 0 0,1 0 1,-1 0-1,1 0 0,0 0 1,-1 0-1,1-1 0,0 1 1,-1 0-1,1 0 0,0 0 1,-1-1-1,1 1 0,0 0 1,-1-1-1,1 1 0,0 0 1,-1-1-1,1 1 0,0 0 1,0-1-1,0 1 0,-1 0 1,1-1-1,0 1 0,0-1 1,0 1-1,0 0 0,0-1 1,0 1-1,0-1 0,0 1 1,0 0-1,0-1 0,0 1 1,0-1-1,0 1 1,0 0-1,0-1 0,0 1 1,0-1-1,1 1 0,-1 0 1,0-1-1,0 0 0,1 0-61,0-4-82,0 1-1,1-1 1,-1 0 0,1 1 0,0-1 0,0 1 0,1 0-1,-1 0 1,1 0 0,0 0 0,0 0 0,0 0 0,7-4-1,3-6-726,33-36-5252,0 1-5967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35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1 11747,'0'0'7697,"-87"182"-6841,70-124 41,5-3-377,-5-1-168,6-2-72,-7-8-280,7-9 104,-1-9-104,6-9-128,6-8-144,6-24-2265,17-20-1208,6-5-3360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35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0 12019,'0'0'8897,"47"142"-8536,-36-99-361,-5-3 56,0-5-112,0-6-104,-6-6-529,0-3-831,0-8-3425,-18-9-2561</inkml:trace>
  <inkml:trace contextRef="#ctx0" brushRef="#br0" timeOffset="1">0 159 12643,'0'0'7969,"180"-9"-7977,-134 9-952,-6-5-3513,-5-1-3112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36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13099,'0'0'7593,"-23"161"-7136,23-120-353,0-1 80,0-2-184,0-9-120,0-6 120,0-9-825,11-14-1303,-5 0-2521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3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8794,'0'0'11456,"3"26"-10850,14 83-184,-15-89-325,1 1 1,1-1-1,1 0 0,13 32 1,-18-51-106,0 0 0,1 0 1,-1 0-1,1 0 0,-1 0 1,1 0-1,0 0 0,-1 0 1,1 0-1,0 0 0,0 0 1,-1 0-1,1-1 1,0 1-1,0 0 0,0-1 1,0 1-1,0 0 0,0-1 1,0 1-1,0-1 0,0 0 1,1 1-1,-1-1 0,0 0 1,0 0-1,0 0 0,0 0 1,1 0-1,-1 0 0,0 0 1,0 0-1,0 0 0,0 0 1,0-1-1,1 1 1,-1 0-1,0-1 0,0 1 1,0-1-1,0 1 0,0-1 1,0 0-1,0 1 0,0-1 1,-1 0-1,2-1 0,4-2-305,0-1 0,0 0 0,-1 0 0,0-1 0,8-11 0,2-9-1376,-1 0 1,-1-1 0,-2-1-1,16-57 1,-21 51 2147,-5 10 7603,-1 35-6798,-8 80 169,3-60-1120,1 35 1,4-60-427,-1 1 121,1 0-1,1-1 0,-1 1 0,1 0 0,3 11 0,-4-17-92,0 0 1,1 0-1,-1 0 0,1-1 1,-1 1-1,0 0 0,1 0 1,0-1-1,-1 1 1,1 0-1,-1-1 0,1 1 1,0 0-1,-1-1 0,1 1 1,0-1-1,0 1 1,-1-1-1,1 0 0,2 1 1,-2-1-200,1 0 0,-1 0 0,1 0-1,0 0 1,-1 0 0,1 0 0,-1-1 0,1 1 0,-1-1 0,1 1 0,-1-1 0,1 0 0,-1 1 0,1-1 0,-1 0 0,2-1 0,14-16-5904</inkml:trace>
  <inkml:trace contextRef="#ctx0" brushRef="#br0" timeOffset="1">399 0 13003,'0'0'7313,"-46"168"-6873,40-122 145,6-6-393,0-2 8,0-9-72,0-3-64,18-9 8,-1-8-72,0-9-184,7 0-376,4-15-1369,-4-13-3336,-13-1-5633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37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30 283 5049,'0'0'12339,"127"-14"-16300,-115 2-4833</inkml:trace>
  <inkml:trace contextRef="#ctx0" brushRef="#br0" timeOffset="1">1 0 12819,'0'0'6793,"162"3"-17227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38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9818,'0'0'6976,"-1"25"-6081,-3 174 312,3-185-1250,1-10 59,0 1 0,0-1 0,0 0 1,0 1-1,1-1 0,0 1 0,2 6 1,-3-10-90,1 0-1,0 1 1,0-1 0,0 0 0,0 0 0,0 0 0,0 0 0,0 0 0,1 0 0,-1 0 0,0 0-1,0 0 1,1-1 0,-1 1 0,0 0 0,1-1 0,-1 1 0,1-1 0,-1 0 0,1 1 0,-1-1-1,1 0 1,-1 0 0,1 0 0,-1 0 0,3 0 0,1-1-335,0 0 1,-1 0-1,1 0 1,-1-1-1,1 0 1,-1 1-1,1-2 1,-1 1-1,0 0 1,0-1-1,0 0 1,0 0-1,-1 0 1,1 0-1,-1-1 1,0 1-1,0-1 1,0 0-1,0 0 1,3-6-1,1-2-175,0-1-1,-1 1 1,-1-1-1,1 0 0,-2 0 1,3-15-1,-3 7-427,-5-8 13500,-6 52-10213,6-11-1922,-1 0 1,2-1 0,-1 1-1,2 14 1,0 4 19,0-28-361,-1 0-1,0-1 1,0 1 0,0 0-1,1-1 1,-1 1 0,1 0-1,0-1 1,-1 1 0,1-1 0,0 1-1,0-1 1,0 0 0,0 1-1,0-1 1,0 0 0,0 0-1,0 1 1,1-1 0,-1 0-1,2 1 1,2 0 6,-1 1-1,0-1 1,0-1-1,1 1 1,-1-1 0,1 1-1,9 0 1,-7-1-144,-1 0 0,1-1 0,0 0 0,0 0 0,-1 0 0,1-1 0,0 0 0,0 0 0,-1-1 0,1 0 0,10-4 0,-15 4-24,1 0 1,-1-1-1,1 1 0,-1 0 1,0-1-1,0 1 0,0-1 1,0 0-1,0 0 1,0 1-1,-1-1 0,1 0 1,-1-1-1,0 1 0,0 0 1,1-5-1,0-5-785,-1 1 1,0-24-1,-1 35 883,0 0-67,0 0 0,0 0 0,0 0 0,0 0 0,0 0 0,0 0 0,0 1-1,0-1 1,0 0 0,-1 0 0,1 0 0,0 0 0,-1 0 0,1 1 0,-1-1 0,1 0-1,-1 0 1,1 1 0,-1-1 0,0 0 0,1 1 0,-1-1 0,0 0 0,1 1 0,-1-1 0,0 1-1,0-1 1,1 1 0,-1 0 0,0-1 0,0 1 0,0 0 0,0 0 0,0-1 0,0 1-1,0 0 1,1 0 0,-1 0 0,0 0 0,-2 0 0,-13 0-4559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38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 10666,'0'0'10601,"-22"17"-10198,-67 59-4,86-74-387,1 0 1,-1 1 0,1-1-1,0 1 1,0-1 0,0 1-1,0 0 1,0 0-1,1 0 1,-1 0 0,1 0-1,0 0 1,0 0 0,0 1-1,0-1 1,1 0 0,-1 1-1,1-1 1,0 0-1,0 1 1,0-1 0,1 4-1,0 7 44,-2-7-36,1 0 0,1-1 0,-1 1 0,1 0 0,1-1 0,-1 1-1,5 10 1,-5-14-25,1 0 0,0 0-1,0 0 1,0 0-1,0 0 1,0-1-1,1 1 1,-1-1 0,1 0-1,0 0 1,-1 0-1,1 0 1,0 0-1,0 0 1,0-1 0,1 1-1,2 0 1,0 0-79,0 0 0,0 0 1,0-1-1,0 0 0,0 0 1,0 0-1,0-1 0,0 0 0,0 0 1,0-1-1,1 1 0,-1-1 1,0-1-1,6-1 0,-9 1 4,1 1 1,-1-1-1,1 0 0,-1 0 0,0 0 0,0-1 0,0 1 1,0-1-1,0 0 0,0 0 0,-1 0 0,1 0 0,-1 0 1,0 0-1,0-1 0,0 1 0,-1-1 0,1 1 1,-1-1-1,0 0 0,0 1 0,0-1 0,1-5 0,-1 2 12,0-1 0,0 0 0,-1 0 0,0 1 0,0-1 0,-1 0 0,0 0 0,0 1 0,-1-1 0,-2-7 0,2 11 45,0 0 0,0 0 0,0 0 0,0 1 1,-1-1-1,1 1 0,-1 0 0,0 0 0,0 0 0,0 0 0,0 0 0,-1 1 0,1-1 0,-1 1 0,0 0 0,1 0 1,-1 0-1,0 0 0,0 1 0,-5-1 0,-13-2-815,6 4-3580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40.6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150 1 9778,'0'0'7026,"-130"173"-7402,110-124-3609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38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10122,'121'67'2095,"-119"-65"-1913,1-1-1,-1 1 1,0-1 0,1 1-1,-1 0 1,0 0 0,0 0-1,0 0 1,0 1-1,1 2 1,-2-4-71,-1-1 1,0 1-1,0 0 1,1 0-1,-1 0 1,0 0-1,0-1 0,0 1 1,0 0-1,0 0 1,0 0-1,0 0 1,0 0-1,-1-1 0,1 1 1,-1 1-1,0 6 794,0 7 23,-1 0-1,-7 30 0,6-29-704,0-1 0,0 1-1,1 16 1,2 16-256,0-46-445,4-3-134,-1 0 450,1 0 0,-1-1-1,1 0 1,-1 1-1,0-1 1,0-1 0,0 1-1,0 0 1,0-1 0,0 1-1,-1-1 1,1 0 0,-1 0-1,0 0 1,1 0 0,-1 0-1,1-5 1,34-68-1308,-31 63 1287,4-7 172,-7 15 352,-1 1-1,0 0 0,0 0 1,0-1-1,0 1 0,-1-1 0,0 0 1,0 1-1,1-6 0,-2 10-303,0-1 1,0 1-1,0 0 0,0 0 0,0 0 1,1 0-1,-1 0 0,0 0 0,0 0 0,0 0 1,0 0-1,0 0 0,0 0 0,0 0 1,1 0-1,-1 0 0,0 0 0,0 0 0,0 0 1,0 0-1,0 0 0,0 0 0,1 0 0,-1 0 1,0 0-1,0 0 0,0 0 0,0 0 1,0 0-1,0 0 0,1 0 0,-1 0 0,0 0 1,0 0-1,0 0 0,0 0 0,0 0 0,0 0 1,0 1-1,0-1 0,1 0 0,-1 0 1,0 0-1,0 0 0,0 0 0,0 0 0,0 0 1,0 1-1,0-1 0,0 0 0,0 0 0,0 0 1,0 0-1,0 0 0,0 0 0,0 1 1,0-1-1,0 0 0,0 0 0,0 0 0,5 9 155,-4-3-191,1 0-1,-1 0 0,1 0 1,0-1-1,0 1 0,1 0 1,3 4-1,-5-8-278,1 0 0,-1 0 0,1 0 1,-1 0-1,1-1 0,0 1 0,0-1 0,0 1 0,0-1 0,0 0 0,0 0 0,1 0 1,2 1-1,12 2-4483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39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1 11258,'0'0'10261,"-25"16"-9971,-76 54-81,98-68-199,0 0 0,0 1 0,0-1 0,0 1 0,1 0-1,-1 0 1,1 0 0,0 0 0,0 0 0,-3 7 0,4-8-1,1 0 0,-1 0 0,1 0 0,0 1 0,0-1 1,0 0-1,0 0 0,0 0 0,0 1 0,1 2 0,1 9 6,-2-13-21,1 0-1,-1 1 1,1-1 0,0 0-1,-1 0 1,1 0-1,0 1 1,0-1 0,-1 0-1,1 0 1,0 0-1,0 0 1,0-1 0,0 1-1,1 0 1,-1 0-1,0-1 1,0 1 0,0 0-1,1-1 1,-1 1 0,0-1-1,0 0 1,1 1-1,-1-1 1,0 0 0,1 0-1,-1 0 1,1 0-1,1 0 1,52 1-837,-51-1 677,2 0-85,-1-1 1,1 0-1,-1 0 0,0 0 0,0-1 0,1 0 1,-1 0-1,0 0 0,-1 0 0,1-1 1,0 0-1,6-5 0,3-4-1763,-1 0 0,17-22-1,-29 33 1791,35-45-6435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49:39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8 10202,'0'0'12558,"-3"-3"-12413,2 3-138,1-1 0,0 1 0,-1-1 1,1 1-1,-1 0 0,1-1 0,-1 1 0,1 0 1,-1 0-1,1-1 0,-1 1 0,1 0 0,-1 0 0,1 0 1,-1-1-1,1 1 0,-1 0 0,1 0 0,-1 0 1,1 0-1,-1 0 0,1 0 0,-1 0 0,1 0 0,-1 0 1,0 1-1,1-1 0,-1 0 0,1 0 0,-1 0 1,1 1-1,-1-1 0,-10 20 140,-1 45 18,10-52-133,-7 87 172,5 115-1,5-154-136,1-14-215,3 0 1,2 0 0,24 89-1,-20-92-741,-9-35-1299,-2-8 1918,0-1 0,0 1 0,0-1 0,0 1 0,0-1 0,-1 1 0,1-1 0,0 0 0,0 1 0,0-1 0,0 1 0,-1-1 0,1 0 0,0 1 0,0-1 0,-1 0 0,1 1 0,0-1 0,0 0 0,-1 1 0,1-1 0,-1 0 0,1 0 0,0 1 0,-1-1 0,1 0 0,0 0 0,-1 0 0,1 0 0,-1 1 0,-15 0-6044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11.1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9434,'0'0'10094,"0"34"-8175,-6 420-356,9-402-1526,2 0-1,22 96 1,-16-92-32,7-12-418,-18-44 377,0 0 0,0 0 1,0 1-1,0-1 1,0 0-1,0 0 1,1 0-1,-1 0 1,0 0-1,0 0 1,0 0-1,0 0 0,0 0 1,0 0-1,1 0 1,-1 0-1,0 0 1,0 0-1,0 0 1,0 0-1,0 0 1,1 0-1,-1 0 1,0 0-1,0 0 0,0 0 1,0 0-1,0 0 1,1 0-1,-1 0 1,0 0-1,0 0 1,0 0-1,0 0 1,0 0-1,0 0 0,0 0 1,1 0-1,-1 0 1,0-1-1,0 1 1,0 0-1,0 0 1,0 0-1,0 0 1,0 0-1,0 0 1,0-1-1,0 1 0,0 0 1,0 0-1,1 0 1,-1 0-1,0 0 1,0 0-1,0-1 1,0 1-1,0 0 1,0 0-1,0-43-8602,0 17-70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11.4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5705,'0'0'13763,"52"98"-13003,-23-69-320,-1-3-280,-4 0-96,5-3-64,-1-3-464,7-14-976,-12-3-2561,0-3-2288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11.8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157 1 6465,'0'0'14307,"-116"193"-14411,93-146-1312,6-13-5105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13.1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 1 9434,'0'0'8150,"-11"26"-7125,3-7-869,0 0-35,0 0 1,2 0-1,0 0 1,1 1 0,1 0-1,1 0 1,-2 36 0,4 3 172,0-17 18,6 72 1,-3-102-353,0 0 0,0 0 0,1-1 0,1 1 0,0 0 0,0-1 0,2 0 0,-1 0 1,1-1-1,11 16 0,-17-26-36,1 1 1,0 0 0,-1 0-1,1-1 1,-1 1 0,1 0-1,0-1 1,-1 1 0,1 0-1,0-1 1,0 1 0,0-1-1,-1 0 1,1 1 0,0-1-1,0 1 1,0-1-1,0 0 1,1 0 0,-1 0-46,-1 0 1,1 0-1,-1 0 1,1-1-1,0 1 1,-1 0-1,1 0 1,-1-1-1,1 1 1,-1-1 0,0 1-1,1 0 1,-1-1-1,1 1 1,-1-1-1,0 1 1,1-1-1,-1 1 1,0-1-1,0 1 1,1-1-1,-1 0 1,8-38-6105,-7-1-1474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13.5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9754,'0'0'9944,"3"9"-9536,7 20-228,2 0 0,0 0 0,2-2 0,1 1 0,2-2 0,34 44 0,-47-65-215,1-1-1,-1 0 1,1 0 0,0 0-1,0-1 1,0 0 0,0 0-1,1 0 1,0 0 0,-1-1-1,1 0 1,0 0 0,0-1 0,0 1-1,0-1 1,0-1 0,0 1-1,0-1 1,8 0 0,-10-1-92,1 0 0,-1 0 1,0 0-1,1-1 1,-1 1-1,0-1 0,0 0 1,0 0-1,0-1 1,0 1-1,0-1 0,-1 0 1,1 0-1,-1 0 0,0 0 1,0 0-1,0-1 1,0 1-1,-1-1 0,0 0 1,1 0-1,-1 0 0,0 0 1,-1 0-1,1-1 1,0-4-1,2-11-112,-1 0 0,-1-1 0,0 1 0,-4-40-1,1 11 3275,0 69-2203,-6 21-98,4-26-454,0 0-1,0 24 1,3 131 895,0-165-1175,0 1 1,1-1 0,0 0 0,1 0-1,-1 0 1,1 0 0,0 0 0,0 0 0,0 0-1,1 0 1,-1-1 0,1 1 0,0-1-1,1 0 1,4 5 0,-7-7-95,1-1 1,0 1-1,-1-1 1,1 1-1,0-1 1,0 0-1,-1 0 0,1 0 1,0 0-1,0 0 1,0 0-1,1-1 1,-1 1-1,0-1 0,0 1 1,0-1-1,0 0 1,0 0-1,1 0 1,-1 0-1,0 0 0,0 0 1,0-1-1,0 1 1,0-1-1,0 1 1,1-1-1,-1 0 0,-1 0 1,1 0-1,0 0 1,0 0-1,0 0 1,0-1-1,-1 1 0,1-1 1,-1 1-1,3-4 1,16-24-4827,-3-6-2670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13.9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111 0 3449,'0'0'17318,"-8"3"-16946,2 0-322,0 0-1,-1 1 1,1-1 0,1 1-1,-1 1 1,0-1 0,1 1-1,0 0 1,0 0 0,1 0-1,-1 1 1,1 0 0,0 0-1,1 0 1,-1 0-1,1 0 1,-3 10 0,3-6-28,0-1 0,1 1 0,0 0 0,1 0 0,0 0 1,1 0-1,0 10 0,0-17-23,0-2-3,0-1 0,1 1 1,-1-1-1,0 1 1,0 0-1,0-1 0,1 1 1,-1 0-1,0-1 0,0 1 1,1-1-1,-1 1 1,1-1-1,-1 1 0,0-1 1,1 1-1,-1-1 0,1 1 1,-1-1-1,1 0 0,-1 1 1,1-1-1,0 0 1,-1 1-1,1-1 0,-1 0 1,2 0-1,25 4-397,-20-4 166,-1-1 0,0 1 0,0-1 0,0-1-1,0 1 1,11-5 0,-13 3-72,0 1 0,0-1 0,0-1 0,0 1-1,-1-1 1,1 1 0,-1-1 0,0 0 0,0 0-1,0-1 1,-1 1 0,1 0 0,-1-1 0,0 0-1,-1 1 1,3-7 0,5-46-1515,-8 19 5750,-3 40-3651,1 1 1,-1-1 0,0 1 0,1 0 0,-1 0-1,1-1 1,0 1 0,0 0 0,0 0 0,1 0-1,-1 0 1,0 6 0,0 41 93,1-33-34,0-13-319,0-1-1,1 1 1,-1 0-1,1-1 1,0 1-1,0 0 1,0-1-1,1 1 1,-1-1-1,1 0 1,0 0-1,0 1 1,0-1-1,0 0 0,0 0 1,1-1-1,-1 1 1,1 0-1,0-1 1,0 0-1,0 1 1,0-1-1,0 0 1,0-1-1,5 3 1,-1-1-463,1-1 0,-1 1 0,1-1 0,-1 0 1,1-1-1,0 0 0,0 0 0,-1-1 0,1 0 0,0 0 0,9-2 0,7-5-4940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14.2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11618,'0'0'7954,"-5"177"-7410,5-125 8,0 0-208,0-6-143,5-6-81,7-5-120,-1-9 0,-5-6-232,6-5-513,-1-15-1511,1 0-3097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41.4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 0 8186,'0'0'10769,"-2"19"-10372,-16 193 695,20-26 174,-1-93-2356,-1 1-6450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14.6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0 11082,'0'0'8389,"-7"30"-7901,-20 92-113,26-117-352,-1 0 1,2 0-1,-1 0 1,0 0-1,1 0 1,0 1-1,0-1 0,1 0 1,0 0-1,-1 0 1,2 0-1,1 7 1,-1-9-23,0 1-1,1-1 1,-1 0 0,1 0 0,-1 0 0,1 0-1,0-1 1,0 1 0,0-1 0,5 3-1,1 2-33,-6-5-117,0 0-1,0-1 1,0 1 0,1 0 0,-1-1-1,0 0 1,6 2 0,41 0-6555,-45-3 6169,-2 0 719,-1-1 0,1 1-1,0-1 1,-1 0 0,1 0 0,0 0 0,-1 0 0,1-1 0,-1 1 0,0-1 0,1 1 0,-1-1 0,0 0 0,0 0 0,2-2 0,25-35 3954,-27 35-4035,0 0 0,0 0 0,-1-1 0,1 1 0,-1-1 0,0 1 0,-1-1 0,1 0 0,-1 1 0,0-1 0,0-5-1,0 7-13,-29 2 739,27 1-799,0 0 0,0 1 0,0-1 1,0 0-1,0 1 0,0-1 1,0 1-1,0 0 0,0-1 0,0 1 1,0 0-1,1 0 0,-1 0 1,0 1-1,1-1 0,-1 0 0,1 1 1,-3 2-1,1 0 19,0-1 0,1 1 0,0 0 0,0 0-1,0 1 1,0-1 0,1 0 0,-2 6 0,1 2 37,0 1 0,0-1 0,1 1 0,1-1 0,1 19 0,0-28-80,-1 0 1,1 0 0,-1 0-1,1-1 1,0 1 0,0 0-1,1 0 1,-1 0 0,1-1-1,-1 1 1,1-1 0,0 1-1,0-1 1,0 0 0,0 0-1,3 3 1,0-1-1,0-1-1,0 0 1,0 0-1,0-1 1,1 0-1,-1 1 1,1-2-1,6 3 1,-1-2-152,0 0 0,1-1 0,-1 0-1,0-1 1,1 0 0,-1-1 0,0 0 0,14-3 0,-18 1-411,0 1 0,0-1 1,0 0-1,-1 0 0,10-6 0,22-22-8060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15.5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186 45 9482,'0'0'9861,"-16"-7"-9596,-55-22-74,66 27-150,0 1 1,1-1-1,-1 1 1,0 0-1,0 0 0,0 1 1,0 0-1,0-1 1,1 2-1,-1-1 0,0 0 1,-8 3-1,12-2-22,-1-1 1,0 1-1,1 0 0,-1 0 0,1 0 0,-1 0 1,1 0-1,-1 1 0,1-1 0,0 0 0,-1 1 1,1-1-1,0 1 0,0-1 0,0 1 0,0 0 1,1-1-1,-1 1 0,0 0 0,1-1 0,-1 1 0,1 0 1,-1 0-1,1 0 0,0 0 0,0-1 0,0 1 1,0 2-1,0 3-12,0-1-1,1 0 1,-1 0 0,1 0 0,0 0 0,1 0 0,0 0-1,0 0 1,0 0 0,0 0 0,1-1 0,0 1 0,0-1-1,1 0 1,-1 0 0,9 8 0,6 8-38,-8-10-16,-1-1 0,-1 1 0,14 23 0,-22-34 48,1 0 0,-1 1-1,0-1 1,1 1 0,-1-1-1,0 0 1,0 1 0,1-1-1,-1 1 1,0-1 0,0 1 0,0-1-1,0 1 1,0-1 0,0 1-1,0-1 1,1 1 0,-1-1-1,-1 1 1,1-1 0,0 1 0,0-1-1,0 1 1,0-1 0,0 0-1,0 1 1,-1-1 0,1 1-1,0-1 1,0 1 0,0-1 0,-1 0-1,1 1 1,0-1 0,-1 1-1,1-1 1,0 0 0,-1 1-1,1-1 1,-1 0 0,1 0 0,-1 1-1,1-1 1,0 0 0,-1 0-1,1 0 1,-1 1 0,1-1-1,-1 0 1,1 0 0,-2 0 0,2 0-40,-1 0 0,0 0 0,0 0 0,0 0 0,0 0 0,1 0 0,-1-1 0,0 1 0,0 0 0,0 0 0,1-1 0,-1 1 0,0 0 0,0-1 0,1 1 0,-1-1 0,0 1 0,1-1 0,-1 1 0,1-1 0,-1 0 1,0 1-1,1-1 0,0 0 0,-1 1 0,1-1 0,-1 0 0,1 0 0,-1-1 0,0-1-578,0-1-1,0 0 1,1 0 0,-1 0-1,1-1 1,0 1 0,0 0-1,0 0 1,0 0 0,1 0-1,0 0 1,0 0 0,0 0-1,0 0 1,0 1 0,1-1-1,3-5 1,16-18-7858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15.8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 11963,'63'-14'3478,"-63"14"-3425,1-1 0,0 1 0,-1 0 0,1 0 1,-1 1-1,1-1 0,-1 0 0,1 0 1,-1 0-1,1 0 0,0 0 0,-1 1 0,1-1 1,-1 0-1,1 0 0,-1 1 0,1-1 0,-1 0 1,0 1-1,1-1 0,-1 0 0,1 1 0,-1-1 1,0 1-1,1-1 0,-1 1 0,0-1 0,1 1 1,-1-1-1,0 1 0,0-1 0,0 1 1,1-1-1,-1 1 0,0-1 0,0 1 0,0 0 1,0-1-1,0 1 0,0-1 0,0 1 0,0-1 1,0 1-1,0 0 0,-1-1 0,1 1 0,0-1 1,0 1-1,0-1 0,-1 1 0,1 0 0,-1 0 253,1 216 3059,0-93-7186,0-212-4977,0 39 3100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16.2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75 4865,'0'0'14426,"7"-12"-13923,25-36-169,-31 47-327,0 0-1,0 0 0,0 0 0,0-1 1,0 1-1,1 1 0,-1-1 0,0 0 1,1 0-1,-1 0 0,0 1 0,1-1 1,-1 1-1,1-1 0,-1 1 0,1-1 1,-1 1-1,1 0 0,0 0 1,-1 0-1,1 0 0,-1 0 0,1 0 1,-1 0-1,1 0 0,-1 1 0,1-1 1,-1 1-1,1-1 0,-1 1 0,1 0 1,-1-1-1,1 1 0,-1 0 0,0 0 1,2 1-1,0 1-3,-1-1 0,1 1-1,-1 0 1,1 0 0,-1 0 0,0 0 0,0 0-1,0 0 1,-1 0 0,1 1 0,-1-1 0,2 7-1,-1 0 20,-1 1 0,0 0 0,0-1 0,-1 1 0,-1 0 0,0 0 0,0-1 0,-4 14 0,4-19-31,-1 0 1,0 1-1,0-1 0,0 0 1,0-1-1,-1 1 0,0 0 1,0-1-1,0 1 0,-1-1 0,1 0 1,-1 0-1,0 0 0,0-1 1,0 0-1,-1 1 0,-7 3 1,-10-2-2603,20-5 2140,-5 0-3914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16.5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 9946,'185'51'2714,"-139"-40"-1153,-37-10-289,1-3-227,-3 2-754,0 0-1,0 0 1,0 0 0,0-1-1,-1 0 1,1-1-1,8-2 1,-13 3-352,0 0 1,0-1 0,0 1-1,0 0 1,-1 0 0,1-1-1,-1 1 1,1-1 0,-1 0-1,1 1 1,-1-1-1,0 0 1,0 0 0,0 0-1,0 0 1,0 0 0,0 0-1,0 0 1,-1 0 0,1 0-1,-1 0 1,0-1-1,1 1 1,-1 0 0,0 0-1,-1-4 1,0 5 85,-1 0 1,0 0-1,1 0 0,-1 1 1,0-1-1,0 0 0,1 1 1,-1-1-1,0 1 0,0 0 1,0 0-1,0 0 0,0 0 1,0 0-1,1 0 0,-3 1 1,1-1 62,-1-1-12,1 1 1,-1 1-1,1-1 1,0 0-1,-1 1 1,1 0-1,-1 0 1,1 0-1,0 0 1,0 0-1,-1 1 1,1-1-1,0 1 1,1 0-1,-1 0 1,-4 3-1,3 0 71,0 0 0,0 1 0,0-1 0,1 1 0,0-1 0,0 1 0,0 0 0,-2 9 0,3-8-55,-1 0 1,1 0-1,0 1 1,1-1-1,0 1 1,0-1-1,0 1 0,1-1 1,0 1-1,1 0 1,2 12-1,-2-16-91,0-1 1,1 1-1,-1-1 0,1 1 0,0-1 1,0 0-1,0 0 0,0 0 0,1 0 1,-1 0-1,1 0 0,-1 0 0,1-1 1,0 0-1,0 1 0,0-1 0,1 0 1,-1-1-1,0 1 0,1 0 0,-1-1 1,1 0-1,0 0 0,-1 0 0,5 0 1,-2 1-317,-1-1 1,1 0 0,0 0 0,0-1-1,0 0 1,0 0 0,0 0 0,0-1-1,0 0 1,0 0 0,-1 0 0,1-1 0,0 0-1,-1 0 1,10-5 0,10-14-5381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16.9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99 9 5337,'0'0'13375,"-1"-1"-13244,0 0 0,-1 1-1,1-1 1,0 0 0,0 0 0,0 1 0,0-1-1,0 1 1,-1-1 0,1 1 0,0-1-1,-1 1 1,-1 0 0,0 0-83,0 0-1,0 1 1,-1 0 0,1 0 0,0 0-1,0 0 1,0 1 0,0-1-1,0 1 1,1 0 0,-1 0-1,0 0 1,1 0 0,-1 0-1,1 0 1,0 1 0,0-1 0,0 1-1,0-1 1,0 1 0,0 0-1,1 0 1,-1 0 0,1 0-1,-2 6 1,0 0 28,0-1 0,1 1-1,0 0 1,0 0 0,1 1 0,0-1-1,1 0 1,0 13 0,1-19-72,0 1 1,0 0-1,0-1 1,0 1-1,1-1 1,0 1-1,-1-1 1,1 0-1,0 0 1,1 0-1,-1 0 1,0 0-1,1 0 1,0 0-1,0-1 1,-1 0-1,1 1 1,1-1-1,-1 0 1,0 0-1,0-1 1,1 1-1,-1-1 1,1 0-1,0 0 1,-1 0-1,1 0 1,5 0-1,0 1-152,1-1 0,-1 0-1,0-1 1,0 0-1,1-1 1,-1 1 0,0-2-1,0 1 1,0-1 0,14-6-1,-18 6-358,0 0 0,0-1-1,-1 0 1,1 0 0,6-6 0,14-19-5602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17.4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1 8314,'0'0'11218,"-34"69"-10330,34-34-320,0-1-183,0-2-193,0-6-64,0 0-128,0-11 0,11-4-240,1-11-817,-1 0-1759,1 0-2457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17.7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6481,'0'0'8554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18.1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119 0 11707,'0'0'8584,"-17"7"-8049,-54 27-52,69-32-462,-1-1 0,1 1 0,0 0 0,0-1 1,0 1-1,0 0 0,1 0 0,-1 1 1,1-1-1,-1 0 0,1 0 0,-1 1 0,1-1 1,0 1-1,0-1 0,1 1 0,-1 0 1,0 2-1,0 3 29,1 0 1,-1 0-1,2-1 0,0 12 1,1 1 44,-2-17-110,1 0-1,-1-1 1,1 1 0,0-1-1,0 1 1,0-1-1,0 1 1,0-1-1,1 0 1,-1 1-1,1-1 1,0 0-1,-1 0 1,1 0-1,0 0 1,0-1-1,0 1 1,0 0 0,1-1-1,-1 1 1,0-1-1,1 0 1,-1 0-1,1 0 1,-1 0-1,1 0 1,-1-1-1,1 1 1,0-1-1,2 1 1,0 0-296,-1 0 1,1-1-1,0 1 0,-1-1 0,1 0 1,0 0-1,0-1 0,-1 1 1,1-1-1,0 0 0,-1 0 1,1 0-1,-1-1 0,1 0 1,-1 0-1,7-4 0,-6 2-206,-1-1 0,0 1 0,0-1 0,0 0-1,0 0 1,-1 0 0,0-1 0,0 1 0,-1-1 0,1 0 0,1-6-1,1-22 9365,-4 56-6936,-1-20-1977,1-1 0,-1 0 0,1 0 0,0 1 0,0-1 0,0 0 1,0 0-1,0 0 0,0 0 0,0 0 0,0 0 0,0 0 0,0 0 0,0-1 0,1 1 1,-1 0-1,0-1 0,0 1 0,1-1 0,-1 1 0,1-1 0,-1 0 0,0 1 0,1-1 1,-1 0-1,3 0 0,-3 0-772,-1-15-3591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18.9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180 277 4121,'0'0'17054,"-5"-5"-16563,2 2-461,1 1 0,-1 0 0,0 0 0,0 0 0,0 0 0,0 0-1,0 0 1,0 1 0,-1 0 0,1-1 0,-1 1 0,1 1 0,-1-1 0,1 0 0,-1 1 0,1 0 0,-1 0 0,1 0 0,-1 0 0,1 0-1,-1 1 1,1 0 0,-1-1 0,-4 3 0,3 0-7,0-1 1,0 1-1,0 1 0,0-1 1,1 1-1,-1 0 0,1 0 1,0 0-1,0 0 0,0 1 1,1 0-1,0-1 0,0 1 1,0 1-1,0-1 0,-3 11 1,2-6 10,1 0 1,0 1 0,1-1 0,0 1 0,1-1 0,0 1 0,1 0 0,1 15 0,-1-23-112,1 0 0,0 0 0,0 1 0,0-2 0,1 1 0,-1 0 0,1 0 0,-1 0 0,1-1 0,0 1 0,0 0 0,0-1 0,0 0 0,1 0 0,-1 1 0,1-2 0,-1 1 0,1 0 0,0 0 0,0-1 0,-1 1 0,1-1 0,0 0 0,0 0 0,0 0 0,6 1-1,-5-1-75,0-1 0,0 1-1,0 0 1,0-1-1,0 0 1,0 0 0,0 0-1,0-1 1,0 1-1,0-1 1,0 0 0,0 0-1,0 0 1,0-1-1,-1 1 1,1-1-1,0 0 1,-1 0 0,0 0-1,7-6 1,-5 2-269,-1 1 1,0-1-1,0-1 1,0 1-1,-1-1 1,0 1-1,0-1 1,0 0-1,-1 0 1,0 0-1,1-10 1,2-34 530,-6 1 7130,-2 55-6384,-3 5-593,4-4-186,0 0 0,1 0 0,0 0-1,0 0 1,0 0 0,1 0 0,0 0-1,0 1 1,2 8 0,-2-12-66,1 0 0,0 0 0,0 0 0,0 0 0,0 0 0,0 0 0,1-1 0,-1 1 0,1-1 0,0 1 0,-1-1 0,1 1 0,0-1 0,1 0 0,-1 0 0,0 0 0,1 0 0,-1-1 0,1 1 0,4 2 0,2 0 4,0-1-1,1 0 1,-1-1-1,0 0 1,1 0-1,0-1 1,18 0-1,-23-1-17,1 0 0,-1-1 0,0 1 0,0-1 0,1 0 0,-1-1 0,0 0 0,0 1 0,0-2 0,-1 1 0,1 0 0,0-1 0,-1 0 0,1 0 0,6-7 0,1-4-57,-1 1-1,-1-1 0,-1-1 0,0 0 1,0 0-1,-2-1 0,0 0 0,9-32 1,-9 19 37,-1-1 0,-1 0 0,-1 0 0,-1-41 1,-3 69 40,0-1 1,-1 0-1,1 0 1,-1 1-1,0-1 1,1 1-1,-1-1 1,-1 1-1,1-1 1,0 1-1,0-1 1,-1 1-1,0 0 1,1 0-1,-1 0 1,0 0-1,0 0 1,0 0-1,0 0 1,0 1-1,0-1 1,-5-2-1,5 3-5,0 1-1,0-1 1,0 0 0,0 0-1,0 1 1,0-1 0,-1 1-1,1 0 1,0 0-1,0-1 1,0 1 0,-1 1-1,1-1 1,0 0-1,0 0 1,0 1 0,0 0-1,0-1 1,0 1-1,0 0 1,0 0 0,0 0-1,0 0 1,0 0-1,0 0 1,0 1 0,1-1-1,-1 1 1,-2 2-1,-2 4 37,1 0-1,0 0 1,0 0 0,1 0-1,0 1 1,0 0-1,1 0 1,0 0-1,1 0 1,-3 15-1,2 10 165,0 54-1,3-83-196,0 0-11,0 0 1,0 0-1,1 0 1,0 0 0,0 0-1,0 0 1,1 0-1,-1-1 1,1 1-1,0-1 1,0 1 0,1-1-1,0 0 1,-1 1-1,7 5 1,-4-5 3,0 0 0,1-1 0,0 0 0,-1 0 0,1 0 0,0-1 0,1 0 0,-1 0 0,1 0 0,8 1 0,-1 0-356,-1-2 0,1 0-1,-1 0 1,1-2 0,0 1 0,0-2 0,-1 0-1,1 0 1,0-2 0,-1 1 0,15-6 0,19-13-6768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41.8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8314,'0'0'5241,"19"25"-3823,63 81-368,-27-25-9,-47-67-953,1-1 1,0 0-1,1 0 1,0-1-1,1 0 1,1-1-1,14 11 1,-25-20-126,1 0 0,0-1-1,0 1 1,0-1 0,0 0 0,1 1 0,-1-1 0,0 0 0,0 0-1,1-1 1,-1 1 0,0 0 0,1-1 0,-1 0 0,1 1 0,-1-1 0,1 0-1,-1 0 1,1 0 0,-1-1 0,1 1 0,-1 0 0,0-1 0,1 0 0,-1 0-1,0 1 1,1-1 0,-1-1 0,0 1 0,0 0 0,0 0 0,0-1 0,0 1-1,0-1 1,0 0 0,-1 0 0,1 1 0,0-1 0,-1 0 0,0 0-1,1-1 1,-1 1 0,2-4 0,2-9-295,1 0 0,-2 0 0,0 0 0,-1-1-1,2-22 1,-3-81 769,-3 71 1729,1 47-1408,-2 13 92,-3 31-75,3 0 1,4 62 0,0-22-418,-2-72-315,0-1 1,1 1 0,0 0 0,4 14 0,-4-22-149,-1-1 1,1 0 0,-1 0 0,1 0-1,0 0 1,0 0 0,0 0-1,0 0 1,0-1 0,1 1 0,-1 0-1,0 0 1,1-1 0,-1 1 0,1-1-1,0 1 1,0-1 0,-1 0-1,1 0 1,0 0 0,0 0 0,0 0-1,0 0 1,0 0 0,0-1-1,0 1 1,4 0 0,12-1-3833,-1 0-1792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20.6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183 29 656,'0'0'20272,"-10"-5"-19895,2 1-318,-1 0 1,0 1-1,0 0 1,-1 0-1,1 1 1,-18-1 0,24 2-51,-1 1 1,1 0-1,-1 0 1,1 0-1,0 0 1,-1 1-1,1 0 1,0-1-1,0 1 1,0 0 0,-1 0-1,1 1 1,0-1-1,0 1 1,0 0-1,1-1 1,-1 1-1,0 0 1,1 1-1,-1-1 1,1 0-1,0 1 1,0-1 0,0 1-1,0 0 1,0 0-1,-2 5 1,2-3-9,0 0 0,0 1-1,1-1 1,0 0 0,0 1 0,0-1 0,1 1 0,0-1 0,0 1 0,0-1 0,1 1 0,-1-1 0,1 1 0,1-1 0,-1 0-1,1 1 1,0-1 0,0 0 0,0 0 0,1 0 0,0-1 0,0 1 0,0-1 0,1 1 0,6 6 0,2-1-33,-5-5-29,-1 0 0,0 1 0,0-1 0,7 9-1,-13-13 57,0-1 1,0 1-1,1-1 0,-1 1 0,0 0 0,0-1 1,0 1-1,1-1 0,-1 1 0,0-1 0,0 1 1,0 0-1,0-1 0,0 1 0,0-1 0,-1 1 1,1-1-1,0 1 0,0 0 0,0-1 0,0 1 0,-1-1 1,1 1-1,0-1 0,0 1 0,-1-1 0,1 1 1,0-1-1,-1 0 0,1 1 0,-1-1 0,1 1 1,-1-1-1,1 0 0,-1 1 0,1-1 0,-1 0 1,1 0-1,-1 1 0,1-1 0,-1 0 0,1 0 0,-1 0 1,1 0-1,-1 1 0,0-1 0,1 0 0,-1 0 1,1 0-1,-2 0 0,-29 3-298,32-11-1872,2-1 819,1 1-1,0-1 1,0 1 0,0 0 0,11-13-1,13-9-6424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21.0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9554,'58'29'3625,"-47"-24"2276,-12 45-4105,0-23-1354,4 54 1,-2-79-455,-1 0 0,0-1 0,0 1 0,1 0 0,-1-1 0,1 1 0,-1-1 0,1 1 1,0-1-1,0 1 0,-1-1 0,1 0 0,0 1 0,0-1 0,0 0 0,1 1 0,-1-1 1,0 0-1,0 0 0,1 0 0,-1 0 0,0 0 0,1-1 0,-1 1 0,1 0 0,-1-1 0,1 1 1,0-1-1,-1 1 0,1-1 0,-1 0 0,1 0 0,0 1 0,-1-1 0,1 0 0,2-1 1,-1 1-110,0-1 0,0 1 0,0-1 0,0 0 0,0 0 0,0 0 0,0 0 0,-1 0 0,1-1 0,0 1 0,-1-1 0,1 0 0,-1 0 0,0 0 0,1 0 1,-1 0-1,0-1 0,2-2 0,1-4-293,-1 1 0,0-2 0,-1 1 0,0 0 0,0-1 0,-1 1 1,0-1-1,0 0 0,-1-10 0,1-28 5688,-2 69-4295,0 3-560,-1 48 238,12 90 0,-10-160-656,-1 0 0,1 0 0,-1 1 0,0-1 1,1 0-1,-1 0 0,0 0 0,-1 0 0,1 0 0,0 0 0,-1 0 0,1 0 0,-1 0 0,1 0 0,-1 0 0,0 0 0,0 0 0,0 0 0,0 0 1,0-1-1,0 1 0,-1 0 0,-1 1 0,0-1 2,-1 0-1,0 0 1,1-1 0,-1 0 0,0 1-1,0-2 1,0 1 0,0 0 0,0-1-1,0 1 1,-4-1 0,5 0 3,-30 1 25,-48-2 0,80 1-60,0 0 0,1 0 0,-1-1 0,0 1 0,0 0 0,0 0 0,0 0 0,0 0 0,1-1 0,-1 1 0,0 0 0,0-1 0,1 1 1,-1-1-1,0 1 0,0-1 0,1 1 0,-1-1 0,1 1 0,-1-1 0,0 0 0,1 1 0,-1-1 0,1 0 0,0 0 0,-1 1 0,1-1 0,-1 0 0,1 0 0,0 0 0,0 1 0,-1-1 0,1 0 0,0 0 0,0 0 0,0 0 0,0 1 1,0-2-1,1-1-151,-1 1 1,1 0-1,-1 0 1,1 0-1,0-1 1,0 1 0,0 0-1,0 0 1,0 0-1,0 0 1,1 1-1,-1-1 1,1 0 0,1-1-1,19-15-3281,1 0-2540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21.7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0 10018,'0'0'10417,"0"5"-10186,-1 30 201,-1-21-379,1-1 0,1 1-1,0 0 1,1-1 0,1 1 0,6 25-1,-8-38-82,0-1-1,0 1 0,0-1 1,0 0-1,0 1 1,0-1-1,0 0 0,1 1 1,-1-1-1,0 0 0,0 1 1,0-1-1,1 0 1,-1 1-1,0-1 0,0 0 1,1 0-1,-1 1 1,0-1-1,1 0 0,-1 0 1,0 1-1,1-1 0,-1 0 1,0 0-1,1 0 1,-1 0-1,0 0 0,1 0 1,-1 0-1,1 1 1,-1-1-1,0 0 0,1 0 1,10-11-407,3-20 136,-14 30 266,7-17-109,-4 7 162,2 0 1,-1 0-1,10-15 0,-12 30 214,-1 1 0,0 0 0,0-1-1,0 1 1,0 9 0,-1-4-167,-1-4-46,1-1 0,0 0-1,0 1 1,0-1 0,0 0 0,1 1 0,0-1 0,0 0 0,1 0 0,-1 0 0,1 0 0,0 0-1,1 0 1,2 5 0,-4-9-45,1 0 0,-1-1 0,0 1 0,0-1 0,1 1 1,-1-1-1,0 1 0,1-1 0,-1 0 0,1 0 0,-1 0 0,0 0 0,1 0 0,-1 0 0,0 0 0,1 0 0,-1 0 0,1-1 0,-1 1 0,2-1 0,0 0-62,0 0 1,0 0-1,0 0 0,0-1 0,0 1 1,-1-1-1,1 1 0,2-3 0,5-7-53,-1 1 0,-1-2 0,0 1 0,0-1-1,-1 0 1,6-13 0,-14 27 411,0 0 0,1 1 1,0-1-1,-1 1 0,1-1 0,0 0 0,0 1 0,1-1 1,0 5-1,-1-3-253,1-1 0,0 1 0,0-1 0,0 1 0,0-1-1,1 1 1,-1-1 0,1 0 0,0 0 0,0 0 0,0 0 0,0 0 0,1 0 0,-1 0 0,1-1 0,-1 1 0,1-1 0,0 0 0,0 0 0,0 0 0,0 0 0,1 0 0,3 1 0,0-2-189,1 1 1,-1-1 0,1 0-1,0-1 1,-1 0 0,1 0 0,11-2-1,-15 1-378,0 0 0,0 0 0,0 0 0,0-1 0,0 1 1,0-1-1,0 0 0,6-5 0,14-15-5933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22.1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0 11690,'0'0'9008,"-2"15"-8573,-9 111 152,10-99-519,1 1-1,1-1 1,6 35-1,-5-53-120,6 33 109,-8-41-78,0-1 0,0 1-1,0-1 1,0 0 0,0 1 0,0-1 0,0 1 0,0-1-1,0 1 1,0-1 0,1 0 0,-1 1 0,0-1 0,0 1-1,1-1 1,-1 0 0,0 1 0,0-1 0,1 0 0,-1 1-1,0-1 1,1 0 0,-1 1 0,0-1 0,1 0 0,-1 0-1,1 0 1,-1 1 0,0-1 0,1 0 0,-1 0-1,1 0 1,-1 0 0,0 0 0,1 0 0,-1 0 0,1 0-1,-1 0 1,1 0 0,-1 0 0,1 0 0,-1 0 0,0 0-1,1 0 1,-1 0 0,1 0 0,-1 0 0,1-1 0,-1 1-1,0 0 1,1 0 0,-1-1 0,0 1 0,1 0-1,-1 0 1,0-1 0,1 1 0,-1 0 0,0-1 0,1 1-1,-1 0 1,0-1 0,0 1 0,0-1 0,1 1 0,-1-1-1,0 1 1,0-1 0,10-15-237,-5 8 200,0 1 1,0 0 0,0 0-1,1 0 1,6-6 0,-9 11 81,-1 0 1,1 1 0,0-1 0,0 0 0,0 1-1,0-1 1,0 1 0,0 0 0,0 0-1,0 1 1,0-1 0,1 0 0,-1 1 0,0 0-1,0 0 1,1 0 0,5 1 0,-7-1 1,-1 1 1,0 0 0,1-1 0,-1 1 0,1 0 0,-1 0-1,0 0 1,1 0 0,-1 0 0,0 0 0,0 0 0,0 1-1,0-1 1,0 0 0,0 0 0,0 1 0,-1-1 0,1 1-1,0-1 1,-1 1 0,1-1 0,-1 1 0,1-1 0,-1 1-1,0 0 1,0 2 0,4 47 347,-4-48-342,0 9 37,0 1-11,0 0 0,0-1 1,-2 1-1,-2 15 0,3-25-52,1-1 0,-1 0 0,0 0 0,1 0 0,-1 1 0,0-1 0,0 0 0,0 0 0,0-1 1,-1 1-1,1 0 0,-1 0 0,1 0 0,-1-1 0,1 1 0,-1-1 0,0 1 0,0-1 0,0 0 0,0 0 0,0 0 0,0 0 0,0 0 0,0 0 1,0 0-1,0-1 0,0 1 0,-1-1 0,1 0 0,-4 1 0,3-1-13,0 0 0,0 0-1,-1 0 1,1-1 0,0 1 0,0-1-1,0 0 1,0 0 0,0 0 0,0 0-1,0 0 1,-5-3 0,5 1-64,0 0 1,0 0-1,1 0 0,-1-1 1,1 1-1,-1-1 1,1 1-1,0-1 0,0 0 1,-1-4-1,-3-9-1245,1 0 0,0-1 0,-2-21 0,5 1-4236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22.7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80 10162,'0'0'7519,"4"1"-7402,9-3 427,-20 5 1640,5-1-2157,0-1 0,1 1 0,-1 0 0,0 0 1,1 0-1,-1 0 0,1 1 0,-1-1 0,1 0 0,0 1 1,0-1-1,0 1 0,1-1 0,-1 1 0,0 2 1,-6 42 412,7-32-316,0-10-98,-1 1 0,1-1 0,1 0 0,-1 1 1,1-1-1,1 6 0,-1-9-26,-1-1 0,1 1-1,0-1 1,0 0 0,-1 1 0,1-1 0,0 0-1,0 1 1,0-1 0,0 0 0,1 0 0,-1 0 0,0 0-1,0 0 1,1 0 0,-1-1 0,1 1 0,-1 0 0,0 0-1,1-1 1,-1 1 0,1-1 0,0 0 0,-1 1-1,3-1 1,0 1-116,1-1-1,-1 1 0,0-1 0,1 0 1,-1 0-1,0-1 0,1 1 1,-1-1-1,0 0 0,0 0 0,1-1 1,-1 1-1,0-1 0,0 0 1,-1 0-1,1 0 0,0 0 0,5-5 1,-5 3-169,-1 0 1,1 0-1,-1 0 1,0 0 0,-1-1-1,1 1 1,-1-1-1,0 0 1,0 1 0,0-1-1,-1 0 1,1 0-1,-1 0 1,-1-1 0,2-6-1,-2 2-344,2-2 259,-1 0 1,-1 0 0,0 0-1,-1-1 1,-3-15 0,4 25 417,-1 1 0,0 0 1,0-1-1,1 1 0,-2 0 1,1 0-1,0-1 0,0 1 0,-1 0 1,1 0-1,-1 0 0,1 1 1,-1-1-1,0 0 0,0 1 0,0-1 1,0 1-1,0-1 0,0 1 1,0 0-1,-1 0 0,1 0 0,0 0 1,-1 0-1,1 1 0,0-1 1,-1 1-1,1-1 0,-1 1 0,1 0 1,-5 0-1,-3 0-49,8 0-45,0-1-1,0 1 0,0 0 0,0 0 0,0 0 0,1 0 0,-1 0 0,0 0 0,0 0 0,0 1 0,0-1 0,0 1 1,1-1-1,-1 1 0,0 0 0,0 0 0,1 0 0,-1 0 0,1 0 0,-1 0 0,1 0 0,-1 0 0,1 1 0,-1-1 1,-1 3-1,-4 11-2790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23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2 316 9690,'0'0'8022,"26"-17"-7810,82-56-472,-103 70 186,-1 0 0,1 0 0,-1-1 1,1 0-1,-1 0 0,0 0 0,0 0 1,-1 0-1,1-1 0,-1 0 0,0 0 0,-1 0 1,1 0-1,-1 0 0,0 0 0,0-1 1,0 1-1,-1-1 0,1-8 0,0 4-47,0 3 172,-1 1 0,0-1 0,-1 0 0,0 0 0,0 1 0,0-1-1,-1 0 1,0 1 0,-2-9 0,2 12 46,1 1-1,-1 0 1,-1 0 0,1-1-1,0 1 1,0 0-1,-1 0 1,0 0 0,1 0-1,-1 0 1,0 1 0,0-1-1,0 0 1,0 1-1,0-1 1,0 1 0,0 0-1,0 0 1,-1 0-1,1 0 1,0 0 0,-1 0-1,1 1 1,-1-1 0,1 1-1,-1 0 1,-3-1-1,2 1 2,-1 0 0,0 0 0,0 0 0,1 1 0,-1-1 0,0 1 0,1 0 0,-1 1 0,1-1 0,-1 1-1,1 0 1,0 0 0,0 0 0,-1 0 0,2 1 0,-1 0 0,0 0 0,0 0 0,1 0 0,0 0-1,-1 1 1,1 0 0,1-1 0,-1 1 0,1 0 0,-1 1 0,1-1 0,-2 7 0,-3 6 30,1 0 0,1 1-1,0 0 1,2 1 0,0-1 0,1 0 0,1 1 0,0-1 0,4 30 0,-2-41-108,0 0 1,1 0 0,0 0 0,0 0 0,1 0 0,0 0-1,0-1 1,0 1 0,1-1 0,0 0 0,0 0 0,1 0-1,0-1 1,0 1 0,0-1 0,0 0 0,9 5 0,-9-6-141,0-1 1,0 1-1,1-1 1,-1 0 0,1-1-1,0 1 1,-1-1-1,1 0 1,0-1 0,0 1-1,1-1 1,-1 0-1,0-1 1,0 1 0,0-1-1,1-1 1,-1 1-1,0-1 1,0 0 0,12-4-1,-16 4-367,1 0-1,-1 0 0,0-1 1,0 1-1,0-1 0,0 1 1,0-1-1,3-4 0,9-14-8204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24.2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380 151 7330,'0'0'10825,"-2"-10"-9856,2 9-959,-1-5 126,0-1 1,0 0 0,-1 1 0,0 0 0,0-1 0,-1 1 0,1 0 0,-1 0 0,-1 0 0,1 1 0,-1-1 0,0 1 0,0 0 0,-1 0 0,1 0 0,-8-5 0,5 5-103,0 1 0,0 0 0,-1 0-1,0 0 1,1 1 0,-1 1 0,0-1 0,-1 1 0,1 1 0,0-1 0,-1 1 0,1 1-1,0-1 1,-1 2 0,1-1 0,0 1 0,-1 0 0,1 1 0,0 0 0,0 0 0,0 1-1,0 0 1,0 0 0,1 1 0,-1 0 0,1 0 0,0 1 0,0 0 0,1 0 0,-1 1-1,1-1 1,0 1 0,1 1 0,-1-1 0,1 1 0,1 0 0,-1 0 0,-4 11 0,2 2 27,0-1 1,2 1 0,0 0 0,1 1 0,2-1 0,0 0 0,1 1-1,0 0 1,2-1 0,1 1 0,0-1 0,10 36 0,-10-48-101,1 0 0,0 0 1,0 0-1,1 0 0,0 0 1,0-1-1,1 0 0,0 0 1,0 0-1,0-1 0,1 1 1,0-1-1,1-1 0,-1 1 1,1-1-1,0 0 0,0-1 1,1 1-1,-1-2 0,1 1 1,0-1-1,0 0 0,0 0 1,1-1-1,-1 0 0,0-1 0,1 0 1,0 0-1,-1-1 0,11-1 1,-15 0-97,0 0 1,1 0-1,-1 0 0,0-1 1,0 0-1,0 0 0,-1 0 1,1 0-1,0 0 1,-1-1-1,1 0 0,-1 0 1,0 0-1,0 0 0,0 0 1,0 0-1,-1-1 1,1 0-1,-1 1 0,0-1 1,0 0-1,2-5 0,1-4-245,0-1-1,0 0 1,-2 0-1,1 0 1,1-20-1,-3-11 2468,-2 42-709,-1 5-192,1 23-453,-1 4-496,0-12-107,1-1-1,3 20 1,-3-31-166,1-1 0,0 1 1,0-1-1,0 0 0,1 0 0,0 0 1,-1 0-1,1 0 0,1 0 0,-1 0 1,1 0-1,5 6 0,-8-10-34,0 0 1,0 0-1,0 0 0,0 0 1,0 0-1,0 0 0,0 0 0,1 1 1,-1-1-1,0 0 0,0 0 0,0 0 1,0 0-1,0 0 0,0 0 0,1 0 1,-1 0-1,0 0 0,0 0 1,0 0-1,0 0 0,0 0 0,0 0 1,1 0-1,-1 0 0,0 0 0,0 0 1,0 0-1,0 0 0,0 0 1,1 0-1,-1 0 0,0 0 0,0 0 1,0 0-1,0 0 0,0 0 0,1 0 1,-1 0-1,0 0 0,0 0 0,0-1 1,0 1-1,0 0 0,0 0 1,0 0-1,0 0 0,1 0 0,-1 0 1,0-1-1,1-21-11935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24.6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10306,'0'0'10907,"122"43"-10955,-93-37-1209,-6-6-4280,-6 0-7754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25.0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1 10002,'0'0'9889,"0"11"-9428,-1 3-244,0 0-106,0 0-1,1-1 1,0 1-1,4 18 1,-3-30-166,-1-1-1,1 0 1,0 0 0,0 0-1,-1 0 1,1 0 0,0 0-1,0 0 1,0 0 0,0 0-1,0 0 1,1 0 0,-1-1-1,0 1 1,0 0 0,0-1 0,1 1-1,-1-1 1,0 0 0,3 1-1,-3 0 25,-1-1 0,1 0-1,-1 0 1,1 0 0,0 1 0,-1-1-1,1 0 1,0 0 0,-1 0 0,1 0-1,-1 0 1,1 0 0,0 0-1,-1 0 1,1 0 0,-1 0 0,1-1-1,0 1 1,-1 0 0,1 0-1,-1 0 1,1-1 0,0 1 0,-1 0-1,1-1 1,-1 1 0,1 0 0,-1-1-1,0 1 1,1-1 0,-1 1-1,1-1 1,-1 1 0,0-1 0,1 1-1,-1-1 1,0 1 0,0-1-1,1 0 1,-1 1 0,0-2 0,0 0-5,0-5-31,0 0 0,0 0 1,-1 0-1,-2-11 0,2 15 196,1 1 0,-1 0 0,0 0 0,0 0 0,-1 0 0,1 0 0,0 0 0,-1 0 0,1 0 0,-1 1 0,0-1 0,1 0 0,-1 1 0,0-1 0,0 1 0,0 0 0,-3-2 0,4 3-103,1 0 0,-1-1-1,1 1 1,-1 0 0,1 0-1,0 0 1,-1 0 0,1 0 0,-1 0-1,1 0 1,-1 1 0,1-1 0,-1 0-1,1 0 1,0 0 0,-1 0 0,1 0-1,-1 1 1,1-1 0,0 0-1,-1 0 1,1 1 0,0-1 0,-1 0-1,1 0 1,0 1 0,-1-1 0,1 0-1,0 1 1,0-1 0,0 1-1,-1-1 1,1 0 0,0 1 0,0-1-1,0 1 1,0-1 0,-1 0 0,1 1-1,0-1 1,0 1 0,0-1 0,0 1-1,0-1 1,0 0 0,0 1-1,1-1 1,-1 2 0,0 29-16,0-24 74,0 3-134,-1-9-34,1 0 1,0-1-1,-1 1 1,1 0-1,0 0 1,0 0-1,0 0 1,0 0-1,0 0 1,0 0-1,0 0 1,0 0-1,0 0 1,0 0-1,0 0 1,1 0-1,-1 0 1,0 0-1,1 0 1,-1 0-1,1 0 1,-1 0-1,1 0 1,0 0-1,-1-1 1,1 1-1,0 0 1,-1-1-1,1 1 1,0 0-1,0-1 1,0 1-1,0-1 1,1 1-1,9 0-5166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30.3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185 18 1584,'2'-1'19563,"-4"0"-20286,-19-3 909,-1 1 0,0 1 0,0 2 0,-28 1-1,2 0-317,70-6-6811,-9 2 819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42.2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52 0 10122,'0'0'9107,"-9"30"-8746,-28 94-68,36-120-277,0 0 1,0 1-1,0-1 1,0 0-1,1 1 1,0-1-1,0 0 0,0 1 1,1-1-1,1 8 1,-2-10-9,1-1 0,0 1 1,0 0-1,-1 0 0,1 0 1,1-1-1,-1 1 0,0-1 0,0 1 1,1-1-1,-1 1 0,0-1 1,1 0-1,0 1 0,-1-1 1,3 1-1,3 1-17,-1-1-1,0-1 1,0 1 0,1-1-1,-1 0 1,1 0 0,-1-1-1,1 0 1,7-1 0,-2 1-101,-9 0 12,-1 0 1,1-1-1,0 1 1,0-1-1,0 1 1,0-1-1,0 0 1,-1 0-1,1-1 1,0 1-1,-1 0 1,1-1-1,-1 0 1,0 1-1,1-1 1,-1 0-1,0 0 1,0 0-1,0-1 1,0 1 0,0 0-1,-1-1 1,1 1-1,-1-1 1,0 1-1,0-1 1,1 0-1,-2 0 1,1 0-1,1-4 1,1-9-460,0 0 0,-2 0 0,1-1 0,-2-18 0,0 26 504,0 7 56,-1-1 1,1 1 0,0-1-1,-1 1 1,0-1 0,0 1-1,1-1 1,-1 1 0,-1 0-1,1-1 1,0 1 0,-1 0-1,1 0 1,-4-4 0,4 5-41,0 0 1,0 0 0,0 0-1,0 0 1,0 0-1,-1 1 1,1-1 0,0 0-1,0 1 1,-1-1-1,1 1 1,0-1 0,-1 1-1,1-1 1,-1 1 0,1 0-1,0 0 1,-1 0-1,1 0 1,-1 0 0,1 0-1,-1 0 1,1 0-1,0 1 1,-1-1 0,1 1-1,-1-1 1,-1 2-1,3-2-202,0 0 0,-1 1-1,1-1 1,0 1 0,0-1-1,0 0 1,0 1-1,0-1 1,0 1 0,0-1-1,0 0 1,0 1-1,0-1 1,0 1 0,0-1-1,0 0 1,0 1 0,0-1-1,0 1 1,0-1-1,1 0 1,-1 1 0,0-1-1,0 0 1,1 1-1,8 5-5669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34.7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9858,'0'0'10598,"0"11"-9644,0 18-822,4 175 559,0-156-577,2-1 0,15 63 0,14 15-604,-29-112 283,-2-10-2059,-3-29-16834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35.1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10898,'0'0'5898,"26"3"-5816,86 9-302,-90-9-746,0 1-1,-1 1 1,37 14-1,-26-7-1137,-30-12 2157,-1 1 1,0-1-1,0 1 1,0 0-1,1-1 1,-1 1 0,0 0-1,0 0 1,0-1-1,0 1 1,0 0-1,-1 0 1,1 0 0,0 0-1,0 0 1,-1 0-1,1 1 1,0-1-1,-1 0 1,1 0 0,-1 0-1,1 1 1,-1-1-1,0 0 1,0 0-1,1 1 1,-1-1 0,0 0-1,0 1 1,0-1-1,-1 0 1,1 1-1,0-1 1,0 0 0,-1 2-1,-2 6 855,0 0-1,0-1 0,0 0 1,-7 10-1,4-5-578,1-1 1,0 1 0,1 0 0,1-1-1,0 1 1,1 0 0,1 1-1,0-1 1,1 22 0,0-34-323,0 1 1,0-1 0,1 0 0,-1 0 0,1 0-1,-1 0 1,1 0 0,0 0 0,-1 0 0,1 0-1,0 0 1,-1 0 0,1-1 0,0 1-1,0 0 1,0 0 0,0-1 0,0 1 0,0 0-1,0-1 1,0 1 0,0-1 0,0 0-1,0 1 1,0-1 0,0 0 0,1 1 0,-1-1-1,0 0 1,0 0 0,0 0 0,3 0-1,42-2-65,-43 2 44,0 0-70,1-1 1,0 0-1,-1 0 1,1 0-1,0 0 1,-1 0-1,0-1 1,1 0-1,-1 1 1,0-1-1,0 0 1,0-1-1,0 1 1,0-1-1,0 1 1,-1-1-1,1 0 1,-1 0-1,0 0 1,1 0-1,-2 0 1,1 0-1,0-1 1,-1 1-1,1-1 1,0-4-1,1-2-156,-1 0-1,0 0 0,-1-1 1,0 1-1,-1 0 0,0 0 0,0-1 1,-3-13-1,2 20 258,0 0 0,0 0 0,-1 0 0,1 1 0,-1-1 1,1 1-1,-1-1 0,0 1 0,0-1 0,-1 1 0,1 0 0,-1 0 0,0 0 1,1 1-1,-1-1 0,0 1 0,-1-1 0,1 1 0,0 0 0,-1 0 0,1 0 1,-1 1-1,0-1 0,-4 0 0,-6-2-34,0 1 0,-1 0 0,1 2-1,-1-1 1,-17 2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35.8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5657,'0'0'12295,"3"12"-11824,0 0-367,8 32 306,-2 1 1,6 70 0,-15-116-414,0 1 0,0 0 0,0 0 0,1 0 0,-1-1 0,0 1 0,0 0 0,0 0 0,1 0 0,-1 0 1,0 0-1,0 0 0,1 0 0,-1 0 0,0-1 0,0 1 0,1 0 0,-1 0 0,0 0 0,0 0 0,1 0 0,-1 0 0,0 0 0,0 1 0,1-1 0,-1 0 0,0 0 0,0 0 1,1 0-1,-1 0 0,0 0 0,0 0 0,1 0 0,-1 1 0,0-1 0,0 0 0,0 0 0,1 0 0,-1 1 0,0-1 0,0 0 0,0 0 0,0 0 0,1 1 0,-1-1 1,0 0-1,0 0 0,0 1 0,0-1 0,0 0 0,0 0 0,0 1 0,18-122-563,-15 107 485,-2 5 62,1 0-1,1-1 1,0 1 0,7-15-1,-10 23 38,1 0 0,-1 0 0,1 0-1,0-1 1,0 1 0,-1 0 0,1 0-1,0 0 1,0 0 0,0 0-1,0 1 1,0-1 0,0 0 0,0 0-1,0 1 1,1-1 0,-1 0 0,0 1-1,0-1 1,1 1 0,-1 0 0,0-1-1,0 1 1,1 0 0,-1 0-1,0 0 1,1 0 0,-1 0 0,0 0-1,1 0 1,-1 0 0,0 1 0,1-1-1,-1 0 1,0 1 0,0-1 0,1 1-1,-1-1 1,0 1 0,0 0-1,2 1 1,0 1 27,0 0-1,0 0 0,0 0 0,-1 0 1,1 1-1,-1-1 0,1 1 1,-1-1-1,-1 1 0,1 0 1,1 5-1,13 46 278,-9-24-237,-4-17-39,0 1 0,1 26 1,-4-40 138,2-20-49,2 6-204,-1 1-1,2 0 0,-1-1 1,12-18-1,-14 28 64,0-1 1,0 1-1,0 0 0,0 1 0,1-1 1,-1 0-1,1 1 0,0-1 0,0 1 1,0 0-1,0 0 0,0 0 1,0 0-1,1 1 0,-1-1 0,0 1 1,1 0-1,-1 0 0,1 0 0,-1 0 1,1 1-1,4-1 0,-5 1 20,-1-1 0,0 1 0,0 0 1,1 0-1,-1 0 0,0 1 0,0-1 0,1 0 0,-1 1 0,0-1 0,0 1 0,0 0 1,0 0-1,0 0 0,0 0 0,0 0 0,0 0 0,0 1 0,0-1 0,0 0 0,-1 1 1,1 0-1,-1-1 0,1 1 0,-1 0 0,0 0 0,1 0 0,-1 0 0,0 0 1,0 0-1,-1 0 0,2 3 0,1 7-56,2 8-331,-1-1 0,3 41-1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36.2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15 6425,'0'0'14866,"-16"-4"-14598,-54-6-52,68 10-204,-1 0 0,1 0 0,-1 0 0,1 1 0,-1-1 0,1 1 0,0 0-1,-1 0 1,1 0 0,0 0 0,-1 0 0,1 0 0,0 0 0,0 1 0,0-1 0,0 1-1,0 0 1,1-1 0,-1 1 0,0 0 0,1 0 0,-1 0 0,1 0 0,-2 4 0,0 0 15,0 1 1,1-1-1,0 0 1,0 1 0,1-1-1,-2 11 1,2-9-12,0 0 1,1-1-1,0 1 0,0-1 0,0 1 0,3 7 1,-3-12-30,1-1 0,0 0 0,0 1 0,0-1 0,0 0 0,0 0 0,1 0 0,-1 0 0,0 0 0,1 0 0,0-1 0,-1 1 0,1 0 0,0-1 1,0 1-1,0-1 0,0 0 0,0 0 0,0 0 0,1 0 0,-1 0 0,3 1 0,5 0-353,0 0 0,0 0 1,0-1-1,0-1 0,13 0 0,-11 0-390,-9 0 580,-1 0 1,1 0 0,-1-1 0,0 1-1,1-1 1,-1 1 0,1-1-1,-1 0 1,0 0 0,0 0-1,1 0 1,-1 0 0,0-1-1,0 1 1,0 0 0,0-1-1,-1 0 1,1 1 0,0-1 0,-1 0-1,1 0 1,-1 0 0,1 0-1,-1 0 1,0 0 0,0-1-1,0 1 1,0 0 0,0-1-1,0-2 1,2-7 531,-1 0-1,-1-1 1,1 1-1,-2-21 1,0 25 3098,-6 24-2030,2-2-1252,1 1-1,0-1 1,1 1-1,1-1 1,0 1-1,1-1 0,1 1 1,2 16-1,-2-28-215,0-1-1,0 1 1,0-1 0,0 0-1,0 0 1,1 1-1,-1-1 1,1 0-1,-1 0 1,1 0-1,0 0 1,0-1 0,0 1-1,0 0 1,0-1-1,0 1 1,0-1-1,0 0 1,1 0-1,-1 0 1,0 0-1,5 1 1,-2-1-677,0 0 1,0 0-1,0 0 0,0-1 1,1 1-1,-1-1 0,0-1 1,0 1-1,0-1 0,8-2 0,16-11-6495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36.5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11426,'0'0'7691,"0"23"-7369,1 70-177,-1-86-116,1-1 0,-1 1 0,1-1-1,1 0 1,2 10 0,-3-14-44,-1-1-1,1 1 1,0-1-1,-1 1 1,1-1 0,0 0-1,0 1 1,0-1-1,0 0 1,0 0 0,0 0-1,0 0 1,0 0-1,1 0 1,1 2 0,-1-3-19,0 0 1,0 0-1,-1 0 1,1 0 0,0 0-1,-1 0 1,1 0 0,0-1-1,0 1 1,-1-1-1,1 1 1,-1-1 0,1 1-1,0-1 1,-1 0 0,1 0-1,-1 0 1,0 0-1,1 0 1,-1 0 0,0 0-1,1 0 1,-1-1 0,0 1-1,0 0 1,0-1-1,0 1 1,0-1 0,0-2-1,16-20-276,22-37 307,-39 62 25,0 0 0,-1-1 0,1 1 0,0 0 0,0 0 0,0 0 0,0 0 0,0 0 0,0 0 0,0-1 0,0 1 1,0 0-1,0 0 0,0 0 0,1 0 0,-1 0 0,0-1 0,1 1 0,-1 0 0,0 0 0,1 0 0,-1-1 0,1 1 0,0 0 0,-1-1 0,1 1 0,-1 0 0,1-1 0,1 1 1,-1 1-228,1-1 0,-1 0 1,1 0-1,0 0 0,0 0 0,0 0 1,-1 0-1,1 0 0,0-1 1,0 1-1,0-1 0,3 1 1,14 0-5055,-1-1-4039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36.9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 12083,'0'0'8527,"-3"19"-8003,0-1-414,-2 13 75,1 0 0,1 35 0,3-26-99,-1-7 162,5 48 1,-3-71-409,1 0 0,0-1 0,0 0 0,1 1 0,0-1 0,1 0 0,0 0 0,0-1 0,9 13 0,-12-20-185,-1 0 1,1 0 0,0 1-1,0-2 1,0 1 0,1 0-1,-1 0 1,0 0 0,0 0-1,0-1 1,1 1 0,-1 0-1,0-1 1,1 0 0,-1 1-1,1-1 1,-1 0 0,0 1-1,1-1 1,-1 0 0,1 0-1,-1 0 1,0 0 0,1 0-1,-1-1 1,1 1 0,-1 0-1,0-1 1,2 0 0,10-8-8268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37.2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223 0 13731,'0'0'7778,"-26"18"-7445,-82 57 18,101-71-309,1 1 1,0-1-1,0 1 1,0 0 0,1 0-1,0 0 1,0 1-1,0 0 1,1 0-1,-1 0 1,1 1 0,-5 12-1,4-8 30,3-6-45,0 0 0,1-1 0,-1 1 0,1 0 0,0 0 0,0 0 0,1 0 0,0 0-1,0 0 1,0 7 0,1-9-20,-1 0 0,1 0 0,-1-1 0,1 1 0,0 0 0,0 0 0,0-1 0,0 1 0,0 0 0,1-1 0,-1 1 0,1-1 0,0 0 0,0 1 0,0-1 0,0 0 0,4 3 0,11 5-43,0-1 1,0-1 0,0-1 0,1 0 0,1-1 0,-1-2 0,1 1-1,-1-2 1,1 0 0,30-1 0,-48-2-271,-1 1-118,0 0 354,0-1 1,0 1-1,0-1 0,0 1 0,-1 0 1,1-1-1,0 1 0,-1-1 1,1 1-1,0-1 0,-1 1 0,1 0 1,-1-1-1,1 0 0,-1 1 0,1-1 1,-1 1-1,1-1 0,-1 0 1,1 1-1,-1-1 0,1 0 0,-1 1 1,0-1-1,1 0 0,-1 0 0,0 0 1,0 0-1,-29 7-644,10-3-981,8 1-1072,1-2-2180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39.7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0 12843,'0'0'7360,"0"23"-6827,0 148 124,-1-112-424,0-13-151,2-1 0,12 84-1,-12-122-277,1-1 1,0 1-1,1-1 0,0 1 0,3 5 0,-1-3-1068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40.0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 10002,'0'0'6570,"203"-3"-8059,-157 14-1359,-11-2-3082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40.4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63 1 5217,'0'0'14397,"-10"28"-13853,-33 91-136,41-113-367,0 1 0,0-1 0,1 1 0,0-1-1,0 1 1,1-1 0,-1 1 0,2-1 0,0 11 0,0-14-26,-1-1-1,1 1 0,0-1 0,0 0 1,0 1-1,0-1 0,0 0 1,0 0-1,1 0 0,-1 0 1,1 0-1,0 0 0,-1 0 1,1 0-1,0-1 0,0 1 1,3 1-1,2 0-73,1 0-1,0 0 0,1-1 1,-1 0-1,0 0 1,1-1-1,-1 0 1,1-1-1,15-1 1,-21 1-69,0 0-1,0 0 1,0 0 0,0 0 0,0-1-1,0 0 1,0 0 0,0 1 0,-1-2-1,1 1 1,0 0 0,0 0 0,-1-1-1,1 0 1,-1 1 0,1-1 0,-1 0 0,0 0-1,0 0 1,0-1 0,0 1 0,0 0-1,0-1 1,-1 0 0,1 1 0,-1-1-1,1 0 1,-1 1 0,1-7 0,1-5-269,0 0 0,-1-1 0,-1 1 0,0 0 0,-1-15 0,0 16 406,0 10 78,0-1 0,-1 1 1,1 0-1,0 0 0,-1 0 1,0 0-1,0 0 0,0 0 1,0 1-1,0-1 0,-1 0 1,1 0-1,-1 1 0,1-1 0,-1 1 1,0-1-1,0 1 0,0 0 1,-1 0-1,1 0 0,0 0 1,-1 0-1,0 0 0,1 1 1,-1-1-1,0 1 0,0 0 1,1 0-1,-6-2 0,-2 1-125,0-1-1,0 1 1,0 1-1,-11-1 1,-17 2-5063,47 0-226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42.5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207 52 10002,'0'0'10324,"-21"-6"-9936,-68-19-158,87 25-220,0-1-1,0 1 1,0 0-1,-1 0 1,1 0-1,0 0 0,0 0 1,0 0-1,0 0 1,0 1-1,0-1 1,0 1-1,0-1 0,0 1 1,0 0-1,0 0 1,0 0-1,0 0 1,0 0-1,1 0 0,-1 1 1,0-1-1,1 0 1,-1 1-1,1-1 1,0 1-1,-1 0 0,1 0 1,0-1-1,0 1 1,-1 3-1,-3 4 59,0-2-37,0 2 0,1-1 0,1 0 1,-1 1-1,1 0 0,1 0 0,-1 0 0,2 0 0,-1 0 1,1 0-1,0 0 0,1 0 0,0 1 0,1-1 0,1 10 1,-1-17-40,-1-1 1,1 0-1,-1 0 1,1 0 0,-1 1-1,1-1 1,-1 0-1,1 0 1,0 0 0,0 0-1,0 0 1,-1 0-1,1 0 1,0 0-1,0 0 1,0-1 0,1 1-1,-1 0 1,0-1-1,0 1 1,2 0 0,1 0-42,0 0 0,-1 0 0,1 0 0,0-1 0,-1 1 0,1-1 1,0 0-1,3-1 0,0 1-92,-1-1 0,0 0 0,0-1-1,0 1 1,1-1 0,-1 0 0,-1-1 0,1 1 0,8-6 0,-1-4-920,-1-1-1,-1 0 1,0-1 0,-1 0 0,-1 0 0,0-1-1,0 0 1,7-21 0,-10 24 92,18-44-3989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40.7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9434,'0'0'10692,"0"19"-9867,0 336 1034,0-349-1930,0 0 0,0-1 0,0 1 0,1 0 0,0-1 1,0 1-1,0-1 0,0 1 0,5 8 0,-6-14-66,1 1 0,-1-1 1,0 0-1,1 1 0,-1-1 1,1 0-1,-1 1 1,1-1-1,-1 0 0,1 0 1,-1 0-1,1 1 0,-1-1 1,1 0-1,-1 0 0,1 0 1,-1 0-1,1 0 0,-1 0 1,1 0-1,-1 0 1,1 0-1,-1 0 0,1 0 1,-1-1-1,1 1 0,-1 0 1,1 0-1,-1 0 0,1-1 1,-1 1-1,1 0 0,-1-1 1,1 1-1,-1 0 0,0-1 1,1 1-1,-1 0 1,0-1-1,1 0 0,10-14-4598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41.0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132 0 10970,'0'0'9561,"-20"12"-9162,-62 39-36,79-49-341,1 1-1,-1-1 1,1 0 0,0 0 0,0 1 0,0 0 0,0-1 0,1 1 0,-1 0 0,1 0 0,-1 0 0,1 0 0,0 0 0,0 0 0,0 0 0,1 0 0,-1 0 0,1 0 0,0 0 0,0 1 0,0-1 0,0 0 0,0 0 0,1 0 0,0 4 0,1 12 103,-3-15-113,2 1 0,-1-1 1,0 1-1,1-1 0,0 0 1,0 1-1,0-1 1,0 0-1,1 0 0,0 1 1,0-1-1,0 0 0,0-1 1,3 5-1,0-3-40,0 0-1,0-1 1,0 1-1,1-1 1,0 0-1,-1-1 1,1 1-1,12 4 1,-8-4-385,0-1-1,0 1 1,0-2 0,1 1-1,0-2 1,-1 1 0,1-2 0,0 1-1,0-1 1,-1-1 0,13-1-1,-18 0 423,0 0 0,0 0 0,-1 0-1,1 0 1,-1-1 0,0 1 0,1-1 0,-1 0-1,6-6 1,31-36 1128,-39 42-961,-1 0 1,1 0 0,-1 0 0,1 0 0,-1-1 0,0 1 0,0 0-1,0-1 1,-1 1 0,1-1 0,-1 1 0,0-1 0,0 1 0,-1-6-1,1 1 282,0 7-446,0 1 1,-1-1-1,1 1 1,0 0-1,-1-1 1,1 1-1,0-1 1,-1 1-1,1 0 1,-1-1-1,1 1 1,-1 0-1,1 0 1,-1-1-1,1 1 1,-1 0-1,1 0 1,-1 0-1,1-1 1,-1 1-1,0 0 1,1 0-1,-1 0 1,1 0 0,-1 0-1,1 0 1,-2 1-1,-22-1 49,16 0 1,5 0-48,0 1 0,0-1 0,0 1 0,-1-1 0,1 1 0,0 0 0,0 0 0,1 1-1,-1-1 1,0 0 0,0 1 0,1 0 0,-1 0 0,1 0 0,-1 0 0,1 0 0,0 0 0,0 0 0,0 1 0,0-1 0,0 1 0,0 0 0,1 0 0,-1-1 0,1 1 0,0 0-1,-1 4 1,1-4-1,0 0 0,0 0 0,0 0-1,1 1 1,-1-1 0,1 0 0,0 1-1,0-1 1,0 0 0,1 1 0,-1-1-1,1 0 1,-1 0 0,1 1 0,0-1-1,1 0 1,-1 0 0,0 0 0,1 0 0,0 0-1,-1-1 1,1 1 0,0 0 0,1-1-1,-1 1 1,3 1 0,2 0-407,0 0 0,0 0 0,1-1 0,0 0 0,0 0 0,-1-1 1,1 0-1,1 0 0,-1-1 0,0 0 0,0-1 0,0 0 0,1 0 0,-1 0 0,0-1 0,0-1 1,0 1-1,0-1 0,0 0 0,0-1 0,-1 0 0,1 0 0,-1-1 0,11-7 0,6-11-5362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41.4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1 9482,'0'0'9527,"-1"7"-8872,-5 65 551,6-64-1139,0 1 0,1-1 0,-1 1 0,2-1 0,-1 0 0,1 0 0,5 13 0,-6-17-84,1 0 0,0 0 0,0 0 0,1 0 0,-1 0 0,1 0 0,0-1 0,4 5 0,-4-7-87,-1 1 0,1-1 0,0 0 0,-1 1 0,1-1 0,0 0 0,0-1 0,0 1 0,0-1 0,0 1 0,0-1 0,0 0 1,5 0-1,-4-1-7,-1 0 0,0 0 0,1 0 0,-1-1 0,0 1 0,0-1 0,0 0 0,0 0 0,0 0 0,0 0 0,-1 0 0,1 0 1,-1-1-1,1 0 0,-1 1 0,0-1 0,0 0 0,0 0 0,0 0 0,1-4 0,4-7-110,0 1-1,-1-1 1,7-23-1,-11 30 267,0-2 472,1 0 0,-1-1-1,-1 1 1,1-15 1521,-2 28-1663,0 6-244,1-1 0,-1 1 0,2 0 1,-1-1-1,1 1 0,1-1 0,0 1 0,6 13 0,-7-19-157,0-1 0,0 1 0,0-1 0,0 0 0,1 0 0,-1 0 0,1 0 0,0 0 0,0-1 0,0 1 0,0-1 0,1 0 0,-1 0 0,0 0 0,1 0 0,0 0 0,-1-1 0,1 0 0,0 0 0,0 0 0,0 0 0,0 0 0,-1-1 0,8 0 0,-2 0-658,-1 0 1,1 0-1,-1-1 1,0 0 0,1-1-1,12-4 1,9-10-6744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42.1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134 11 10658,'0'0'9966,"-15"-2"-9570,-49-6-83,63 8-304,0 0 1,0 0-1,0 0 1,0 0 0,0 0-1,0 0 1,0 0 0,0 0-1,0 1 1,0-1 0,0 0-1,0 1 1,0-1 0,0 0-1,0 1 1,1-1 0,-1 1-1,0 0 1,0-1-1,0 1 1,1 0 0,-1-1-1,0 1 1,1 0 0,-1 0-1,1-1 1,-1 1 0,1 0-1,-1 0 1,1 0 0,-1 0-1,1 1 1,0 30 92,1-22-98,0-5 2,-1 0 1,1 1 0,1-1 0,-1 0 0,1 0 0,0 0 0,0-1-1,1 1 1,-1 0 0,7 7 0,-6-6-9,1-1 1,-1 1 0,0-1-1,-1 1 1,1 0-1,1 7 1,-3-9 11,0 0 0,0 0 0,0 0 0,-1 0 0,0 0 0,0 0 0,0 1 0,0-1 0,-2 6 0,2-9 11,-1 1 0,0 0 1,-1-1-1,1 1 0,0-1 0,0 0 1,-1 1-1,1-1 0,0 0 0,-1 0 0,0 0 1,1 0-1,-1 0 0,1 0 0,-1 0 1,0-1-1,0 1 0,0 0 0,1-1 1,-1 0-1,0 1 0,0-1 0,-3 0 0,0 1 2,-28 12 92,32-12-135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44.0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206 24 8482,'0'0'8607,"-19"-5"-7673,-62-13-76,77 18-787,1-1 0,0 1-1,-1 0 1,1 0-1,0 1 1,-1-1-1,1 1 1,0 0-1,-1-1 1,1 1 0,0 1-1,0-1 1,0 0-1,0 1 1,0 0-1,0-1 1,0 1 0,1 0-1,-1 0 1,1 1-1,-1-1 1,1 1-1,0-1 1,0 1 0,0 0-1,-2 3 1,1-2 30,0 1-48,0 0-1,0 1 0,0-1 0,1 1 0,0-1 0,0 1 0,1 0 0,0 0 0,0 0 0,0 0 1,0 0-1,1 0 0,0 0 0,1 10 0,0-13-68,-1 0 0,0 0 0,1 1 1,0-1-1,0 0 0,0 0 0,0 1 0,0-1 1,1 0-1,-1 0 0,1-1 0,0 1 0,0 0 1,0 0-1,0-1 0,0 1 0,0-1 0,1 0 1,-1 0-1,1 0 0,0 0 0,0 0 0,0 0 1,0-1-1,0 0 0,6 3 0,-3-3-450,1 1 1,0-1-1,0 0 0,0 0 0,0-1 0,0 0 0,-1-1 0,1 1 1,11-3-1,-14 1 79,0 1 1,0-1-1,0 0 0,-1 0 1,1 0-1,-1-1 1,1 0-1,-1 1 0,0-1 1,0 0-1,0 0 1,0-1-1,0 1 1,-1 0-1,0-1 0,3-5 1,-2 3 267,0 1 1,-1-1-1,0 0 1,0 1 0,0-1-1,-1 0 1,1-11-1,0-25 8736,-4 44-8403,1 1 0,0-1 0,0 0 0,0 0 0,0 1 0,0-1 0,0 0 0,1 1 0,-1-1 0,1 1 0,-1 4 0,0 84 885,1-88-1094,0 0 1,1 0 0,-1 0-1,1 0 1,-1-1 0,1 1 0,0 0-1,0 0 1,0 0 0,1-1 0,-1 1-1,1 0 1,-1-1 0,1 1-1,0-1 1,0 0 0,2 3 0,0-2-7,1 1 0,-1-1 1,1 0-1,-1-1 0,1 1 1,0-1-1,0 0 0,0 0 0,7 2 1,-3-2-391,0 0 0,0-1 0,0 0 0,0 0 0,10-1 0,-12-1-597,0 1 1,0-1-1,-1-1 0,1 1 1,0-1-1,9-4 0,18-14-7964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44.4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13339,'0'0'8120,"0"30"-7785,1 99-24,1-89-116,2 0 0,1 1 0,15 54 0,-1-9-251,-15-70-9,-2-13-1285,-1-26-10758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44.7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15011,'0'0'5417,"180"18"-5417,-140-10-192,1 4-936,-13-4-3457,-4-2-3489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45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1 12603,'0'0'8008,"-2"26"-7641,0-2-268,-6 148 426,2 208-64,6-378-661,1-4-526,5-15 279,-2 1 1,5-26 0,-7 27 303,1 1 0,1-1 0,0 1 0,10-21 0,-13 32 153,1-1 0,0 1 0,0 0 1,1-1-1,-1 1 0,1 0 0,-1 0 0,1 1 1,5-5-1,-7 6 5,0 1 0,1-1 0,-1 0 0,0 1 0,0 0 0,0-1 0,1 1 0,-1 0 0,0-1 0,0 1 0,1 0 0,-1 0 0,0 0-1,1 0 1,-1 0 0,0 1 0,0-1 0,1 0 0,-1 1 0,0-1 0,0 0 0,1 1 0,-1 0 0,0-1 0,0 1 0,0 0 0,0-1 0,0 1 0,0 0 0,0 0 0,0 0 0,0 0 0,0 0 0,-1 0 0,2 1 0,4 6 25,-1 1 0,0-1 0,0 1 0,-1 0 0,0 0 0,-1 0 0,1 1 0,-2-1 0,1 1 0,-2 0 0,1-1 0,-1 1 0,-1 19 0,0-27-27,-1-1-1,1 1 0,-1 0 0,1 0 1,-1-1-1,0 1 0,0 0 0,0-1 1,0 1-1,0-1 0,0 1 0,0-1 1,0 1-1,-1-1 0,1 0 1,0 0-1,-1 0 0,1 1 0,-1-1 1,1-1-1,-1 1 0,0 0 0,1 0 1,-1-1-1,0 1 0,0-1 0,0 1 1,1-1-1,-5 1 0,-6 1-26,-1 0-1,0-1 0,-13-1 1,23 0-170,0 0-1,0 0 1,0 0 0,0 0 0,0-1 0,1 1 0,-1-1 0,0 0-1,0 0 1,0 0 0,1 0 0,-1 0 0,0-1 0,1 1 0,-1-1-1,1 0 1,0 0 0,0 0 0,-1 0 0,1 0 0,0 0 0,1 0-1,-1-1 1,0 1 0,-1-5 0,-5-18-5332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45.8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1 121 12219,'0'0'7400,"29"-5"-7137,90-18-259,-114 22-45,0 1 0,0-1 1,0 0-1,-1-1 0,1 1 1,0-1-1,-1 0 0,1 0 1,-1-1-1,0 1 0,6-5 1,-9 5 10,0 1 0,0-1 1,0 1-1,-1-1 0,1 0 1,0 1-1,-1-1 0,0 0 1,1 1-1,-1-1 1,0 0-1,0 1 0,0-1 1,0 0-1,0 0 0,0 1 1,-1-1-1,1 0 0,0 1 1,-1-1-1,0-2 0,0 2 62,0 1-1,-1-1 0,1 0 1,0 0-1,-1 0 0,1 1 0,-1-1 1,1 1-1,-1-1 0,0 1 1,0 0-1,0 0 0,1 0 0,-1 0 1,0 0-1,0 0 0,0 0 1,-1 1-1,1-1 0,0 0 0,0 1 1,0 0-1,0 0 0,-3 0 1,-5-1 312,0 0 1,1 1 0,-1 0-1,-13 2 1,21-1-300,0-1-1,1 1 1,-1-1-1,0 1 1,0 0-1,1 0 1,-1-1-1,1 1 1,-1 0-1,1 0 1,-1 1-1,1-1 1,0 0-1,-1 0 1,1 1-1,0-1 1,0 1 0,0-1-1,-1 3 1,0 0 14,0 0 1,1 1 0,-1-1 0,1 0 0,0 1 0,0-1 0,0 10 0,0-8-43,1-1 1,0 1-1,1 0 0,-1 0 1,1 0-1,0 0 0,1-1 1,-1 1-1,1 0 0,0-1 1,0 0-1,6 9 0,-3-8-40,0-1 0,1 0-1,0-1 1,0 1-1,0-1 1,0 0 0,1-1-1,0 1 1,0-1 0,0-1-1,0 1 1,0-1 0,9 1-1,-5-1-587,0 0 0,0-1-1,15-1 1,-17 0-775,0-1 0,0 0-1,0-1 1,10-2 0,16-13-9356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46.3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175 25 9402,'0'0'10533,"-9"-4"-10176,0 0-200,0 0-1,0 1 1,-1 0-1,1 1 1,-17-2-1,23 4-114,-1-1 0,1 1 0,0 0 1,-1 0-1,1 1 0,0-1 0,0 1 0,-1 0 0,1-1 0,0 1 0,0 1 0,0-1 0,0 0 0,0 1 1,0-1-1,0 1 0,1 0 0,-1 0 0,0 0 0,1 0 0,0 1 0,-1-1 0,1 1 0,-2 2 0,1 3-11,0-1-1,0 1 1,1-1-1,0 1 0,0 0 1,0 0-1,1 0 0,1 0 1,-1 0-1,2 14 1,-1-17-35,0-3 0,0 1-1,1-1 0,-1 1 1,1-1-1,-1 0 1,1 1-1,0-1 1,0 1-1,0-1 0,0 0 1,1 0-1,-1 0 1,0 0-1,1 0 0,0 0 1,-1 0-1,1 0 1,0 0-1,0-1 1,0 1-1,0-1 0,0 0 1,0 1-1,0-1 1,1 0-1,-1 0 1,0 0-1,1-1 0,-1 1 1,5 0-1,9 2-421,-1-1-1,1 0 1,28-2 0,-30 0-271,-11 0 496,0 0 0,-1 0 0,1 0 0,0 0 1,-1-1-1,1 1 0,0-1 0,-1 0 0,1 0 0,-1 1 1,1-2-1,-1 1 0,0 0 0,1 0 0,-1-1 1,0 1-1,4-4 0,-4 2 189,0 0 0,-1 0 0,1 0 0,-1 0 0,1 0 0,-1 0 0,0 0 0,0 0 0,-1 0 0,1 0 0,-1-1 0,1 1 0,-1 0 0,0-6 0,0 6 215,0 3-136,0 0 0,0-1 0,0 1 1,0 0-1,1-1 0,-1 1 0,0-1 0,0 1 0,0 0 0,0-1 0,0 1 0,0-1 0,0 1 0,0 0 0,-1-1 0,1 1 0,0-1 0,0 1 0,0 0 0,0-1 0,0 1 0,-1 0 0,1-1 1,0 1-1,0 0 0,-1-1 0,1 1 0,0 0 0,0 0 0,-1-1 0,1 1 0,0 0 0,-1 0 0,1-1 0,0 1 0,-1 0 0,1 0 0,0 0 0,-1 0 0,1 0 0,-1-1 0,1 1 0,0 0 0,-1 0 1,1 0-1,0 0 0,-1 0 0,1 0 0,-1 0 0,1 0 0,0 1 0,-1-1 0,0 0 0,1 1-25,-1-1 0,0 1 0,1-1 0,-1 1-1,1-1 1,0 1 0,-1 0 0,1-1 0,-1 1 0,1 0 0,0-1 0,0 1 0,-1 0 0,1 0 0,0-1-1,0 1 1,0 0 0,0 0 0,0 0 0,0-1 0,0 1 0,0 0 0,0 1 0,0 28 272,0-22-171,0 40 166,5 130 78,-4-134-304,-3-43-70,-1 0-1,0-1 1,0 1 0,0 0 0,1-1 0,-1 0-1,0 1 1,0-1 0,0 0 0,0-1 0,-3 1-1,4-1-23,-1 2-13,1-1 0,-1 0 0,1 0-1,-1 0 1,1 0 0,0-1 0,-1 1-1,1-1 1,-1 0 0,1 1 0,0-1-1,0 0 1,-1 0 0,1-1 0,0 1-1,0 0 1,0-1 0,0 1 0,0-1-1,1 1 1,-1-1 0,0 0 0,-1-3-1,1 0-468,0 0 0,0 0-1,1 0 1,-1 0-1,1 0 1,1 0 0,-1 0-1,1 0 1,0-9 0,0-9-4104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42.9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58 63 3833,'0'0'15735,"-6"-14"-15083,2 5-558,-13-27 92,17 36-182,0 0-1,0-1 1,0 1 0,-1 0-1,1 0 1,0-1 0,0 1-1,0 0 1,0 0-1,0 0 1,-1 0 0,1-1-1,0 1 1,0 0 0,0 0-1,0 0 1,-1 0-1,1 0 1,0 0 0,0-1-1,-1 1 1,1 0 0,0 0-1,0 0 1,0 0-1,-1 0 1,1 0 0,0 0-1,0 0 1,-1 0 0,1 0-1,0 0 1,0 0 0,-1 0-1,1 0 1,0 0-1,0 0 1,0 1 0,-1-1-1,1 0 1,0 0 0,-6 21 265,-11 438 1195,17-459-1501,4 47-156,6-27-1174,-9-19 1002,0 0 0,0 0 0,0 0 0,0 0 0,0 0-1,0 0 1,1 0 0,-1-1 0,0 1 0,1 0 0,-1-1 0,3 2 0,5-1-5140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46.7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5777,'0'0'13243,"-6"159"-13107,18-145-48,0-2-88,-7-12-264,13 0-1160,-1-17-2401,-5-9-5809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47.0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12819,'0'0'4889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47.4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8026,'0'0'13539,"1"3"-13469,14 47-55,-8-23-72,1 0 1,14 27 0,-22-53 12,0-1 0,1 0 0,-1 1 0,0-1 0,1 1 0,-1-1 0,0 0 0,1 1 0,-1-1 0,1 0 0,-1 0 0,0 1 0,1-1 0,-1 0 0,1 0 0,-1 1 0,1-1 0,-1 0 0,1 0 0,-1 0 0,1 0 0,-1 0 0,1 0 0,-1 0 0,1 0 0,-1 0 0,1 0 0,-1 0 0,1 0 0,-1 0 0,1 0 0,-1-1 0,1 1 0,-1 0 0,0 0 0,1 0 0,-1-1 0,1 1 0,-1 0 0,1-1 0,16-13-761,2-16-293,-16 24 1163,0 1 1,1 0-1,-1 0 0,1 0 0,0 0 0,0 0 0,1 1 0,-1-1 0,11-6 910,-14 12-889,0 0 0,-1 0 0,1 0 0,0 0 0,-1 0 0,1 0 0,-1 0 0,0 0 0,1 1 0,-1-1 0,0 0 0,1 0 0,-1 0 0,0 1 0,0-1 0,0 0 0,0 0 0,-1 2 0,2 4 152,10 56 533,-10-58-752,0 0 0,1 0 0,-1-1-1,1 1 1,1 0 0,-1-1 0,1 1 0,-1-1 0,1 0 0,6 7 0,-6-9-117,0-1 0,0 1 1,0-1-1,0 1 0,0-1 0,0 0 0,0 0 1,0 0-1,0-1 0,1 1 0,-1-1 0,0 0 0,0 1 1,1-2-1,-1 1 0,0 0 0,1-1 0,-1 1 0,6-3 1,14-9-4138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50.3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33 10138,'0'0'5885,"11"-2"-5801,47-12 665,-57 14-687,0-1 1,-1 1 0,1 0-1,0 0 1,-1 1 0,1-1 0,-1 0-1,1 0 1,0 0 0,-1 0-1,1 1 1,0-1 0,-1 0 0,1 0-1,-1 1 1,1-1 0,-1 0-1,1 1 1,-1-1 0,1 1-1,-1-1 1,1 1 0,-1-1 0,0 1-1,1-1 1,-1 1 0,0-1-1,1 1 1,-1-1 0,0 1 0,0 0-1,1-1 1,-1 1 0,0-1-1,0 1 1,0 0 0,0-1 0,0 1-1,0 0 1,0 0 0,1 35 124,-1-28 42,0 86-26,0-93-155,7-12-445,3-8-4,-6 7 147,0 0-1,1 1 1,0-1-1,1 1 1,0 0-1,1 1 1,0-1-1,1 1 1,0 1-1,12-13 1,-19 21 318,-1 1 1,1-1-1,0 0 0,-1 0 1,1 1-1,0-1 1,-1 0-1,1 1 0,0-1 1,0 1-1,0-1 0,0 1 1,0-1-1,0 1 1,0 0-1,0 0 0,0-1 1,0 1-1,0 0 0,0 0 1,0 0-1,0 0 1,0 0-1,0 0 0,0 0 1,0 0-1,0 0 1,0 1-1,0-1 0,-1 0 1,1 1-1,0-1 0,0 1 1,0-1-1,0 1 1,0-1-1,0 1 0,-1-1 1,1 1-1,0 0 0,0 0 1,-1-1-1,1 1 1,-1 0-1,1 0 0,-1 0 1,1-1-1,-1 1 1,1 1-1,3 7 107,0 0-1,0 0 1,-1 0 0,3 11-1,-3-10-173,1 12-140,5 12-127,-8-33-206,-1 1-1,1-1 1,0 0-1,0 1 1,0-1-1,0 0 1,0 0-1,0 0 1,0 0-1,1 0 1,-1 0-1,2 1 1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50.6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1 808,'0'0'18596,"0"133"-18484,0-110-112,0-15 0,6-2-776,12-6-1464,-1 0-2097,-6-14-6970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50.9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7818,'0'0'7681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51.3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11346,'0'0'8957,"3"6"-8762,2 11-123,0 1 0,-2 0 0,0-1 0,-1 1 0,0 0 0,-2 20 0,0-38-126,13-32-423,-9 21 462,1 0 1,0 1-1,0-1 1,14-17-1,-18 26 44,1 0 1,-1 1-1,0-1 0,1 0 0,-1 1 1,1-1-1,0 1 0,0 0 0,-1-1 1,1 1-1,0 0 0,0 0 0,0 0 1,0 0-1,0 1 0,0-1 0,0 0 1,0 1-1,1 0 0,-1-1 0,0 1 1,0 0-1,0 0 0,0 0 0,1 0 1,-1 1-1,0-1 0,0 1 0,0-1 1,0 1-1,0 0 0,0-1 0,0 1 1,3 2-1,-1 0-5,-1 0-1,1 0 1,-1 1-1,1 0 1,-1-1 0,0 1-1,0 0 1,0 1 0,-1-1-1,0 0 1,0 1 0,0-1-1,0 1 1,-1 0 0,1 0-1,0 7 1,1 8-515,0 0 1,-1 34-1,-2-51 55,1 7-1212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51.6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399 0 9250,'0'0'11984,"-24"10"-11497,-77 35-166,95-42-318,1 0 0,0 0-1,0 1 1,0-1 0,0 1 0,1 1-1,0-1 1,-1 1 0,2-1 0,-1 1-1,0 0 1,1 1 0,0-1 0,0 1 0,1-1-1,-1 1 1,1 0 0,1 0 0,-1 0-1,1 0 1,0 0 0,0 0 0,0 0-1,1 0 1,0 0 0,2 11 0,-1-16-70,-1 1 1,1-1-1,0 0 0,0 1 1,0-1-1,0 0 1,0 1-1,1-1 0,-1 0 1,0 0-1,1 0 1,-1 0-1,0 0 0,1 0 1,-1-1-1,1 1 1,0 0-1,-1-1 0,1 1 1,-1-1-1,1 0 1,0 1-1,-1-1 0,1 0 1,0 0-1,3 0 1,45-3-3112,-47 3 2933,1-1 0,-1 1-1,0-1 1,0 0 0,0 0 0,0 0-1,0-1 1,-1 1 0,1-1 0,0 0-1,-1 1 1,1-1 0,-1 0 0,1 0-1,-1-1 1,0 1 0,0-1 0,0 1 0,2-4-1,8-24 455,-8-3 4967,-5 32-5052,0 1 0,0 0 0,1 0 0,-1 0 0,0 0 0,1 1 0,-1-1 0,0 0 0,0 0 0,1 0 0,-1 0 0,0 1 0,1-1 0,-1 0 1,0 1-1,1-1 0,-1 1 0,1-1 0,-1 0 0,0 1 0,1 0 0,-1-1 0,1 1 0,0-1 0,-1 1 0,1-1 0,-1 1 0,1 0 0,-1 0 0,-2 11 4,0-1-1,0 1 1,1-1 0,1 1-1,0 0 1,0 0 0,1 0-1,3 17 1,-2 11 45,5 238 241,-6-276-406,0 0 1,0 0-1,0 0 0,0 0 0,0 0 0,-1 0 1,1-1-1,-1 1 0,1 0 0,-1 0 0,1 0 0,-1 0 1,0-1-1,0 1 0,0 0 0,0-1 0,0 1 0,-1 0 1,1-1-1,-2 3 0,-1-3 19,1 1 0,0-1-1,0 0 1,-1 1 0,1-1 0,-1-1 0,1 1 0,-1-1-1,1 1 1,-7-1 0,-1 1-29,0 0 0,1-1 0,-1 0 0,0-1 0,0-1 0,1 1 0,-1-1 0,1-1 0,0 0 1,-1-1-1,1 0 0,-18-10 0,15 5-128,0 0 1,1 0-1,-22-22 1,28 25-518,1 0 0,1-1 0,-1 1 0,1-1 0,0 0 0,1 0 0,-1 0 0,2 0 0,-5-14 0,1-1-6571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53.2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169 38 5817,'0'0'14858,"0"-1"-14751,0 0 1,0 0-1,0 0 0,-1 0 1,1 0-1,0 0 0,0 0 1,-1 0-1,1 0 0,-1 1 1,1-1-1,-1 0 0,1 0 1,-1 0-1,1 0 0,-2 0 0,-3-1-114,1 1-1,-1 0 0,0 0 0,0 0 0,0 1 0,0-1 0,0 1 0,0 0 0,0 1 0,0-1 0,1 1 0,-1 0 0,0 0 0,0 1 0,0-1 0,1 1 0,-1 0 0,1 1 0,0-1 0,-1 1 0,-3 2 0,4-1 11,-1 0 0,1 1-1,0-1 1,0 1 0,0 0-1,0 0 1,1 0 0,0 0 0,0 1-1,1-1 1,-1 1 0,1 0-1,0 0 1,1 0 0,0-1-1,-1 2 1,1 5 0,1-6 8,-1-1 1,1 1 0,0 0 0,0 0-1,1-1 1,0 1 0,0 0-1,0-1 1,1 1 0,0-1-1,0 1 1,5 8 0,-5-10-7,1-1 0,0 1 0,1-1 0,-1 1 0,1-1 0,-1 0 0,1 0 1,0-1-1,0 1 0,0-1 0,0 1 0,1-2 0,-1 1 0,1 0 0,-1-1 0,6 1 1,-3 0-32,0 0 1,1-1 0,-1 1-1,1-2 1,-1 1 0,1-1 0,-1-1-1,1 1 1,-1-1 0,0 0 0,1-1-1,7-2 1,-11 2-53,1-1 0,0 1 0,-1-1 0,1 0 0,-1 0 1,0 0-1,0-1 0,0 1 0,0-1 0,-1 0 0,1 0 0,-1-1 0,0 1 0,0-1 0,-1 1 0,0-1 0,3-7 0,-1-1-76,-1 1 0,0-1 0,-1 1 0,-1-1 0,0 0 1,-1 0-1,-1-13 0,1 1-56,0 23 184,0 0 0,1 1 1,-1-1-1,0 0 0,0 1 1,0-1-1,-1 0 0,1 0 0,0 1 1,-1-1-1,1 1 0,-1-1 1,1 0-1,-1 1 0,0-1 1,0 1-1,0-1 0,1 1 0,-1 0 1,-1-1-1,1 1 0,0 0 1,0 0-1,0 0 0,-1 0 1,1 0-1,-1 0 0,1 0 0,0 0 1,-1 0-1,0 1 0,1-1 1,-1 0-1,1 1 0,-1 0 1,0-1-1,1 1 0,-1 0 0,0 0 1,1 0-1,-1 0 0,0 0 1,-1 0-1,2 2-267,1-1 0,0 0-1,0 1 1,0-1 0,0 0 0,0 0-1,0 1 1,0-1 0,0 0 0,0 1 0,1-1-1,-1 0 1,2 3 0,2 0 295,1 1-1,0-1 1,0 0 0,1 0-1,-1 0 1,1-1 0,0 0-1,0 0 1,0-1 0,0 1-1,1-1 1,-1-1 0,1 1-1,7 0 1,13 2 1206,0-1-1,31-1 0,-50-3-1230,-1 1-1,1-1 0,0 0 1,0 0-1,-1-1 0,1 0 0,-1-1 1,10-3-1,-15 4-14,1 1 0,0-1 0,-1 1 0,1-1 0,-1 0-1,1 0 1,-1 0 0,0 0 0,0 0 0,0 0 0,0-1 0,0 1 0,-1-1 0,1 1 0,-1-1 0,1 0 0,-1 1-1,0-1 1,0 0 0,0 0 0,0 0 0,-1 0 0,1 0 0,-1-5 0,-22 8 1890,19 0-1769,0 0 0,1 1 0,-1 0 0,0-1 0,1 1-1,-1 0 1,1 0 0,-1 1 0,1-1 0,-1 0 0,1 1-1,0-1 1,0 1 0,-1 0 0,1 0 0,1 0 0,-1 0 0,0 0-1,0 0 1,1 1 0,-1-1 0,1 1 0,0-1 0,0 1-1,0-1 1,-2 6 0,0 2 42,0 1 1,1-1-1,0 1 0,0 0 1,1 18-1,2 17 66,2 1 0,2-1 1,2-1-1,17 57 0,-18-74-164,-1 0-1,-1 0 1,-2 0-1,-2 42 1,0-66-29,0-3-5,-1 0 0,0 0 0,0 0 0,0 0 1,0 0-1,-1-1 0,1 1 0,0 0 0,0-1 0,0 1 1,0-1-1,-1 1 0,1-1 0,0 1 0,-1-1 0,1 0 0,0 0 1,-1 0-1,1 0 0,0 0 0,-1 0 0,-1 0 0,-1 0 10,0 0-1,1 0 0,-1 0 0,0 0 1,0-1-1,0 1 0,0-1 0,-5-2 0,6 0 5,-1 0 0,1 1-1,0-2 1,0 1-1,0 0 1,0-1-1,1 1 1,-1-1-1,1 0 1,0 0-1,0 0 1,0 0-1,-1-6 1,1 4 1,0-1 0,0 1 0,1 0 0,0-1-1,1 1 1,-1 0 0,1-1 0,0 1 0,2-9 0,-1 13-7,0 0-1,0 0 1,0 0-1,0 0 1,0 1-1,1-1 0,-1 0 1,1 1-1,-1-1 1,1 1-1,0-1 1,0 1-1,-1 0 1,1-1-1,0 1 1,0 0-1,4-1 1,43-16-55,-37 14 0,132-42-3349,-98 28-1730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55.5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151 33 1800,'0'0'14596,"2"-4"-12683,0 1-1460,-1 2-331,0 0 1,0 0 0,0 0 0,-1-1 0,1 1 0,-1 0 0,1 0-1,-1 0 1,1-1 0,-1 1 0,0 0 0,1-1 0,-1-1 0,-1 3-73,1-1 0,0 1 0,-1-1 1,1 1-1,-1-1 0,1 1 0,-1-1 0,1 1 1,-1 0-1,1-1 0,-1 1 0,1 0 0,-1 0 1,1-1-1,-1 1 0,1 0 0,-1 0 0,0 0 1,1 0-1,-1 0 0,0 0 0,1 0 0,-1 0 1,1 0-1,-2 0 0,-24 0 20,20 0 18,1 0-77,1 1 1,0-1 0,-1 1-1,1 0 1,0 0-1,0 0 1,0 1 0,0-1-1,0 1 1,0 0 0,0 0-1,0 1 1,1-1-1,-1 1 1,1-1 0,0 1-1,0 0 1,0 0 0,0 1-1,0-1 1,1 1-1,-1-1 1,1 1 0,0 0-1,0 0 1,0 0 0,-1 5-1,-2 6 16,1-1 1,1 1-1,0 1 0,1-1 0,0 0 1,1 21-1,1-35-37,0 1 0,1-1 0,-1 0 0,0 0 0,1 0 0,-1 0 0,1 0 0,-1 0 0,1 0 0,-1 0 1,1 0-1,0 0 0,-1 0 0,1-1 0,0 1 0,0 0 0,0 0 0,0-1 0,0 1 0,-1 0 0,1-1 0,0 1 0,1-1 0,-1 0 0,0 1 0,0-1 1,0 0-1,0 1 0,0-1 0,0 0 0,2 0 0,42 2-927,-36-2 531,-6 0 192,0 0-1,1-1 1,-1 1-1,0-1 0,0 1 1,0-1-1,1 0 0,-1-1 1,0 1-1,0 0 1,-1-1-1,1 1 0,0-1 1,0 0-1,-1 0 0,3-3 1,-1 1-271,0-1-1,0 0 1,0 1 0,-1-2 0,0 1 0,0 0 0,-1-1-1,3-6 1,0-1-50,-2 0 0,5-25 0,-4-21 8580,-4 92-6967,1-21-999,1 0-1,0 0 1,1-1-1,0 1 1,1-1 0,0 0-1,0 0 1,2 0-1,-1 0 1,1-1 0,1 0-1,0 0 1,0-1-1,13 13 1,-17-20-327,-1 0 1,1 0 0,0-1-1,0 1 1,0-1-1,1 0 1,-1 1-1,0-1 1,0-1 0,1 1-1,-1 0 1,0-1-1,1 0 1,-1 0-1,0 0 1,1 0 0,3-1-1,6 1-2052,11 0-4026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43.2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1 153 3081,'0'0'16410,"19"-1"-15961,63-5-242,-77 5-254,-1 0 0,1 0 0,0-1 0,0 1 0,0-1 0,-1 0 1,1-1-1,-1 1 0,0-1 0,0 1 0,0-1 0,0-1 0,0 1 0,0 0 0,-1-1 0,0 0 0,1 0 1,-1 0-1,-1 0 0,1 0 0,-1-1 0,0 1 0,0-1 0,0 0 0,0 1 0,-1-1 0,0 0 0,0 0 1,0 0-1,0 0 0,-1 0 0,0 0 0,-1-6 0,1 11 60,0-1 1,0 0-1,0 1 0,0-1 1,0 0-1,-1 1 0,1-1 1,0 0-1,0 1 0,-1-1 1,1 0-1,-1 1 0,1-1 1,0 1-1,-1-1 0,1 1 1,-1-1-1,1 1 0,-1-1 1,1 1-1,-1-1 0,0 1 1,1 0-1,-1-1 0,0 1 1,-25-5 256,21 4-213,0 1 0,0 1 0,0-1 0,0 1 0,0 0 0,0 0 0,0 0 0,-5 3 0,4 0 27,1 0 0,0 0 1,0 0-1,0 0 0,1 1 1,-1 0-1,1 0 1,0 0-1,1 0 0,-1 1 1,1 0-1,0-1 1,1 1-1,-5 12 0,3-4 31,0 1 0,1-1-1,1 1 1,0 0 0,1 21-1,1-34-112,0 1-1,0 0 1,0 0 0,1-1-1,-1 1 1,1 0-1,0-1 1,0 1 0,0-1-1,0 1 1,0-1-1,1 1 1,-1-1-1,1 0 1,-1 1 0,1-1-1,0 0 1,0 0-1,0 0 1,0-1 0,0 1-1,0 0 1,1-1-1,-1 1 1,0-1 0,1 0-1,0 0 1,4 2-1,4 0-647,0-1 0,0 0 0,0 0 0,1-1 0,17-1 0,-2 0-5068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56.1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 9394,'0'0'9243,"2"22"-8333,0 2-692,-1 3 58,1 0 0,1-1 1,12 42-1,-14-63-276,1 0 0,0-1 0,0 1 0,1-1 0,0 1 0,0-1 0,0 0 0,0 0 0,0 0 0,1 0 0,0-1 1,-1 0-1,1 1 0,1-1 0,-1-1 0,0 1 0,1 0 0,-1-1 0,10 3 0,-10-4-220,0 1 0,0-1 0,0-1 0,0 1 0,1 0 0,-1-1 0,0 0 1,0 0-1,0 0 0,1-1 0,-1 1 0,0-1 0,0 0 0,0 0 0,0-1 0,0 1 0,0-1 0,0 0 0,0 0 0,-1 0 0,1 0 1,-1-1-1,6-4 0,-4 1-454,1 0 1,-1-1 0,0 1 0,-1-1 0,0 0 0,0-1-1,0 1 1,-1 0 0,0-1 0,-1 0 0,2-8-1,4-36-281,-6-3 8364,-3 55-7239,0 0-1,0 1 1,0-1-1,0 0 1,0 0 0,1 0-1,-1 0 1,0 1-1,0-1 1,0 0-1,0 1 1,1-1-1,-1 1 1,0-1-1,1 1 1,-1-1 0,0 1-1,1-1 1,-1 1-1,0 0 1,1-1-1,-1 1 1,1 0-1,-1 0 1,1-1-1,0 1 1,-1 0 0,1 0-1,0 0 1,0-1-1,-1 1 1,1 0-1,0 0 1,0 2-1,-3 35-21,3-32 301,0 17-105,-1-7-201,1-1 0,1 0 1,0 1-1,1-1 0,5 21 0,-6-32-142,1-1 0,-1 1 0,1-1 0,-1 0 0,1 1 1,0-1-1,0 0 0,0 0 0,1 0 0,-1-1 0,1 1 0,0-1 0,-1 1 0,1-1 0,0 0 1,0 0-1,1 0 0,-1 0 0,0 0 0,1-1 0,-1 0 0,1 0 0,-1 0 0,1 0 0,-1 0 0,1-1 1,7 1-1,-7 0-108,0-1 1,1 0 0,-1 0 0,0 0-1,0-1 1,1 1 0,-1-1 0,0 0-1,0 0 1,0 0 0,0-1 0,0 1-1,0-1 1,5-3 0,-5 1-118,0 0 0,0 0 1,-1 0-1,1-1 0,-1 1 1,0-1-1,0 0 0,-1 1 1,1-1-1,2-9 0,1-3-261,-1 0 0,-1 0 0,-1 0-1,0 0 1,-1 0 0,-1-1-1,0 1 1,-2-1 0,-2-17-1,3 32 599,-1 0-1,0-1 0,0 1 0,0 0 1,0 0-1,-1 0 0,1 0 0,-1 1 1,0-1-1,0 0 0,0 1 0,-4-5 1,5 6-74,0-1 1,-1 1-1,1 0 1,0 0 0,-1 0-1,1 0 1,-1 0-1,1 1 1,-1-1 0,1 0-1,-1 1 1,0-1 0,1 1-1,-1-1 1,0 1-1,1 0 1,-1 0 0,0 0-1,1 0 1,-1 0 0,0 0-1,1 0 1,-1 0-1,0 1 1,1-1 0,-1 1-1,-2 0 1,3 0-91,1-1 0,-1 1 0,0 0 1,1-1-1,-1 1 0,1 0 0,0-1 0,-1 1 0,1 0 0,-1 0 1,1-1-1,0 1 0,0 0 0,-1 0 0,1-1 0,0 1 1,0 0-1,0 0 0,0 0 0,0 1 0,2 6-2874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56.5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123 0 9794,'0'0'10444,"-18"14"-9792,-56 47-207,71-58-414,0 0 0,0 0-1,1 0 1,-1 0 0,1 0-1,0 1 1,0-1 0,0 1-1,1 0 1,-1-1 0,1 1-1,0 0 1,0 0 0,0 0-1,0 0 1,1 0 0,-1 0-1,1 0 1,0 0 0,0 0-1,1 4 1,0 6 72,-1-11-98,0 0-1,1 0 1,-1 1 0,1-1 0,-1 0-1,1 0 1,0 0 0,0-1 0,1 1 0,-1 0-1,0 0 1,1-1 0,0 1 0,0 0 0,0-1-1,0 0 1,0 1 0,0-1 0,0 0-1,1 0 1,-1 0 0,1-1 0,-1 1 0,1-1-1,0 1 1,0-1 0,0 0 0,0 0 0,0 0-1,0 0 1,5 0 0,4 1-225,0 0 0,0-1 0,1-1 0,-1 0 0,0 0 0,23-5 0,-31 4 95,0 0 1,0 0-1,0 0 1,0 0-1,-1-1 1,1 0-1,-1 0 1,1 0-1,-1 0 1,0 0-1,0-1 1,0 1-1,0-1 1,0 0-1,0 0 1,-1 0-1,1 0 1,-1 0-1,0-1 1,0 1-1,0-1 1,-1 1-1,1-1 1,-1 0-1,0 1 1,0-1-1,0 0 1,0 0-1,-1 0 1,0 0-1,0 0 1,0 0-1,0-5 1,-1 7 57,0 1 0,0-1 0,0 0 0,0 0 0,0 1 0,0-1 0,0 1 0,0-1 0,-1 1 0,1-1 0,-1 1 0,1 0 0,-1-1 0,1 1 0,-4-1 0,-34-17-1418,10 5-2305,22 8 822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56.8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11034,'1'15'2614,"1"0"-1,4 21 0,-3-21-2187,-1 0-1,2 22 1,-4 69 113,0-106-540,0 1 0,1-1-1,-1 0 1,1 1 0,-1-1 0,0 0 0,1 1 0,-1-1 0,1 0 0,-1 1-1,1-1 1,-1 0 0,1 0 0,-1 0 0,1 0 0,0 1 0,-1-1 0,1 0-1,-1 0 1,1 0 0,-1 0 0,1 0 0,-1 0 0,1 0 0,-1-1 0,1 1-1,0 0 1,-1 0 0,1 0 0,-1 0 0,1-1 0,-1 1 0,1 0 0,-1-1-1,0 1 1,1 0 0,0-1 0,4-4-63,-1-1-1,1 0 1,-1 1-1,-1-1 1,1-1-1,-1 1 1,0 0-1,0-1 1,-1 0-1,0 1 1,0-1-1,1-7 1,0 2-61,0 1 0,1 0 0,9-19 0,-13 30 125,14-18 356,-13 18-337,0-1 0,-1 1 0,1 0 0,0-1 0,0 1 0,-1 0 0,1 0 0,0 0 0,0-1 0,-1 1 1,1 0-1,0 0 0,0 0 0,0 0 0,0 0 0,-1 1 0,1-1 0,0 0 0,0 0 0,-1 0 0,1 1 0,0-1 1,0 0-1,-1 1 0,1-1 0,0 1 0,0 0 0,2 1-18,-1 0 1,0 0-1,1 0 1,-1 0-1,0 1 1,0-1-1,0 1 1,2 3-1,-3-3-266,1 0-1,0-1 1,-1 0-1,1 1 0,0-1 1,0 0-1,0 0 1,1 0-1,2 2 0,-3-3-339,0 0 0,0 0 0,0-1 0,0 1 0,0 0-1,0-1 1,1 0 0,-1 1 0,0-1 0,3 0 0,12 0-4518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57.1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145 16 4385,'0'0'15015,"-12"-3"-14209,-42-9-225,51 12-542,1 0-1,-1 0 1,0 0-1,1 0 1,-1 1-1,0-1 1,1 1-1,-1 0 1,1 0-1,-1 0 1,1 0 0,-1 0-1,1 0 1,0 1-1,0-1 1,-1 1-1,1 0 1,0-1-1,1 1 1,-1 0-1,0 0 1,0 0-1,1 1 1,-3 3 0,1-2-3,1 1 1,-1 0-1,1 0 1,0 0 0,1 0-1,-1 0 1,1 0-1,0 1 1,-1 9 0,2-13-39,-1 0 1,1 1-1,0-1 1,0 0 0,0 0-1,1 1 1,-1-1-1,1 0 1,-1 0 0,1 0-1,0 1 1,-1-1-1,1 0 1,0 0-1,1 0 1,-1 0 0,2 2-1,-1-3-39,1 0-1,-1 1 1,1-1-1,0 0 1,-1-1 0,1 1-1,0 0 1,0-1-1,0 1 1,0-1 0,0 0-1,0 0 1,4-1-1,4 2-240,-7-1 72,0 0 0,0 1 1,0-1-1,0-1 0,1 1 1,-1-1-1,0 0 0,0 0 0,0 0 1,0 0-1,-1-1 0,7-2 1,5-8-1653,-1-1 1,0 0-1,-1-1 1,14-19-1,4-13-6053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0:57.5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1 8066,'0'0'13417,"-9"8"-12957,6-6-435,0 0 9,-1 1 0,1 0-1,-1 0 1,1 1 0,0-1 0,0 0 0,0 1 0,1 0 0,-1 0 0,1 0 0,0 0-1,0 0 1,0 0 0,1 1 0,-1-1 0,1 0 0,0 1 0,0-1 0,1 1 0,-1 5 0,1 55 272,3 0 1,18 98 0,35 70-127,-54-227-417,0 1-1,-1-1 1,0 1 0,0-1 0,-1 13 0,-18-30-4914,-4-7-3733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8:38.3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94 1 7402,'0'0'6069,"-7"0"-5684,5 0-315,0 0-1,0 0 1,0 0-1,0 0 1,0 0 0,0 1-1,0-1 1,0 1-1,0-1 1,0 1-1,0-1 1,1 1-1,-1 0 1,0 0 0,0 0-1,1 0 1,-1 1-1,0-1 1,1 0-1,-1 0 1,1 1-1,0-1 1,-1 1 0,1 0-1,0-1 1,0 1-1,0 0 1,0 0-1,0-1 1,1 1-1,-1 0 1,0 3-1,-8 24 502,1 0-1,2 1 1,1 0-1,1 0 0,1 0 1,3 49-1,0-75-555,0 0 0,0 0 0,0 0 0,1-1 0,0 1 0,-1 0 0,1 0 0,1 0 0,-1 0 0,0-1 0,1 1 0,0-1 0,0 1 0,0-1 0,0 0 0,5 6 0,-4-6-5,1-1-1,-1 0 0,1 1 1,0-1-1,-1 0 0,1-1 1,0 1-1,0-1 0,0 1 1,0-1-1,0-1 0,0 1 0,1 0 1,-1-1-1,8 0 0,-7 0-50,0-1-1,0 1 0,0-1 0,0 0 0,0 0 0,0 0 0,0-1 0,0 0 1,-1 0-1,1 0 0,0 0 0,-1-1 0,0 0 0,0 0 0,0 0 0,0 0 1,0-1-1,0 1 0,-1-1 0,0 0 0,0 0 0,0 0 0,0-1 0,-1 1 1,1-1-1,-1 0 0,0 1 0,1-7 0,2-5-117,-1 0 0,-1-1-1,0 0 1,-1 1 0,-1-1-1,0 0 1,-3-24 0,1 35 153,1 1 1,-1-1 0,0 1-1,-1 0 1,1 0-1,-1-1 1,0 1 0,0 0-1,-1 0 1,0 1-1,-4-7 1,5 9 0,0-1-1,0 1 1,0 0-1,-1-1 1,0 1-1,1 0 1,-1 0 0,0 1-1,0-1 1,0 1-1,0-1 1,0 1-1,0 0 1,0 0 0,0 0-1,0 1 1,-1-1-1,1 1 1,-5 0-1,-4-1-270,-15 1 725,27 0-595,-1 0-1,1 0 1,-1 0 0,1 0 0,-1 0 0,0 0-1,1 1 1,-1-1 0,1 0 0,-1 0-1,1 0 1,-1 1 0,1-1 0,-1 0-1,1 1 1,-1-1 0,1 0 0,0 1-1,-1-1 1,1 1 0,0-1 0,-1 1-1,1-1 1,0 1 0,-1-1 0,1 1-1,0-1 1,0 1 0,-1-1 0,1 1 0,0-1-1,0 1 1,0 0 0,0 7-4433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8:39.8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76 8970,'0'0'7788,"4"2"-7740,0-2-113,-1 0 0,1-1 0,0 1 0,0-1 0,0 0 0,0 0 0,-1 0 1,1 0-1,0-1 0,-1 1 0,0-1 0,1 0 0,-1 0 0,0-1 0,5-3 0,0-1-399,0 0 0,-1 0 0,0-1 0,11-16 0,-20 38 5691,0 41-4267,1-21-691,1 35 397,0-64-893,0 1 0,1-1-1,0 1 1,1-1 0,-1 0-1,1 0 1,0 1 0,0-1-1,4 6 1,0 4-3009,-5-5-1843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8:41.7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68 9498,'0'0'5925,"0"-7"-5405,-1 2-339,1 2-126,-1 1 0,1 0-1,0 0 1,-1 0 0,1-1 0,0 1-1,1 0 1,-1 0 0,0-1-1,0 1 1,1 0 0,0 0 0,0-3-1,0 3 5,1 1 1,-1-1-1,0 1 0,1-1 0,-1 1 0,1 0 1,0 0-1,-1-1 0,1 1 0,0 0 0,-1 1 1,1-1-1,0 0 0,0 0 0,0 1 0,0-1 1,0 1-1,0 0 0,3-1 0,46 0 48,-36 2-61,-13-2-41,-1 1 0,1 0 0,-1 0 1,1 0-1,-1 0 0,0 0 1,1 0-1,-1 1 0,1-1 0,-1 0 1,0 1-1,1-1 0,-1 1 0,0-1 1,1 1-1,-1 0 0,0-1 1,0 1-1,1 0 0,1 2 0,-2 0-1,0 0-1,-1-1 1,1 1-1,0 0 1,-1 0-1,0 0 1,1 0-1,-1 0 1,-1 5-1,1-8 0,0 5 3,-1-1 1,0 0 0,1 0-1,-2 0 1,1 0 0,0 0-1,-1 0 1,0 0 0,0 0-1,0-1 1,0 1 0,-4 4-1,-39 42 145,24-29-102,4-5-70,14-14 12,1 0 1,-1 0-1,1 1 0,-1-1 1,1 1-1,0-1 1,0 1-1,0 0 0,0-1 1,1 1-1,-1 0 1,1 0-1,-1 0 0,1 1 1,0-1-1,0 0 1,1 0-1,-1 1 1,0 5-1,7-6 45,-1-1-1,1 0 1,0 0-1,0 0 1,0-1 0,10 2-1,158 25-675,-168-27-391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8:56.5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11 3449,'-2'-3'14497,"1"3"-14331,13-3-241,1 1 1,-1 0-1,0 1 1,0 1-1,20 1 1,0 0-515,-32 0 572,1-1 1,0 1 0,-1 0-1,1 0 1,-1-1 0,1 1 0,-1 0-1,1 0 1,-1 0 0,0 0-1,1 0 1,-1 0 0,0-1-1,0 1 1,0 0 0,0 0 0,0 0-1,0 0 1,0 0 0,0 0-1,0 1 1,0 33-173,-1-27 106,1-5 74,0 0 0,-1 0 0,1 0-1,-1-1 1,0 1 0,0 0 0,0-1 0,-1 1 0,1 0 0,0-1 0,-1 1 0,0-1 0,1 0-1,-1 0 1,0 1 0,0-1 0,-1-1 0,1 1 0,0 0 0,0 0 0,-1-1 0,-4 3-1,6-2 10,1-2-21,22 3-372,-16-3 409,0 1 0,0 0 0,0 0 0,-1 0 0,1 1 0,0 0 1,-1 0-1,0 1 0,1-1 0,5 5 0,-9-5 13,0-1 0,0 1 0,-1 0 0,1 0-1,0 0 1,-1 0 0,0 0 0,1 0 0,-1 0 0,0 0 0,0 1 0,0-1 0,0 0 0,-1 1-1,1-1 1,-1 1 0,1-1 0,-1 1 0,0-1 0,0 1 0,0-1 0,0 1 0,0-1 0,-1 1-1,1-1 1,-2 5 0,1-5 37,-1 1-1,1-1 1,0 1-1,-1-1 1,1 0 0,-1 0-1,0 0 1,0 0-1,0 0 1,0 0-1,0-1 1,0 1-1,-1 0 1,1-1 0,-3 1-1,-41 20 378,38-19-350,-6 4-21,9-4-53,-1-1 0,1 1 1,-1-1-1,1-1 0,-1 1 0,0-1 0,-9 2 0,14-3-32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8:58.1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140 0 1400,'0'0'15148,"-18"7"-14863,8 2-191,0 0-1,1 1 1,0 0-1,-8 13 1,-2 1 15,1-5-45,14-15-51,-1 0-1,1 1 0,0-1 0,1 1 1,-5 7-1,8-12-1,0 1 1,-1 0-1,1-1 1,0 1-1,0-1 1,0 1 0,0 0-1,0-1 1,0 1-1,0 0 1,0-1-1,0 1 1,0 0-1,0-1 1,0 1 0,0 0-1,1-1 1,-1 1-1,0-1 1,0 1-1,1 0 1,-1-1-1,0 1 1,1-1-1,-1 1 1,1-1 0,-1 1-1,1-1 1,-1 1-1,1-1 1,-1 0-1,1 1 1,-1-1-1,1 1 1,-1-1-1,1 0 1,0 0 0,-1 1-1,1-1 1,0 0-1,-1 0 1,1 0-1,0 0 1,0 0-1,39 7 747,-29-6-659,107 4-147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43.5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1 454 11306,'0'0'5634,"26"-20"-5606,82-65-26,-99 78-53,0 0-1,-1 0 1,-1-1-1,1 0 1,-1 0-1,-1-1 1,1 0-1,-1 0 1,-1 0-1,0-1 1,6-16-1,-7 16-43,1-3 40,-1 0 0,0 0 0,-1-1-1,-1 0 1,0 1 0,-1-1 0,0 0 0,-1 0 0,-4-27 0,3 38 154,0 0 0,0 0-1,-1 0 1,1 0 0,-1 0 0,0 0-1,1 0 1,-1 1 0,-1-1 0,1 1-1,0-1 1,0 1 0,-1 0 0,0 0-1,1 0 1,-1 0 0,0 0 0,0 1-1,0-1 1,0 1 0,0 0 0,-5-2-1,5 2-35,1 0 0,-1 1-1,0-1 1,0 1-1,0-1 1,0 1 0,1 0-1,-1 0 1,0 0 0,0 0-1,0 0 1,0 1-1,1-1 1,-1 1 0,0 0-1,0 0 1,1 0 0,-1 0-1,1 1 1,-1-1-1,1 0 1,-1 1 0,1 0-1,0 0 1,-4 3 0,-1 6 90,1 0 1,0 0 0,1 0 0,0 1 0,0 0 0,1 0 0,1 0 0,0 1 0,1-1 0,-1 14 0,0 21 263,3 61 0,1-100-367,-1-1-20,1 1 0,0-1 0,0 1 0,1-1-1,0 0 1,1 0 0,-1 0 0,1 0-1,1 0 1,-1 0 0,1-1 0,0 1 0,10 10-1,-10-13-90,-1-1 0,1 1 0,0-1 0,0 0-1,0 0 1,0 0 0,1 0 0,-1-1 0,1 0-1,-1 0 1,1 0 0,0-1 0,0 1 0,0-1-1,0 0 1,0-1 0,0 1 0,0-1-1,0 0 1,0 0 0,9-2 0,-11 1-272,0 0 0,0 0 0,0 0 0,0 0-1,0-1 1,0 1 0,-1-1 0,1 0 0,-1 0 0,1 0 0,-1 0 0,0 0 0,0 0 0,0-1 0,0 1-1,2-4 1,14-20-6280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8:58.5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 7514,'0'-1'10863,"1"18"-10352,1 0-1,7 31 0,-6-31-322,0-1 0,2 32 0,1 12-210,-6-59-20,0-1-1,0 1 1,0-1 0,0 1 0,0-1 0,0 1 0,0-1 0,1 1 0,-1-1 0,0 0-1,0 1 1,0-1 0,1 1 0,-1-1 0,0 0 0,1 1 0,-1-1 0,0 1 0,1-1-1,-1 0 1,0 0 0,1 1 0,-1-1 0,0 0 0,1 0 0,-1 1 0,1-1 0,8 2-6990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8:59.7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134 0 5089,'0'0'9956,"-1"5"-8448,-7 12-1000,-1 0 1,0-1 0,-1 0-1,-22 26 1,9-11-397,10-14-105,10-14-74,0 0 0,0 0 0,1 0-1,-1 0 1,1 1 0,0-1 0,0 1 0,0 0 0,1 0 0,-1 0 0,1 0 0,-1 4 0,21-8 16,-14 0-175,123 0 616,-71 0-8446,-47 0 1873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00.1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9498,'67'65'2202,"-53"-52"632,-19 3 160,0 31-1342,3 82 0,2-79-1562,6-17-25,-2-18-1701,-2 1-4531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00.9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266 11 3489,'0'0'7871,"-1"-7"-4945,1 7-2879,0 0 0,0 0 0,0 0 0,0-1 0,0 1 0,0 0 0,0 0 0,0 0 0,0 0 0,0 0 0,0 0 0,0-1 0,0 1 0,0 0 0,0 0 0,-1 0 0,1 0 0,0 0 0,0 0 0,0 0 0,0-1 0,0 1 0,0 0 0,0 0 0,0 0 0,0 0 0,-1 0 0,1 0 0,0 0 0,0 0 0,0 0 0,0 0 0,0 0 0,0 0 0,0 0 0,-1 0 0,1 0-1,0-1 1,0 1 0,0 0 0,0 0 0,0 1 0,-1-1 0,1 0 0,0 0 0,0 0 0,0 0 0,0 0 0,0 0 0,0 0 0,-1 0 0,1 0 0,0 0 0,0 0 0,0 0 0,0 0 0,0 0 0,0 0 0,0 0 0,0 1 0,0-1 0,-1 0 0,1 0 0,-61 67 1413,-119 100-1,172-161-1442,8-6-10,-1 0 0,0 0 0,1 1 0,-1-1 0,1 0-1,-1 1 1,1-1 0,-1 0 0,1 1 0,-1-1 0,1 1 0,-1-1-1,1 1 1,0-1 0,-1 1 0,1 0 0,0-1 0,-1 1 0,1-1-1,0 1 1,0 0 0,-1 0 0,1 0 92,48 14 461,-7-9-622,66 1 0,-45-6-4116,-48-3 197,-3-8-1989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01.3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0 9962,'0'0'9178,"-2"3"-8580,-1 2-424,0 1 1,1-1 0,0 1-1,0-1 1,0 1 0,1 0-1,0 0 1,0 0 0,0 9-1,2 64 241,0-37-276,-1-16-253,2 0-1,0 0 1,11 43 0,-12-52-3310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04.3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239 1 7562,'0'0'5686,"-13"0"-5400,-17 0 394,0 2 1,0 1-1,-51 12 0,29 5-67,51 18 572,1-15-817,-1-13-293,1 0 1,0 0 0,1 0-1,0-1 1,3 16 0,-3-15-31,1-6-29,14-3-101,46-2-134,-24-1-71,58 6 0,-94-4 306,-1 0 1,1 0 0,-1 0-1,1 0 1,0 0 0,-1 1-1,1-1 1,-1 1-1,1-1 1,-1 1 0,1-1-1,-1 1 1,1 0 0,-1 0-1,0 0 1,1 0-1,-1 0 1,0 0 0,0 0-1,0 0 1,0 0-1,0 1 1,0-1 0,0 0-1,0 1 1,0-1 0,-1 1-1,1-1 1,0 1-1,-1-1 1,0 1 0,1-1-1,-1 1 1,0 0 0,0-1-1,1 1 1,-1-1-1,-1 3 1,1-1 17,-1-1 1,0 1-1,0 0 0,0-1 0,0 1 1,0-1-1,-1 1 0,1-1 1,-1 1-1,1-1 0,-1 0 1,0 0-1,0 0 0,0 0 0,0 0 1,0 0-1,-1 0 0,1-1 1,0 1-1,-6 1 0,-7 3 155,-1-2-1,-28 6 0,3-2 19,36-7-221,5-1-146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05.8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261 19 6129,'0'0'8351,"-3"-2"-7344,0 0-810,-1 0-1,1 0 1,0 0-1,-1 1 1,1-1-1,-1 1 0,1 0 1,-1 0-1,1 0 1,-1 1-1,-6-1 1,-48 1 699,28 1-809,16-1-70,0 1 1,0 1-1,0 0 0,1 0 1,-1 2-1,-24 8 0,37-10-10,1 126 768,3-127-806,0-1 1,-1 1-1,1 0 0,0-1 1,0 1-1,-1-1 1,1 0-1,0 0 0,0 0 1,5-1-1,-2 1-94,23-1-5,-16 0 120,-1 1 0,0 0-1,14 2 1,-23-1 6,1-1 0,-1 1 0,0 0 0,1 0 0,-1 0 0,0 1 0,0-1 0,0 1 0,0 0 0,0 0 1,0 0-1,0 0 0,0 1 0,-1-1 0,3 4 0,-1-1 6,0 0 0,-1 0 0,0 1 0,0-1 0,-1 1 1,0 0-1,0 0 0,0-1 0,-1 1 0,1 1 0,-1-1 0,-1 0 0,1 0 1,-2 12-1,1-16 8,0 1 0,-1-1 0,1 0 1,-1 1-1,0-1 0,0 0 0,0 0 1,0 0-1,0 0 0,0 0 0,0 0 0,-1 0 1,1 0-1,-1 0 0,1 0 0,-1-1 0,0 1 1,0-1-1,0 1 0,0-1 0,0 0 1,0 0-1,0 0 0,0 0 0,-3 1 0,-2 1 19,0-1 0,0 1 0,-1-2 0,1 1 0,-1-1 0,1 0 0,-9 0 0,-40-1-5085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07.8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180 9 9602,'0'0'8747,"-3"-2"-8027,0 1-645,1 0 0,-1 0 0,0 0 0,0 0 0,1 1 0,-1-1 0,0 1 0,0 0 0,0-1 0,0 1 0,0 1 0,1-1 0,-1 0 0,0 1 0,0-1-1,-4 3 1,1-1 32,1 0-1,0 1 1,0 0-1,0 0 1,0 0-1,0 1 0,0 0 1,-4 4-1,3-2-41,1 0-1,-1 0 1,1 1 0,1 0-1,-1 0 1,1 0-1,0 1 1,0-1-1,1 1 1,0 0 0,1 0-1,-3 12 1,4-11-49,0 0 0,1 0 0,0 0 0,0 0 0,1-1 0,0 1 0,1 0 0,0 0 0,4 13 0,-4-19-44,0 1 1,0-1 0,0 0 0,0 1 0,0-1 0,1 0 0,-1-1 0,1 1 0,0 0 0,0-1 0,0 1-1,0-1 1,1 0 0,-1 0 0,0 0 0,1-1 0,-1 1 0,1-1 0,0 0 0,0 0 0,-1 0 0,1 0-1,0 0 1,6-1 0,-1 1-83,40-1-1402,-48 0 1483,1 0-1,-1 0 0,0 0 0,0 0 0,0-1 0,1 1 0,-1 0 0,0-1 1,0 1-1,0-1 0,0 1 0,0-1 0,0 0 0,0 1 0,0-1 0,0 0 0,0 0 1,0 0-1,0 0 0,-1 0 0,1 0 0,0 0 0,-1 0 0,1 0 0,0 0 0,-1 0 1,0 0-1,1 0 0,-1 0 0,1-1 0,-1 1 0,0 0 0,0-2 0,0 1 60,0 0-1,0 0 0,-1 0 1,1 0-1,-1 0 0,0 0 1,1 0-1,-1 0 0,0 0 1,0 1-1,0-1 0,0 0 1,0 1-1,-1-1 0,1 0 1,0 1-1,-1-1 0,1 1 1,-1 0-1,0 0 0,1 0 1,-1-1-1,0 1 0,0 1 1,0-1-1,1 0 0,-1 0 1,0 1-1,0-1 1,0 1-1,-4-1 0,-9-1 100,1 0 0,-1 1-1,-22 2 1,17-1-25,7 0-614,-13 2 1362,17 4-3316,6 9-4712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08.8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307 20 9570,'0'0'8415,"-7"-3"-7703,0 0-636,0 0 0,0 1-1,-1 0 1,1 0-1,0 0 1,-1 1 0,1 0-1,-1 1 1,1 0-1,-1 0 1,1 1 0,-1-1-1,1 2 1,-1-1 0,1 1-1,0 0 1,0 0-1,0 1 1,0 0 0,0 1-1,0-1 1,1 1 0,0 0-1,0 1 1,0 0-1,0 0 1,1 0 0,0 0-1,0 1 1,0 0-1,0 0 1,1 0 0,0 1-1,1-1 1,-1 1 0,1 0-1,1 0 1,-1 0-1,-1 10 1,1-1-46,1 0 1,0 0-1,2 0 0,0 0 1,0 0-1,6 29 0,-6-41-61,1 0 0,0 0 0,0 0-1,1 1 1,-1-1 0,1 0 0,0-1 0,0 1-1,0 0 1,1 0 0,-1-1 0,1 0-1,0 1 1,0-1 0,0 0 0,0 0-1,0-1 1,1 1 0,-1-1 0,1 1-1,0-1 1,0 0 0,0-1 0,0 1-1,0-1 1,0 1 0,0-1 0,0-1-1,1 1 1,4 0 0,-6-1-78,0 1 0,0-1 0,0 0 1,1 0-1,-1-1 0,0 1 0,0 0 1,0-1-1,0 0 0,1 0 0,-1 0 1,0 0-1,-1-1 0,6-2 0,-6 2 73,0 0 0,0 0 0,-1 0 0,1 0 0,-1 0 0,0 0-1,0-1 1,0 1 0,0 0 0,0-1 0,0 1 0,0-1 0,-1 1 0,1-1-1,-1 1 1,0-1 0,0 1 0,0-6 0,0 6 54,0-1 0,0 1 0,0 0 1,0-1-1,0 1 0,-1 0 0,1-1 0,-1 1 0,1 0 1,-1-1-1,0 1 0,0 0 0,0 0 0,0 0 0,0 0 1,-1 0-1,-2-3 0,1 3 4,1 0 0,-1 1 1,0-1-1,0 1 0,-1 0 0,1-1 1,0 2-1,0-1 0,0 0 0,-1 1 1,1-1-1,-4 1 0,-25-3 2,-47 2 1,36 7-3153,35-3-1876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10.2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318 5 7218,'0'0'7693,"-7"-1"-6833,7 1-858,-63-3 2580,58 3-2403,-1 1 0,1 0 1,-1 0-1,1 0 1,0 0-1,0 1 0,-1 0 1,1 0-1,0 0 0,0 1 1,-5 4-1,1-1-93,0 2 0,0-1-1,1 1 1,0 1 0,1-1-1,0 1 1,0 0 0,1 1 0,0 0-1,0 0 1,1 0 0,1 1 0,0-1-1,0 1 1,1 0 0,0 0-1,1 0 1,1 1 0,-1-1 0,2 21-1,0-19-77,1 1-1,0-1 1,0 0-1,2 0 1,0 0-1,0 0 1,6 13-1,-6-19-45,0 0 0,1 0 0,0 0 0,1 0 1,0 0-1,0-1 0,0 0 0,0 0 0,1 0 0,0-1 0,0 0 0,13 8 0,-16-11-62,0-1 0,-1 1 0,1-1 0,0 0 0,0 1 0,0-1 0,0-1 0,0 1 0,1 0 0,-1-1 0,0 0 0,0 0 0,0 0 0,0 0 0,1 0 0,-1 0 0,0-1 0,5-1 0,-6 1 57,0 0 0,0 0 1,0 0-1,0 0 0,-1-1 0,1 1 1,0 0-1,-1-1 0,1 1 0,-1-1 1,0 1-1,1-1 0,-1 0 0,0 0 1,0 1-1,0-1 0,0 0 1,0 0-1,-1 0 0,1 0 0,-1 0 1,1 0-1,-1 0 0,1 0 0,-1-1 1,0-2-1,0-2 3,0 3 119,0-1 0,0 0 0,0 0 1,-1 1-1,1-1 0,-1 0 0,0 1 0,-2-6 0,1 8-41,1 0-1,-1 0 0,1 0 0,-1 0 0,0 0 1,0 0-1,0 1 0,0-1 0,0 1 0,0 0 0,0-1 1,0 1-1,-1 0 0,1 0 0,0 1 0,-1-1 1,1 0-1,-5 0 0,-18-3 20,-1 1-1,1 1 1,-42 2 0,35 0-456,13 2-1641,2 5-2848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45.8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100 0 6081,'0'0'11890,"-11"6"-11373,7-4-467,0 0 5,0 0 0,-1 1 0,1-1 0,0 1 0,0 0 0,0 0 0,1 0 0,-1 1 0,1-1 0,0 1 0,0 0 0,0 0 0,0 0 0,1 0 0,-1 0 0,1 1 0,-3 7 0,-1 13 158,1 0-1,0 1 0,2 0 1,1 0-1,1 0 1,4 34-1,-3-58-206,0 1 0,1-1 0,-1 1 0,1-1 1,-1 0-1,1 1 0,0-1 0,0 0 0,0 1 0,0-1 0,1 0 0,-1 0 0,1 0 0,-1 0 0,1 0 0,0 0 1,-1-1-1,1 1 0,0 0 0,3 1 0,-1-1-12,0 0 1,0-1-1,1 1 0,-1-1 0,0 1 1,1-1-1,-1 0 0,1-1 1,0 1-1,5-1 0,2-1-281,-1 1 0,1-2 0,-1 0 0,1 0-1,-1-1 1,0 0 0,19-9 0,22-21-3946,-10-5-1947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11.9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4793,'0'3'10503,"0"2"-7124,0 14-7073,-5-6 229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12.5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7362,'0'0'8745,"6"49"-8489,-6-23 177,0 6-209,0 0-128,6-6-96,-6 0-328,11-6-593,-5-9-591,0-2-824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12.8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6313,'0'0'10241,"11"17"-9321,4 4-639,-5-8-113,-1 0 0,-1 1 0,0 0 1,-1 0-1,6 19 0,-3-8 83,22 51 160,-28-67-384,1-1 0,0 0 0,0 0 0,0 0 0,1-1 0,9 9 0,-14-14-35,1-1 0,-1 1 1,0-1-1,1 0 0,-1 1 1,1-1-1,0 0 0,-1 0 0,1 0 1,0 0-1,0-1 0,0 1 1,-1 0-1,1-1 0,0 0 1,0 1-1,0-1 0,0 0 0,0 0 1,0 0-1,0 0 0,0 0 1,0 0-1,0 0 0,0-1 0,2 0 1,-1-1-20,-1 0 1,1 0-1,-1 0 1,0 0 0,0 0-1,0 0 1,0-1-1,0 1 1,0-1 0,0 0-1,-1 1 1,1-1-1,-1 0 1,0 0-1,1-3 1,2-10-71,-1 0 0,0-1 0,-2 1 1,1 0-1,-2-1 0,-2-17 0,2-4 206,0 36-115,-1-1 0,1 1 1,0-1-1,-1 1 1,0 0-1,1-1 0,-1 1 1,0 0-1,0 0 0,0 0 1,-1-1-1,1 1 1,0 0-1,-1 1 0,1-1 1,-1 0-1,0 0 1,-3-2-1,5 1-1347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13.6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32 5417,'0'0'12485,"-5"2"-11783,3 0-638,-1-1-1,1 1 1,-1 0-1,1 0 1,0 0-1,0 0 1,0 0 0,0 0-1,0 0 1,0 1-1,1-1 1,-1 1-1,1 0 1,0-1 0,-1 1-1,0 3 1,0 1 54,0 1 1,1 0 0,-1 0-1,2 1 1,-1 12-1,1-19-121,-1 3 28,1 1 0,0 0 0,1 0 0,-1 0 0,1 0 1,0 0-1,4 10 0,-4-14-54,0-1 0,1 1 0,-1 0 1,1-1-1,-1 1 0,1-1 0,-1 1 1,1-1-1,0 0 0,0 0 0,-1 0 0,1 0 1,0 0-1,0 0 0,0-1 0,0 1 1,0 0-1,0-1 0,1 0 0,-1 1 0,0-1 1,0 0-1,0 0 0,0 0 0,3-1 1,-4 1-69,1 0 1,-1 0 0,1-1-1,-1 1 1,1 0 0,-1-1 0,1 1-1,-1-1 1,1 1 0,-1-1-1,1 0 1,-1 0 0,0 0 0,0 0-1,1 1 1,-1-2 0,0 1-1,0 0 1,0 0 0,0 0 0,0 0-1,0-1 1,-1 1 0,1 0-1,0-1 1,-1 1 0,1-1 0,0 1-1,-1-1 1,0 1 0,1-1-1,-1-2 1,1-7-532,0 0 0,0 1 0,-3-21-1,1 10-449,1 17 880,1-4 53,-1 1 1,0 0-1,0 0 1,-1-1 0,0 1-1,0 0 1,-1 0 0,0 0-1,0 0 1,-6-12-1,35 15 1794,-22 4-1535,0 1 0,0-1 0,0 1 0,0 0 0,0 0 0,0 1 0,0-1 0,-1 1 0,1 0 0,0 0 0,-1 1 0,0-1 0,0 1 1,1 0-1,-2 0 0,1 1 0,0-1 0,-1 1 0,1 0 0,-1-1 0,0 2 0,0-1 0,-1 0 0,1 0 0,3 10 0,-1-1-141,0 0 0,-1 1 0,-1 0 0,0 0 0,-1 0 1,0 0-1,-1 19 0,-1-39-175,0 0 1,0 0 0,1-1-1,0 1 1,0 0-1,1 0 1,0 0 0,0 0-1,5-10 1,-5 13 394,0 0 0,-1 1-1,1-1 1,0 1 0,1 0 0,-1 0 0,0 0 0,1 0 0,-1 0 0,1 0-1,-1 1 1,1-1 0,0 1 0,0 0 0,0 0 0,0 0 0,0 0 0,0 0 0,0 0-1,0 1 1,0 0 0,0-1 0,4 2 0,-6-1-110,1 0 1,0 1-1,-1-1 0,1 1 0,0 0 1,-1-1-1,1 1 0,-1 0 1,1 0-1,-1 0 0,0 0 1,1 0-1,-1 1 0,0-1 0,0 0 1,2 3-1,21 31 554,-7-10-478,-9-14-389,-3-3-1516,2-4-3055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13.9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20 134 7634,'0'0'10413,"15"-13"-10115,48-39-58,-61 50-167,1 0 0,-1 0 1,0 0-1,0 0 0,0 0 0,0 0 0,0-1 0,0 1 0,0-1 0,-1 0 0,1 1 0,-1-1 0,0 0 0,1-4 1,-2 6-53,0 0 1,0 0-1,0 0 1,0 0-1,0 0 1,-1 0 0,1 1-1,0-1 1,-1 0-1,1 0 1,-1 0-1,1 0 1,-1 1 0,1-1-1,-1 0 1,0 1-1,1-1 1,-1 0 0,0 1-1,1-1 1,-1 1-1,0-1 1,0 1-1,0-1 1,1 1 0,-1-1-1,0 1 1,-1-1-1,-8-1 63,1 0 0,0 1-1,-1-1 1,1 2-1,-17 0 1,21 0-42,4 0-22,0 0 0,0 0 0,0 0 0,0 0 1,0 1-1,0-1 0,0 0 0,0 1 0,0-1 0,0 1 0,0-1 0,0 1 0,0-1 0,0 1 0,1 0 0,-1-1 0,0 1 1,0 0-1,1 0 0,-1 0 0,0-1 0,1 1 0,-1 2 0,-1 0 30,0 1 0,1-1 0,0 1 0,0 0 0,0-1 0,0 9 0,0-2 29,0 0 1,2 1 0,-1-1 0,3 14 0,-1-20-74,-1 0 0,1 0 1,-1 0-1,1-1 0,0 1 0,1-1 0,-1 1 1,1-1-1,-1 0 0,1 1 0,0-1 0,0-1 1,0 1-1,1 0 0,-1-1 0,1 0 0,-1 0 1,1 0-1,0 0 0,0 0 0,0-1 0,5 2 0,4 1-249,1-1-1,0 0 0,0-1 0,0-1 1,16 0-1,17-1-5091,-6 0-8372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8:35.3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 50 3385,'0'0'10265,"-3"-8"-9592,-1 1-440,2 4-130,1 1 0,0 0 1,0-1-1,-1 1 0,2-1 0,-1 0 0,0 1 0,0-1 1,1 0-1,0 1 0,-1-4 2367,0 10-2388,0 0 0,1 0 0,-1 1 0,1-1 0,0 0 0,0 0 0,0 1 0,2 5 0,-1 7 62,1 17-12,1 1 0,15 59 1,-7-37-173,-10-46-205,-1-11 143,-1 1 1,1-1-1,0 1 0,0-1 0,0 1 0,0 0 0,0-1 0,0 1 0,1-1 0,-1 1 0,0-1 0,0 1 0,0 0 1,0-1-1,1 1 0,-1-1 0,0 1 0,1-1 0,-1 1 0,0-1 0,1 0 0,-1 1 0,0-1 0,2 1 1,-1-14-5170,-1-8-1009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8:35.7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76 9178,'-34'-63'1691,"27"50"787,7 20-878,1 0-1383,-1 1 0,2-1-1,-1 1 1,1-1 0,0 1 0,1-1-1,-1 0 1,5 8 0,37 59 827,-11-18-694,-22-35-291,1-1 0,15 20 0,-24-35-46,1-1 1,0 1-1,0-1 1,0 0-1,0 0 1,1 0-1,-1 0 1,1-1-1,0 1 0,0-1 1,0-1-1,0 1 1,10 2-1,-14-4-24,0-1 0,1 0-1,-1 1 1,0-1-1,0 0 1,1 0 0,-1 0-1,0 0 1,1 0-1,-1 0 1,0 0 0,1 0-1,-1-1 1,0 1 0,1-1-1,-1 1 1,0-1-1,0 1 1,0-1 0,1 1-1,-1-1 1,0 0 0,0 0-1,0 0 1,0 0-1,0 0 1,-1 0 0,1 0-1,0 0 1,0 0-1,0 0 1,-1 0 0,1 0-1,-1 0 1,1-1 0,-1 1-1,1-3 1,1-4-79,-1 0 1,-1 0 0,1 0-1,-1 0 1,-2-11-1,1-2-128,2 12 187,-1-1-1,0 1 1,-1 0-1,0-1 0,0 1 1,-1 0-1,0 0 1,-1-1-1,-4-9 0,0 4-3,-16-27 42,22 40-21,0 1 0,0-1 1,0 1-1,-1-1 0,1 1 0,0-1 0,-1 1 0,1 0 0,-1 0 1,1 0-1,-1 0 0,0 0 0,1 0 0,-1 0 0,0 1 0,0-1 1,1 0-1,-1 1 0,-4-1 0,5 1-422,1 14-5349,0-5 1582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8:36.4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7 8554,'0'0'6788,"-3"9"-6339,1-6-452,0 1 109,0 0 1,0 0-1,0 1 0,0-1 1,1 1-1,0-1 1,0 1-1,0-1 0,0 1 1,1 0-1,0-1 1,0 1-1,0 0 0,1-1 1,-1 1-1,1 0 1,0-1-1,0 1 0,4 7 1,23 29 219,-27-39-366,1 0 0,-1 0 0,1 0 0,0-1 0,0 1-1,0-1 1,0 1 0,0-1 0,0 0 0,0 0 0,0 0 0,1 0-1,-1 0 1,0 0 0,1-1 0,-1 1 0,4 0 0,-5-10-972,1-31-344,-1 27 1227,0 0 0,0 0-1,-2 0 1,1 0 0,-2 0-1,0 0 1,-5-17 0,7 29 155,0 1-1,0 0 1,0 0 0,0-1 0,0 1 0,0 0 0,0-1 0,0 1 0,0 0 0,0 0-1,0-1 1,0 1 0,0 0 0,1-1 0,-1 1 0,0 0 0,0 0 0,0-1 0,0 1-1,0 0 1,0 0 0,1 0 0,-1-1 0,0 1 0,0 0 0,0 0 0,1 0 0,-1-1 0,0 1-1,0 0 1,1 0 0,-1 0 0,0 0 0,0 0 0,1 0 0,-1-1 0,0 1 0,0 0-1,1 0 1,-1 0 0,1 0 0,19-1 420,-16 1-421,-1 0-1,1 1 1,-1-1 0,0 1 0,1 0 0,-1 0 0,0 0 0,0 0 0,0 1 0,0-1 0,4 3 0,-4 2 65,1 0 0,-1 0 1,0 0-1,-1 1 0,0-1 0,0 1 0,0 0 1,0 0-1,-1-1 0,-1 1 0,1 0 0,-1 7 1,0 27 79,-1-32-492,1-11-387,0-3 608,0 0-1,0 0 1,0 0-1,1-1 1,0 1-1,0 0 1,0 0-1,1 0 1,0 1-1,0-1 1,0 0-1,5-8 1,-5 11 97,1-1 0,-1 1 1,1 0-1,0-1 0,-1 1 0,1 1 1,0-1-1,0 0 0,1 1 1,-1-1-1,0 1 0,0 0 0,1 0 1,-1 0-1,0 0 0,1 1 1,-1-1-1,1 1 0,6 0 1,-9 1 21,0-1 0,0 1 0,0-1 0,1 1 0,-1-1 0,0 1 1,0-1-1,0 1 0,0 0 0,0 0 0,0-1 0,0 1 1,0 0-1,-1 0 0,1 0 0,0 0 0,0 0 0,-1 0 1,1 1-1,0-1 0,-1 0 0,0 0 0,1 0 0,-1 0 0,0 1 1,1-1-1,-1 0 0,0 0 0,0 1 0,0-1 0,0 2 1,1 50 520,-1-40-623,0-4 59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8:36.7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31 121 7009,'0'0'10280,"3"-9"-10241,0-1-83,-1 3-22,0 0 1,1 0 0,0 0-1,0 0 1,6-8 0,-8 13 50,0 0 0,0 1-1,0-1 1,-1 0 0,1 0 0,0 1 0,-1-1 0,1 0 0,-1 0 0,0 0 0,1 0 0,-1 0 0,0 0 0,0 0 0,0 1 0,-1-1 0,1 0 0,0 0 0,-1-2 0,0 3 51,0 0 0,1 0 0,-1 1 0,1-1 0,-1 0 0,0 0 0,1 1 1,-1-1-1,0 0 0,0 1 0,0-1 0,0 1 0,0-1 0,1 1 0,-1-1 0,0 1 1,0 0-1,0-1 0,0 1 0,0 0 0,0 0 0,0 0 0,0-1 0,0 1 0,0 0 1,0 1-1,0-1 0,0 0 0,0 0 0,0 0 0,0 1 0,0-1 0,0 0 0,-2 2 0,1-1 33,1 0 0,-1 0 0,1 0 0,-1 0 0,1 1 0,-1-1 0,1 1 0,0-1 0,0 1 0,0-1 0,0 1 0,0 0 0,0 0 0,0-1 0,0 1 0,1 0 0,-1 0 0,0 3 0,-6 36 745,7-40-785,-1 6 81,0 1-1,1 0 0,0 0 0,0 0 1,0-1-1,3 12 0,-2-16-97,0-1-1,-1 0 1,1 0 0,1 1-1,-1-1 1,0 0 0,0 0-1,1 0 1,-1 0 0,1 0-1,0-1 1,-1 1 0,1 0-1,0-1 1,0 0 0,0 1-1,0-1 1,0 0 0,0 0-1,1 0 1,-1 0 0,0 0-1,0 0 1,3 0 0,2 0-212,0 1 1,1-1 0,-1-1 0,0 1-1,0-1 1,0-1 0,8 0 0,-11 0-434,0 0 0,-1 0 0,1 0 0,-1 0 0,1 0 0,-1-1 1,1 1-1,4-5 0,12-13-7749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15.6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732 1738 6369,'0'0'11433,"-25"2"-9287,8 1-2077,-1-2 1,0 0-1,-1-1 0,1-1 0,0-1 0,1 0 0,-1-1 0,0-1 1,1-1-1,0 0 0,0-1 0,-25-13 0,12-1 5,2 0 0,0-3 1,1 0-1,1-1 0,1-2 0,1 0 0,2-2 0,-37-59 0,31 39-42,2-1-1,2-2 0,3 0 0,2-2 0,-13-57 0,19 40-15,3-1 0,3-1 0,3 1 0,8-102 0,-2 138-5,1 0-1,2 0 1,1 1 0,2-1 0,18-48 0,-20 65-10,2 1 0,0 1 1,1-1-1,1 2 0,0-1 0,1 1 1,1 1-1,0 0 0,1 0 0,1 1 1,0 1-1,18-12 0,2 2-8,2 1-1,0 3 1,0 1-1,2 1 1,0 2-1,58-13 1,-84 25 11,-1 1 0,1 0 0,19 1 1,-9 0-41,-21 0 14,-33 1-2800,-29 9-3768,33-7 1098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00.3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 24 8482,'0'0'10682,"-23"-23"-13082,29 26-825,2 8-3176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46.4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58 43 9778,'0'0'9650,"-9"21"-9192,-30 67-181,37-84-266,1 1 0,-1-1 0,1 1 0,0 0 0,0-1 0,0 1 0,1 0 0,0 0 0,0-1 0,0 1 0,1 6 0,0-8 5,0-1-1,0 0 1,0 1 0,0-1-1,0 0 1,0 0 0,0 0-1,1 0 1,-1 0 0,1 0 0,-1 0-1,1 0 1,0 0 0,0-1-1,-1 1 1,4 1 0,0-1-132,0 1 1,1-1-1,-1 0 1,1-1-1,-1 1 0,1-1 1,0 0-1,-1-1 1,1 1-1,0-1 0,0 0 1,-1 0-1,1-1 1,6-1-1,-10 1-6,-1 0 1,1 0-1,-1 1 1,1-1-1,-1 0 0,0-1 1,1 1-1,-1 0 0,0 0 1,0 0-1,0-1 1,0 1-1,0-1 0,0 1 1,0-1-1,-1 1 1,1-1-1,0 1 0,-1-1 1,1 0-1,-1 1 1,0-1-1,1 0 0,-1 1 1,0-1-1,0-2 0,0-56-1703,0 45 1549,-14-110 2090,14 124-1802,1 0 1,-1-1 0,1 1 0,0 0-1,-1 0 1,1-1 0,0 1 0,0 0-1,0 0 1,0 0 0,0 0-1,0 0 1,0 0 0,0 0 0,1 0-1,-1 1 1,0-1 0,1 0 0,-1 1-1,0-1 1,1 1 0,-1-1 0,0 1-1,1 0 1,-1 0 0,1-1 0,-1 1-1,1 0 1,-1 0 0,3 1 0,2-2 108,0 1 1,0 0 0,0 1-1,0-1 1,0 1 0,10 3 0,-12-2-59,0 0 0,-1 1 1,1-1-1,0 1 1,-1 0-1,0 0 1,1 0-1,-1 1 1,-1-1-1,1 1 1,0 0-1,-1 0 1,0 0-1,0 0 1,0 0-1,0 0 1,-1 0-1,2 8 1,1 2 86,-1 1 0,-1 0 1,0 0-1,0 20 0,0-17-39,6-13-124,-6-6-26,-1 0 0,1 1 0,0-1 0,-1-1 0,1 1 0,-1 0 0,1 0 0,-1 0 0,0-1 0,1 1 0,-1-1 0,0 1 0,2-4 0,16-25-1150,-13 20 845,0 0 0,0 0 0,1 1 0,1-1 0,14-13 0,-22 23 396,1 0-1,-1 0 1,1 0-1,-1-1 1,0 1-1,1 0 1,-1 0-1,0 0 0,1 0 1,-1 0-1,1 0 1,-1 0-1,0 1 1,1-1-1,-1 0 0,0 0 1,1 0-1,-1 0 1,1 0-1,-1 0 1,0 1-1,0-1 1,1 0-1,-1 0 0,0 1 1,1-1-1,-1 0 1,0 0-1,0 1 1,1-1-1,-1 0 1,0 1-1,0-1 0,0 0 1,1 1-1,-1-1 1,0 0-1,0 1 1,0-1-1,0 1 0,0-1 1,0 0-1,0 1 1,0-1-1,0 0 1,0 1-1,0-1 1,0 1-1,6 32 1017,-3-16-790,-1-11-220,0 0 0,0 0 1,0 0-1,1 0 1,0 0-1,0-1 0,1 1 1,4 5-1,-6-8-263,0-1 1,1 0-1,-1 0 0,1 0 0,-1 0 0,1 0 0,-1-1 1,1 1-1,0-1 0,0 0 0,0 0 0,0 0 1,0 0-1,0 0 0,0 0 0,0-1 0,0 0 0,5 1 1,9-1-4954,-2 0-3561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16.0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21 8994,'0'0'10786,"-1"-4"-10235,1 4-532,-1-1 1,1 1-1,0-1 1,0 1-1,0 0 1,0-1-1,0 1 0,-1-1 1,1 1-1,0-1 1,0 1-1,0-1 1,0 1-1,0-1 0,0 1 1,0-1-1,1 1 1,-1-1-1,0 1 1,0 0-1,0-1 0,0 1 1,1-1-1,-1 1 1,0-1-1,0 1 0,1 0 1,-1-1-1,0 1 1,1 0-1,-1-1 1,0 1-1,1 0 0,-1-1 1,0 1-1,1 0 1,0-1-1,23 0 474,-12 1-597,0 2 106,0-1 1,0 2-1,0-1 0,-1 2 1,1-1-1,-1 2 1,0 0-1,0 0 0,0 1 1,-1 0-1,0 0 1,0 1-1,-1 1 0,1 0 1,-2 0-1,1 1 1,-1 0-1,-1 0 0,1 1 1,-2 0-1,1 0 0,-1 1 1,8 21-1,-12-26 16,-1-1 0,0 1 0,0 0 0,0-1 0,-1 1 0,0-1 0,0 1 0,-1 0 0,1-1 0,-1 1 0,-1-1 0,1 1 0,-1-1 0,1 1-1,-2-1 1,1 0 0,-4 6 0,-26 32-778,-6-3-3554,30-32 2813,-16 16-10417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18.8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10266,'0'0'10722,"18"0"-10633,-1 0 63,6 0-48,0 0-96,1 0-16,-1 0-136,0 0-689,-6 0-1343,-5 6-2401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20.3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3089,'-2'0'17890,"6"0"-17054,161 0-557,-164 0-275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21.3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 7434,'0'0'12348,"0"-4"-11562,0 62 494,1-46-1258,-1-1 0,1 1 0,1 0-1,0 0 1,1 0 0,5 12 0,-4-15-36,1-1 1,0 0-1,0 0 1,1 0 0,9 10-1,-14-16-83,1-1-1,-1 1 0,1-1 1,0 1-1,-1-1 1,1 0-1,0 0 0,0 0 1,0 0-1,0 0 1,0 0-1,0 0 0,0 0 1,0-1-1,0 1 1,0-1-1,0 0 0,0 0 1,1 0-1,-1 0 1,0 0-1,0 0 0,0 0 1,0-1-1,0 1 1,0-1-1,1 1 1,-1-1-1,0 0 0,3-2 1,-3 2-73,0-1-1,0 0 1,-1 0 0,1 0 0,0 0 0,-1 0 0,1 0-1,-1 0 1,0-1 0,0 1 0,0-1 0,0 1 0,0 0-1,1-4 1,7-42-2251,-6 31 1417,-1-50-241,-3 57 8837,1 27-7298,0-3-111,0 1 0,1 0-1,0-1 1,4 18-1,-4-29-175,0 0 1,0 0-1,0 1 1,0-1-1,0 0 0,1 0 1,0 0-1,-1 0 1,1 0-1,0-1 0,0 1 1,1-1-1,-1 1 0,1-1 1,-1 0-1,1 1 1,0-1-1,-1-1 0,1 1 1,0 0-1,0-1 1,0 1-1,7 1 0,-8-3-65,0 1-1,0-1 0,0 1 0,-1-1 1,1 0-1,0 0 0,0 1 0,0-1 1,0-1-1,0 1 0,0 0 0,0 0 1,0-1-1,0 1 0,-1-1 0,1 0 0,0 1 1,0-1-1,-1 0 0,1 0 0,0 0 1,-1 0-1,1-1 0,-1 1 0,1 0 1,-1-1-1,0 1 0,0 0 0,1-1 1,-1 0-1,0 1 0,0-1 0,0 0 1,-1 1-1,1-1 0,0 0 0,-1 0 1,1 0-1,0-3 0,1-9-796,0-1-1,-1 0 1,0 1-1,-3-23 1,2 11-3996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21.7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142 24 9026,'0'0'9479,"-7"-5"-8948,2 2-446,3 2-50,-1-1 1,1 0 0,0 1-1,-1-1 1,1 1 0,0 0-1,-1 0 1,0 0 0,1 0-1,-1 1 1,0-1-1,1 0 1,-1 1 0,0 0-1,0 0 1,1 0 0,-1 0-1,0 0 1,1 1 0,-1-1-1,0 1 1,0-1 0,1 1-1,-1 0 1,1 0 0,-1 0-1,-2 3 1,-1 0 70,1 1-1,0 0 1,1 1 0,0-1 0,-1 1-1,2 0 1,-1 0 0,-4 11-1,6-13-92,0 0-1,1 0 1,-1 0-1,1 0 1,0 0 0,0 0-1,1 0 1,-1 1-1,1-1 1,0 0-1,0 0 1,0 1-1,1-1 1,0 0-1,0 0 1,2 6-1,-3-8-30,2-1 0,-1 0 1,0 1-1,0-1 0,0 0 0,0 0 0,1 0 0,-1 0 0,1 0 1,-1 0-1,1 0 0,-1 0 0,1-1 0,-1 1 0,1 0 0,0-1 1,-1 0-1,1 1 0,0-1 0,-1 0 0,3 0 0,43 1-1464,-32-2 499,-13 1 819,1 0-1,-1-1 0,0 1 0,1-1 1,-1 1-1,0-1 0,0 0 0,0 0 1,0 0-1,1 0 0,-1 0 0,0 0 1,-1-1-1,1 1 0,0-1 0,0 1 1,-1-1-1,1 0 0,-1 0 1,1 1-1,-1-1 0,0 0 0,1 0 1,-1-1-1,0 1 0,-1 0 0,1 0 1,0 0-1,-1-1 0,1-2 0,2-7-191,-1-1 0,0 0-1,-2 1 1,1-14 0,-1 23 327,0 2 38,-1 0-1,1 0 1,0 0 0,0 0-1,-1 0 1,1 0 0,0 1 0,-1-1-1,1 0 1,-1 0 0,1 0 0,-1 0-1,0 0 1,1 1 0,-1-1-1,0 0 1,1 0 0,-1 1 0,0-1-1,0 1 1,0-1 0,0 1-1,0-1 1,0 1 0,1-1 0,-1 1-1,0 0 1,0-1 0,0 1 0,0 0-1,0 0 1,-2 0 0,-40-1-784,30 2-957,6-1-2332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22.2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2633,'0'0'12326,"0"6"-11408,0 190 1067,6-204-2555,1-4 520,-2-1 1,0 1 0,0-1 0,-2 0-1,1 0 1,2-26 0,0 7 20,-5 30 36,-1 1-1,1-1 0,0 0 1,0 1-1,0-1 0,0 1 1,1-1-1,-1 1 0,0 0 1,0 0-1,1 0 0,-1-1 1,1 1-1,-1 0 0,1 1 1,0-1-1,-1 0 0,1 0 1,0 1-1,-1-1 0,1 1 1,0-1-1,0 1 0,0 0 1,-1 0-1,1 0 0,0 0 1,0 0-1,0 0 0,-1 0 1,1 0-1,0 1 0,0-1 1,-1 1-1,1 0 0,0-1 1,0 1-1,-1 0 0,1 0 1,-1 0-1,1 0 0,-1 0 1,2 2-1,39 52-4850,-26-39-347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22.7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158 330 11378,'0'0'9001,"-21"3"-8477,-63 9-77,82-11-426,-1-1 0,1 1 0,-1 0 1,1-1-1,-1 1 0,1 0 0,0 1 0,-1-1 0,1 0 1,0 1-1,0-1 0,0 1 0,0 0 0,0 0 1,0 0-1,1 0 0,-1 0 0,1 0 0,-1 0 0,1 0 1,-2 5-1,1-1 10,1-1 1,0 1 0,0-1 0,0 1-1,1 0 1,0 10 0,0-6-25,0-9-9,1 0 0,-1 0 0,0 0 0,0 0 1,0 0-1,1 0 0,-1 0 0,0 0 0,1 0 0,-1 0 1,1 0-1,-1 0 0,1 0 0,-1 0 0,1-1 0,0 1 1,-1 0-1,1 0 0,0-1 0,0 1 0,0 0 1,-1-1-1,2 1 0,28 8-207,-20-8-7,0-1 0,0 0 0,0-1 0,11-1 0,-16 1-130,0 0-1,0-1 1,0 0-1,-1 0 0,1 0 1,0 0-1,-1-1 0,1 1 1,-1-1-1,0 0 1,0-1-1,0 1 0,5-6 1,-3 2-470,-1-1 1,1 0 0,-1 0 0,-1 0 0,0 0-1,7-18 1,-6 8-631,0 0 0,4-31 0,-4-29 697,-5-37 4192,0 36 9658,-1 83-12865,-4 12-110,0 1-1,2 0 1,0 0-1,1 0 1,0 30-1,1-26-46,0 162 408,2-156-586,2-1 1,1 0-1,2 1 0,14 44 1,-18-66 222,11 22-2224,-13-27 1926,0 0 0,1 1 0,-1-1 0,0 0 0,1 1 0,-1-1 0,1 0 0,-1 1 0,0-1-1,1 0 1,-1 0 0,1 0 0,-1 0 0,1 1 0,-1-1 0,1 0 0,-1 0 0,1 0 0,-1 0-1,1 0 1,-1 0 0,1 0 0,-1 0 0,1 0 0,-1-1 0,1 1 0,-1 0 0,1 0 0,-1 0-1,1 0 1,-1-1 0,0 1 0,1 0 0,-1-1 0,1 1 0,-1 0 0,0-1 0,1 1 0,-1 0-1,0-1 1,1 1 0,-1 0 0,0-1 0,0 1 0,1-1 0,-1 1 0,0-1 0,0 1 0,0-1-1,1 1 1,-1-1 0,0 0 0,6-17-9735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23.4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8874,'0'0'10578,"58"11"-10274,-41-8-256,1 0-48,-7-3-272,1 3-1144,-6-3-2433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23.8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12243,'0'0'7593,"18"136"-7441,-18-113 72,5-6-224,1 1 0,0-7-40,-6-2-600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24.2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14075,'0'0'5545,"0"32"-22308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46.8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38 220 8186,'0'0'8191,"17"-27"-8086,52-84-101,-40 61-83,-25 26 706,-4 18-217,-18 5 686,15 1-1061,0 1 0,0 0 1,1-1-1,-1 1 0,0 0 0,1 1 1,-1-1-1,1 0 0,-1 1 0,1-1 1,-1 1-1,1 0 0,0 0 1,0 0-1,0 0 0,0 0 0,0 0 1,1 1-1,-1-1 0,1 0 0,-3 6 1,-3 5 177,1 0 1,1 0 0,-5 16 0,5-3-15,1-1 0,1 1 0,1 0 1,1 0-1,3 35 0,-1-27-86,1-11-45,1 0-1,1 0 1,13 41-1,-10-43-78,-2 0 0,0 1-1,-1-1 1,1 32 0,-5-53 4,-1 1 0,1-1 0,0 1 0,0-1 0,-1 1 0,1-1 0,0 1 0,-1-1 0,1 0 0,-1 1 0,1-1 0,0 1 0,-1-1 0,1 0 0,-1 0 0,1 1 0,-1-1 0,1 0 0,-1 0 0,1 1 0,-1-1 0,0 0 0,1 0 0,-1 0 0,1 0 0,-1 0 0,1 0 0,-1 0 0,1 0 0,-1 0 0,1 0 0,-2-1 0,-19-2 36,17 0-24,0 1-1,1 0 1,-1-1-1,1 0 1,0 0-1,-1 0 0,2 0 1,-1-1-1,0 1 1,1-1-1,-1 0 1,1 1-1,0-1 1,0 0-1,1 0 0,-2-6 1,-1 0-52,1-1-1,1 0 1,0 1 0,1-1-1,0-16 1,1 24-24,0 0 0,1 0 0,-1 0 0,1 0 0,0 0 0,0 0 0,1 1 0,-1-1 0,0 0 0,1 1 0,-1-1 0,1 1 0,0-1 0,4-3 0,36-31-2167,-23 21 524,17-15-4031,-4 1-4000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24.5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112 29 9354,'0'0'10281,"-3"-3"-9645,1 0-559,-1 1-1,0-1 1,0 1 0,0 0 0,0 0-1,0 1 1,0-1 0,0 1 0,0-1-1,-1 1 1,-3-1 0,5 2-57,0-1 0,0 1 0,1-1 0,-1 1 0,0 0 0,0-1 0,0 1 0,0 0 0,0 1 0,0-1 0,0 0 0,0 0 0,0 1 0,1-1 0,-1 1-1,0 0 1,0-1 0,0 1 0,1 0 0,-1 0 0,0 0 0,1 0 0,-1 1 0,1-1 0,-1 0 0,-1 2 0,1 3 1,-1-1 0,0 1 0,1 0 0,0 0 0,0 0 0,1 0 0,0 0 0,0 0 0,0 0 0,1 0 0,0 1 0,1 10 0,-1-3-12,0-13-14,0 0 0,1 0 0,-1 1 0,0-1 0,0 0 0,1 0 0,-1 0 0,1 1 0,-1-1 0,1 0 0,0 0 0,-1 0 0,1 0 0,0 0 0,0 0 0,0 0 0,0 0 0,0 0 0,0-1 0,0 1 0,0 0 0,0 0 0,0-1 0,0 1 0,0-1 0,0 1 0,1-1 0,-1 0 0,0 1 1,0-1-1,0 0 0,2 0 0,47 2-966,-36-2 419,-12 0 386,1 0 1,-1-1 0,0 1 0,1-1 0,-1 1-1,0-1 1,1 0 0,-1 0 0,0 0-1,0 0 1,0 0 0,0-1 0,0 1 0,0-1-1,0 1 1,0-1 0,2-3 0,24-36-3857,-22 31 2477,12-25-4119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24.9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32 0 11546,'0'0'9109,"-3"22"-8729,-9 59 203,-1 107 0,11-127-389,1-23-152,5 57 0,4-62-129,1-23-1959,6-6-5273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25.2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139 11 9514,'0'0'9719,"-11"-2"-9572,-40-5-21,49 7-95,-1-1 1,0 1 0,1 0 0,-1 0 0,0 0 0,1 0 0,-1 0 0,0 1-1,1-1 1,-1 1 0,1 0 0,-1 0 0,1 0 0,-1 0 0,1 0 0,-1 0-1,1 1 1,0-1 0,0 1 0,0 0 0,0-1 0,0 1 0,0 0 0,0 0-1,1 0 1,-1 1 0,-2 3 0,2 1 27,0-1 0,0 1 0,1 0 0,0 0 0,0 1 0,0-1 0,1 13 0,1-17-55,-1 1 0,1-1 1,0 0-1,0 1 0,0-1 1,0 0-1,1 0 0,-1 0 1,1 0-1,0 0 0,0 0 1,0 0-1,0 0 0,0-1 0,1 1 1,-1-1-1,1 0 0,0 0 1,4 3-1,-2-1 1,-1-1 0,0 1 0,0 0 0,0 0 0,-1 0 0,1 0 0,4 8 0,-8-12-33,0 0-1,1 1 0,-1-1 0,0 1 0,0-1 0,1 0 0,-1 1 1,0-1-1,0 1 0,0-1 0,1 1 0,-1-1 0,0 1 0,0-1 1,0 1-1,0-1 0,0 1 0,0-1 0,0 1 0,0-1 0,0 1 1,0-1-1,0 1 0,0-1 0,-1 1 0,1-1 0,0 1 1,0-1-1,0 0 0,-1 1 0,1-1 0,0 1 0,-1-1 0,1 0 1,0 1-1,-1-1 0,1 1 0,-1-1 0,-19 3-2742,19-3 2629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25.6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89 1 11162,'0'0'9465,"-11"25"-8790,-33 86-195,36-87-330,1 0 1,1 1-1,1-1 1,2 1-1,0 0 1,2 1-1,2 37 1,-1-20-59,1-30-68,0 0-1,1 0 1,0 0 0,1 0-1,0 0 1,6 13-1,-6-18-81,1 0 0,-1 0 0,2 0 0,-1 0 0,1-1 0,0 0 0,0 0 0,1 0 0,0-1 0,8 7 0,-13-12-68,0 0 1,0-1-1,0 1 1,0-1-1,-1 0 1,1 1-1,0-1 0,0 0 1,0 1-1,0-1 1,0 0-1,1 0 1,-1 0-1,0 0 1,0 0-1,0 0 1,0 0-1,0 0 0,0-1 1,0 1-1,0 0 1,0-1-1,0 1 1,0 0-1,-1-1 1,1 1-1,0-1 1,0 0-1,0 1 0,0-1 1,1-1-1,0 0-610,0 0 0,0-1-1,0 1 1,0-1 0,0 1-1,0-1 1,-1 0-1,1 1 1,0-4 0,5-20-9392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7T16:59:26.0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12803,'0'0'8452,"2"16"-8242,13 68 68,-5-36-116,-1 1 1,1 55 0,-10 66-25,0-166-127,0 0 0,-1 1 0,1-1 0,-1 0 0,0 0 0,0 1-1,-1-1 1,1 0 0,-1 0 0,0 0 0,0-1 0,0 1 0,-5 6 0,6-9 49,1 1-36,0-1 8,-12-16-6391,7 4-830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1:56.0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4 4913,'0'0'10393,"-4"-1"-8923,35 1 1465,138-2-2330,427 2-262,-358 19-284,-79-3-22,-99-8-48,-60-6 634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1:56.4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203 8 6969,'0'0'10509,"-4"-7"-8842,24 24-1234,0 1-1,-2 1 0,25 31 0,-41-48-417,-1 0 0,1 0 0,-1 0 0,1 0 0,-1 0 0,0 1 0,0-1 0,0 0 0,0 0 0,0 1 0,0-1 0,-1 1 0,1-1 0,-1 1 0,0-1 0,0 1 0,1-1 1,-2 1-1,1-1 0,0 1 0,0-1 0,-1 1 0,0-1 0,1 0 0,-1 1 0,0-1 0,-1 3 0,-3 2 12,-1-1 0,1 1 0,-1-1 0,0 0 1,0-1-1,-13 9 0,9-6-15,-8 6-94,-91 70-405,39-30-2815,20-14-5322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1:59.5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149 4 5929,'0'0'3032,"-19"-1"-2174,-60-1-67,77 2-727,0 0-1,1-1 1,-1 1 0,0 0-1,0 0 1,0 1-1,1-1 1,-1 0-1,0 1 1,0-1 0,1 1-1,-1-1 1,0 1-1,0 0 1,1-1-1,-1 1 1,1 0 0,-1 0-1,1 1 1,-1-1-1,1 0 1,0 0-1,0 1 1,-1-1 0,1 0-1,0 1 1,0-1-1,0 1 1,1 0-1,-2 1 1,1 3 10,0-1 0,0 0-1,1 0 1,0 0 0,0 1 0,0-1-1,2 9 1,0 4 162,-1-7-150,0 0 0,1 0 0,0 0 0,1 0 0,0-1 0,1 1 0,0-1 0,1 0 0,0 0 0,0 0 0,1 0 0,10 12 0,19 35 91,-33-53-120,0 0 0,0 0 0,-1 0 0,0 0 0,1 1 0,-2-1 1,1 0-1,0 1 0,-1-1 0,0 9 0,-1-13-42,1 1 1,-1-1 0,1 1-1,-1-1 1,1 1-1,-1-1 1,0 1-1,1-1 1,-1 0-1,1 1 1,-1-1-1,0 0 1,0 0-1,1 1 1,-1-1 0,0 0-1,1 0 1,-1 0-1,0 0 1,0 0-1,1 0 1,-1 0-1,-1 0 1,-23 0-7,21 0-47,-3 0-169,6 1 80,0-1-1,0 0 0,0 0 1,1 0-1,-1 1 0,0-1 1,0 0-1,0 0 1,0 0-1,0 0 0,0-1 1,0 1-1,0 0 0,0 0 1,0 0-1,0-1 0,0 1 1,1-1-1,-1 1 0,0 0 1,0-1-1,0 0 0,1 1 1,-1-1-1,0 1 0,1-1 1,-1 0-1,0 1 0,1-1 1,-1 0-1,0-1 0,0-14-6149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1:59.9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9218,'0'0'4662,"-1"26"-4054,-3 82-189,3-97-315,1-1 1,1 1-1,-1 0 0,4 11 0,-3-18-61,0 0 0,1 0 1,0 0-1,0 0 0,0 0 0,0-1 0,3 4 1,1 2-21,-5-8-306,-1-1 0,1 0 0,0 1 0,-1-1 0,1 1 1,0-1-1,0 0 0,-1 0 0,1 1 0,0-1 0,0 0 1,0 0-1,-1 0 0,1 0 0,0 0 0,0 0 0,0 0 0,0 0 1,-1 0-1,1 0 0,1-1 0,4-1-3498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00.2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21 5777,'0'0'10526,"8"-5"-10317,-6 4-205,0-1 9,1 0-1,0 0 1,0 1-1,-1-1 1,1 1-1,0 0 1,0 0-1,0 0 1,6 0-1,-8 1-7,1 0-1,0 0 1,0 1-1,0-1 1,0 1 0,0-1-1,0 1 1,-1 0-1,1 0 1,0 0-1,-1 0 1,1 0-1,0 0 1,-1 0-1,1 0 1,-1 1-1,0-1 1,1 1 0,-1-1-1,0 1 1,0-1-1,0 1 1,1 2-1,3 5 36,-1 0-1,0 0 1,0 0 0,-1 1-1,-1-1 1,1 1-1,-2 0 1,1 0 0,-1 0-1,-1-1 1,0 1-1,-1 13 1,1-20-31,0-1-48,0 0 0,0 0 1,0-1-1,0 1 0,-1 0 0,1 0 0,-1-1 0,1 1 0,-1 0 0,0-1 0,1 1 0,-1-1 0,0 1 0,0-1 0,0 1 0,0-1 0,0 0 0,-1 1 0,1-1 0,0 0 0,-1 0 1,1 0-1,0 0 0,-1 0 0,1 0 0,-1 0 0,-3 0 0,3 0-345,1-1 1,-1 0 0,0 1-1,0-1 1,0 0 0,0 0 0,0 0-1,1-1 1,-1 1 0,0 0-1,0-1 1,0 1 0,1-1-1,-1 0 1,0 1 0,1-1-1,-1 0 1,-1-1 0,-15-14-7758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47.1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6 215 4113,'0'0'14915,"-6"139"-14915,15-125-32,5-5-608,10-9-1425,-1 0-1103,-6 0-2665</inkml:trace>
  <inkml:trace contextRef="#ctx0" brushRef="#br0" timeOffset="1">6 215 6329,'78'-202'6274,"-81"196"-4210,0 3 97,0 0-1217,9 23-5793,9 3 656,2-2-3425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00.7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0 208 7962,'130'108'2727,"-104"-86"-1171,-18-24 2357,11 3-2375,-10-1-1182,-4-1-286,-1 0 1,1-1-1,-1 1 1,1-1-1,-1 0 0,1 0 1,-1-1-1,0 1 1,0-1-1,0 0 0,-1 0 1,6-6-1,2-2-50,0-1-1,15-21 0,-17 19-136,-1 0-1,0-1 0,-1 0 1,-1 0-1,0 0 0,-1-1 1,-1 0-1,0 0 0,-1 0 0,-1-1 1,0-32-1,-2 48 111,0-1 0,-1 1 1,1-1-1,-1 1 0,0-1 0,0 1 0,1 0 1,-1-1-1,0 1 0,0 0 0,0 0 0,0 0 0,0-1 1,-1 1-1,1 0 0,0 0 0,0 1 0,-1-1 1,1 0-1,-1 0 0,1 1 0,-1-1 0,1 1 0,-1-1 1,1 1-1,-1 0 0,1-1 0,-1 1 0,1 0 0,-1 0 1,-3 0-1,0 0 20,-1-1-1,0 1 1,0 1 0,1-1-1,-1 1 1,0 0 0,1 0-1,-9 3 1,8 0 59,0-1 1,0 1-1,0 1 0,1-1 1,-1 1-1,1 0 1,0 0-1,0 1 0,1-1 1,0 1-1,0 0 0,0 0 1,1 1-1,0-1 0,0 1 1,-3 11-1,0 0 138,2-1 1,0 2-1,1-1 1,0 0-1,1 27 1,2-38-174,0 1 0,1-1 0,0 0 0,0 0 1,1 0-1,-1 0 0,2 0 0,-1 0 1,1 0-1,0 0 0,5 8 0,-5-11-34,1 0-1,-1 1 1,1-1-1,0 0 0,0-1 1,0 1-1,0-1 1,1 0-1,-1 0 0,1 0 1,0 0-1,0-1 1,0 0-1,0 0 1,11 2-1,-8-2-228,0 0 0,0-1 1,0 0-1,0-1 0,1 0 0,-1 0 0,0 0 1,0-1-1,0-1 0,0 1 0,0-1 0,13-6 1,-16 6-1,0 0 0,0-1-1,-1 0 1,0 0 0,1-1 0,-1 1 0,0-1 0,-1 0 0,1 0 0,-1 0 0,0 0 0,0-1 0,0 1 0,0-1 0,-1 0-1,0 0 1,0 0 0,0 0 0,-1 0 0,2-7 0,0-6-932,2-19 3554,-5 22 613,-6 39-1772,2-11-1108,1 0 0,1 1 1,0-1-1,0 1 0,2-1 0,0 1 0,0 0 1,3 17-1,-2-29-130,0 0 0,1 0 0,-1 0 0,0 0 0,1 0 0,-1 0 0,1-1 0,-1 1 0,1 0 0,0-1 0,0 0 0,0 1 0,0-1 0,0 0 0,0 0 0,0 0 0,0 0 1,0 0-1,0-1 0,1 1 0,-1-1 0,4 1 0,-1 0-140,-1-1 0,0 1-1,1-1 1,-1 0 0,1 0 0,-1-1 0,1 1 0,-1-1 0,0 0 0,1 0 0,4-3 0,-1-1-887,0-1 0,-1 0 0,1 0 0,-1-1 1,-1 0-1,12-15 0,6-15-7112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01.1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 0 1168,'0'0'14667,"-29"12"-14667,29-24-7777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01.4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1 188 8282,'82'-156'3570,"-66"124"-2044,-16 53 47,-7 221 3392,4-148-6139,1-22-3974,2-96-964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01.7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20 9722,'0'0'7690,"150"-20"-7690,-109 20-1425,-12 0-2976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03.4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35 12699,'0'0'7489,"12"-28"-8041,5 25-1272,-5 0-3857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27.7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4729,'0'0'5817,"11"12"-5817,-5-12-560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28.1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 96 7362,'77'-46'2448,"-76"45"-2297,0 1 0,0-1 0,0 1 0,0-1 0,0 0 0,0 1 0,0-1 0,0 0 0,0 1 0,0-1 0,-1 0 1,1 0-1,0 0 0,0 0 0,-1 0 0,1 0 0,-1 0 0,1 0 0,-1 0 0,1 0 0,-1 0 0,0-1 0,1 1 0,-1 0 0,0 0 0,0 0 0,0 0 0,0 0 0,0-1 0,0 1 0,0 0 0,0 0 0,-1 0 0,0-2 0,0-2 826,1 5-883,0-1 0,0 0 0,-1 1 0,1-1 0,0 1 0,0-1 0,-1 1 0,1-1 0,-1 1 0,1 0 0,0-1 0,-1 1 0,1-1 0,-1 1 0,1 0 0,-1-1 0,1 1 0,-1 0 1,1 0-1,-1-1 0,0 1 0,1 0 0,-1 0 0,1 0 0,-1 0 0,1 0 0,-1 0 0,0 0 0,1 0 0,-2 0 0,-23 0-15,18 0 57,6 0-136,-1 0 1,1 0-1,0 0 1,-1 0-1,1 1 0,0-1 1,-1 0-1,1 1 1,0-1-1,-1 1 1,1 0-1,0-1 0,0 1 1,0 0-1,-1 0 1,1 0-1,0 0 1,0-1-1,0 1 0,1 1 1,-1-1-1,0 0 1,0 0-1,0 0 1,1 0-1,-1 1 0,1-1 1,-1 0-1,1 1 1,-1-1-1,1 0 1,-1 2-1,0 6 4,0 0 0,1 0 0,0 0 0,1 11 0,-1 0-29,2-9 22,-1 0 0,2 0-1,-1 0 1,1-1 0,1 1 0,0-1 0,9 17-1,4 10 25,-11-23-28,0 2-1,-1-1 1,-1 0 0,0 1 0,-1 0-1,1 27 1,-4-43 10,0 1-1,0 0 0,-1 0 1,1 0-1,-1 0 1,1 0-1,-1-1 1,1 1-1,-1 0 1,1 0-1,-1-1 1,0 1-1,1 0 0,-1-1 1,0 1-1,1 0 1,-1-1-1,0 1 1,0-1-1,0 0 1,0 1-1,1-1 1,-1 0-1,0 1 0,0-1 1,0 0-1,0 0 1,0 0-1,0 0 1,0 0-1,0 0 1,-1 0-1,-38-1 78,35 0-88,3 1-23,-1 0-1,1-1 0,-1 0 1,1 1-1,0-1 0,0 0 1,-1 0-1,1 0 0,0-1 1,0 1-1,0 0 0,0-1 1,0 1-1,1-1 0,-1 0 1,0 0-1,1 0 0,-1 0 1,1 0-1,0 0 0,-2-3 1,0 0-651,1 0-1,0 0 1,1-1 0,-1 1 0,1 0 0,0 0 0,0-1-1,0-8 1,1 2-3037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28.5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87 8650,'0'0'4515,"18"-10"-4621,55-32 94,-71 41 41,0 0 0,-1 0 0,1 0 1,-1 0-1,1-1 0,-1 1 0,1 0 1,-1-1-1,0 1 0,0-1 0,0 1 1,1-1-1,-1-1 0,0 2 6,-1 1 0,0-1 0,0 1 0,0 0 0,-1-1 0,1 1 0,0-1 0,0 1 0,0 0 0,0-1 0,0 1 0,0 0 0,-1-1 0,1 1 0,0-1 0,0 1 0,0 0 0,-1 0 0,1-1 0,0 1 0,-1 0 0,1-1 0,0 1 0,0 0 0,-1 0 0,1-1 0,0 1 0,-1 0 0,1 0-1,-1 0 1,1 0 0,0 0 0,-1-1 0,-34-2 2056,34 3-2059,-2-1 92,0 1 1,0 0 0,-1 1 0,1-1-1,0 0 1,0 1 0,0 0-1,0 0 1,0 0 0,0 0 0,0 0-1,1 0 1,-5 3 0,5-2-80,0 0 0,1 0 0,-1 0 0,1 0 0,0 0 0,-1 0 0,1 0 0,0 0 0,1 1 0,-1-1 0,0 0 0,0 1 0,1-1 0,0 0 0,-1 1 0,1-1 0,0 1 0,0 3 0,0 2 39,0 0-1,0 0 0,1 0 0,0 0 1,1 0-1,-1 0 0,2 0 0,2 8 1,-3-12-74,0-1 1,1 1-1,-1-1 1,1 1-1,0-1 1,-1 0-1,2 0 1,-1-1 0,0 1-1,0-1 1,1 1-1,-1-1 1,1 0-1,0 0 1,0-1-1,-1 1 1,9 1-1,3 1-492,0-1 1,1 0-1,24 0 0,-33-3-479,-1 0 0,0 0 0,0-1 1,0 0-1,1 0 0,-1 0 0,6-3 0,6-8-6716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29.0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122 30 3273,'0'0'14453,"0"-5"-14019,0-14 67,0 14 1,-25 6 859,21 1-1295,-1 1-1,0-1 0,1 1 0,0 0 1,-1 0-1,1 1 0,0-1 1,1 1-1,-1-1 0,0 1 0,1 1 1,-4 4-1,1 1 15,0-1-1,1 1 1,0 0 0,-7 20-1,10-20-57,0 1 1,0-1-1,1 0 0,1 18 0,0-25-14,0-2-9,0-1 0,0 1 0,0 0 0,1 0 0,-1 0 0,0 0 0,0 0 0,1 0 0,-1 0 0,1-1 0,-1 1 0,1 0 0,-1 0 0,1-1 0,-1 1 0,1 0 0,-1-1 0,1 1-1,0 0 1,0-1 0,-1 1 0,1-1 0,1 1 0,26 7-74,-21-8-24,0 1 0,0-2 0,0 1 0,0-1 0,0 0 0,9-3 0,-8 0-82,0-1 1,0 0-1,-1 0 1,0-1-1,0 0 1,0-1-1,-1 1 1,0-1-1,0 0 1,0-1-1,-1 1 1,-1-1 0,1 0-1,-1-1 1,5-12-1,-6 6 599,-5 15 742,-10 24-383,0 10-543,2 1 0,1 0 0,2 0 0,1 0 0,2 1 0,1 72 0,3-107-250,0 0-1,0 0 1,0 0 0,0 0-1,0 0 1,1 0 0,-1 0 0,0 0-1,1 0 1,-1 0 0,1 0-1,-1 0 1,1 0 0,-1 0-1,1 0 1,0 0 0,-1 0-1,1 0 1,0-1 0,0 1-1,0 0 1,-1-1 0,1 1-1,0 0 1,0-1 0,0 1-1,0-1 1,0 1 0,0-1 0,0 0-1,0 0 1,1 1 0,-1-1-1,1 0 1,0 0-101,0 0 1,0 0-1,0 0 1,0 0-1,0-1 0,0 1 1,0 0-1,-1-1 0,1 0 1,0 1-1,0-1 1,0 0-1,-1 0 0,1 0 1,0 0-1,-1 0 0,1-1 1,-1 1-1,1 0 1,-1-1-1,1-1 0,6-10-1534,-1 0-1,-1-1 0,0 0 0,7-26 0,-1-9-4473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29.3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35 5633,'125'8'2517,"-100"-13"3317,-25 17-3312,-1 35-778,0-9-975,4 40 0,-3-76-758,0 0 0,1 1 0,0-1 0,-1 0-1,1 0 1,0 0 0,0 0 0,0 0 0,0 0 0,0 0 0,1 0-1,-1 0 1,0-1 0,1 1 0,-1-1 0,1 1 0,0-1-1,0 1 1,-1-1 0,1 0 0,0 0 0,0 0 0,0 0 0,0 0-1,1 0 1,-1 0 0,0-1 0,0 1 0,4-1 0,-3 1-98,1-1 1,-1 0 0,1 0 0,-1 0 0,1 0 0,0 0 0,-1-1 0,1 0-1,-1 0 1,0 0 0,1 0 0,-1 0 0,0-1 0,0 1 0,0-1 0,0 0 0,0 0-1,4-4 1,0-1-392,-1-1-1,0 0 0,0-1 1,-1 1-1,0-1 0,-1 0 1,1 0-1,-2 0 1,0-1-1,4-14 0,-2 0 861,-2 1 0,0-1 0,-1-31 0,-2 53 900,-2 19 550,-5 9-1197,2-7-353,0 1 0,1-1 0,1 1 0,0 23 0,2-28-122,1 29 27,-1-43-195,1 0 0,0 0 0,0 0 1,1 1-1,-1-1 0,0 0 0,0 0 1,1 0-1,-1 0 0,0 1 0,1-1 1,-1 0-1,1 0 0,0 0 0,-1 0 1,1 0-1,0 0 0,-1 0 0,1-1 1,0 1-1,0 0 0,0 0 0,0-1 1,0 1-1,0 0 0,1 0 0,52 1-3178,-30-2-1661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47.6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341 7 3689,'0'0'15958,"-9"-2"-15329,1 1-572,1 0 24,0 0 0,0 0 0,0 1 0,-1 0 0,-6 0 1,11 1-63,0-1-1,1 1 1,-1 0 0,1-1 0,-1 1 0,1 0 0,0 0 0,-1 1 0,1-1 0,0 0 0,0 1 0,-1 0 0,1-1 0,0 1 0,1 0 0,-1 0 0,0 0 0,1 0 0,-1 0 0,-1 3 0,0 1-12,1 0 1,0 0-1,-1 0 0,2 0 1,-1 0-1,1 1 1,0-1-1,0 1 0,1-1 1,0 9-1,0-14-20,0 0 0,0-1 0,1 1 0,-1 0 0,0-1 0,0 1 0,0 0 0,1-1 0,-1 1 1,0 0-1,1-1 0,-1 1 0,0-1 0,1 1 0,-1-1 0,1 1 0,-1-1 0,1 1 0,-1-1 0,1 1 0,-1-1 0,1 0 0,0 1 0,-1-1 0,2 1 0,23 4-627,26-8-2665,-49 2 2999,1 1 0,0-1 0,0 0 0,-1 0 0,1 0 0,-1-1 0,1 1 0,-1 0 0,1-1 0,-1 0 0,0 1 0,0-1 0,0 0 1,0 0-1,0 0 0,0-1 0,0 1 0,-1 0 0,1-1 0,-1 1 0,2-5 0,-1 3 696,0-1 1,-1 1-1,0-1 1,0 0-1,0 0 1,-1 1-1,1-8 2160,-1 22-302,1 94-706,-3 130-459,2-229-1070,0 0 0,0-1 0,-1 1-1,0 0 1,0-1 0,0 1 0,0-1 0,-1 1 0,0-1 0,0 0 0,0 1 0,0-1 0,0 0 0,-1 0 0,0-1 0,0 1 0,0 0 0,-1-1 0,-3 4 0,1-4 2,0 1 0,0-1 1,0 0-1,0-1 1,-1 1-1,1-1 1,-1 0-1,0-1 1,1 0-1,-1 0 1,0 0-1,-12-1 1,7 0-166,0-1 1,0 0 0,1 0-1,-1-1 1,0-1 0,0 0-1,-16-7 1,-41-26-6326,30 12-3660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29.7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0 151 9538,'0'0'5505,"26"-12"-5529,79-39 16,-102 50 14,0-1-1,0 1 0,-1-1 0,1 0 1,-1 0-1,1 0 0,-1 0 1,0 0-1,0-1 0,1 1 1,1-4-1,-4 5 11,1 0 0,-1 0 0,0 0-1,0 0 1,1 0 0,-1 0 0,0 0 0,0-1 0,0 1 0,0 0 0,0 0 0,0 0-1,-1 0 1,1-1 0,-1 0 0,0-8 221,1 9-159,0 0-1,-1-1 1,1 1 0,-1-1 0,1 1-1,-1-1 1,1 1 0,-1 0 0,0-1-1,1 1 1,-1 0 0,0 0 0,0 0-1,0 0 1,0 0 0,0-1 0,0 2-1,0-1 1,-1 0 0,1 0-1,0 0 1,0 0 0,-1 1 0,1-1-1,0 1 1,-1-1 0,1 1 0,-1-1-1,1 1 1,-1 0 0,1 0 0,-2 0-1,0-1-17,0 1 0,0 0 0,0 0 1,0 0-1,0 0 0,0 0 0,0 1 0,0-1 0,0 1 0,0 0 0,0 0 0,0 0 0,1 0 0,-1 1 0,-5 2 0,3 1 30,0 1-1,0 0 1,1-1 0,-1 2-1,1-1 1,1 0 0,-1 1-1,1 0 1,0-1 0,1 1-1,-1 0 1,1 1 0,-1 11-1,-1 10 114,1 0 0,2 33 0,1-54-187,0-4-7,0 0 0,1 1 0,-1-1 0,1 0 0,-1 0 0,1 0 0,1 0 0,-1 0 0,0 0 0,1 0 0,0 0 0,0 0 0,0-1 0,0 1 0,1-1 0,-1 1 0,1-1 0,0 0 0,0 0 0,0 0 0,5 3 0,-3-3-68,1 0 0,-1-1 1,1 1-1,0-1 0,0-1 0,0 1 0,0-1 0,0 0 0,0 0 0,0 0 1,0-1-1,0 0 0,1 0 0,9-2 0,-9 0-426,0 1 0,-1-1 0,1 0 0,-1 0 1,1-1-1,-1 0 0,0 0 0,0-1 0,0 1 0,0-1 0,7-7 0,18-23-5237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30.1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37 0 8890,'0'0'9873,"-5"22"-9361,-19 70-252,22-82-207,0 0 0,1 0 0,-1 0 0,2 1 0,1 19 0,0-6-47,-1-24-6,0 1 0,0-1 1,0 1-1,1 0 0,-1-1 0,0 1 1,1-1-1,-1 1 0,0-1 1,1 1-1,-1-1 0,1 1 0,-1-1 1,1 0-1,-1 1 0,1-1 0,-1 0 1,1 1-1,-1-1 0,1 0 0,-1 1 1,1-1-1,-1 0 0,1 0 0,0 0 1,-1 0-1,1 1 0,0-1 0,-1 0 1,1 0-1,-1 0 0,1 0 0,0-1 1,24-3-378,-20 1 229,-1 0 1,0 0 0,0-1-1,0 0 1,0 0 0,-1 0-1,1 0 1,-1 0-1,0-1 1,2-4 0,27-55-1039,-28 56 1156,5-8 1120,-9 29 1120,-2 12-2010,1-5-23,0-16-131,1 1 0,0 0 0,0 0 0,0-1 0,0 1 0,2 7 0,-1-11-94,-1 0 1,1 0-1,-1 0 1,1 1 0,0-1-1,-1 0 1,1 0 0,0 0-1,0 0 1,0 0-1,0 0 1,0-1 0,0 1-1,0 0 1,0 0 0,0-1-1,0 1 1,0-1-1,1 1 1,-1-1 0,0 1-1,0-1 1,1 0 0,-1 1-1,0-1 1,0 0 0,1 0-1,1 0 1,1 0-271,2 1-395,-1-1 0,0 0 0,1 0 0,-1 0 0,0-1 0,8-1 0,5-10-4335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30.4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62 1 8026,'0'0'11051,"-10"12"-10385,-29 40-249,37-48-375,0 0-1,1 1 1,-1-1-1,1 0 0,-1 1 1,1-1-1,1 1 1,-1-1-1,1 1 0,-1-1 1,1 1-1,0 0 1,1-1-1,0 6 1,1 9 4,-2-16-34,0 1-1,1-1 0,-1 0 1,1 0-1,0 0 0,0 0 0,0 0 1,0 0-1,1-1 0,-1 1 1,1 0-1,0-1 0,0 1 0,-1-1 1,2 1-1,-1-1 0,0 0 0,0 0 1,1 0-1,-1 0 0,1 0 1,0 0-1,-1-1 0,1 0 0,0 1 1,0-1-1,0 0 0,3 1 1,2 0-350,-1 0 0,0-1 0,1 0 1,13 1-1,-13-2-830,-1 0-1,0-1 1,0 0 0,12-2 0,5-9-5593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30.8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10122,'120'128'2818,"-117"-125"-2488,1 1 1,-1-1-1,0 1 0,-1-1 0,1 1 1,-1 0-1,4 6 0,0-9 1533,2 0-1918,0 0-1,0-1 1,0 0-1,0-1 1,0 1-1,0-1 1,-1-1 0,1 0-1,15-5 1,-20 6 21,0-1 0,0 1 1,0-1-1,-1 0 0,1 0 1,0 0-1,-1 0 0,1 0 1,-1-1-1,0 1 0,1-1 1,-1 1-1,0-1 1,-1 0-1,1 0 0,0 0 1,-1 0-1,0 0 0,0 0 1,0 0-1,0-1 0,0 1 1,0 0-1,-1-1 0,0 1 1,0-5-1,1-2 148,-1 7 43,0 0-1,0 1 1,0-1-1,0 1 0,0-1 1,-1 1-1,1-1 1,-3-4-1,3 6-109,-1 0 1,0 0-1,0 0 0,1 0 1,-1 0-1,0 1 0,0-1 0,0 0 1,0 1-1,0-1 0,0 1 1,0-1-1,0 1 0,-1-1 1,1 1-1,0 0 0,0 0 1,0-1-1,0 1 0,0 0 0,-1 0 1,1 0-1,0 0 0,-1 1 1,-1-1 10,0 1 1,1-1 0,-1 1-1,0 0 1,1 0 0,-1 0-1,1 0 1,0 1 0,-1-1-1,1 1 1,0-1 0,0 1-1,0 0 1,0 0 0,0 0-1,0 0 1,1 0 0,-1 0-1,1 1 1,-1-1 0,1 0-1,0 1 1,-1 2 0,-4 8 158,1 0 0,0 1 0,-3 15 0,6-21-144,0 1 0,1-1 0,-1 1 0,2 0 0,-1-1 0,1 1-1,1 0 1,2 16 0,-2-22-68,0 0 0,0 0-1,0-1 1,0 1 0,1 0-1,-1-1 1,1 1 0,0-1-1,0 1 1,0-1 0,0 0 0,0 0-1,0 0 1,0 0 0,1 0-1,-1 0 1,1-1 0,0 1-1,-1-1 1,1 0 0,0 1-1,0-1 1,0-1 0,0 1 0,0 0-1,0-1 1,0 1 0,5-1-1,0 1-239,0-1 0,0 0-1,0 0 1,1-1-1,-1 0 1,0-1 0,0 1-1,-1-1 1,1-1-1,0 0 1,-1 0 0,1 0-1,-1-1 1,0 0 0,10-7-1,15-21-6927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33.4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134 51 9050,'0'0'8559,"-10"-8"-7789,-29-23-97,38 30-626,0 0 1,0 0-1,0 0 0,0 1 0,0-1 0,0 0 1,0 0-1,0 1 0,0-1 0,0 1 1,0-1-1,-1 1 0,1-1 0,0 1 1,0 0-1,0-1 0,-1 1 0,1 0 0,0 0 1,0 0-1,-1 0 0,1 0 0,0 0 1,-1 0-1,1 1 0,0-1 0,0 0 1,0 1-1,-1-1 0,1 1 0,0-1 0,0 1 1,0 0-1,0-1 0,0 1 0,0 0 1,0 0-1,0 0 0,-1 1 0,-1 2-60,1 1 0,-1 0 0,1-1 0,0 1 0,0 0 0,-2 10 0,1-6 154,-2 10-105,1 0 0,1 0 0,0 0-1,1 1 1,2 26 0,0-43-34,0 0-1,0 0 1,0 0 0,1 0-1,-1 0 1,1 0 0,0 0-1,0-1 1,0 1 0,0 0-1,0 0 1,1-1 0,-1 1 0,1-1-1,0 1 1,0-1 0,0 0-1,0 1 1,0-1 0,0 0-1,1 0 1,3 2 0,-1-1-98,1-1 0,-1 1 0,1-1 1,-1 0-1,1-1 0,0 0 0,0 1 0,-1-2 1,1 1-1,9-1 0,-13 0 20,0-1 0,-1 1 0,1-1-1,0 1 1,-1-1 0,1 0 0,0 1 0,-1-1 0,1 0-1,-1 0 1,1-1 0,-1 1 0,0 0 0,1 0 0,-1-1-1,0 1 1,0 0 0,0-1 0,0 1 0,0-1 0,0 0 0,0 1-1,-1-1 1,2-3 0,14-50-2520,-13 42 1743,15-87-3557,-9 41 3277,-7 48 2069,1 15 413,-3-3-1290,1 1 0,0 0 0,0-1 1,0 1-1,0 0 0,0-1 0,0 1 0,0-1 0,1 1 0,1 1 1,4-1-140,-1 0 0,1 0 0,0-1 0,-1 0 0,1 0 0,0-1 0,0 0 0,0 0 0,0 0 0,-1-1 1,1 0-1,10-3 0,-12 0 246,-3 3 1292,-3 7-399,0-1-1099,-3 32 1113,1 1 0,2-1 1,6 62-1,14-11-796,-13-63-200,-1 0-1,3 27 1,-6-22 47,-1 1 1,-4 38-1,3-67-119,-1 0 1,1 0-1,-1 0 1,0 0-1,1 0 0,-1 0 1,0 0-1,0 0 1,0 0-1,-1-1 0,1 1 1,0 0-1,-1-1 0,1 1 1,-1-1-1,1 0 1,-1 1-1,0-1 0,1 0 1,-1 0-1,0 0 1,0 0-1,0 0 0,0 0 1,0-1-1,0 1 1,0-1-1,0 1 0,0-1 1,-3 0-1,2 1-1,1-1-1,0 0 1,0 0-1,-1 0 1,1-1-1,0 1 1,0-1-1,-1 1 1,1-1-1,0 0 1,0 1-1,0-1 1,0 0-1,0 0 1,0-1 0,0 1-1,0 0 1,0-1-1,1 1 1,-1-1-1,1 1 1,-1-1-1,1 0 1,-1 0-1,1 0 1,0 0-1,0 0 1,-1-2-1,0 0-8,-15-54 111,16 54-44,0-1 1,1 1-1,-1-1 0,1 0 1,0 1-1,0-1 1,1 0-1,-1 1 0,1-1 1,2-8-1,0 10-51,0-1-1,0 1 1,0-1-1,0 1 1,0 0-1,1 1 0,-1-1 1,1 0-1,0 1 1,0 0-1,-1 0 1,6-2-1,11-7-7,54-35-501,-10 7-1656,-2-2-3328,-26 17-234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34.0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0 374 8618,'0'0'4674,"25"-20"-4713,80-65-547,-96 78 489,-2 0 0,1 0 0,-1-1 0,0 0 0,0 0 0,-1 0 0,0-1 0,-1 0 0,1 0 0,-2 0 0,0-1 0,0 0 0,4-15 0,-5 16 250,-1-1 1,0 1-1,-1-1 1,1 1-1,-2-1 0,0 1 1,0-1-1,0 0 0,-4-16 1,3 24-50,-1 0 0,1 1 1,0-1-1,-1 1 0,1-1 1,-1 1-1,1-1 0,-1 1 1,0 0-1,0 0 0,1 0 1,-1 0-1,0 0 0,0 0 0,0 0 1,0 1-1,0-1 0,0 1 1,0 0-1,-1-1 0,1 1 1,0 0-1,0 0 0,0 0 1,0 0-1,0 1 0,-3 0 1,0-1 45,0 1 1,0 0 0,0 0-1,0 0 1,0 1 0,0-1-1,1 1 1,-1 0 0,1 1-1,-8 4 1,6 0 49,0 0 1,1 0-1,-1 1 0,2 0 1,-1 0-1,1 1 0,0-1 1,1 1-1,0-1 0,-4 18 0,2 1 224,0 1 0,0 36-1,4-55-350,-2 58 402,8 101 0,-4-160-460,0 0 0,0 1 0,1-1 0,0-1 0,1 1 0,0 0 0,0 0 1,1-1-1,0 0 0,0 0 0,1 0 0,8 10 0,-10-14-102,0 0 1,1 0-1,-1 0 1,1 0 0,0-1-1,0 1 1,0-1-1,0 0 1,1 0-1,-1-1 1,0 1-1,1-1 1,-1 0-1,1 0 1,0-1 0,-1 1-1,1-1 1,-1 0-1,1 0 1,0-1-1,-1 1 1,1-1-1,6-2 1,-5 1-431,0-1 0,1 0 0,-1 0 0,-1-1 1,1 0-1,0 0 0,-1 0 0,0-1 0,0 1 0,0-1 0,-1 0 0,5-7 1,-5 7 37,31-41-4463,-5 5-965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35.7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24 167 8554,'0'0'3366,"20"-20"-3872,61-64 398,-78 81 107,0 0-1,-1 0 1,1 0-1,-1-1 1,1 1-1,-1-1 0,0 0 1,1-4-1,-3 7 21,0 0-1,1 1 0,-1-1 1,0 0-1,0 0 1,0 0-1,0 0 0,0 0 1,-1 0-1,1 0 1,0 0-1,0 0 0,0 0 1,-1 0-1,1 1 0,-1-2 1,-1-2 211,1 4-144,1-1 1,-1 0 0,0 0 0,0 1 0,0-1 0,0 1 0,0-1 0,1 1 0,-1-1 0,0 1 0,0 0-1,0-1 1,-1 1 0,1 0 0,0 0 0,0 0 0,0 0 0,0 0 0,-2 0 0,-28 1 1041,21-1-590,7 0-409,0 0 0,-1 0 0,1 1 0,0-1 0,0 1 0,0-1 0,1 1 0,-1 0 0,0 0 0,0 1 0,0-1 0,1 1 0,-1-1 0,0 1 0,1 0 0,0 0 0,-1 0 0,1 0 0,0 0-1,0 0 1,0 1 0,0-1 0,1 1 0,-1-1 0,1 1 0,-1 0 0,1 0 0,0-1 0,-1 7 0,-2 5 207,2 1-1,0-1 1,0 1 0,2 27-1,0-36-254,0-4-72,0 0 1,0-1-1,1 1 0,-1 0 0,1-1 0,0 1 0,-1-1 1,1 1-1,0-1 0,0 1 0,0-1 0,0 0 1,0 1-1,0-1 0,0 0 0,0 0 0,0 0 1,1 0-1,-1 0 0,0 0 0,1 0 0,-1 0 0,1 0 1,-1-1-1,1 1 0,-1-1 0,1 1 0,0-1 1,-1 1-1,1-1 0,2 0 0,9 2-14,0-1-1,0 0 0,14-1 1,-14-1-47,-1 1-408,1 0 0,-1-1 0,0-1 0,0 0 0,21-7 0,-20 4-1132,0 0 0,-1-1 0,0-1 0,22-16 1,1-3-6665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36.0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57 0 9434,'0'0'8507,"-8"26"-7515,-3 3-743,3-10-97,1 1 0,2-1-1,-1 1 1,2 0 0,1 0 0,-2 27-1,5 223 779,9-226-890,-9-42-102,0 0 0,1 0 0,-1 0 0,1 0 0,0-1 0,-1 1 0,1 0 0,0 0 0,0-1 0,0 1 1,1 0-1,-1-1 0,0 1 0,0-1 0,1 1 0,-1-1 0,3 2 0,-3-3-67,0 0 0,-1 0 0,1 0 0,-1 1 0,1-1 0,-1 0-1,1 0 1,0 0 0,-1-1 0,1 1 0,-1 0 0,1 0 0,-1 0 0,1 0 0,0 0 0,-1-1 0,1 1 0,-1 0 0,1-1-1,-1 1 1,1 0 0,-1-1 0,0 1 0,1 0 0,-1-1 0,1 1 0,-1-1 0,0 1 0,1-1 0,-1 1 0,0-1 0,1 1-1,-1-1 1,0 1 0,0-1 0,0 1 0,0-1 0,1 1 0,-1-1 0,0 0 0,0 0 0,6-23-5299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36.4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75 6185,'0'0'9602,"150"29"-9906,-109-14-1344,-12-1-2233</inkml:trace>
  <inkml:trace contextRef="#ctx0" brushRef="#br0" timeOffset="1">289 0 9482,'0'0'9690,"-46"176"-9026,40-121-208,6-5-128,0-4-160,0-9-120,0-5-48,6-12-72,0-5-664,5-15-1032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36.7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10 6729,'0'0'7730,"144"-9"-11947,-126 15-3488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48.4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 0 5209,'0'0'8078,"-3"27"-6734,1-6-1016,-10 164 1950,39 194-12,-10-207-1757,-15-166-1215,-1-24-1091,1-32-3123,-2 4-115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37.1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0 204 6913,'6'6'5073,"5"-5"-3860,13-5-1106,-19 2-86,1-1 0,-1-1 0,0 1 0,0-1 0,0 1 0,-1-1 0,1-1 0,-1 1 0,0-1 0,7-9 0,-6 6-32,0 0 0,-1 1 0,0-2 0,0 1 0,0 0 0,3-16 0,-4 8 354,-1 1 1,-1-29-1,-1 43-237,-1 1-1,1-1 1,0 1 0,-1-1 0,1 1 0,0-1 0,-1 1-1,1-1 1,-1 1 0,1-1 0,-1 1 0,1 0-1,-1-1 1,0 1 0,1 0 0,-1 0 0,1-1 0,-1 1-1,0 0 1,1 0 0,-1 0 0,0 0 0,1 0 0,-1 0-1,1 0 1,-1 0 0,0 0 0,1 0 0,-2 0 0,0 0-3,1 0 1,-1 0 0,1 0-1,-1 0 1,1 1 0,0-1-1,-1 0 1,1 1 0,-1-1-1,1 1 1,0-1 0,-1 1-1,-1 1 1,0 2 43,0 0 0,1 1 0,0-1 0,0 0 1,0 1-1,1-1 0,-1 1 0,1-1 0,0 1 0,1 0 0,-1 6 0,0 2-5,1 0 1,0 0-1,3 16 0,-2-27-137,-1 0 1,1 0-1,-1 0 1,1 0 0,0 0-1,-1-1 1,1 1-1,0 0 1,1 0-1,-1 0 1,0-1-1,0 1 1,1-1-1,-1 1 1,1-1-1,-1 1 1,1-1-1,0 0 1,2 2-1,0-1-25,0-1 0,0 1 0,0-1 0,0 1 0,0-1 1,0-1-1,0 1 0,1 0 0,5-1 0,-5 0-316,1 0 1,0 0 0,-1-1-1,1 0 1,-1 0-1,1 0 1,-1-1 0,1 1-1,-1-1 1,0-1 0,0 1-1,0-1 1,0 0-1,8-6 1,-7 3-280,-1 0 0,0-1 0,0 1 0,0-1 0,-1 0 0,0 0 0,0-1 0,-1 1 0,4-14 0,-3 1 3068,-3-2 3395,-12 123-3195,11-100-2650,0 0 0,0-1 0,0 1 0,0-1 0,1 1 0,-1-1 0,0 1 0,0 0 0,1-1 0,-1 1 0,0-1 0,1 1 0,-1-1 0,1 1 0,-1-1 0,0 0 0,1 1 0,-1-1 0,1 1 0,0-1 0,-1 0 0,1 0 0,-1 1 0,1-1 0,-1 0 0,1 0 0,0 1 0,26 2 50,-20-2-108,-1-2 1,0 1-1,0-1 1,0 0 0,1 0-1,10-4 1,33-28-1004,-49 32 986,1 5-232,-1-1 0,1 0 0,0 1 0,0-1 1,1 0-1,-1 0 0,1 0 0,-1-1 0,1 1 0,4 2 0,5 0-4847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2:37.5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132 0 12203,'0'0'8071,"-21"9"-7921,-64 32-107,83-40-40,0 1 0,0-1 0,1 1 1,-1-1-1,0 1 0,1 0 0,-1-1 0,1 1 0,-1 0 0,1 0 0,0 0 0,0 0 1,0 1-1,0-1 0,0 0 0,1 0 0,-1 1 0,1-1 0,-1 0 0,1 1 0,0-1 1,0 0-1,0 1 0,0-1 0,0 0 0,1 1 0,-1-1 0,1 0 0,-1 0 0,1 1 1,1 1-1,-1-1-2,0 1 7,1 0 0,0 0-1,0 0 1,1 0-1,-1 0 1,1 0 0,0-1-1,0 1 1,0-1 0,4 3-1,-3-2 0,1 0-1,-2 1 1,1-1-1,0 1 1,-1-1-1,3 7 1,-3-6 22,-1 0 0,0 0 0,0 1 0,-1-1 1,1 0-1,-1 1 0,0-1 0,-1 1 0,0-1 0,1 1 0,-2-1 1,1 1-1,-2 8 0,1-13-184,0 0 0,0 0 0,-1 0 1,1 0-1,0 0 0,-1 0 0,1-1 1,0 1-1,-1 0 0,1-1 0,-1 1 0,1-1 1,-1 0-1,1 1 0,-1-1 0,0 0 1,1 0-1,-1 0 0,1 0 0,-1 0 0,1 0 1,-1-1-1,-2 0 0,-4 1-3146,-10 0-6180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3:10.4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4255 1 7330,'0'0'5514,"0"14"-4527,0 111 1747,-1-109-2426,-1-1 1,0 1-1,-2-1 1,1 0-1,-2 0 1,0 0-1,0 0 1,-11 17-1,-68 108 401,73-124-688,-70 99 119,67-98-102,0-1-1,-2 0 1,0-1-1,-23 18 1,1-8 25,0-2-1,-2-1 1,0-2 0,-1-2-1,-1-1 1,-1-2 0,0-3-1,-1-1 1,0-2 0,-1-2 0,0-2-1,-48-1 1,-78-2 150,-189-4 253,295-4-422,-117-25-1,-28-3-18,-224-2-25,231 27-8,164 10 6,0 2 0,0 1 0,-45 12 0,-31 12-1,-16 3-12,-230 86 1,208-50 218,3 8 1,-171 113-1,267-148-80,2 2-1,-75 77 1,125-116-216,-1-1 0,1 1 0,-1-1 0,0 1 0,0-1 0,0 0 0,0 0 1,0-1-1,-7 3 0,10-3-15,-1-1 1,1 0 0,-1 0 0,1 0 0,-1 0 0,1 0-1,0 0 1,-1 0 0,1 0 0,-1 0 0,1-1 0,-1 1-1,1 0 1,-1 0 0,1 0 0,0 0 0,-1-1 0,1 1-1,-1 0 1,1 0 0,0-1 0,-1 1 0,1 0 0,0-1-1,-1 1 1,1-1 0,-5-20-3574,5-3-771,0 1-2180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3:11.0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178 0 3473,'-6'1'16126,"0"7"-15766,-14 61 356,-1 3-413,-35 80 0,36-105-182,9-19 103,-17 28 0,24-50-199,-1 9 80,5-14-104,1 0 0,0 0 0,-1-1-1,1 1 1,0 0 0,0 0 0,-1-1 0,1 1 0,0 0 0,0-1-1,0 1 1,0-1 0,0 1 0,0-1 0,0 0 0,0 1 0,2-1-1,185 58-52,-63-30-5944,-88-21-1821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3:14.3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170 79 5049,'0'0'8557,"5"-11"-1993,-4 5-6396,-1 3-160,0 1 0,0 0-1,0-1 1,0 1 0,0-1 0,-1 1 0,1 0 0,-1-1 0,1 1 0,-1 0 0,0 0 0,0 0 0,0 0 0,0-1 0,-1 1 0,1 0 0,0 1 0,-1-1-1,1 0 1,-1 0 0,0 1 0,1-1 0,-1 1 0,0-1 0,0 1 0,0 0 0,0 0 0,0 0 0,-1 0 0,1 0 0,0 0 0,0 0 0,-1 1 0,1-1-1,0 1 1,-1 0 0,1 0 0,0 0 0,-1 0 0,-3 0 0,2 0-9,-1 0 1,1 0-1,-1 0 0,1 1 0,-1 0 0,1 0 1,-1 0-1,1 0 0,0 0 0,-1 1 1,1 0-1,0 0 0,-7 5 0,8-4 3,0 0-1,0 0 1,1 1 0,-1-1-1,1 1 1,-1 0 0,1 0-1,0 0 1,1 0-1,-1 0 1,1 1 0,-1-1-1,1 0 1,0 5-1,-1-1 6,1 0 0,0 1-1,0-1 1,0 0-1,1 0 1,2 16-1,-1-22-4,-1 0-1,1 0 0,0 0 1,-1 0-1,1 0 1,0 0-1,0 0 0,0 0 1,0 0-1,1 0 0,-1 0 1,0-1-1,1 1 0,-1-1 1,1 1-1,0-1 0,-1 1 1,1-1-1,0 0 1,0 0-1,0 0 0,0 0 1,0 0-1,0 0 0,0-1 1,0 1-1,0-1 0,1 1 1,-1-1-1,3 0 0,1 1-92,-1-1-1,1 0 0,-1 0 1,1-1-1,0 1 0,-1-1 0,1 0 1,-1-1-1,0 0 0,1 0 1,5-3-1,-9 4 52,1 0 0,-1-1 1,0 1-1,0-1 0,0 1 0,0-1 0,-1 0 1,1 1-1,0-1 0,-1 0 0,1 0 1,-1-1-1,0 1 0,0 0 0,0 0 1,0-1-1,0 1 0,0 0 0,0-1 0,-1 1 1,1-1-1,-1 1 0,0-4 0,-11 117 1125,11-99-1026,-1 56 358,12 88 0,-10-154-404,-1-1 0,1 0 0,-1 1 0,0-1 0,0 1 0,0-1 0,0 1 0,0-1 0,0 1 0,0-1 0,0 1 0,0-1 0,-1 1 0,1-1 0,0 0-1,-1 1 1,0-1 0,1 0 0,-1 1 0,0-1 0,1 0 0,-1 0 0,0 1 0,0-1 0,0 0 0,0 0 0,0 0 0,-2 1 0,-1-1 12,0 0 1,0 0-1,0 0 0,0 0 0,0-1 1,0 0-1,0 0 0,-7 0 1,-2-1-46,9 1-17,0 0-1,0-1 1,0 1 0,0-1-1,0 0 1,0-1-1,0 1 1,1 0-1,-1-1 1,0 0 0,1 0-1,0 0 1,-1-1-1,1 1 1,0-1-1,0 1 1,0-1 0,0 0-1,1 0 1,-1-1-1,1 1 1,0 0-1,-2-5 1,2 4-295,0 0 1,0-1-1,0 1 1,1-1-1,-1 1 1,1-1-1,0 0 0,1 1 1,-1-1-1,1 0 1,0 0-1,0 0 1,1 1-1,-1-1 0,1 0 1,0 0-1,0 1 1,1-1-1,1-4 1,14-20-4564,6 2-3072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3:14.7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89 9570,'0'0'3909,"20"-5"-3816,59-16-26,-78 20-33,1 1 0,0 0 1,0-1-1,-1 1 0,1-1 0,0 0 1,-1 1-1,1-1 0,0 0 0,-1 0 1,1 0-1,-1 0 0,0 0 0,1-1 1,-1 1-1,0 0 0,0-1 0,0 1 1,0-1-1,0 1 0,0-1 0,0 1 1,0-1-1,0 0 0,-1 1 0,1-1 1,-1 0-1,1 0 0,-1 1 0,0-1 1,0 0-1,0 0 0,0 0 1,0 1-1,0-1 0,0 0 0,-1-2 1,0-7 1952,-28 12-886,28 0-1089,-1 0 1,0 0-1,1 0 0,-1 0 0,1 1 1,-1-1-1,1 1 0,-1-1 0,1 1 0,0-1 1,0 1-1,0 0 0,0 0 0,0 0 1,0-1-1,0 5 0,-11 33 456,10-31-357,0-1 0,1 0 0,0 1 0,0-1 0,1 1 0,0-1 0,0 0 0,1 1 0,2 11 0,-2-16-98,0 0 0,0 0-1,1 0 1,-1 0-1,1-1 1,0 1 0,0 0-1,0-1 1,0 1 0,0-1-1,0 0 1,1 1-1,-1-1 1,1 0 0,0-1-1,-1 1 1,1 0 0,0-1-1,0 1 1,0-1-1,0 0 1,0 0 0,1 0-1,2 0 1,5 1-63,-1 0 0,1-1 0,-1 0 0,1-1 1,15-1-1,-21 1-116,-1-1-1,1 0 1,-1 0 0,0 0 0,0 0 0,1-1 0,-1 1-1,0-1 1,0 0 0,0-1 0,0 1 0,-1-1 0,1 1-1,-1-1 1,7-7 0,4-10-2583,-1-2 0,11-23 1,-23 44 2590,22-45-8475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3:15.0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7098,'0'0'11002,"0"23"-10147,0 192 593,0-59-935,0-156-555,0 0-1,0 0 1,0 1-1,1-1 0,-1 0 1,0 0-1,0 0 0,0 0 1,0 0-1,1 0 0,-1 0 1,0 0-1,0 0 0,0 0 1,0 0-1,1 0 1,-1 0-1,0 0 0,0 0 1,0 0-1,1 0 0,-1 0 1,0 0-1,0 0 0,0 0 1,0 0-1,1 0 0,-1 0 1,0 0-1,0 0 1,0-1-1,0 1 0,1 0 1,-1 0-1,0 0 0,0 0 1,0 0-1,0 0 0,1-1 1,1-2-432,0 1 1,0-1-1,0 0 1,0 0 0,-1 0-1,1 0 1,-1 0-1,1-1 1,-1 1-1,0 0 1,-1-1 0,2-3-1,0-27-4868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3:15.4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8546,'0'0'5177,"162"0"-6417,-139 0-2873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3:17.2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58 1824,'0'0'15893,"-3"17"-15329,2-12-518,-4 23 202,1 1 0,2 0 0,1 38 0,1-61-204,1-1 0,0 1-1,1-1 1,0 0 0,0 1 0,0-1 0,0 0 0,1 0 0,-1 0 0,1 0 0,6 7 0,-7-11-31,-1 1 1,0-1-1,1 1 0,-1-1 1,1 1-1,0-1 1,-1 0-1,1 0 1,0 0-1,0 0 1,0 0-1,0 0 1,-1 0-1,1-1 1,1 1-1,-1-1 1,0 1-1,0-1 1,0 0-1,0 0 1,0 0-1,0 0 1,0 0-1,0 0 1,0-1-1,0 1 1,0-1-1,0 1 1,0-1-1,0 0 1,0 0-1,0 0 1,0 0-1,2-2 1,1 0-34,0-2 0,-1 1 0,1 0 0,-1-1 0,0 0 0,0 0 0,0 0 0,-1-1 0,0 1 0,0-1 0,0 1 0,2-10 0,3-8-168,7-45 1,-11 47 210,-2 5-36,-1-1 1,0 1 0,-2-24 0,0 3-42,13 36-7769,-1 1 2580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3:17.5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101 1 5817,'0'0'10793,"-14"19"-9805,-42 66-227,51-76-657,1 0 0,0 1 0,0-1 1,1 1-1,0 0 0,1 0 1,0 0-1,0 0 0,1 0 0,0 0 1,1 1-1,2 14 0,-2 4 94,0-27-192,1 0-1,-1 0 1,0-1-1,0 1 1,1 0-1,-1 0 1,1 0-1,0-1 1,-1 1-1,1 0 1,0-1-1,0 1 1,0-1-1,0 1 1,0-1-1,1 1 1,-1-1-1,0 0 1,1 1-1,-1-1 1,1 0 0,-1 0-1,1 0 1,-1 0-1,1 0 1,0-1-1,0 1 1,-1 0-1,1-1 1,0 1-1,3-1 1,-1 1-18,0 0 1,-1-1-1,1 0 1,0 0-1,0 0 1,0-1 0,0 1-1,0-1 1,-1 0-1,1 0 1,0 0-1,0 0 1,-1-1-1,1 0 1,4-3 0,-2 1-74,0-1 1,-1 1 0,0-2-1,0 1 1,-1 0 0,1-1 0,-1 0-1,0 0 1,-1 0 0,0-1 0,0 1-1,0-1 1,3-12 0,-2 2-414,0-1 1,-1 0-1,-2 0 1,1-25-1,-2 41 405,0 0 0,0 0 0,0 0-1,0 0 1,0 0 0,-1 0 0,1 1 0,-1-1 0,1 0-1,-1 0 1,1 0 0,-1 1 0,0-1 0,0 0-1,0 1 1,0-1 0,0 0 0,0 1 0,-1-1 0,1 1-1,0 0 1,-1 0 0,1-1 0,-1 1 0,1 0 0,-1 0-1,-3-1 1,-1 0-766,-1 0 1,0 1-1,0 0 0,0 0 1,1 1-1,-11 0 0,15 0 579,-16 0-5522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49.6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60 10474,'0'0'4306,"29"-2"-2989,-9 0-1065,191-8 1576,1 7-1064,289 9-505,-376 4-241,137 5 31,232-35 57,41-26 51,4 38 301,-399 20-450,47 1 23,338-16-46,-522 4-31,1 0 0,-1 0 0,0 0 0,0 1-1,0-1 1,0 1 0,0-1 0,0 1 0,0 0-1,-1 0 1,1 0 0,-1 1 0,1-1 0,3 5 0,17 13-118,-17-16 30,0-1 0,0 1 0,0-1 0,1 0 0,-1-1 0,1 0 1,0 0-1,0 0 0,0-1 0,0 0 0,0 0 0,0 0 0,8-2 0,-15 31 1894,0 865 133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3:18.5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159 37 7394,'0'0'9183,"-7"-5"-8892,-22-18 5,27 21-228,0 1 0,-1 0 1,1 0-1,-1 0 1,1 0-1,-1 1 0,1-1 1,-1 1-1,0 0 0,1-1 1,-1 1-1,1 0 1,-1 1-1,0-1 0,1 0 1,-1 1-1,1-1 0,-1 1 1,1 0-1,-1 0 1,1 0-1,-1 0 0,1 0 1,0 1-1,0-1 1,-1 1-1,1-1 0,0 1 1,0 0-1,1 0 0,-1 0 1,-2 2-1,-1 4 87,0 0 1,0 0-1,1 0 0,-1 1 1,2 0-1,-1-1 0,-2 14 0,4-17-106,1 1 0,0 0-1,0-1 1,1 1 0,-1-1-1,1 1 1,0 0-1,1-1 1,0 1 0,-1 0-1,2-1 1,-1 1 0,4 8-1,-4-12-34,1 1 0,0-1 1,0 1-1,0-1 0,0 0 0,0 0 0,1 0 0,-1 0 0,1 0 0,-1 0 0,1 0 1,0-1-1,-1 0 0,1 1 0,0-1 0,0 0 0,0 0 0,0-1 0,4 1 0,7 1-155,0 0 0,27-2 0,-25 0-261,-7-1-414,0 0 0,1 0 0,-1-1 0,0-1 0,0 1 0,0-2 0,0 1-1,15-9 1,63-43-7051,-83 52 7895,0-1 0,1 1 1,-1-1-1,0 1 0,-1-1 1,1-1-1,-1 1 0,1 0 1,-1-1-1,3-6 0,0-9 3941,-3-2 4598,-8 21-8440,1 0 1,-1 0-1,1 0 1,0 1-1,-1 0 1,1 0-1,-7 1 1,6-1 9,2 0-102,0 1 0,0 0 0,0 0-1,0 0 1,0 0 0,0 0 0,0 1 0,0-1-1,0 1 1,0 0 0,1 0 0,-1 0-1,1 0 1,-1 0 0,1 0 0,0 1 0,0-1-1,0 1 1,0-1 0,1 1 0,-1 0 0,1 0-1,-1 0 1,0 3 0,-2 3 26,1 0 1,0 0-1,0 0 1,1 0-1,0 0 1,1 1-1,-1 11 1,2-5-37,0-12-13,-1 1 0,1 0 0,1 0 0,-1 0 0,1 0 0,-1-1 0,1 1 1,3 7-1,-3-10-19,0-1 0,1 1 1,-1-1-1,0 1 0,1-1 0,-1 1 1,1-1-1,0 0 0,-1 0 1,1 0-1,0 0 0,0 0 1,0 0-1,0 0 0,0-1 1,0 1-1,0-1 0,0 1 1,0-1-1,0 0 0,0 0 1,0 0-1,0 0 0,3-1 0,-1 1-50,0 0 0,0 0 0,-1 0 0,1-1 0,0 0 0,0 0 0,-1 0 0,1 0 0,-1-1 0,1 1 0,-1-1 0,1 0 0,-1 0 0,0 0 0,0 0 0,0-1 0,0 1 0,-1-1 0,1 0 0,-1 1 0,1-1 0,-1-1 0,0 1 0,0 0 0,0 0 0,1-5 0,4-4-515,-1-1 0,0 0 0,-1 0 0,0 0 0,4-24 0,-4-9 2802,-16 65-1274,7-7-845,0 0 1,1 1 0,0-1-1,1 1 1,1 0 0,0 14-1,1-26-117,0 0 0,0 0 0,0 0 0,1 0 0,-1 0 0,0 0-1,1 0 1,-1 0 0,1 0 0,-1-1 0,1 1 0,-1 0 0,1 0 0,0 0 0,-1 0-1,1-1 1,0 1 0,0 0 0,0-1 0,-1 1 0,1 0 0,0-1 0,0 1 0,0-1-1,0 0 1,0 1 0,0-1 0,0 0 0,0 1 0,0-1 0,0 0 0,0 0 0,0 0-1,0 0 1,0 0 0,0 0 0,2-1 0,3 1-214,-1 0 0,1-1 0,-1 0 1,1 0-1,-1-1 0,8-2 0,21-18-2843,1-8-2521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3:19.0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88 0 9058,'0'0'7442,"-2"29"-6261,-1 0-900,-2 29 590,4 86 0,3-104-453,2 36 339,-2-68-655,0-10-66,3-39-225,-3 26 125,-2 8 35,1-1 1,0 0-1,0 1 1,1-1 0,4-12-1,-5 18 18,0 0 0,0 0-1,0 1 1,0-1 0,0 0 0,1 1-1,-1-1 1,0 1 0,1-1-1,0 1 1,-1 0 0,1 0 0,0 0-1,-1-1 1,1 2 0,0-1-1,0 0 1,0 0 0,0 1-1,0-1 1,0 1 0,0-1 0,0 1-1,0 0 1,0 0 0,3 0-1,-2 0 14,-1 0-1,1 0 1,-1 0-1,0 0 1,1 1 0,-1-1-1,1 1 1,-1 0-1,0-1 1,0 1-1,1 0 1,-1 1-1,0-1 1,0 0-1,0 0 1,0 1-1,3 2 1,-3-1 15,0 0-1,0 0 1,0 0-1,-1 0 1,1 1-1,-1-1 1,1 0-1,-1 1 1,0-1-1,-1 1 1,1-1 0,0 6-1,2 47 335,-3-52-318,-1 0 1,1-1-1,0 1 1,-1 0-1,0-1 1,0 1-1,0 0 0,0-1 1,-1 1-1,1-1 1,-1 1-1,-4 4 1,2-3-15,-1 0 0,0 0 0,0 0 0,0-1 0,0 0 0,-1 0 0,0-1 0,0 1 0,0-1 0,0-1 0,0 1 0,-1-1 1,1 0-1,-1 0 0,1-1 0,-1 0 0,0 0 0,0-1 0,1 1 0,-1-1 0,0-1 0,-7-1 0,12 1-69,0 1 0,0-2-1,0 1 1,0 0 0,0 0-1,0-1 1,0 1-1,1 0 1,-1-1 0,1 0-1,-1 1 1,1-1 0,-1 0-1,1 0 1,0 0 0,0 0-1,0 0 1,-1-2-1,-12-43-4918,12 36 1521,-4-10-8197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4:07.7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110 18 1616,'0'0'6778,"-6"-17"-1945,5 17-4710,1 0 0,-1 0 1,1-1-1,-1 1 0,1 0 0,-1 0 0,1 0 1,-1 0-1,1 0 0,0 0 0,-1 0 1,1 0-1,-1 0 0,1 1 0,-1-1 1,1 0-1,-1 0 0,1 0 0,-1 0 0,1 1 1,0-1-1,-1 0 0,1 0 0,-1 1 1,1-1-1,0 0 0,-1 1 0,1-1 1,0 0-1,-1 1 0,1-1 0,0 1 0,0-1 1,0 0-1,-1 1 0,1-1 0,0 1 1,0-1-1,0 1 0,0-1 0,0 1 1,-1-1-1,1 1 0,-5 30-671,3-17 947,-42 160 82,36-124-327,-4 65-1,7-50-6,-6 298-162,11-353-33,11-30-1724,0-13-821,-5-4-2252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4:09.2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1 132 7074,'0'0'6453,"12"-6"-5910,9-2-281,0 1 0,1 1 1,-1 1-1,1 0 0,0 2 1,28-1-1,146 8 1314,-90 1-1232,0-5 0,162-20 1,-127-7-176,-56 10-57,1 3 1,121-4-1,-192 18-84,125 0 121,194 24 0,-309-19-156,0 1 0,33 13 0,11 2 44,-35-6 83,58 8-136,-85-18-16,-6-5 32,0 1 0,0-1 0,0 1 0,0-1 0,0 1 0,0-1 0,0 1 1,0-1-1,0 0 0,0 0 0,1 1 0,-1-1 0,0 0 0,0 0 0,0 0 0,0 0 0,0 0 0,3-1 0,41 4-8,-44-3 23,6 12 330,-3 9-313,0 1 0,-2 0 0,0 0-1,-2 28 1,4 44 76,25 417 287,-29-223 57,0-287-402,-18-1-1186,-5 0-692,13-1 1180,0 1 0,0 0-1,1 0 1,-1 1 0,0 1 0,-17 4 0,22-4 118,1-1 0,-1 0 0,0 0 0,1 0 0,-1 0 0,0-1 0,0 0 0,0 0 0,-4-1 0,3-1-772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4:10.0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116 30 2577,'0'0'1832,"-52"-3"-2952,47 0 3256,-1 0-103,0 3-1409,6-3-616,-6 0-8,-11-2-832,5 2-529,1-3-3376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4:57.6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20 704,'0'0'3513,"-11"-8"-3513,5 5-1296,0-3-161,6 3 1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4:57.9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52 29 368,'-46'-28'0,"40"28"-264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4:58.9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82 12 2665,'0'0'4284,"-7"-1"-4280,-38-9 8194,34 23-7038,3 31-646,-2 58 0,9-83-410,2 0 1,0 0-1,1 1 0,0-1 1,10 31-1,-8-24-22,-4-23-65,0 0-1,0 0 0,1 0 1,-1 0-1,1 0 1,0 0-1,0 0 0,2 5 1,-2-4 519,12-4-319,-1-1-205,0-1 1,-1 1-1,15-5 0,28-5 95,189 9-88,-2 1-26,-153-11 54,-54 6-22,58-2 0,-52 9-33,77 10 0,-59-5 45,0-3-1,79-4 0,-39-1-10,174 2 310,-232-2-274,48-9 1,-76 9-48,12-1 37,9-3 14,2 2 1,-1 1-1,0 2 1,42 3-1,0 8-6,-37-7-1110,-33-4 591,0 2 0,0-1 0,0 0 0,0 1 0,0 0 0,5 2 0,-5 0-3783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4:59.8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1376,'0'0'0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5:13.9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38 1 8530,'0'0'10073,"0"0"-10010,0 0 0,-1-1 0,1 1 0,-1 0 0,1 0 1,0 0-1,-1 0 0,1 0 0,0 1 0,-1-1 0,1 0 0,-1 0 1,1 0-1,0 0 0,-1 0 0,1 0 0,0 1 0,-1-1 1,1 0-1,0 0 0,-1 0 0,1 1 0,0-1 0,0 0 0,-1 0 1,1 1-1,0-1 0,0 0 0,0 1 0,-1-1 0,1 0 0,0 1 1,0-1-1,-9 50 93,2-1 0,0 64 0,2 22 58,25 242 0,-20-374-250,3 18 48,1-16-370,3-12-595,19-76-3779,-13 25-1709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51.5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3993,'0'0'13092,"0"11"-12280,11 235 2272,-7-191-2946,29-58 61,-3-8-196,1 2-1,0 1 1,1 1 0,0 2-1,35-1 1,169 4-28,-122 4-19,790 10-811,-857-12 734,618 17-972,-347-9 1084,-203-9 24,-1 5 0,157 26 0,-203-19 39,111 3 0,70-14 105,-97-2 253,12 5-541,-163-3 405,-1 0-258,23 0 694,-23-12-2627,0-2-2035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5:14.9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61 9450,'0'0'7450,"16"-2"-7061,202-14 853,-68 8-870,-55 0-261,396-18 7,327 26-221,-565 3 789,-247-3-686,0 1 1,1 0-1,-1 0 1,0 0-1,0 1 0,9 4 1,13 2-101,31-2 192,-59 139 479,-5 281 571,4-246-824,1-180-327,0 0 1,0 1-1,0-1 1,0 0-1,0 1 0,0-1 1,0 0-1,-1 0 1,1 1-1,0-1 1,0 0-1,0 1 1,0-1-1,0 0 1,-1 0-1,1 1 1,0-1-1,0 0 1,0 0-1,-1 1 0,1-1 1,0 0-1,0 0 1,-1 0-1,1 0 1,0 1-1,0-1 1,-1 0-1,1 0 1,0 0-1,-1 0 1,1 0-1,0 0 1,-1 0-1,1 0 0,0 0 1,-1 0-1,1 0 1,0 0-1,0 0 1,-1 0-1,1 0 1,0 0-1,-1 0 1,1 0-1,0 0 1,-1 0-1,1-1 1,-1 1-1,-3-1-267,-27-6-2390,9-2-2543,-7-6-7274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5:15.9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71 3505,'0'0'11812,"5"0"-11556,604 8 4675,-398-8-4714,-157-3-192,101-17 1,-63 1 88,1 4 0,173-6 0,-222 21-102,-1 2-1,1 1 1,-1 3 0,54 13 0,-59-9 27,0-1 0,1-2 0,1-2 0,55 1 1,-33-8 174,119-17 1,-166 16-239,-29 6-169,-68 21-2143,42-10-2226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5:20.1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 7162,'0'0'4424,"29"0"-6184,-11-5-2241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5:29.7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12 3937,'0'0'7535,"5"-11"-3712,-3 11-3835,3 0 3770,-5 11-3643,11 223 699,5 229-188,-14-197-700,-14-322-7453,6 25 1077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5:31.3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 70 4505,'0'0'8826,"-17"-3"-2965,141 4-4703,220-28 1,-230 9-1056,213-4 0,202 30-5,-486-8-115,-21-2-7,1 2 0,-1 1 0,0 1 1,44 9-1,-43-6 25,1-1 1,0-1 0,-1-1-1,34-2 1,-30 0 1,1 1 1,47 7-1,135 50 15,-186-54-128,1 0 1,0-2 0,41-1 0,-63-1 92,72 6-822,-74 12 746,-2 112 669,7 210 180,-4-212-446,-3-71-532,-7-56-1593,-7-1-1831,-2 0-4198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5:32.8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1016,'0'0'16821,"7"6"-16346,3-1-394,0 0 0,0-1 0,1 0 0,-1 0 0,1-1 0,15 2 0,72 7 122,-82-11-158,522 8 761,-304-13-573,22-6-115,-2 0-92,-126 19-38,-73-10 14,-6 0 3,0 2 0,50 8 0,-40-2 10,1-3-1,77-4 1,-49-2-7,-52 1-1,37-7 0,-33 2 0,46 1 0,-86 5-11,1 0 8,4 0 2,-7-1-128,-16-1-1056,-9-2-3693,-7-3-7487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5:34.5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30 5217,'0'0'6675,"0"-5"-4757,0-19 4708,0 27-6540,1 31 280,13 60 0,-1 4-114,-2 39-68,13 154-69,-20-248 47,1 18-1155,-4-56 459,0-7-136,0-27-1121,-1-13-4419,0-4-3847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6:52.3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14699,'0'0'4177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6:53.7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7162,'0'0'14771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7:20.8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4785,'0'0'8123,"-1"0"-7061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54.0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229 40 6065,'0'0'8541,"-16"-7"-7544,-53-20-251,66 26-687,0 0 0,0 0 0,0 0 0,0 0 1,0 1-1,0 0 0,0-1 0,0 1 0,0 0 0,0 0 0,0 1 1,0-1-1,0 1 0,0-1 0,0 1 0,0 0 0,1 0 1,-1 0-1,0 1 0,0-1 0,1 1 0,-1-1 0,1 1 0,-1 0 1,-2 3-1,-1 1 69,1 1 0,0-1 1,1 1-1,0 1 0,0-1 1,-5 12-1,7-14-45,-4 13 92,0 0 0,2 0 0,0 0 0,1 1 0,0-1 0,2 1 0,1 31 0,0-45-156,1 1 0,0 0 0,0 0 0,0-1 0,0 1 0,1-1-1,0 1 1,0-1 0,1 0 0,0 1 0,0-1 0,0-1 0,0 1-1,1 0 1,-1-1 0,1 0 0,0 1 0,1-2 0,-1 1 0,1 0-1,0-1 1,0 0 0,0 0 0,0-1 0,0 1 0,0-1 0,1 0 0,10 2-1,-8-2-231,1 0-1,-1-1 1,0 0-1,0 0 1,0-1-1,0 0 1,1-1-1,-1 0 0,9-2 1,-11 2-360,0-1 1,-1 0-1,1 0 1,0 0-1,-1-1 1,1 0-1,-1 0 1,0 0-1,0-1 1,0 1-1,-1-1 1,8-8-1,12-19-4943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7:23.0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255 87 5193,'-255'-87'0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8:07.0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148 19 3625,'0'0'9853,"-3"-2"-9344,2 0-473,-1 1 1,0-1-1,0 1 1,1-1-1,-1 1 1,0 0-1,0 0 1,0 0-1,0 0 0,0 0 1,-1 1-1,1-1 1,0 1-1,0-1 1,0 1-1,-1 0 0,1-1 1,0 1-1,-1 1 1,1-1-1,-4 1 1,1 0 97,1 1 1,-1-1 0,1 1 0,0 0 0,0 0-1,0 1 1,0-1 0,0 1 0,1 0 0,-7 6-1,6-5-25,0 0 0,0 0 0,0 1 0,1-1 0,0 1 0,-1 0 0,2 0-1,-1 0 1,0 1 0,1-1 0,0 1 0,1-1 0,-1 1 0,1 0-1,0-1 1,0 1 0,1 0 0,0 11 0,1-14-148,0-1 1,1 0-1,-1 1 1,1-1-1,-1 0 0,1 0 1,0 0-1,0 0 1,0 0-1,0 0 0,0-1 1,0 1-1,0-1 1,1 1-1,-1-1 0,1 0 1,-1 0-1,1 0 1,-1 0-1,1 0 0,-1-1 1,4 1-1,-2 0-34,0 0 0,-1 1 0,1-1 0,0 1 0,-1 0 0,0 0 0,7 4 0,-10-5 60,1-1 0,-1 1 0,0-1 0,0 1 0,1 0 1,-1-1-1,0 1 0,0-1 0,0 1 0,1 0 1,-1-1-1,0 1 0,0 0 0,0-1 0,0 1 0,0 0 1,0-1-1,-1 1 0,1 0 0,0-1 0,0 1 0,0 0 1,-1-1-1,1 1 0,0 0 0,0-1 0,-1 1 0,1-1 1,-1 1-1,1-1 0,-1 1 0,1-1 0,0 1 0,-1-1 1,0 1-1,1-1 0,-1 0 0,1 1 0,-1-1 0,1 0 1,-1 1-1,0-1 0,1 0 0,-2 0 0,-1 2-55,0 0 1,0-1-1,-1 1 0,1-1 0,0 0 0,-1 0 0,-4 1 0,0-2-572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8:07.5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83 1 8570,'0'0'6447,"-10"7"-5851,4-3-421,1 0 0,-1 1 0,1 0 0,0 0 0,0 0 0,1 0 1,-1 1-1,1 0 0,0 0 0,1 0 0,0 0 0,0 1 0,0-1 0,1 1 1,-1 0-1,2 0 0,-1 0 0,0 7 0,1-7-106,0-1-1,1 1 1,0-1-1,0 1 1,1-1-1,0 1 1,0-1-1,0 1 1,1-1-1,0 1 1,4 6-1,-5-10-73,1 0-1,1 0 0,-1 0 0,0-1 0,1 1 1,0-1-1,-1 0 0,1 1 0,0-1 1,0-1-1,0 1 0,0 0 0,0-1 1,1 1-1,-1-1 0,0 0 0,1 0 0,-1 0 1,1-1-1,-1 1 0,1-1 0,5 0 1,-4 0-262,0 1 0,0-1 1,0-1-1,0 1 0,1-1 1,-1 0-1,8-2 0,-10 1-303,0 1 0,0-1 0,0 0 0,0 0-1,0 0 1,0 0 0,-1 0 0,1 0 0,-1-1 0,0 1-1,5-7 1,4-13-7251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8:07.8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48 1 8850,'0'0'9779,"-5"7"-9209,-1 2-439,1 0 0,0 1 1,1-1-1,0 1 0,0-1 1,1 1-1,0 0 0,1 1 0,0-1 1,-1 20-1,3-9-34,-1-15-56,1 0 1,0 0-1,0 0 0,0 0 1,1 0-1,2 9 0,-2-14-38,-1 1-1,1-1 1,0 1 0,0-1-1,0 1 1,0-1 0,0 0-1,0 1 1,0-1 0,1 0-1,-1 0 1,0 0 0,1 0-1,-1 0 1,1 0-1,-1 0 1,1 0 0,-1-1-1,1 1 1,0 0 0,-1-1-1,1 0 1,0 1 0,-1-1-1,1 0 1,0 0 0,2 0-1,-1 0-31,1 0 1,0 0-1,0 0 0,-1 0 0,1-1 0,0 0 1,-1 1-1,1-1 0,-1-1 0,1 1 0,-1-1 1,1 1-1,-1-1 0,0 0 0,0 0 0,0 0 0,3-3 1,-1 0-113,-1 0-1,0 0 1,0 0 0,0-1 0,-1 1 0,0-1 0,0 0 0,0 0 0,2-9-1,-3 6-140,0 0-1,0 0 1,-1 0-1,-1 0 1,0-14-1,0 13 114,0 9 157,0 0-1,0 0 1,0-1 0,0 1-1,-1 0 1,1 0-1,0-1 1,-1 1 0,1 0-1,-1 0 1,1 0-1,-1 0 1,1-1 0,-1 1-1,0 0 1,0 0 0,1 0-1,-1 0 1,0 1-1,0-1 1,0 0 0,0 0-1,0 1 1,0-1 0,0 0-1,-3 0 1,0-1-518,1 1 0,-1 0 0,0 0 0,0 1 0,0-1 0,-1 1 0,-3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8:08.2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26 8242,'136'-21'2610,"-109"16"-718,-27 22 2198,10 180-1596,-10-211-5224,-1-14 1748,0 9 530,1 1 0,2-21-1,-2 35 563,1 1 0,-1-1 0,1 1 0,0-1 0,0 1 0,0 0 0,0 0 0,1-1 0,-1 1 0,1 0 0,0 0 0,0 0 0,0 0-1,0 1 1,0-1 0,1 1 0,3-4 0,-4 5-49,-1 0 0,1 0 1,0 1-1,-1-1 0,1 1 0,0-1 0,0 1 0,-1-1 0,1 1 0,0 0 1,0 0-1,0 0 0,0 0 0,-1 0 0,1 0 0,0 1 0,0-1 0,0 1 1,-1-1-1,1 1 0,0 0 0,-1-1 0,1 1 0,0 0 0,-1 0 1,1 0-1,-1 0 0,0 0 0,1 1 0,-1-1 0,0 0 0,1 1 0,0 1 1,4 4-359,-1 0 0,0 1 0,0-1 0,-1 1 0,5 10 1,2 27-6423,-10-29 895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8:08.5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1 138 5513,'0'0'10927,"9"-7"-10638,0 0-229,1 0-60,0 0 1,-1-1 0,9-10 0,-15 15-1,-1 0 1,1 0-1,-1-1 0,0 1 1,1-1-1,-2 0 0,1 1 1,0-1-1,-1 0 0,1 0 1,-1 0-1,0 0 0,-1 0 1,1-8-1,-1 11 39,0 0 1,0 0-1,0 1 0,-1-1 1,1 0-1,0 0 0,-1 0 1,1 0-1,0 0 0,-1 0 1,1 1-1,-1-1 0,0 0 1,1 0-1,-1 1 1,1-1-1,-1 0 0,0 1 1,0-1-1,1 1 0,-1-1 1,0 1-1,0-1 0,0 1 1,0-1-1,0 1 0,0 0 1,0-1-1,1 1 0,-1 0 1,0 0-1,0 0 0,0 0 1,0 0-1,0 0 0,0 0 1,0 0-1,0 0 1,0 1-1,0-1 0,-1 1 1,-1-1 30,1 0 1,-1 1 0,1 0 0,0-1-1,-1 1 1,1 0 0,0 0 0,-1 0-1,1 1 1,0-1 0,0 0-1,0 1 1,0-1 0,0 1 0,1 0-1,-3 2 1,0 6 80,1-1 0,0 1 0,1-1 0,0 1-1,0 0 1,1 0 0,0 0 0,2 16 0,-1-25-144,0 1 0,0-1 0,0 1 0,1-1 0,-1 1 0,0-1 0,1 0 0,-1 1 0,1-1 0,-1 0 0,1 1 0,0-1 0,0 0 0,0 0 0,0 1 0,-1-1 0,1 0 0,1 0 0,-1 0 0,1 1 0,2 0-13,-1 0 0,0-1-1,0 1 1,1-1 0,-1 1 0,1-1 0,-1 0 0,5 0-1,0 1-352,1-1 0,0-1 0,-1 0-1,1 0 1,0 0 0,11-3 0,10-11-5004,-8-5-5789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8:18.7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79 1 6793,'0'0'8812,"-11"24"-7877,-34 78-65,40-89-637,1 0 0,0 0 0,1 1-1,0-1 1,1 1 0,1 0-1,0-1 1,2 27 0,0-6 33,0-26-220,-1 1 1,1-1 0,0 1-1,1-1 1,0 0-1,0 0 1,1 0-1,0 0 1,5 9 0,3 2 5,1-1 0,16 20 0,21 31-23,-47-66-480,4 6 1023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8:49.495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1 332 10298,'0'0'5239,"16"-16"-5211,105-111-2,-118 124 7,14-16-212,26-37 1,-39 50 75,-1-1 1,1 1 0,-1-1 0,0 0 0,-1 1 0,1-1 0,-1 0-1,-1-1 1,1 1 0,0-14 0,-3 20 122,1-1 0,0 1-1,0 0 1,-1 1 0,1-1 0,-1 0 0,1 0-1,-1 0 1,1 0 0,-1 0 0,0 0 0,1 0-1,-1 1 1,0-1 0,0 0 0,0 1 0,1-1-1,-1 0 1,0 1 0,0-1 0,0 1-1,0 0 1,0-1 0,0 1 0,0 0 0,0-1-1,0 1 1,0 0 0,0 0 0,0 0 0,-2 0-1,-39-1 826,34 1-588,3 0-186,0-1 110,-1 1 0,0 0 0,0 1 0,1 0 0,-1-1 0,-9 4 0,13-3-137,0 0-1,0 0 0,1 1 0,-1-1 1,0 0-1,0 1 0,1-1 1,-1 1-1,1 0 0,-1-1 0,1 1 1,0 0-1,0 0 0,0 0 1,0 0-1,0 0 0,0 0 0,0 0 1,1 0-1,-1 3 0,-5 25 218,2 0-1,2 0 1,0 1-1,2-1 1,4 35-1,3 3-144,1 37-42,-8-105-85,0 1 0,0 0 0,0 0 1,0-1-1,0 1 0,0 0 0,0-1 0,0 1 1,0 0-1,0 0 0,0-1 0,1 1 1,-1 0-1,0-1 0,0 1 0,1-1 1,-1 1-1,1 0 0,-1-1 0,0 1 0,1-1 1,-1 1-1,1-1 0,-1 1 0,1-1 1,0 1-1,0-1-11,0 0-1,-1 0 1,1 0 0,0-1-1,-1 1 1,1 0 0,-1 0-1,1-1 1,0 1 0,-1 0-1,1-1 1,-1 1 0,1 0 0,-1-1-1,1 1 1,-1-1 0,1 1-1,-1-1 1,1 1 0,-1-1-1,0 0 1,1 1 0,-1-1 0,0 1-1,0-1 1,1 0 0,-1 1-1,0-2 1,14-31-903,1 0 0,1 2 0,24-35 1,-40 65 976,1 1 0,-1-1 0,0 1 0,1-1 0,-1 1 0,0-1 0,1 0 0,-1 1 1,1-1-1,-1 1 0,1 0 0,-1-1 0,1 1 0,-1-1 0,1 1 0,-1 0 0,1 0 0,0-1 1,-1 1-1,1 0 0,0 0 0,-1 0 0,1-1 0,0 1 0,-1 0 0,1 0 0,0 0 1,0 0-1,0 1 24,0 0 0,0-1 1,-1 1-1,1 0 0,0 0 1,-1-1-1,1 1 0,0 0 1,-1 0-1,1 0 0,-1 0 1,0 0-1,1 0 0,-1 0 1,0 0-1,1 1 0,5 49 1337,-6-45-1399,1 5 146,0 0 1,1 0-1,1-1 0,6 21 0,-8-28-179,0-1 0,0 1 1,0-1-1,0 0 0,0 1 0,1-1 0,-1 0 0,1 0 0,-1 0 1,1 0-1,0 0 0,0-1 0,0 1 0,0 0 0,0-1 1,0 0-1,1 1 0,-1-1 0,0 0 0,1 0 0,-1 0 0,1 0 1,-1-1-1,1 1 0,-1-1 0,5 1 0,-6-1-238,0 0 0,1 0-1,-1-1 1,1 1 0,-1 0-1,0-1 1,1 1 0,-1-1-1,0 1 1,0-1 0,1 1-1,-1-1 1,0 0 0,0 0-1,0 0 1,0 0 0,0 0-1,0 0 1,0 0-1,0 0 1,0 0 0,0 0-1,-1 0 1,1-1 0,0-1-1,10-19-11027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8:50.343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1 34 9194,'0'0'11202,"87"-15"-11202,-47 9 0,6 1 8,-5 0-8,-16 3-328,1 2-368,-16 0-728,-25 10-9635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8:50.688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0 29 10218,'0'0'9514,"77"-8"-9362,-47 3-136,-4 3 96,-1 2-112,-5 0-288,-4-3-1160,-1 0-2305,-5-4-1904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54.6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69 2 8362,'0'0'7365,"-12"23"-6508,-34 71-236,44-90-564,0 1 0,1-1 0,-1 1 1,1 0-1,0-1 0,0 1 0,1 0 0,-1 0 0,1 0 1,1 9-1,-1-11-16,1-1-1,0 1 1,0 0 0,0 0 0,0-1-1,0 1 1,0-1 0,1 1 0,-1-1-1,1 0 1,-1 1 0,1-1 0,0 0-1,3 3 1,-2-3-96,0 0 0,0 0 0,1 0 0,-1 0 0,1-1 0,-1 1 0,1-1 0,-1 0 0,1 0 0,0 0 0,-1-1 0,1 1 0,0-1 0,0 0 0,0 0 0,-1 0 0,1-1 0,0 1-1,0-1 1,-1 0 0,7-2 0,-9 2-60,0 1-1,0-1 0,0 0 0,0 0 0,0 0 0,0 0 1,0 0-1,0 0 0,-1 0 0,1 0 0,-1-1 1,1 1-1,0 0 0,-1 0 0,0-1 0,1 1 1,-1 0-1,0 0 0,0-1 0,0 1 0,1 0 1,-2-2-1,1-37-1616,0 28 1220,-1 4 327,0 0 1,0 0 0,0 1 0,-1-1 0,-1 1-1,-4-13 1,4 13 248,0 0-1,1-1 0,-1 0 1,2 0-1,-1 0 1,0-13-1,2 20-31,0 0 0,0 1 0,0-1-1,1 0 1,-1 1 0,0-1 0,0 1 0,1-1 0,-1 0-1,0 1 1,1-1 0,-1 1 0,0-1 0,1 1 0,-1-1-1,1 1 1,-1-1 0,1 1 0,-1-1 0,1 1 0,0 0-1,-1-1 1,1 1 0,-1 0 0,2-1 0,24-4 878,-20 4-710,0 1 0,0 0 0,0 1 1,0-1-1,0 1 0,7 2 0,-8 0-132,-1-1 0,0 1 0,0 0 0,0 0 0,0 0 0,0 0 0,-1 1 0,1 0 0,-1 0 0,0-1 0,0 2 0,0-1 0,-1 0 0,0 1-1,1-1 1,-2 1 0,1 0 0,0-1 0,1 10 0,0 4-8,0-1 0,-1 1 0,0 29 0,-1-55-276,0-1-1,0 0 0,1 1 0,1-1 0,-1 1 0,1 0 0,1 0 0,-1 0 0,1 0 0,1 1 0,0-1 1,0 1-1,0 0 0,1 1 0,-1-1 0,8-5 0,-12 11 276,0 0-1,0 1 1,-1-1 0,1 0 0,0 1-1,0-1 1,0 1 0,0-1 0,0 1-1,0-1 1,0 1 0,0-1 0,0 1-1,0 0 1,0 0 0,1-1 0,-1 1-1,0 0 1,0 0 0,0 0-1,0 0 1,0 1 0,0-1 0,0 0-1,0 0 1,0 1 0,0-1 0,0 0-1,0 1 1,0-1 0,0 1 0,0-1-1,0 1 1,0 0 0,0-1 0,0 1-1,0 0 1,-1 0 0,1 0-1,0-1 1,0 3 0,2 3 298,0 1 0,0-1 0,-1 0 0,0 1 0,2 11 0,0-1-253,-2-5-335,0-7 376,-1 1-1,1 0 1,-1-1 0,2 1-1,3 6 1,8 1-1664,-13-13 1168,0 1 0,1-1 0,-1 1 0,0-1 0,1 0-1,-1 0 1,1 0 0,-1 0 0,0 0 0,1 0 0,-1 0 0,1-1 0,1 0 0,9-3-8921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8:51.050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1 1 11963,'0'0'8249,"0"18"-7711,1 36-255,2 0 1,2 0 0,26 106 0,-29-150-570,4 12 118,-6-22 57,0 1 0,0-1 0,0 1 0,0-1 0,0 0 0,1 1 0,-1-1-1,0 0 1,0 1 0,0-1 0,1 0 0,-1 1 0,0-1 0,1 0 0,-1 0 0,0 1-1,1-1 1,-1 0 0,0 0 0,1 0 0,-1 1 0,0-1 0,1 0 0,-1 0-1,0 0 1,1 0 0,-1 0 0,1 0 0,-1 0 0,0 0 0,1 0 0,-1 0 0,1 0-1,-1 0 1,0 0 0,1 0 0,-1 0 0,1 0 0,-1 0 0,1-1 0,3-5-5042,-3-12-1993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8:51.380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31 1 9674,'0'0'10690,"-30"153"-10442,40-115-40,-5 3-152,5-6-8,0-4-48,-10-6-48,10-4-240,-4-9-600,-1-7-1104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8:53.235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1 1 8226,'0'0'11457,"17"0"-10801,123 0-170,-79 0-8166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8:53.564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1 11 11242,'0'0'9098,"56"0"-9026,-36 0-16,5 0-56,-4 0-184,-1 0-832,-5 0-1969,-9-10-2536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8:53.915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1 1 8530,'0'0'11068,"0"13"-10406,-1 58 221,3 91-395,-1-153-648,1 0-1,1 0 1,-1 0 0,1 0-1,1 0 1,5 10-1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8:54.301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14 0 11618,'0'0'8289,"-2"18"-7840,-7 137 284,9-127-732,-1-19-74,0 0-1,1 0 0,0 0 0,0 1 0,1-1 0,1 0 0,0 0 0,0 0 0,4 10 0,1-12-1987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8:54.631"/>
    </inkml:context>
    <inkml:brush xml:id="br0">
      <inkml:brushProperty name="width" value="0.05" units="cm"/>
      <inkml:brushProperty name="height" value="0.05" units="cm"/>
      <inkml:brushProperty name="color" value="#FFCC66"/>
    </inkml:brush>
  </inkml:definitions>
  <inkml:trace contextRef="#ctx0" brushRef="#br0">0 1 6385,'0'0'12152,"1"5"-11636,3 73 1220,-5-62-1643,1 0 0,0 0-1,2 0 1,0 0 0,0 0 0,1-1-1,10 28 1,-12-41-96,0-1-1,0 0 1,0 0-1,-1 0 1,1 1-1,0-1 0,1 0 1,-1 0-1,0 0 1,0-1-1,0 1 1,0 0-1,1 0 1,-1-1-1,0 1 1,1 0-1,-1-1 0,0 0 1,1 1-1,-1-1 1,1 0-1,-1 1 1,1-1-1,-1 0 1,1 0-1,-1 0 1,1 0-1,1-1 0,0 0-52,-1 1 0,1-1-1,-1 0 1,1 1-1,-1-1 1,1 0-1,-1-1 1,0 1-1,1 0 1,-1-1 0,0 1-1,0-1 1,0 0-1,2-2 1,1-3-453,0-1 0,-1 1 0,0-1 1,-1 0-1,1 0 0,-2 0 0,1 0 0,-1-1 1,2-11-1,1-41-1171,-4 21 7433,-1 48-5248,0 8-208,-1 3-30,2 0 0,3 25 0,-3-39-281,0 1 1,1-1-1,0 1 1,0-1-1,0 1 1,0-1-1,1 0 1,0 0-1,0 0 0,0 0 1,1-1-1,4 5 1,-7-7-185,0-1 0,1 0 0,-1 0 0,1 0 0,-1 0 0,1 0 0,0 0 0,-1 0 0,1-1 0,0 1 0,0-1 0,-1 1 0,1-1 0,0 0 0,0 1 0,0-1 0,0 0 0,0 0 0,-1 0 0,5-1 0,6 0-4406,4 1-5356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9:08.3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6105,'0'0'9160,"12"14"-7909,83 115 770,-86-115-1895,0 0 0,-1 0 0,-1 1 0,-1 0 0,0 0 0,0 1 0,-2 0-1,0 0 1,-1 0 0,0 0 0,-2 0 0,0 1 0,0-1 0,-4 32 0,1-40-113,0 0 1,0-1-1,-1 1 1,0-1-1,0 0 1,-1 0-1,0 0 1,-7 11-1,-3-1 15,-28 29 0,35-41 551,4-5-2470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9:09.0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 6569,'0'0'12291,"51"-5"-11995,-26 5-24,1 0-104,-6 0-72,-5 0-96,0 0-168,-4 0-568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9:12.1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18 6665,'0'0'10120,"2"-2"-9028,0 0-934,0 1-1,0-1 1,0 1-1,0 0 1,0-1-1,1 1 1,-1 0-1,0 0 1,1 0-1,-1 1 1,0-1-1,1 1 0,-1-1 1,1 1-1,-1 0 1,5 0-1,55 1 453,-36 0-432,-9-1-114,0 1 0,0 0 0,29 7 0,-31-6-1106,-6-1-5180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55.1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0 128 10322,'0'0'3336,"21"-17"-3330,60-54-42,-78 68 68,-1 1 0,1 0 1,-1-1-1,1 0 0,-1 1 0,0-1 0,0 0 0,2-5 0,-4 8-7,0 0 0,0-1 0,0 1-1,0 0 1,0 0 0,0-1 0,1 1 0,-1 0 0,0-1-1,0 1 1,0 0 0,0-1 0,-1 1 0,1 0 0,0-1-1,0 1 1,0 0 0,0 0 0,0-1 0,0 1 0,0 0-1,-1-1 1,1 1 0,0 0 0,0 0 0,0-1-1,0 1 1,-1 0 0,1 0 0,0 0 0,0-1 0,-1 1-1,1 0 1,0 0 0,0 0 0,-1 0 0,1-1 0,0 1-1,-1 0 1,1 0 0,0 0 0,-1 0 0,-1 0 97,-1 0 0,1 0 0,0 0 1,-1 0-1,1 0 0,0 1 1,-1-1-1,1 1 0,0-1 0,0 1 1,-1 0-1,-1 1 0,1 1 20,0 0 1,0 1-1,0-1 0,1 1 1,0-1-1,-1 1 0,1 0 0,0 0 1,1 0-1,-1 0 0,1 0 0,0 0 1,0 1-1,-1 6 0,0 10 339,0 37-1,2-44-321,0-11-135,0 14 80,0-1-1,1 1 1,1 0-1,0 0 1,8 27 0,-4-27-69,2 5 5,0 1 0,-1 0 0,-2 0 0,0 0 0,2 40-1,-8-62-41,0-1-1,0 1 1,0-1-1,0 1 0,0-1 1,0 0-1,0 1 1,0-1-1,0 0 0,0 0 1,0 0-1,0 0 0,0 0 1,0 0-1,0 0 1,0 0-1,0 0 0,0 0 1,0-1-1,0 1 1,0 0-1,0-1 0,0 1 1,-1-1-1,-2-3-6,1 1 1,0-1-1,0 0 1,1 0-1,-1 0 0,1 0 1,0 0-1,0 0 0,0-1 1,0 1-1,1-1 0,0 1 1,-1-8-1,-1-7-79,1 1 0,2-23 0,0 37 27,0 0 1,1 0-1,0 0 1,0 0-1,1 0 1,-1 0-1,1 0 1,0 0-1,-1 0 1,2 0-1,2-3 1,35-43-2146,-16 22-574,-7 6-534,-5 3-1693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9:22.2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11 9754,'0'0'10048,"-1"-11"-7983,-3 29-1991,1-1 0,1 1-1,1 0 1,0-1-1,2 27 1,0-8 50,-2 23-84,3 70-44,7-82-7122,-9-63 985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9:22.5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64 5473,'0'0'12939,"132"-61"-12507,-96 58-424,-1 3-16,-9 0-368,-6 8-1737,-10 7-927,1 0-2945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9:22.9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8546,'0'0'9650,"71"3"-9410,-41-3-240,-9 0-144,-1 0-2185,-10 0-3056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9:23.3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 8850,'0'0'9551,"0"8"-9295,0 89 852,0-50-1423,0-36-919,0-15-1044,0-11 2181,0-1 0,0 1 1,2 0-1,0 0 0,1 0 0,0 0 0,8-22 0,-9 35 149,0-1-1,0 1 1,0 0-1,0 0 1,0 0-1,0 0 1,0 0-1,1 0 1,-1 1-1,0-1 1,1 1-1,0 0 0,-1 0 1,1 0-1,0 0 1,0 0-1,-1 0 1,1 1-1,0-1 1,0 1-1,4 0 1,-5 0-316,0 0 0,0 0 0,1 0-1,-1 0 1,0 1 0,0-1 0,0 1 0,0-1 0,0 1 0,0 0 0,0 0 0,0-1 0,0 2 0,0-1 0,0 0 0,-1 0 0,3 2-1,6 8-5260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9:23.6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8634,'102'95'2398,"-82"-76"1967,-8-19-2692,-4 0-1629,0-1 0,-1 0 0,1-1 0,-1 0 0,1 0 0,-1 0 1,14-8-1,-19 9-115,1 0 1,-1-1-1,0 0 1,1 1 0,-1-1-1,0 0 1,0 0-1,0 0 1,0 0 0,-1-1-1,3-2 1,-3 4 24,-1-1-1,1 1 1,-1-1 0,1 1 0,-1-1 0,0 1-1,1-1 1,-1 1 0,0-1 0,0 0 0,0 1-1,0-1 1,-1 1 0,1-1 0,0 1 0,-1-1-1,1 1 1,-1-1 0,1 1 0,-1-1 0,0 1 0,0-2-1,0 2 57,0 0 0,0 0 0,0 0 0,0 0-1,-1 0 1,1 0 0,0 0 0,0 0 0,-1 0 0,1 0-1,-1 1 1,1-1 0,0 0 0,-1 1 0,1 0 0,-1-1-1,1 1 1,-3-1 0,-33 0 950,26 2-256,10-1-644,-1 0-1,1 1 0,0-1 1,0 1-1,0 0 0,-1-1 0,1 1 1,0 0-1,0 0 0,0 0 0,0 0 1,0 0-1,0 0 0,1 0 1,-1 0-1,0 0 0,0 0 0,1 0 1,-1 0-1,1 0 0,-1 1 1,1-1-1,-1 0 0,1 1 0,0-1 1,0 0-1,-1 1 0,1-1 1,0 2-1,-2 47 659,2-45-629,0-2-78,0 0-1,1 0 1,-1 0 0,1 0-1,0 0 1,0 0-1,0 0 1,1 0-1,-1-1 1,1 1-1,-1 0 1,1-1 0,0 0-1,0 1 1,0-1-1,0 0 1,1 0-1,-1 0 1,0 0 0,1 0-1,-1-1 1,1 1-1,0-1 1,0 1-1,-1-1 1,1 0-1,4 1 1,1 0-501,-1 0 0,0 0 1,1-1-1,11 1 0,-13-2-925,1 0 0,0 0 1,0-1-1,10-2 0,9-7-6741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9:24.0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122 13 4521,'0'0'13995,"-9"-3"-13407,3 1-494,4 1-68,0-1-1,0 2 0,0-1 1,0 0-1,-1 0 1,1 1-1,0-1 0,-1 1 1,1-1-1,0 1 0,-1 0 1,1 0-1,-1 0 0,1 1 1,0-1-1,-1 0 0,1 1 1,0-1-1,0 1 0,-1 0 1,1 0-1,0 0 1,0 0-1,0 0 0,-2 2 1,-1 2 30,0 0-1,1 1 1,0-1 0,0 1 0,0 0 0,1 0 0,0 1 0,0-1 0,1 0 0,-1 1 0,1 0 0,1 0 0,-1-1 0,1 1 0,1 0 0,-1 0 0,1 8-1,0-14-58,1 0 0,-1 0 0,1 0-1,-1 0 1,1 0 0,0 0-1,-1 0 1,1 0 0,0 0-1,0 0 1,-1 0 0,1 0 0,0 0-1,0-1 1,0 1 0,0 0-1,0 0 1,0-1 0,0 1-1,0-1 1,1 1 0,-1-1 0,0 0-1,0 1 1,0-1 0,1 0-1,-1 0 1,0 0 0,0 0-1,2 0 1,48 1-1169,-41-1 473,-8 0 455,0 0 1,0 0-1,0-1 0,0 1 1,0 0-1,0-1 1,-1 1-1,1-1 0,0 0 1,0 0-1,0 1 1,-1-1-1,1 0 1,0 0-1,-1-1 0,1 1 1,-1 0-1,1-1 1,-1 1-1,0-1 1,1 1-1,-1-1 0,0 1 1,0-1-1,0 0 1,0 1-1,-1-1 0,1 0 1,0 0-1,0-2 1,1-6-251,0 0 0,-1 0 0,0 1 0,-1-19 0,0 20 1402,0 7-784,0 1 0,-1-1 0,1 0 0,0 1 0,0-1 0,0 1-1,0-1 1,-1 1 0,1-1 0,0 1 0,-1-1 0,1 1 0,0 0 0,-1-1 0,1 1 0,0-1 0,-1 1-1,1 0 1,-1-1 0,1 1 0,-1 0 0,1-1 0,-1 1 0,1 0 0,-1 0 0,1 0 0,-1-1 0,1 1-1,-1 0 1,1 0 0,-1 0 0,1 0 0,-1 0 0,0 0 0,1 0 0,-1 0 0,1 0 0,-1 0 0,1 0 0,-1 1-1,1-1 1,-1 0 0,1 0 0,-1 0 0,1 1 0,-1-1 0,1 0 0,-1 1 0,1-1 0,-1 0 0,1 1-1,0-1 1,-1 1 0,1-1 0,0 0 0,-1 1 0,1-1 0,0 1 0,-1-1 0,1 1 0,0-1 0,0 1-1,0-1 1,0 1 0,-1 0 0,1-1 0,0 1 0,0 0 0,-3 16 270,0 0 0,2 0 1,0 1-1,0-1 0,4 22 1,-2 7-67,-1-7-142,1 1 0,3-1 0,12 61 0,-11-66-139,-1-32-163,-3-12-303,-1-60-2687,0 21-2503,0 5-3777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9:33.6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89 6 9418,'0'0'9451,"-4"-1"-8872,3 0-552,-1 0 1,1 1-1,-1-1 1,0 0-1,1 1 0,-1 0 1,0-1-1,1 1 0,-1 0 1,0 0-1,0 0 0,1 0 1,-1 0-1,0 1 0,1-1 1,-1 0-1,0 1 0,1-1 1,-1 1-1,0 0 0,1-1 1,-1 1-1,1 0 0,-1 0 1,1 0-1,0 0 0,-1 0 1,1 1-1,0-1 0,0 0 1,0 0-1,0 1 0,0-1 1,0 1-1,0-1 0,0 1 1,0-1-1,1 1 0,-2 3 1,-2 5 21,-1 0 1,1 1-1,1 0 1,-1 0-1,2 0 0,0 0 1,0 0-1,1 1 1,1-1-1,-1 0 1,2 1-1,2 16 1,-2-25-50,0 0 0,1 0 1,-1 0-1,1 0 1,-1-1-1,1 1 0,0-1 1,0 1-1,0-1 1,1 1-1,-1-1 0,1 0 1,-1 0-1,1 0 1,-1-1-1,1 1 1,0 0-1,0-1 0,0 0 1,0 0-1,0 0 1,0 0-1,0 0 0,7 0 1,-6 0-67,-1 0-1,1-1 1,0 0 0,0 1 0,0-1-1,0-1 1,0 1 0,0 0-1,0-1 1,0 0 0,-1 0 0,1 0-1,0 0 1,-1-1 0,1 0 0,0 1-1,-1-1 1,0 0 0,6-5 0,-5 1-105,-1 1 0,1-1 1,-1 0-1,0 0 1,-1 0-1,1-1 0,-1 1 1,-1-1-1,1 1 1,-1-1-1,0 1 0,0-11 1,-1 13 100,0 0-1,0 0 1,0 0 0,0 1 0,0-1 0,-1 0-1,0 0 1,1 0 0,-2 0 0,1 0 0,0 1-1,-1-1 1,0 0 0,1 1 0,-1-1 0,-1 1-1,1 0 1,0 0 0,-1 0 0,0 0 0,-4-4-1,5 6-95,0 0 0,0 0 0,1 0-1,-1 0 1,0 1 0,0-1-1,0 1 1,0-1 0,0 1-1,0 0 1,0 0 0,0 0 0,0 0-1,-2 0 1,3 0 114,1 0 1,-1 1-1,1-1 1,-1 0-1,0 0 1,1 0-1,-1 1 1,1-1-1,-1 0 1,1 1-1,-1-1 1,1 1-1,-1-1 1,1 1-1,0-1 1,-1 0-1,1 1 1,-1 0-1,1-1 1,0 1-1,0-1 1,-1 1-1,1-1 1,0 1-1,0 0 0,0-1 1,-1 1-1,1-1 1,0 1-1,0 0 1,0-1-1,0 1 1,0-1-1,0 1 1,0 0-1,1-1 1,-1 1-1,0 0 1,0-1-1,0 1 1,1 0-1,-1 0-39,1 0-1,-1 0 0,1-1 1,0 1-1,-1 0 1,1 0-1,0 0 1,-1-1-1,1 1 0,0 0 1,0-1-1,0 1 1,0-1-1,0 1 1,0-1-1,-1 1 0,1-1 1,0 0-1,0 1 1,2-1-1,23 4-1349,-21-3 1183,34 2 165,49-1 0,-67-2 1034,-19 0-772,1 0-1,-1-1 1,1 0 0,-1 1-1,0-1 1,1 0 0,-1 0-1,0 0 1,1 0 0,-1-1 0,0 1-1,0-1 1,0 1 0,0-1-1,0 0 1,-1 0 0,1 1-1,-1-1 1,1 0 0,-1-1 0,1 1-1,-1 0 1,0 0 0,0-1-1,0 1 1,0 0 0,-1-1 0,1 1-1,-1-1 1,1 1 0,-1-1-1,0 1 1,0-1 0,0 1-1,0-4 1,-1 5-91,1 1 0,0-1 1,-1 0-1,1 1 0,0-1 0,-1 0 0,1 1 0,-1-1 1,1 1-1,-1-1 0,1 1 0,-1-1 0,1 1 0,-1-1 1,0 1-1,1-1 0,-1 1 0,0 0 0,1-1 0,-1 1 1,0 0-1,1 0 0,-1-1 0,0 1 0,0 0 0,1 0 0,-1 0 1,0 0-1,0 0 0,1 0 0,-1 0 0,0 0 0,0 0 1,-1 1-1,1-1-23,-1 0 0,1 0 0,-1 0 0,0 1 1,1-1-1,-1 0 0,1 1 0,-1 0 0,1-1 1,-1 1-1,1 0 0,0-1 0,-1 1 0,1 0 0,0 0 1,0 0-1,-3 2 0,1 7 63,0 0 0,1-1 0,0 1 0,0 0-1,1 0 1,0 1 0,1-1 0,0 0 0,2 15 0,-1 10 98,1-5-109,1-1 1,1 1-1,10 34 1,-7-35-115,-1 1 1,-1-1-1,0 37 1,-5-65 0,-1 0-1,0 0 1,1-1-1,-1 1 1,0 0 0,1-1-1,-1 1 1,0-1 0,0 1-1,0-1 1,0 1-1,1-1 1,-1 0 0,0 1-1,0-1 1,0 0 0,0 0-1,0 1 1,0-1-1,0 0 1,0 0 0,0 0-1,0 0 1,0 0 0,-1-1-1,-30-3-14,29 2 24,-1-1 0,1 0 0,0 1 0,0-1 0,0 0 0,1 0 0,-1-1 0,1 1 0,0-1 0,0 1 0,0-1 0,0 0 0,-1-4 0,0 1-8,0 0 0,1-1 0,0 1 0,0-1 0,1 1 0,-1-12 0,2 17-1,0-1-1,0 0 1,0 0 0,0 1 0,1-1-1,-1 0 1,1 1 0,-1-1 0,1 0-1,0 1 1,0-1 0,0 1 0,0-1-1,1 1 1,-1 0 0,1-1 0,-1 1-1,1 0 1,0 0 0,0 0 0,0 0-1,0 1 1,0-1 0,0 0 0,1 1-1,-1-1 1,0 1 0,5-2 0,17-10-715,38-16 0,-4 6-3098,-35 14 1175,9-3-4920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9:34.1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0 784,'0'0'120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9:34.5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0 3713,'-1'20'12782,"-3"-1"-9931,-1 25-3026,5 262 2317,5-268-1903,0-19-2999,-5-88-6798,0 31 700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9:34.8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 4489,'0'0'11393,"23"-2"-10930,71-3-102,-92 5-342,0 0 1,-1 0-1,1 0 0,0 0 0,0 1 0,-1-1 0,1 1 1,0-1-1,-1 1 0,1-1 0,0 1 0,-1 0 0,1 0 0,-1 0 1,1 0-1,-1 0 0,0 0 0,1 0 0,-1 1 0,0-1 1,0 0-1,0 1 0,0-1 0,0 1 0,1 1 0,-1 1 34,1 0 0,-1 0 0,-1 0-1,1 0 1,-1 0 0,1 0 0,-1 6 0,0 0 53,1-1 5,-1 1 0,0-1 0,-1 1 0,0 0 0,0-1 0,-1 0 0,-5 18 0,6-24-119,0 0 0,0 0 0,-1-1 0,1 1-1,-1 0 1,1 0 0,-1-1 0,0 1 0,0-1-1,0 1 1,-1-1 0,1 0 0,0 0 0,-1 0-1,1 0 1,-1-1 0,0 1 0,0-1 0,1 1-1,-1-1 1,0 0 0,0 0 0,0 0 0,0 0-1,-1-1 1,1 0 0,-5 1 0,7-1-210,-1-1 0,1 1 1,0 0-1,-1-1 0,1 1 0,-1-1 1,1 1-1,0-1 0,-1 0 0,1 1 1,0-1-1,0 0 0,0 0 0,0 0 1,-1 0-1,1 0 0,1 0 0,-1 0 1,0-1-1,0 1 0,0 0 0,0-1 1,1 1-1,-1 0 0,1-1 0,-1 1 1,1 0-1,0-1 0,-1 1 0,1-1 1,0-1-1,-5-18-5221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00.7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 11506,'0'0'6961,"9"0"-6868,0-1-70,-2 1 11,-1-1 0,0 1 0,1 0 0,-1 1 0,1-1-1,9 3 1,-13-2-26,-1 0-1,1 1 1,-1-1-1,1 0 0,-1 1 1,0-1-1,1 1 1,-1 0-1,0 0 0,0 0 1,0 0-1,0 0 1,-1 0-1,1 0 1,-1 1-1,1-1 0,-1 1 1,0-1-1,0 1 1,2 5-1,-1-1-2,0 0-1,0 1 1,0-1 0,-1 1-1,-1-1 1,1 1 0,-1-1-1,0 1 1,-1-1-1,0 1 1,-4 14 0,0-7 17,0 0 1,-2 0-1,0-1 1,-13 21-1,16-30 15,2-2 15,1-1-1,-1 1 1,0 0 0,1 0 0,0-1 0,-1 1 0,1 0 0,0 0 0,1 1 0,-2 3 0,3-7-42,0 1 0,0-1 0,0 1 0,0-1-1,0 0 1,0 1 0,0-1 0,1 0 0,-1 0 0,0 0-1,0 0 1,0 0 0,0 0 0,0 0 0,0 0 0,2 0-1,1-1 4,10 2-63,-6-1-295,1 0-1,0 0 1,0-1 0,0 0 0,0 0-1,0-1 1,0 0 0,9-4-1,14-10-4882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55.5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0 240 3809,'180'3'4761,"-180"17"-2945,0 4 105,0 2-625,0 0-120,0-3-368,0-6-432,5-3-120,7-5-256,-3-6-288,-4-3-864,4 0-760,-3 0-249</inkml:trace>
  <inkml:trace contextRef="#ctx0" brushRef="#br0" timeOffset="1">180 3 9378,'0'0'7178,"-18"-3"-9659,30 18 8,2-1-3472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9:35.2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143 21 2833,'0'0'13020,"-1"-3"-11408,0 2-1494,0-1 1,-1 1-1,1-1 0,-1 1 0,1 0 1,-1 0-1,1 0 0,-1 0 1,0 0-1,0 0 0,0 0 0,1 0 1,-1 1-1,0-1 0,0 0 1,0 1-1,0 0 0,0 0 0,0-1 1,0 1-1,-4 1 0,3-2-56,0 1-1,-1 0 1,1 0-1,0 1 1,-1-1-1,1 1 1,0-1-1,0 1 1,-1 0-1,1 0 1,0 1-1,0-1 1,0 1-1,0-1 1,-3 3-1,2 1-28,0 0 0,0-1 1,0 2-1,1-1 0,-1 0 0,1 1 0,0-1 0,1 1 1,0 0-1,0 0 0,-3 11 0,3 1-19,0 1 0,1 31 0,1-49-14,0 1-19,0 0 0,1 0-1,-1 0 1,1 0 0,-1 0-1,1 0 1,0 0 0,0 0 0,0 0-1,0 0 1,0-1 0,1 1-1,-1 0 1,1-1 0,-1 1 0,1-1-1,-1 1 1,1-1 0,0 0-1,-1 0 1,1 1 0,0-1-1,0 0 1,0-1 0,0 1 0,0 0-1,0-1 1,0 1 0,0-1-1,0 1 1,1-1 0,-1 0-1,3 0 1,-2 0-286,0 0 1,1 1-1,-1-1 0,1-1 0,-1 1 0,0 0 0,1-1 0,-1 0 0,0 0 1,0 0-1,1 0 0,-1 0 0,0 0 0,0-1 0,0 0 0,0 0 1,-1 0-1,1 0 0,0 0 0,-1 0 0,4-4 0,-3 0-194,0 0 1,0 0-1,0 0 0,-1-1 0,0 1 0,0-1 0,0 1 0,-1-1 1,1-8-1,-1-36 3686,-1 37 1335,0 24-3434,-1 20-418,0-16-411,1 0-1,0 0 1,1 0-1,0 0 1,4 14 0,-5-25-322,1-1 1,0 1 0,0-1 0,0 1 0,0 0 0,0-1 0,1 0 0,-1 1-1,1-1 1,0 0 0,-1 0 0,1 0 0,0 0 0,0 0 0,0 0 0,1 0-1,-1-1 1,0 1 0,1-1 0,-1 0 0,1 1 0,-1-1 0,1 0 0,-1-1-1,1 1 1,0 0 0,-1-1 0,1 1 0,0-1 0,0 0 0,2 0 0,21 0-3188,-1 0-2373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9:35.6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7274,'0'0'10874,"0"100"-10114,5-75-344,-5-2-272,10-3-8,-5-2-136,0-8-200,1-5-272,-1-5-560,0 0-873,0-17-679,-5-9-2841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9:35.9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1 181 8754,'10'-173'4897,"-10"171"-3281,0-4 1745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9:36.3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8674,'0'0'10129,"0"15"-9841,-5 140 272,5-154-589,0 0-1,0 0 1,0 0 0,1 0-1,-1 0 1,0 0 0,0-1-1,0 1 1,1 0 0,-1 0-1,0 0 1,1 0 0,-1-1 0,1 1-1,-1 0 1,1 0 0,-1-1-1,1 1 1,0 0 0,-1-1-1,1 1 1,0-1 0,0 1-1,0 0 1,0-1 3,-1 0 1,1 0-1,-1 0 1,1 0-1,-1 0 1,1 0-1,-1 0 0,1 0 1,-1 0-1,0 0 1,1 0-1,-1 0 0,1-1 1,-1 1-1,1 0 1,-1 0-1,1 0 0,-1-1 1,0 1-1,1 0 1,-1 0-1,1-1 0,-1 1 1,0 0-1,1-1 1,-1 1-1,0-1 0,0 1 1,1 0-1,-1-1 1,0 1-1,0-1 0,0 1 1,1-1-1,-1 1 1,0-1-1,0 1 0,0-1 1,0 1-1,0-1 1,0 1-1,0 0 0,0-2 1,3-26-207,-3 20 225,1-1 0,0 1-1,1 0 1,0 0 0,5-15 0,-7 21 41,1 1 1,-1 0-1,1 0 0,-1 0 0,1 0 1,0 0-1,-1 0 0,1 0 0,0 0 1,0 0-1,0 0 0,0 0 1,0 0-1,0 0 0,0 1 0,0-1 1,0 0-1,0 1 0,0-1 0,0 1 1,1-1-1,-1 1 0,0 0 0,0 0 1,0-1-1,1 1 0,-1 0 0,0 0 1,0 0-1,1 0 0,-1 0 1,0 0-1,0 1 0,1-1 0,-1 0 1,0 1-1,0-1 0,3 2 0,-2-1-144,1 0-1,-1 0 0,1 1 1,-1 0-1,1-1 0,-1 1 1,0 0-1,0 0 0,0 0 1,0 0-1,0 1 0,2 2 1,5 5-2496,1 1-3353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9:39.5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83 6809,'0'0'7765,"18"0"-7089,139-2 1366,3 2 280,337-5-1240,-310-8-1038,113-2 7,388 10 228,-656 3-285,-1-1-1,31-7 1,6-1-1,96-2 31,187 10 0,-195 4-28,-155-1-97,-18 5-3113,-7 1-505,-6 1-3822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23.1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9 8874,'0'0'9610,"-6"-8"-8483,4 16-1006,0 0 0,0 0 0,1 1 0,1-1-1,-1 0 1,1 0 0,0 1 0,2 8 0,0 13 99,-3 32-5,-1-32-206,1 1-1,2 0 1,1-1 0,2 1-1,11 48 1,-13-64-1952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23.5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13 9114,'0'0'8946,"97"-13"-9138,-77 13 184,0 8-1521,-9 15-823,-6-8-1617,-5 0-2552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23.9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11226,'0'0'5538,"148"0"-8667,-128 0-1512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24.8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30 9194,'0'0'9770,"0"4"-9461,0 170 93,0-167-700,2-12-191,1-12-42,-5-23-208,1 26 418,0 0 1,1 0-1,1 0 0,3-24 0,-2 34 314,0 1-1,-1 0 1,1 0-1,1 0 1,-1 0 0,0 0-1,1 0 1,-1 0-1,1 1 1,0-1 0,0 1-1,0 0 1,0 0-1,0 0 1,0 0 0,1 1-1,-1-1 1,1 1-1,5-2 1,-3 1-302,-1 0 1,1 1-1,0 0 1,0 0-1,0 0 1,0 1-1,0-1 1,0 2-1,0-1 1,0 1-1,9 1 1,-4 7-4038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25.2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7770,'80'147'4673,"-64"-118"-2286,0-29-1143,-11 0-1437,0-1 1,-1 0-1,1 0 0,-1 0 1,1 0-1,-1-1 0,1 0 1,-1 0-1,0 0 0,0 0 1,0-1-1,0 1 0,0-1 0,-1 0 1,1 0-1,-1 0 0,0-1 1,0 1-1,0-1 0,0 0 1,0 0-1,-1 0 0,0 0 1,0 0-1,0-1 0,0 1 1,-1-1-1,0 1 0,0-1 0,0 1 1,0-1-1,-1-6 0,0 10 239,0 0-1,0 0 1,0 0-1,0 0 0,-1 0 1,1 0-1,0 0 1,-1 0-1,1 0 0,-1 0 1,1 0-1,-1 0 0,0 1 1,1-1-1,-1 0 1,0 0-1,1 1 0,-1-1 1,0 0-1,0 1 1,0-1-1,0 1 0,0-1 1,1 1-1,-1-1 0,0 1 1,0 0-1,0-1 1,0 1-1,0 0 0,0 0 1,0 0-1,0 0 1,0 0-1,-1 0 0,0 0 1,0 0 159,1 0 0,-1 0 0,0 0 0,0 0 0,0 0 0,0 1 0,1-1 0,-1 1 0,0-1 0,0 1 0,1 0 0,-1 0 0,0-1 0,1 1 0,-1 0 0,1 1 0,-1-1 0,-2 2 0,3 0-50,-1 0 0,1 0 0,-1 0 0,1 0 0,0 0 1,0 0-1,0 0 0,1 0 0,-1 0 0,1 0 0,-1 0 0,1 1 0,0-1 0,0 0 1,1 0-1,-1 0 0,0 1 0,1-1 0,0 0 0,2 4 0,-2-5-201,0 1-1,1-1 1,-1 0-1,1 0 1,0 0-1,0 0 1,0 0-1,0 0 1,0 0-1,0-1 1,0 1-1,1-1 1,-1 0-1,0 1 1,1-1-1,-1 0 1,1 0-1,0-1 1,-1 1-1,1 0 1,0-1-1,-1 0 1,1 0 0,5 0-1,50 0-7547,-36 0-1877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56.0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151 0 7890,'0'0'10045,"-9"1"-9327,3-1-637,0 0 0,1 1 0,-1 0 0,0 1 0,1-1 0,-1 1 0,1 0 0,0 0 0,0 0 0,0 1 1,0 0-1,0 0 0,0 0 0,1 1 0,-6 4 0,5-3-27,0 0 1,1 0-1,-1 0 1,1 1-1,0 0 1,1 0-1,-1 0 1,1 0-1,0 0 1,1 1-1,0-1 1,0 1-1,0-1 1,0 1 0,1 0-1,0 0 1,1 10-1,0-16-56,0 0 0,0-1 0,1 1 0,-1 0 0,0 0 0,0-1 0,1 1 0,-1 0 0,1-1 0,-1 1 0,1 0 0,-1-1 0,1 1 0,-1 0 0,1-1 0,0 1 0,-1-1 0,1 0 0,-1 1 0,1-1 0,0 1 0,0-1 1,-1 0-1,1 1 0,0-1 0,0 0 0,-1 0 0,1 0 0,0 0 0,0 0 0,0 0 0,0 0 0,34 1-391,-25-1 140,-4 0-43,1-1 0,0 1 0,-1-1 0,1 0 0,-1-1 0,1 1-1,-1-1 1,1-1 0,7-3 0,-12 5 333,1-1 0,-1 0 0,1 1 0,-1-1 0,0 0 0,0 0 0,0 0 0,0 0 0,0 0 0,0-1 0,-1 1 0,1-1 0,-1 1 0,1-1 0,-1 1 0,0-1 0,0 0 0,0 0 0,-1 1 0,1-1 0,0 0 0,-1 0 0,0-5 793,-1 8-764,0 1 0,0 0 0,0-1 0,1 1 0,-1 0 0,0 0 0,0 0 0,1 0 0,-1 0 0,0 0 0,1 0 0,-1 0 0,1 0 0,-1 0 0,1 0 0,0 0 0,-1 0 0,1 1 0,0-1 0,0 0 0,0 2 0,-4 30 173,4-33-234,-1 45 146,1 0-1,3 1 1,13 70-1,-14-101-129,0 0 0,-1 0 0,-1 0 0,-2 20 0,2-34-16,0 0 0,-1 0 1,0 0-1,1 0 0,-1-1 0,0 1 0,1 0 0,-1 0 0,0-1 0,0 1 0,1 0 0,-1-1 0,0 1 1,0-1-1,0 1 0,0-1 0,0 1 0,0-1 0,0 0 0,0 0 0,0 1 0,0-1 0,0 0 1,0 0-1,0 0 0,0 0 0,0 0 0,-1 0 0,-33-3 73,30 2-73,0-1 0,0 0 0,1-1 0,-1 1 0,1-1 0,0 0 0,-1 0 0,1 0 0,1 0 0,-1-1 0,0 0 0,1 1 0,0-1 0,-4-6 0,4 6-236,0-1 1,0 1-1,0-1 1,1 0-1,-1 0 1,1-1-1,1 1 1,-1 0 0,1-1-1,-1 1 1,1-1-1,1 1 1,-1-7-1,6-3-2907,10-2-2075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25.6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144 0 10962,'0'0'8662,"-18"3"-8236,-55 9-222,70-11-181,0 0 0,0 1 1,0-1-1,1 0 0,-1 1 0,1-1 1,-1 1-1,1 0 0,0 0 1,-1 0-1,1 0 0,0 0 0,0 0 1,0 1-1,1-1 0,-1 1 1,1-1-1,-1 1 0,1 0 0,0 0 1,0-1-1,0 1 0,0 0 1,0 0-1,1 0 0,0 0 1,-1 0-1,1 0 0,0 5 0,0 1 32,-1-7-49,1-1-1,-1 1 1,1 0-1,0-1 1,0 1-1,0 0 1,0 0 0,0-1-1,0 1 1,0 0-1,1-1 1,-1 1-1,0 0 1,1 0-1,0-1 1,-1 1 0,1-1-1,0 1 1,0-1-1,0 1 1,0-1-1,0 0 1,0 1-1,0-1 1,0 0 0,1 0-1,-1 1 1,2 0-1,2 0-59,0-1 0,1 0 0,-1 1 0,0-1 0,1-1 0,-1 1 0,0-1 0,8-1 0,-9 1-236,1 0 0,-1 0 0,1-1 0,-1 0 0,0 0 0,1 0 1,-1 0-1,0-1 0,0 1 0,0-1 0,0 0 0,0-1 0,0 1 0,0-1 1,-1 1-1,1-1 0,-1 0 0,0 0 0,3-4 0,-3 2 112,1 1 0,-1-1 0,-1 0 0,1 0 0,-1 0 0,0 0 0,3-11 1,0-22 4392,-16 52-1224,5 5-2760,2 0-1,0 0 1,1 0 0,1 1-1,0-1 1,3 40-1,-1-24-61,2-16-121,0 0 0,1 0-1,1 0 1,1 0 0,9 23 0,-12-39-2052,-2-5 443,0-12-1182,-1 2-356,1-8-4590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26.8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62 9 9994,'0'0'8569,"-1"-1"-8509,-1 0 1,1 0 0,0 1-1,0-1 1,0 0 0,-1 1-1,1-1 1,0 0 0,0 1-1,-1-1 1,1 1 0,-1 0-1,-2-1 1,2 2-28,-1 1 0,1-1 0,0 1 0,-1-1 0,1 1 0,0 0 0,0 0 0,0 0 0,0 0 0,1 0 0,-1 0-1,1 0 1,-1 1 0,1-1 0,-1 0 0,1 1 0,0-1 0,0 1 0,1 0 0,-1-1 0,0 5 0,-1 7 111,0-1 0,1 0 0,1 16 0,1-17-95,-1-10-43,0 0 0,0-1 0,0 1 0,1 0 0,-1-1 0,1 1 0,0-1 0,-1 1 0,1-1 0,0 1 0,0-1 0,0 0 0,0 1 0,0-1 0,0 0 0,0 0 0,0 0 0,0 1 0,1-1 0,-1 0 0,0-1 0,1 1 0,-1 0 0,1 0 0,-1-1 0,1 1 0,-1-1 0,1 1 0,0-1 0,1 1 0,7 1-242,0-1 0,0 0-1,18 0 1,-26-1 166,-1 0 0,0 0 0,0-1 0,1 1 0,-1 0 0,0-1 0,1 1 0,-1-1 0,0 1 0,0-1 0,0 0 0,0 1-1,1-1 1,-1 0 0,0 0 0,0 0 0,-1 0 0,1 0 0,0 0 0,0 0 0,0 0 0,-1 0 0,1 0 0,0-1 0,-1 1 0,1 0 0,-1 0 0,0-1 0,1 1 0,-1 0 0,0-1 0,1-1 0,0-7-235,0 0 0,-1 0 0,-1-15 0,1 9 331,0 15 7,0 1 0,0 0 0,0-1 0,0 1 1,1-1-1,-1 1 0,0 0 0,0-1 0,0 1 0,0-1 0,0 1 0,0 0 0,0-1 0,0 1 0,0 0 0,0-1 0,-1 1 0,1-1 0,0 1 0,0 0 1,0-1-1,0 1 0,-1 0 0,1-1 0,0 1 0,0 0 0,0-1 0,-1 1 0,1 0 0,0-1 0,-1 1 0,1 0 0,0 0 0,-1-1 0,1 1 0,0 0 1,-1 0-1,1 0 0,0 0 0,-1 0 0,1-1 0,-1 1 0,2 3 1134,11 0-1190,-9-3-123,0 0 0,0 0 0,0 0 0,0 0 0,0 0 0,0-1 0,0 1 0,0-1 0,0 0 1,-1 0-1,1 0 0,5-3 0,-7 3 143,1-1 1,-1 0 0,0 0-1,0 0 1,0 0 0,0 0-1,0 0 1,0 0 0,-1 0-1,1-1 1,0 1 0,-1 0-1,0 0 1,0-1 0,1 1-1,-1 0 1,-1 0 0,1-3-1,0 4 37,0 1 0,0 0 0,0 0 0,0-1 0,0 1-1,-1 0 1,1 0 0,0-1 0,0 1 0,0 0 0,0 0-1,0-1 1,0 1 0,-1 0 0,1 0 0,0-1 0,0 1-1,0 0 1,-1 0 0,1 0 0,0 0 0,0-1 0,0 1-1,-1 0 1,1 0 0,0 0 0,0 0 0,-1 0 0,1 0-1,0 0 1,-1 0 0,1 0 0,0 0 0,0 0 0,-1 0 0,1 0-1,0 0 1,0 0 0,-1 0 0,1 0 0,0 0 0,-1 0-1,1 0 1,0 0 0,0 0 0,-1 0 0,1 0 0,0 1-1,0-1 1,-1 0 0,-13 12 325,11-1-242,1-1 0,0 1 0,1 0 1,0 0-1,1 0 0,0 1 0,3 18 1,-2-14-52,2 5 15,1-2 0,0 1 0,2 0 0,0-1 0,16 34-1,-14-36-71,0 0 0,-2 1 0,0 0 0,-1 0 0,-1 1 0,0 0 0,1 25 0,-5-43-18,-1 0-1,1 1 0,-1-1 1,1 0-1,-1 0 0,0 0 1,1 0-1,-1 0 0,0 0 1,0 0-1,0 0 0,1-1 1,-1 1-1,0 0 0,0 0 1,0-1-1,0 1 0,-1 0 1,1-1-1,0 1 0,0-1 0,0 0 1,0 1-1,0-1 0,-1 0 1,1 0-1,0 0 0,0 1 1,-1-1-1,1-1 0,-1 1 1,-3 1-25,0-1 1,0 0-1,0 0 1,-1-1-1,1 1 1,0-1-1,-4-2 1,5 2 33,1-1 0,0 0 0,0 0 0,0 0 0,0 0 0,0 0 0,0-1 0,1 1 0,-1-1 0,1 0 0,0 0 0,-1 0 0,1 0 0,1 0 0,-1 0 0,0-1 0,1 1 0,0 0 0,0-1 0,0 1 0,0-1 0,-1-5 0,2 4-2,-1 1 1,1 0-1,0 0 1,0 0-1,0 0 1,1-1-1,-1 1 1,1 0-1,0 0 0,0 0 1,1 0-1,-1 0 1,1 0-1,0 1 1,0-1-1,0 0 1,0 1-1,1-1 1,3-3-1,14-10-925,0 2 1,1 0-1,27-14 0,-25 15-2783,3-1-4048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27.8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1 9738,'0'0'9342,"-1"20"-8779,-3 167 380,4-164-909,2 47 206,-2-65-275,1 0 1,0 0 0,0 0 0,0 0-1,1-1 1,0 1 0,0 0 0,0-1-1,0 0 1,1 1 0,3 4-1,-6-9-24,0 0 1,0 1-1,0-1 0,0 0 0,1 1 0,-1-1 0,0 0 0,0 0 0,0 1 0,1-1 0,-1 0 0,0 0 0,0 1 1,1-1-1,-1 0 0,0 0 0,0 1 0,1-1 0,-1 0 0,0 0 0,1 0 0,-1 0 0,0 0 0,1 0 1,-1 1-1,0-1 0,1 0 0,-1 0 0,0 0 0,1 0 0,-1 0 0,0 0 0,1 0 0,-1-1 0,0 1 0,1 0 1,-1 0-1,0 0 0,1 0 0,-1 0 0,0 0 0,1-1 0,-1 1 0,0 0 0,0 0 0,1 0 0,-1-1 0,0 1 1,0 0-1,1 0 0,-1-1 0,6-19-4330,-5 16 3869,4-22-4466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28.1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60 9090,'0'0'8378,"97"-56"-8378,-71 53-760,-16 3-1433,0 0-1056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28.5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7210,'36'157'9234,"-36"-164"-8314,10 4-376,11-4-232,-6 4-304,5 0-16,6 3-64,-1 0-1777,-5 0-1031,-4 0-2697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28.8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1 219 4505,'0'0'11782,"0"4"-11277,-1 16-148,3 49 778,-2-64-1360,1-1 1,-1 0-1,1 0 1,0 1-1,1-1 0,-1 0 1,1 0-1,0 0 1,0 0-1,0 0 1,0-1-1,5 7 1</inkml:trace>
  <inkml:trace contextRef="#ctx0" brushRef="#br0" timeOffset="1">11 0 10426,'0'0'3401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29.2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67 8666,'0'0'7505,"0"9"-7156,0 71 192,0-80-567,0 1 1,0-1-1,0 1 0,0-1 1,0 1-1,0-1 0,0 0 0,0 1 1,0-1-1,0 1 0,0-1 1,0 1-1,0-1 0,1 0 1,-1 1-1,0-1 0,0 1 0,0-1 1,1 0-1,-1 1 0,0-1 1,1 1-1,-1-1 0,0 0 1,0 0-1,1 1 0,-1-1 1,1 0-1,-1 1 0,0-1 0,1 0 1,-1 0-1,1 0 0,-1 0 1,0 1-1,1-1 0,-1 0 1,1 0-1,-1 0 0,1 0 1,-1 0-1,1 0 0,0 0-42,0-1 0,0 1 0,-1 0 0,1-1 0,0 1 0,0 0 0,-1-1 0,1 1 0,0-1 0,0 1 0,-1-1 0,1 1 0,-1-1-1,1 0 1,-1 1 0,1-1 0,-1 0 0,1 0 0,-1 1 0,1-1 0,-1 0 0,1-1 0,11-63-1078,-10 49 1151,1 0 0,5-20 0,-8 35 27,0 0-1,1 0 0,-1 0 1,0 0-1,0 0 0,1 0 1,-1 0-1,1 0 1,-1 1-1,1-1 0,-1 0 1,1 0-1,-1 0 1,1 0-1,0 1 0,0-1 1,-1 0-1,1 1 1,0-1-1,0 0 0,0 1 1,0-1-1,-1 1 0,1 0 1,0-1-1,0 1 1,0 0-1,0-1 0,0 1 1,0 0-1,0 0 1,0 0-1,0 0 0,0 0 1,0 0-1,0 0 0,0 0 1,0 0-1,0 0 1,0 1-1,2 0 0,0 0-339,0 1 0,1 0 0,-1 0 0,0 1 0,0-1 0,-1 0 0,1 1 0,0 0 0,3 5 0,5 5-4012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29.5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55 1 7706,'0'0'9866,"-4"2"-9714,0 1-133,-1 0 0,1 0 0,0 0 1,1 1-1,-1-1 0,1 1 0,-1 0 1,1 0-1,0 1 0,-2 4 0,4-8-18,0 1 1,0 0-1,0-1 0,0 1 0,0 0 0,1 0 0,-1 0 0,1 0 0,-1 0 0,1 0 0,0 0 0,-1 0 0,1 0 0,0 0 0,0 0 0,1 0 0,-1 0 1,0 0-1,1-1 0,-1 1 0,1 0 0,-1 0 0,1 0 0,0 0 0,0 0 0,0-1 0,0 1 0,0 0 0,0-1 0,1 1 0,-1-1 0,3 3 1,3 1-16,1-1 0,0 1 0,0-1 0,16 5 0,-15-6-66,-1 0-1,1 1 0,-1 0 0,1 1 1,7 5-1,-15-9 90,0-1 1,-1 1-1,1 0 0,0 0 0,0-1 1,0 1-1,-1 0 0,1 0 0,0 0 1,-1 0-1,1 0 0,-1 0 1,1 0-1,-1 0 0,0 0 0,1 0 1,-1 0-1,0 0 0,0 0 0,1 0 1,-1 1-1,0-1 0,0 0 0,0 0 1,0 0-1,-1 0 0,1 0 1,0 0-1,0 0 0,-1 0 0,1 1 1,-1-1-1,1 0 0,-1 0 0,1-1 1,-1 1-1,1 0 0,-1 0 0,0 0 1,0 0-1,1 0 0,-1-1 1,0 1-1,0 0 0,0-1 0,0 1 1,0 0-1,-1 0 0,-1 1 25,0-1 0,0 1 1,0 0-1,0-1 0,0 1 0,0-1 0,-1 0 0,1 0 0,0 0 0,-1-1 1,1 1-1,-1-1 0,1 0 0,-1 0 0,-4 0 0,4-8-246,4 1-249,0-1-1,0 1 1,1-1-1,0 1 1,1-1 0,-1 1-1,5-12 1,13-21-4347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29.9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0 8370,'0'0'11658,"-3"25"-11163,-10 189-122,13-104-177,0-62-6118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30.2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10906,'0'0'7074,"122"18"-10179,-107-5-2712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56.6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1 139 8010,'0'0'7596,"16"-12"-7517,49-39-102,-63 49 15,1 1-1,-1-1 1,0 1-1,0-1 1,0 0-1,-1 0 1,1 0 0,0 0-1,-1 0 1,1 0-1,-1-1 1,0 1-1,0 0 1,0-1 0,0 1-1,0-1 1,0 1-1,-1-1 1,1 0-1,-1 1 1,1-1 0,-1 0-1,0 1 1,-1-6-1,1-3 153,-1 11-60,0-1-1,-1 1 0,1-1 1,0 1-1,0-1 0,0 1 1,0 0-1,0-1 0,-1 1 1,1 0-1,0 0 0,0 0 1,0 0-1,-1 0 0,1 0 0,0 0 1,0 1-1,0-1 0,-1 0 1,1 1-1,0-1 0,-2 1 1,1 1-9,0 0 1,1 0-1,-1 0 1,0 0-1,1 0 1,-1 0-1,1 0 1,0 1-1,-1-1 1,1 0-1,0 1 1,1-1-1,-1 1 1,0-1-1,1 1 1,-1 4-1,-1 47 748,2-42-667,-1 11 27,2 0 0,1 0 0,1 0 1,1-1-1,1 1 0,9 26 1,-12-44-166,7 18 41,0 2 0,-2-1 1,-1 1-1,-1 0 0,4 48 0,-27-78-126,15 2 62,-1-1-1,1 1 1,0-1-1,0 1 1,0-1 0,0 0-1,1 0 1,0-1-1,0 1 1,0 0-1,0-1 1,-2-7-1,2 3-34,0 0 0,1 0 0,0 0 0,0 0 0,1 0-1,1-10 1,-1 16-3,1 0 0,0-1-1,0 1 1,0 0 0,1 0 0,-1-1 0,1 1-1,0 0 1,0 0 0,0 1 0,2-4-1,34-33-918,-6 5-1268,12-28-6666,-31 36 1868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31.4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158 1 832,'0'0'16364,"-71"127"-15348,51-101-608,-1-1-40,11-2-224,0-5-80,-5-5-128,15-3-400,-5-5-1184,0-5-897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31.8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6433,'0'0'12688,"11"6"-12081,13 9-234,-2 1-1,34 31 1,-25-23-113,-25-20-244,0 0 0,0 0 0,0 1 1,0 0-1,-1 0 0,0 1 1,0-1-1,-1 1 0,6 9 1,-7-10-738,0-20-7032,-3-2 735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33.0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 1 4809,'0'0'15037,"-2"9"-14808,-5 27-41,3 1 0,0-1-1,3 1 1,3 39 0,-1-13-80,-2-49-151,1 0 0,1-1 0,0 1 0,0-1 0,2 1 0,0-1 0,0 0 0,6 14 0,-9-26-27,0-1 0,0 1 1,1-1-1,-1 1 0,0-1 0,0 0 0,0 1 0,1-1 1,-1 1-1,0-1 0,0 0 0,1 1 0,-1-1 1,0 0-1,1 1 0,-1-1 0,0 0 0,1 1 0,-1-1 1,0 0-1,1 0 0,-1 0 0,1 1 0,-1-1 0,1 0 1,-1 0-1,0 0 0,1 0 0,-1 0 0,1 0 0,-1 0 1,1 0-1,-1 0 0,1 0 0,-1 0 0,0 0 0,1 0 1,-1 0-1,1 0 0,-1 0 0,1 0 0,-1-1 0,0 1 1,1 0-1,-1 0 0,1-1 0,-1 1 0,1 0 1,11-19-3751,-6-6-1512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33.4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18 10002,'0'0'9002,"91"-18"-9002,-60 18-8,0 3-232,-11 9-704,0 9-1489,-10-3-1400,-10-3-1408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33.8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12635,'0'0'6881,"152"5"-7265,-121 2-824,-11-1-3257,-4-1-3225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34.2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1 10922,'0'0'7466,"0"18"-7354,-2 1-49,0 25 59,2 49 1,1-73-96,-2-15-29,1 0-1,0 1 0,0-1 1,1 0-1,-1 0 1,1 1-1,0-1 0,1 0 1,-1 0-1,3 5 1,-3-10-9,-1 0 0,0 0 0,0 0 0,1 0 0,-1 0 0,0 0-1,0 0 1,1 0 0,-1 0 0,0-1 0,0 1 0,0 0 0,1 0 0,-1 0 0,0 0 0,0 0 0,0-1 0,1 1 0,-1 0 0,0 0 0,0 0 0,0 0 0,0-1 0,1 1 0,-1 0 0,0 0 0,0-1 0,0 1 0,0 0 0,0 0 0,0 0 0,0-1 0,0 1 0,0 0 0,0 0 0,0-1 0,0 1 0,0 0 0,0 0 0,0-1 0,3-12-120,0-26-146,-2 24 239,0 0 0,1 0 1,0-1-1,1 2 0,1-1 0,6-15 0,-8 27 4,-1 0-1,1 0 1,0 0-1,0 0 1,0 0-1,0 1 1,1-1-1,-1 1 1,1 0 0,-1-1-1,1 1 1,0 0-1,0 1 1,0-1-1,0 0 1,4-1-1,1 1-85,0 0-1,-1 1 0,1 0 1,0 0-1,15 1 1,-22 0 55,1 0-1,-1 0 1,0 0 0,1 0 0,-1 1-1,0-1 1,1 1 0,-1-1 0,0 1-1,0-1 1,1 1 0,-1 0 0,0-1-1,0 1 1,0 0 0,0 0 0,0 0-1,0 0 1,0 0 0,1 2 0,13 27-2532,-12-21 1363,4 14-4321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34.5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41 114 10074,'0'0'4781,"15"-9"-5062,48-29-230,-60 36 458,-1 0 0,0 1 0,1-1 0,-1 0 0,0 0 0,0 0 0,0-1 1,0 1-1,2-5 0,-3 6 55,-1 0 1,0 0-1,1 0 0,-1 1 1,0-1-1,1 0 1,-1 0-1,0 0 0,0 0 1,0 0-1,0-1 1,0 1-1,0 0 1,0 0-1,-1 0 0,1 0 1,0 0-1,-1-1 1,0 1 45,0-1 1,0 1 0,0-1-1,0 1 1,0 0 0,0 0-1,0 0 1,-1-1-1,1 1 1,-1 0 0,1 1-1,0-1 1,-1 0 0,0 0-1,1 1 1,-1-1 0,1 1-1,-1-1 1,0 1 0,1 0-1,-3-1 1,-5 0 431,0 1 0,1 0-1,-1 0 1,1 1 0,-1 0 0,-14 4 0,21-4-407,0 0-1,-1 0 1,1 0 0,0 0 0,0 0 0,0 1-1,0-1 1,1 1 0,-1-1 0,0 1-1,1 0 1,-1-1 0,1 1 0,-1 0 0,1 0-1,0 0 1,0 1 0,0-1 0,0 0-1,0 0 1,0 0 0,1 1 0,-1-1 0,1 0-1,-1 1 1,1-1 0,0 1 0,0-1 0,0 3-1,0 0-11,0 1 0,0 0 0,1-1 0,0 1 0,0 0 0,0-1 0,1 1 0,-1-1 0,1 0 0,4 8 0,-3-9-54,-1 0 1,1-1 0,0 0 0,1 1-1,-1-1 1,0 0 0,1-1 0,0 1-1,-1-1 1,1 1 0,0-1 0,0 0 0,1 0-1,3 1 1,3 0-248,0-1-1,0 0 1,1 0-1,-1-1 1,22 0-1,24-6-4394,-25-3-936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35.0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146 1 10066,'0'0'9681,"-21"8"-9149,-66 29-153,84-36-357,1 1 0,-1 0 0,1-1 0,0 1 0,-1 0 0,1 1 0,0-1 0,0 0 0,0 0 0,0 1 0,1-1 1,-1 1-1,1 0 0,-1-1 0,1 1 0,0 0 0,0 0 0,0 0 0,1 0 0,-1 0 0,1 0 0,-1 0 0,1 0 0,0 0 0,0 0 1,0 0-1,1 0 0,0 3 0,-1 6 2,0-9-17,0 0 1,0 0-1,0-1 1,0 1-1,1 0 1,-1 0-1,1-1 1,-1 1-1,1 0 1,0-1-1,0 1 1,0-1-1,1 1 1,-1-1-1,0 1 1,1-1-1,0 0 1,0 0-1,-1 0 1,4 3-1,-1-3-48,0 0 0,0 0-1,0-1 1,0 1 0,0-1 0,0 0-1,0 0 1,1 0 0,-1-1 0,0 1 0,1-1-1,5 0 1,-3 0-329,-1 0 0,1-1 0,0 0 0,0 0 0,-1 0 0,1-1 0,-1 0 0,10-4 0,-13 5 145,0-1 0,0 1 0,-1-1 0,1 0 1,-1 0-1,1-1 0,-1 1 0,0 0 0,1-1 0,-1 0 1,-1 1-1,1-1 0,0 0 0,-1 0 0,1 0 0,-1 0 1,0 0-1,0 0 0,1-6 0,0 1 547,-1 0 0,-1 0 1,1 0-1,-1-1 0,0 1 0,-3-13 0,3 20-224,-1 1 1,1-1-1,-1 1 0,1-1 0,-1 1 0,0-1 0,1 1 1,-1-1-1,1 1 0,-1-1 0,0 1 0,1 0 0,-1 0 1,0-1-1,1 1 0,-1 0 0,0 0 0,0 0 0,1 0 1,-1 0-1,0-1 0,1 1 0,-1 1 0,0-1 0,0 0 1,1 0-1,-1 0 0,0 0 0,0 0 0,1 1 0,-1-1 1,0 0-1,1 1 0,-1-1 0,1 0 0,-1 1 0,0-1 1,1 1-1,-1-1 0,1 1 0,-1-1 0,1 1 0,-1 0 1,1-1-1,-1 2 0,-1 21 379,0 1 0,4 39 0,-1-14-192,2 19-68,14 85 0,-17-143-217,0-9 1,0 0 0,-1-1 0,1 1 0,0 0 0,0 0 0,0-1 0,0 1 0,0 0 0,0 0 1,0 0-1,1-1 0,-1 1 0,0 0 0,0 0 0,0-1 0,1 1 0,-1 0 0,0 0 0,1-1 0,-1 1 0,1 0 0,-1-1 0,1 1 0,0 0 0,0-1-205,-1-8-911,0-29-1193,0 9-2162,0-3-4655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36.0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87 26 8690,'0'0'10785,"0"-5"-10326,-3-11-156,-6 12-102,7 5-188,-1 0 0,1 0 0,0 1 1,0-1-1,0 1 0,-1-1 0,2 1 0,-1 0 0,0 0 0,0 0 0,0 0 0,-1 3 0,-3 2 22,1 0-1,0 1 0,1 0 1,-1 0-1,1 1 0,1-1 0,0 1 1,0-1-1,0 1 0,1 0 1,1 0-1,0 0 0,-1 14 1,3-20-37,-1 0 0,0 0 0,1 0 0,0 0 1,0 0-1,0 0 0,0 0 0,0 0 1,0-1-1,1 1 0,0 0 0,-1-1 1,1 1-1,0-1 0,0 1 0,0-1 0,1 0 1,-1 0-1,0 0 0,1 0 0,-1-1 1,1 1-1,0-1 0,0 1 0,-1-1 1,1 0-1,0 0 0,0 0 0,5 1 1,4 0-290,0 1 1,0-2 0,1 0 0,-1 0 0,0-1-1,16-2 1,-26 2 102,0 0 1,0-1-1,0 1 1,-1-1-1,1 0 0,0 1 1,-1-1-1,1 0 0,-1 0 1,1 0-1,-1 0 1,1 0-1,-1 0 0,1-1 1,-1 1-1,0 0 0,0-1 1,0 1-1,2-3 1,-1-1-107,0 1 0,0 0 0,-1 0 0,1-1 1,-1 1-1,0-1 0,1-9 0,-1 9 396,-1 0-1,0-1 1,0 1 0,0-1-1,0 1 1,-1-1 0,0 1-1,0 0 1,-1-1 0,1 1-1,-1 0 1,0 0-1,-1 0 1,-3-6 0,-3-3 2858,21 17-1679,16 2-1809,-15-4 59,18-1-1878,-30 0 2344,-1 0 1,1 0-1,0 0 0,-1 0 0,1 0 1,0-1-1,-1 1 0,1 0 1,0 0-1,-1-1 0,1 1 1,0 0-1,-1-1 0,1 1 1,-1-1-1,1 1 0,-1 0 0,1-1 1,-1 0-1,1 1 0,-1-1 1,1 1-1,-1-1 0,0 1 1,1-1-1,-1 0 0,0 1 0,1-1 1,-1 0-1,0 1 0,0-1 1,0 0-1,0-1 674,-1 2-588,0 1 0,0-1 0,0 1 0,0-1 0,0 1 0,0-1 1,0 1-1,1 0 0,-1 0 0,0-1 0,0 1 0,0 0 0,1 0 0,-1 0 1,0 0-1,1 0 0,-1 0 0,1 0 0,-1 0 0,1 0 0,-1 0 0,1 0 0,0 0 1,0 0-1,0 0 0,-1 0 0,1 0 0,0 1 0,0 0 0,-2 42 374,2-40-335,0-2-117,0 8 57,-1 0 0,2 0 1,0 1-1,0-1 0,1 0 1,0 0-1,1 0 0,3 11 1,16 22-21,-15-32 2,-1 0-1,0 1 1,-1 0 0,-1 0-1,0 0 1,0 1-1,-1-1 1,3 22 0,-6-12 154,1-16-179,-1 0 0,0-1 0,0 1 1,0 0-1,-1 0 0,0-1 0,-2 7 0,3-10-15,-1-1 0,0 1 0,0-1-1,0 1 1,0-1 0,0 0 0,0 1 0,-1-1-1,1 0 1,0 0 0,-1 0 0,1 0-1,-1 0 1,1 0 0,-1 0 0,1-1 0,-1 1-1,1 0 1,-1-1 0,0 1 0,0-1-1,1 0 1,-1 0 0,0 1 0,1-1-1,-1 0 1,-3-1 0,1 1 21,0 0 0,0 0-1,0-1 1,0 1 0,0-1 0,0 0 0,1 0-1,-1-1 1,0 1 0,1-1 0,-1 0-1,-3-2 1,5 3-8,0-1 0,0 0 0,0 0 0,0 1 0,1-1 0,-1 0 0,1 0 0,0 0 0,-1-1-1,1 1 1,0 0 0,0 0 0,0-1 0,1 1 0,-1 0 0,0-1 0,1 1 0,0-1 0,-1 1 0,1-5 0,0 4-14,-1-1 0,1 0 0,0 0 0,0 0 0,0 0 1,1 0-1,0 0 0,-1 0 0,1 0 0,0 1 0,1-1 1,-1 0-1,1 1 0,0-1 0,-1 1 0,2-1 0,-1 1 1,0 0-1,1 0 0,-1 0 0,1 0 0,0 0 0,6-4 1,55-39-2058,-28 21-2184,-6 5-1657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39.4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125 1 6345,'0'0'8307,"-16"0"-7314,-46 2-245,60-2-673,0 0 0,0 0 0,0 1 1,0-1-1,0 1 0,0 0 0,0-1 0,0 1 0,1 0 1,-1 0-1,0 0 0,0 0 0,1 0 0,-1 0 0,1 1 1,-1-1-1,1 1 0,0-1 0,-1 1 0,1-1 1,0 1-1,0 0 0,0-1 0,0 1 0,1 0 0,-2 3 1,1 1 78,-1 0 0,2 0 0,-1 1 0,1-1 0,0 0 0,1 8 0,-1-1 21,1-6-145,0 0 0,0-1 1,1 1-1,0 0 0,0-1 0,0 1 0,1-1 0,0 0 0,0 0 0,0 0 0,1 0 0,0-1 1,7 9-1,-5-7-12,0 1 1,-1 0 0,0 0-1,-1 0 1,1 1 0,3 12-1,-8-20-22,1-1 0,-1 1-1,0 0 1,0 0 0,1-1 0,-1 1-1,0 0 1,0 0 0,0 0-1,0-1 1,0 1 0,0 0 0,0 0-1,0-1 1,0 1 0,-1 0 0,1 0-1,0-1 1,0 1 0,-1 0-1,1 0 1,0-1 0,-1 1 0,1 0-1,-1-1 1,1 1 0,-1-1-1,1 1 1,-1 0 0,1-1 0,-1 1-1,0-1 1,1 0 0,-1 1-1,0-1 1,-1 1 0,-28 2-677,26-3 465,3 0 62,1 0-1,-1-1 0,1 1 1,-1 0-1,1-1 0,0 1 1,-1-1-1,1 1 0,-1 0 1,1-1-1,0 1 0,-1-1 1,1 0-1,0 1 0,0-1 0,-1 1 1,1-1-1,0 1 0,0-1 1,0 0-1,0 1 0,0-1 1,0 1-1,0-1 0,0 0 1,0 1-1,0-1 0,0 1 1,0-2-1,3-20-5391,5-3-2441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57.0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1 260 5721,'0'0'13123,"3"153"-12835,5-129-208,4-10-80,3-5-104,-1-9-728,9 0-1321,-3-23-2191,-5-6-5971</inkml:trace>
  <inkml:trace contextRef="#ctx0" brushRef="#br0" timeOffset="1">53 0 10970,'0'0'8314,"-3"12"-10146,20 11-1081,1 0-1952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39.8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65 5457,'0'0'10820,"12"0"-10185,36 0-419,-47 0-205,0 0-1,1-1 1,-1 1 0,0 0 0,0-1 0,0 1 0,1 0 0,-1-1 0,0 0 0,0 1 0,0-1 0,0 0 0,0 1-1,0-1 1,0 0 0,0 0 0,0 0 0,-1 0 0,1 0 0,0 0 0,0 0 0,-1 0 0,1 0 0,-1 0-1,1 0 1,-1 0 0,1 0 0,-1-1 0,1-1 0,-1 1 16,0 0-1,1 0 1,-1 0 0,0 0-1,0 0 1,0 0-1,0 1 1,0-1 0,0 0-1,-1 0 1,1 0 0,0 0-1,-2-3 1,0 3 36,0 1 1,1 0-1,-1 1 1,0-1-1,0 0 1,1 0-1,-1 1 0,0-1 1,0 1-1,0-1 1,0 1-1,0 0 1,0 0-1,0 0 1,0 0-1,0 0 1,0 0-1,-3 1 1,3-1 4,-1 1 0,0-1 0,1 1 0,-1-1 1,1 1-1,-1 0 0,1 0 0,0 0 0,-1 0 0,1 1 1,0-1-1,0 0 0,-3 3 0,2 1 12,0 1 0,1-1 0,0 1-1,0-1 1,1 1 0,-1 0 0,1-1-1,0 1 1,1 0 0,-1 0 0,1 0-1,0 0 1,1-1 0,1 12 0,-1-15-78,0 0 1,-1-1 0,1 1-1,0 0 1,0-1-1,0 1 1,0-1 0,0 0-1,0 1 1,0-1 0,1 0-1,-1 1 1,0-1 0,1 0-1,-1 0 1,1 0 0,-1 0-1,1 0 1,0-1 0,-1 1-1,1 0 1,0-1 0,-1 1-1,4 0 1,48 5-908,-48-6 713,59 0-5990,-38 0 364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40.1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92 1 8162,'0'0'10963,"-9"3"-10354,1-2-433,5 0-135,0-1 0,1 1 0,-1-1 0,1 1-1,-1 0 1,0 0 0,1 0 0,0 0 0,-1 0-1,1 1 1,0-1 0,-1 1 0,1 0-1,0-1 1,0 1 0,0 0 0,1 0 0,-1 0-1,0 1 1,-1 2 0,-2 4 76,2-1 0,-1 1 0,1 0 0,0 0 0,1 0 0,0 0 0,0 1 0,1-1 0,0 16 0,1-24-115,0 1 1,1 0 0,-1-1-1,0 1 1,1-1 0,-1 1-1,1-1 1,-1 1 0,1-1-1,0 1 1,-1-1 0,1 0-1,0 1 1,0-1 0,0 0-1,0 0 1,0 1 0,1-1-1,1 1 1,0 1 9,1-1-1,0 0 1,-1 0-1,1 0 1,0-1-1,0 1 1,6 1 0,-1-1-281,1-1 1,-1 0-1,0 0 1,0 0-1,1-1 1,16-3-1,-20 2-662,-1-1 0,1 0 0,0 0 1,0-1-1,-1 1 0,1-1 0,-1-1 0,8-5 0,9-12-7589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40.7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87 1 4369,'0'0'14800,"-9"3"-14141,4-1-585,1 1 0,-1-1-1,0 1 1,1 0 0,-1 0 0,1 1-1,0-1 1,0 1 0,0 0-1,0 0 1,1 0 0,0 0 0,0 1-1,0-1 1,0 1 0,1 0-1,-1 0 1,1 0 0,1 0-1,-1 0 1,-1 9 0,1 33 161,2-31-189,0-15-46,1 0 0,-1 0-1,0 0 1,0 0 0,1-1 0,-1 1-1,1 0 1,-1 0 0,1 0 0,-1 0-1,1-1 1,-1 1 0,1 0-1,-1-1 1,1 1 0,0 0 0,0-1-1,-1 1 1,1-1 0,0 1 0,0-1-1,0 1 1,-1-1 0,1 0-1,0 1 1,0-1 0,0 0 0,0 0-1,0 1 1,0-1 0,0 0 0,1 0-1,39 0-82,-29 0 5,-9 0-7,-1 0 1,1 0-1,0 0 1,0-1 0,-1 1-1,1-1 1,0 0-1,-1 1 1,1-1 0,-1 0-1,1 0 1,-1-1-1,1 1 1,-1-1 0,0 1-1,0-1 1,0 1 0,1-1-1,-2 0 1,1 0-1,3-4 1,-3 3-59,-1 0 1,0 0-1,0 0 0,0 0 1,0 0-1,0 0 0,-1 0 0,1-1 1,-1 1-1,0 0 0,0 0 1,0 0-1,0-1 0,-1 1 1,1 0-1,-1 0 0,0 0 1,-2-6-1,2 6 72,-1 0 0,0 0 0,0 0 0,0 0 0,-1 0 0,1 0 0,-1 1 0,1-1 0,-1 1 0,0-1 0,-5-2 0,4 2 140,-1 0 0,1 0 0,1-1 0,-1 1-1,-6-8 1,10 11-56,0-1-1,0 1 0,0 0 0,0 0 1,0-1-1,0 1 0,0 0 1,0 0-1,0-1 0,0 1 0,0 0 1,0 0-1,0 0 0,0-1 1,0 1-1,0 0 0,0 0 0,0-1 1,1 1-1,-1 0 0,0 0 1,0-1-1,0 1 0,0 0 0,0 0 1,0 0-1,1 0 0,-1-1 1,0 1-1,0 0 0,0 0 1,1 0-1,-1 0 0,0 0 0,0-1 1,0 1-1,1 0 0,-1 0 1,0 0-1,0 0 0,1 0 0,-1 0 1,0 0-1,0 0 0,1 0 1,-1 0-1,0 0 0,0 0 0,1 0 1,-1 0-1,0 0 0,1 0 1,15 0 18,-15 0 6,21-1 172,-15 1-87,-1-1 0,0 1 0,1 1 0,-1-1-1,1 1 1,10 3 0,-15-3-87,0 0 0,0 0-1,0 0 1,0 1 0,0-1 0,0 1 0,0-1-1,-1 1 1,1 0 0,0 0 0,-1-1 0,0 1-1,1 0 1,-1 0 0,0 1 0,0-1-1,0 0 1,0 0 0,0 0 0,-1 1 0,1-1-1,-1 3 1,2 7 57,-1 1 0,0-1 0,-2 23 0,0-6-204,1-28-1,0-1 87,1 0 0,-1 0 0,0 1 0,1-1 0,-1 0-1,1 0 1,-1 0 0,0 0 0,1 0 0,-1 0 0,0 0 0,1 0 0,-1 0 0,0 0 0,1 0 0,-1 0 0,1 0 0,-1 0 0,0-1 0,1 1 0,-1 0 0,0 0 0,1 0-1,-1 0 1,0-1 0,0 1 0,1 0 0,-1 0 0,0-1 0,1 1 0,-1 0 0,0 0 0,0-1 0,0 1 0,1 0 0,-1-1 0,9-12-605,-4 4 333,-1-1 0,1 0 0,-1-1 1,-1 1-1,0-1 0,3-20 0,-5 36 562,0-1-1,0 1 1,0-1-1,1 1 1,-1-1-1,1 0 1,0 0 0,0 0-1,1 0 1,-1 0-1,1 0 1,0-1-1,0 1 1,5 4-1,-4-5-794,-1 0 0,0 0 0,1-1 0,-1 0 0,1 1 0,0-1 0,0-1 0,0 1 0,0 0 0,0-1 0,0 0 0,9 1 0,1-1-4532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41.1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93 293 9522,'0'0'10276,"-14"11"-10024,-45 36-58,58-46-184,0 0 0,-1 0-1,1 1 1,-1-1 0,1 0 0,0 0-1,0 1 1,0-1 0,0 0-1,0 1 1,0-1 0,0 1 0,0-1-1,0 1 1,1 0 0,-1-1-1,1 1 1,-1 0 0,1 0 0,0-1-1,0 1 1,-1 0 0,1 0-1,0-1 1,1 4 0,0 4 104,-1-8-121,1 0 0,-1-1 0,1 1 0,-1 0 1,1 0-1,-1-1 0,1 1 0,0 0 0,-1-1 0,1 1 0,0-1 0,0 1 0,-1-1 1,1 1-1,0-1 0,0 0 0,0 1 0,0-1 0,0 0 0,-1 1 0,1-1 0,0 0 0,0 0 1,0 0-1,0 0 0,0 0 0,0 0 0,0 0 0,1-1 0,31-1-933,-28 0 591,0 0-1,0 0 1,-1-1-1,1 0 0,-1 0 1,1 0-1,-1 0 1,0-1-1,0 1 1,0-1-1,-1 0 1,1 0-1,-1 0 0,0-1 1,0 1-1,0-1 1,1-5-1,4-7-484,-1 0 1,-1 0-1,7-30 0,-8 17 1240,-2 0-1,-1 0 1,-2-44 0,0 33 2292,0 39-2415,0 0 0,0 0 0,0 0 1,0 0-1,-1 0 0,1 0 0,-1 0 0,1 0 1,-1 0-1,0 0 0,0 0 0,1 1 0,-1-1 1,0 0-1,-1 1 0,1-1 0,0 0 0,-2-1 1,2 3-210,1 0 1,-1-1-1,1 1 1,0 0-1,-1 0 1,1 0-1,-1-1 1,1 1-1,-1 0 1,1 0-1,-1 0 1,1 0-1,-1 0 1,1 0-1,-1 0 1,1 0-1,-1 0 1,1 0-1,-1 0 1,1 0-1,-1 1 1,1-1 0,-1 0-1,1 0 1,-1 0-1,0 1 1,0 0-62,0 0 1,0 1-1,-1-1 1,1 0 0,0 1-1,0-1 1,0 1 0,0-1-1,1 1 1,-1-1-1,-1 4 1,-4 12 190,1 1 0,1 0 0,1 0-1,-2 28 1,2 78 316,4-82-375,0-24-150,2 0 0,0 0 1,1 1-1,1-2 0,1 1 0,0-1 0,1 0 0,1 0 0,14 21 0,-16-22-603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0:46.4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90 7210,'0'0'8488,"31"-16"-3223,257 18-4280,310-4-815,-326-14-153,62-1-74,-239 18 24,294-11-199,-50 5 233,-190 7-17,172-15 43,-247 8-167,161-5-2078,-244 10-2806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1:43.3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10898,'0'0'9481,"22"0"-8822,72 0-519,-34 0-7464,-52 0 1216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1:43.7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7938,'0'0'10338,"30"0"-10034,-9 0-16,-1 0-152,5 0-72,-4 0-64,4 0-416,-4 0-944,-1 0-1673,0 0-3608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1:45.0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143 41 3209,'0'0'8156,"7"-5"-6894,4-3-620,12-10 1074,-7 8 2320,-30 19-3677,0 1 0,1 0-1,0 0 1,0 1 0,-18 22-1,8-6-430,-38 56-1,58-78 69,0 0 0,1 0 0,0 0 0,0 0 0,1 1 0,-1-1 0,1 0 0,0 1 0,1-1 0,-1 1 0,2 10 0,-1-15 6,0-1-1,1 1 0,-1 0 1,1-1-1,-1 1 0,1 0 1,-1-1-1,1 1 0,-1 0 1,1-1-1,0 1 0,-1-1 1,1 1-1,0-1 0,0 0 1,-1 1-1,1-1 0,0 0 1,0 1-1,-1-1 1,1 0-1,0 0 0,0 0 1,0 0-1,0 0 0,1 0 0,25 2 35,30-1-104,-22 1-237,56-6 0,-67-2-1334,-8 0-3865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1:45.3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1 10138,'0'0'9784,"-1"7"-9408,-3 66-133,4 0 0,15 123 1,-11-152-550,-3-10-3024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1:47.9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74 5457,'0'0'6608,"5"-2"-5680,9-2-273,1 1-1,0 0 1,1 1-1,-1 1 0,30 0 1,9 0-221,426-12-426,-223 10-46,-67 4 118,-91 1 59,178-18-1,40-9 250,4 25-249,-130 2-68,909-2 905,-1075-4-822,-23 3-116,-9 1-108,-63 0-3374,35 0-2511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57.4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1 307 9794,'0'0'10457,"6"-7"-10234,9-12-221,-2 0 0,0 0 1,11-24-1,-18 32-65,-1-1-1,-1 1 1,0-1-1,0-1 1,-1 1 0,0 0-1,-1-1 1,0-17-1,-2 22 37,0 4 30,1-1-1,-1 0 1,-1 1-1,1-1 1,-1 1 0,0-1-1,0 1 1,-2-7-1,2 9 20,0 1 0,0 0 1,-1-1-1,1 1 0,-1 0 0,1-1 0,0 1 0,-1 0 0,0 0 0,1 0 0,-1 1 0,0-1 0,1 0 0,-1 0 1,0 1-1,0-1 0,0 1 0,0 0 0,1 0 0,-1-1 0,0 1 0,0 0 0,0 1 0,-2-1 0,2 0 7,0 1-1,0-1 0,0 1 0,0-1 0,0 1 1,0 0-1,0 0 0,1 0 0,-1 0 0,0 0 0,0 0 1,1 0-1,-1 1 0,1-1 0,-1 1 0,1-1 1,0 1-1,0-1 0,-1 1 0,1 0 0,0 0 1,0-1-1,1 1 0,-1 0 0,0 0 0,1 0 0,-1 0 1,1 0-1,-1 3 0,-2 8 86,1 0 0,1 1 0,-1 14 0,2-26-94,-1 32 218,1 0 1,7 42-1,-5-62-204,1 1 1,1 0-1,0-1 0,1 0 1,1 0-1,0 0 0,12 18 1,-10-19-224,0 0 1,1-1-1,1-1 1,0 0-1,20 18 1,-14-22-2356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1:50.7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212 0 11482,'0'0'8246,"0"3"-7935,-2 2-264,1 1 0,-1-1 0,-1 1 0,1-1 0,-1 1 0,0-1 0,0 0 0,-1 0 0,1-1 0,-1 1 0,-8 7 0,-7 11-23,-37 46 27,31-40-46,2 1 0,-21 34-1,44-63-7,0-1-1,-1 0 0,1 1 1,0-1-1,0 0 0,0 1 1,-1-1-1,1 1 0,0-1 0,0 0 1,0 1-1,0-1 0,0 1 1,0-1-1,0 0 0,0 1 1,0-1-1,0 1 0,0-1 1,0 0-1,0 1 0,0-1 0,0 1 1,1-1-1,-1 0 0,0 1 1,0-1-1,0 1 0,0-1 1,1 0-1,-1 1 0,0-1 1,1 1-1,16 4-13,31-5 87,-38 0-78,14 0-80,0-1 0,0 0 0,40-9 0,-42 5-817,3-1-2069,-9-4-2150,-6 2-628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1:51.0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8834,'0'0'10087,"0"12"-9595,0-9-467,0 23 256,1-1 1,8 43 0,-2-35-294,5 54-1,-10-37-9724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1:51.3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174 1 11442,'0'0'6938,"-87"74"-6794,72-52-64,-5 1-32,9-2-48,-4-3-40,5-6-416,0-2-976,5-4-1249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1:51.7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4689,'0'0'13355,"30"23"-13067,-14-11-120,-1 4-16,0 1-48,1-1-96,-6 2-8,0-1-272,-5 1-888,0-3-1449,-5-2-2848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00.3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231 0 3137,'0'0'5253,"-6"5"-1680,4-5-3599,1 1 1,-1-1 0,1 0 0,0 1 0,-1-1 0,1 1 0,-1 0-1,1-1 1,0 1 0,-1 0 0,1 0 0,0 0 0,0 0 0,0 0-1,0 0 1,0 0 0,0 0 0,0 0 0,-1 3 0,-13 11 7771,12-8-4835,-2 5-5629,3-9 4015,-164 208-1099,159-196-102,14-8-24,16-5-23,-22-2-54,43 2-59,0 1 0,66 15 0,-94-17-1194,-6-2-3834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00.6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1 11723,'0'0'8993,"-11"135"-8849,11-105-40,0 8 217,5-10-273,1 0 0,-6 0-48,10-10-128,-10 0-64,5-3-833,-5 3-1263,0-5-2081,0 2-536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01.3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9794,'0'0'10962,"3"0"-10808,123 4 14,-72 3-6129,-43-6-458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01.7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10426,'0'0'9250,"87"0"-9154,-67 0-192,-4 0-168,4 0-1768,-10 0-2689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04.6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100 77 7274,'0'0'12093,"3"-13"-11129,11-37-297,-11 37-71,-14 15-280,2 4-293,1 1 0,-1 0-1,1 0 1,1 1 0,-1 0 0,1 0-1,1 1 1,0 0 0,0 0 0,0 1-1,1-1 1,1 1 0,-6 17 0,7-19-20,2-1 0,-1 0-1,1 0 1,0 1 0,0-1 0,0 1 0,1-1 0,1 1 0,-1-1 0,1 1 0,4 12 0,-4-17-3,0 0 1,1 0-1,-1 0 1,1-1-1,0 1 1,0 0 0,0-1-1,0 0 1,0 1-1,0-1 1,1 0 0,-1 0-1,1 0 1,0 0-1,-1-1 1,1 1 0,0-1-1,0 0 1,0 0-1,0 0 1,0 0 0,0 0-1,0 0 1,0-1-1,1 0 1,-1 0 0,0 0-1,5 0 1,-5 0-31,1 0 0,0-1-1,0 1 1,0-1 0,-1 0 0,1 0 0,-1 0 0,1 0 0,0-1-1,-1 1 1,0-1 0,1 0 0,-1 0 0,0 0 0,0-1 0,0 1 0,0-1-1,-1 1 1,1-1 0,-1 0 0,0 0 0,1 0 0,-1-1 0,-1 1 0,1 0-1,2-7 1,-1 1-35,0-1 0,0 0 0,-1 0 0,0 0 1,-1 0-1,0 0 0,-1 0 0,0 0 0,-2-13 0,2 21 65,0 1 1,0-1-1,-1 0 1,1 0-1,-1 0 1,0 0-1,1 0 1,-1 1-1,0-1 1,0 0-1,0 1 1,0-1-1,0 0 1,0 1-1,-1-1 1,1 1 0,-1 0-1,1-1 1,-1 1-1,1 0 1,-3-1-1,0 0-189,0 0 0,0 1 0,-1 0 0,1 0 0,0 0 0,0 0 0,0 1 0,-9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39 6129,'0'0'13059,"-10"-38"-15603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57.8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1 124 8914,'171'97'1796,"-167"-95"-1699,-1 0-1,1 0 1,-1-1 0,1 1-1,0-1 1,0 0 0,-1 0-1,1-1 1,0 1-1,6-1 1,-9 0-49,0 0 1,0 0-1,0-1 0,0 1 1,0 0-1,-1-1 0,1 1 1,0-1-1,0 1 0,0-1 1,0 0-1,0 1 0,-1-1 1,1 0-1,0 0 0,0 1 1,-1-1-1,1-1 0,6-5 421,13-8 197,0-2 0,36-36-1,-52 49-546,-1 0-1,1 0 1,-1-1-1,1 1 1,-1-1-1,0 0 1,-1 0 0,1 0-1,-1 0 1,0 0-1,-1-1 1,1 1-1,-1 0 1,0-1-1,0 1 1,-1-1-1,1 0 1,-1 1-1,0-1 1,-2-9-1,1 14-20,-1 0-1,1-1 0,0 1 1,-1 0-1,1 0 0,-1 0 1,1 0-1,-1 0 0,1 1 1,-1-1-1,1 0 0,-1 1 1,0-1-1,0 1 0,1 0 1,-1-1-1,0 1 0,1 0 1,-1 0-1,-3 0 0,-1 0 63,1 0-1,0 0 1,-1 0-1,1 1 1,0 0 0,-7 1-1,9 0-113,0 0 0,0 0 0,0 0 0,1 0 1,-1 1-1,1-1 0,-1 1 0,1-1 0,0 1 0,0 0 0,0 0 0,1 0 0,-1 0 0,1 0 1,-1 0-1,1 0 0,0 1 0,0-1 0,0 0 0,0 5 0,-1 8 132,0 1 1,1 27-1,0-39-171,1 1-1,0-1 1,1 0-1,-1 0 1,1 1-1,0-1 1,0 0-1,1 0 1,0 0-1,0 0 1,0-1-1,0 1 1,1 0-1,-1-1 1,1 0-1,0 1 1,1-1-1,-1 0 1,1-1-1,0 1 1,0-1-1,0 1 1,0-1-1,0 0 1,1-1-1,-1 1 1,1-1-1,0 0 1,0 0-1,0 0 1,0-1-1,8 2 1,0-1-259,0 0 0,1 0 0,-1-2 0,22 0 0,-25-1-771,-1-1 1,1 1-1,17-7 0,10-10-7125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05.3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41 1792,'0'0'17051,"11"-6"-16953,40-22 2,-49 27-98,0 0-1,0 1 0,0-1 0,0 0 0,0 0 1,0 1-1,0-1 0,0 1 0,0 0 0,0 0 1,0 0-1,0 0 0,0 0 0,0 0 1,0 0-1,0 0 0,0 1 0,0-1 0,0 1 1,2 1-1,-2-1-2,0 0 0,-1 1 1,1-1-1,-1 1 0,0-1 0,1 1 1,-1-1-1,0 1 0,0 0 1,0 0-1,0-1 0,0 1 0,-1 0 1,1 0-1,-1 0 0,1 3 1,1 5 2,-1 1 0,-1-1 0,0 1 0,0-1 0,-3 16 0,1-17 12,0 0 1,-1 0-1,-1 0 1,1-1 0,-1 0-1,0 0 1,-1 0-1,0 0 1,0 0-1,-1-1 1,-11 11-1,7-6 94,0 0 0,-14 24 1,23-35-87,0 0 1,1 0 0,-1 0 0,1 1 0,-1-1 0,1 0 0,-1 0-1,1 1 1,0-1 0,0 0 0,-1 1 0,1-1 0,0 0 0,1 3-1,-1-3-8,0-1 0,0 1 0,1 0 0,-1-1 0,0 1 0,1-1 0,-1 1 0,0-1 0,1 1 0,-1-1 0,1 1 0,-1-1-1,1 0 1,-1 1 0,1-1 0,-1 0 0,1 1 0,0-1 0,-1 0 0,1 0 0,1 1 0,4 0 26,0 0-1,0-1 1,0 0 0,0 0 0,10-1 0,5 0-219,-12 1-497,1-1 1,-1 1-1,0-2 1,17-3-1,0-5-4482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05.8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260 18 9178,'0'0'10977,"-4"-2"-10786,0-1-181,1 1 0,-1 1 1,0-1-1,1 0 0,-1 1 1,0 0-1,0 0 0,0 0 1,0 0-1,0 1 0,0 0 1,0-1-1,0 1 0,-6 1 1,1 1 1,1-1 0,-1 1 0,1 1 0,-1-1 0,1 1 1,-10 6-1,16-8 20,0 1 1,1-1 0,-1 1-1,1 0 1,0-1 0,-1 1-1,1 0 1,0 0-1,0 0 1,0 0 0,0 0-1,1 0 1,-1 0 0,0 0-1,1 1 1,0-1-1,-1 0 1,1 3 0,-2 51 80,2-46-101,0 85 84,7-94-55,0-1-1,0 1 0,0-1 0,10-1 1,-15 1-41,4-1-9,1 1 0,0-1 0,-1 1 0,1 0 0,10 2 1,-15-1 5,0-1 1,0 1-1,0 0 1,0 0-1,0 0 1,0 0 0,0 0-1,0 1 1,0-1-1,-1 1 1,1-1-1,-1 1 1,1-1 0,-1 1-1,1 0 1,-1 0-1,0 0 1,0 0-1,0 0 1,1 2 0,1 1-5,-1 1 0,0 0 0,0 0 0,0 0 0,0 0 0,0 11 0,-2-15 7,0 1 0,0-1 0,0 1 1,0-1-1,-1 0 0,1 1 0,-1-1 0,0 1 0,0-1 1,0 0-1,0 0 0,0 1 0,0-1 0,-1 0 0,1 0 1,-1 0-1,1 0 0,-1-1 0,-2 4 0,-4 1 19,0-1 0,0 1-1,0-1 1,-1-1 0,1 0-1,-1 0 1,0 0 0,-16 3-1,21-6-148,0 0 0,-1 0 0,1 0 0,-1 0 0,1-1 0,-1 0 0,1 0 0,-1 0 0,1-1 0,-1 1 0,1-1 0,0 0 0,-1 0 0,1 0 0,0-1 0,0 0 0,0 0 0,0 0 0,0 0 0,-5-4 0,-12-18-5472,0 1-5377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5:44.1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0 113 4641,'0'0'13647,"14"0"-13428,361 0 925,-347-2-1114,1-1 1,52-12 0,-49 8-12,62-6 1,260 11 350,-180 4-246,-136-4-116,45-8 1,-44 5-6,47-2 0,83 9-30,179-4-11,-249-5-40,44 0-219,3 10 149,124-4-96,-251-1 353,0-1-1,27-9 1,-29 7-24,-1 1 0,1 0-1,0 1 1,0 1-1,0 1 1,23 0 0,-40 24-63,0 491 845,0-513-836,0 0-470,-1 0 208,1 0 0,-1 0 0,1 0 0,-1 0 0,1 0-1,-1-1 1,0 1 0,1 0 0,-1 0 0,0 0 0,0-1 0,0 1 0,1 0 0,-3 0 0,-8 2-4151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45:46.0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0 278 6129,'0'0'8692,"18"-3"-7916,25-10-1,0 2 1,2 3 0,-1 1 0,81-2 0,78-13-633,-122 6-101,-21 2-16,0 3 1,114-5-1,-42 16 2,158-21 0,167-33 934,-346 35-670,-72 10-248,1 3 0,65-3 0,194 3-4,-275 5-35,43-8-1,-44 5 2,43-2 0,228 3 49,-293 3-67,-25 0-2057,2 0-1809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14.7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59 75 9578,'0'0'10060,"-1"-1"-9943,0 0 0,1 0 1,-1 0-1,0 1 1,0-1-1,0 0 1,0 1-1,0-1 1,0 1-1,0-1 1,-1 1-1,1-1 0,-1 1 1,-3 7-103,0 0 0,1 0 0,0 0 0,1 1 1,0 0-1,0 0 0,0 0 0,-1 13 0,3-19-12,-1 5 2,0 0 0,1 1 1,-1-1-1,2 1 1,-1-1-1,1 1 0,0-1 1,0 1-1,1-1 1,0 0-1,3 10 0,-3-14-27,1 0-1,-1 0 0,1 0 0,-1-1 0,1 1 0,0-1 0,0 1 0,0-1 0,1 1 0,-1-1 0,0 0 0,1 0 0,0 0 0,-1-1 0,1 1 0,0-1 0,0 1 0,0-1 0,0 0 0,0 0 0,0 0 0,0 0 0,0-1 0,0 1 0,0-1 0,1 0 0,-1 0 0,5 0 0,-6 0-43,1 0 0,-1 0 1,1 0-1,-1 0 0,1-1 0,0 1 0,-1-1 0,1 0 0,-1 1 1,0-1-1,1 0 0,-1 0 0,0-1 0,1 1 0,-1 0 0,4-4 1,-4 2-20,1 0 1,-1-1 0,0 0 0,0 1-1,0-1 1,-1 0 0,1 0 0,-1 0 0,2-8-1,0-5 45,0-1-1,-1 1 1,-1-1-1,0 1 0,-2-1 1,0 1-1,-1-1 1,-4-18-1,5 33 48,0 0 0,0 0 1,0 0-1,0 0 0,0 0 0,-1 0 1,1 0-1,-1 1 0,0-1 0,0 1 1,0-1-1,0 1 0,0 0 0,0 0 0,-1 0 1,1 0-1,-1 0 0,1 0 0,-1 1 1,0-1-1,0 1 0,0 0 0,0 0 1,0 0-1,-6-1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15.1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11923,'163'180'6393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15.4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72 14 11146,'0'0'6548,"12"-3"-6508,37-7-73,-49 10 29,1-1 0,0 1 0,0 0-1,0 0 1,-1 0 0,1 0 0,0 0 0,0 0-1,0 0 1,-1 0 0,1 1 0,0-1 0,0 0 0,-1 0-1,1 1 1,0-1 0,0 0 0,-1 1 0,1-1-1,0 1 1,-1-1 0,1 1 0,0-1 0,-1 1 0,1-1-1,-1 1 1,1-1 0,-1 1 0,1 0 0,-1 0-1,1-1 1,-1 1 0,0 0 0,0-1 0,1 1 0,-1 0-1,0 0 1,0 0 0,0-1 0,0 1 0,1 0-1,-1 0 1,0 0 0,-1-1 0,1 1 0,0 0 0,0 0-1,0 0 1,0-1 0,-1 1 0,1 0 0,-1 1 0,1 2 0,-1 3 16,1-1 0,-1 0 1,0 0-1,-1 1 0,1-1 1,-1 0-1,0 0 0,-1 0 1,0-1-1,0 1 0,-4 6 1,-6 6 111,-28 31 0,4-6-48,24-28-55,11-13-11,0 0 0,0 1 0,0-1-1,0 0 1,0 1 0,1-1 0,-1 1 0,1-1-1,0 1 1,-1 0 0,1 0 0,1 0 0,-1-1-1,0 1 1,1 0 0,-1 6 0,2-8 23,0 0 0,1 0 0,-1 0 1,0 0-1,1 0 0,-1 0 0,1 0 0,-1 0 1,1-1-1,-1 1 0,1-1 0,-1 1 1,1-1-1,0 0 0,-1 1 0,1-1 0,0 0 1,2 0-1,0 0-5,20 4 142,38-1 0,-6-5-2978,-35-1-2241,-5-8-3844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16.1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179 7 10610,'0'0'9462,"-2"-1"-9339,-9-1-106,1 1 0,0-1 0,-1 2 0,1-1 0,-16 2 0,0 0-8,25-1-21,1 18-83,-1-5 110,0 0-1,-2 0 1,1 0-1,-7 16 1,-4 29 31,7-17-148,6-40 40,15-19-126,-12 16 135,0 0 1,0 1 0,0-1 0,0 1-1,1-1 1,-1 1 0,1 0 0,-1 0-1,1 0 1,-1 1 0,1-1 0,-1 1 0,6 0-1,-7 0 43,0 0-1,0 0 1,0 0-1,0 0 1,0 0-1,1 1 1,-1-1-1,0 1 1,0-1-1,0 1 1,0 0-1,0 0 0,0 0 1,0 0-1,-1 0 1,1 0-1,0 1 1,-1-1-1,1 1 1,0-1-1,2 4 1,-3-1 14,1-1 1,0 1 0,-1 0 0,0-1-1,0 1 1,0 0 0,0 0 0,-1 0-1,0 0 1,1 0 0,-1 0 0,-1 0-1,1 0 1,-1 0 0,1 0-1,-1 0 1,0-1 0,0 1 0,-1 0-1,1 0 1,-1-1 0,0 1 0,0-1-1,0 1 1,0-1 0,-1 0 0,1 0-1,-1 0 1,-6 5 0,3-3 37,-1 0 1,1-1-1,-1 1 1,0-1-1,0 0 0,-1-1 1,1 0-1,-1 0 1,0-1-1,1 0 1,-1 0-1,0-1 1,0 0-1,-9 0 1,11-2-1943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23.0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5750 26 120,'0'0'13856,"0"-4"-12473,0-17 1806,-15 21-2369,10 0-797,0 1-1,0 0 1,0 0 0,0 0-1,1 1 1,-1-1 0,0 1-1,1 0 1,0 1 0,-1-1-1,1 1 1,0 0 0,-4 4-1,-9 8-53,-23 26 0,31-31 10,-19 21 26,-76 83 197,-181 155 1,186-192-217,-114 67 0,142-102 13,-2-4 0,-127 47 1,94-50 19,-144 25 1,-113 1 20,-63 13-17,-244 100-15,501-117 9,-301 145 1,120-4 183,254-135-128,-131 113 0,-129 149-116,340-310 71,-130 120-19,-206 148-1,336-272 75,-1 0-1,0-1 1,0 0 0,-1-2-1,0 0 1,0-1-1,-1-1 1,-20 4-1,-59 13 368,32-14-326,23-3 96,-54 1 0,95-7-148,2 0-23,-14 1-12,13-1-29,-1 0-1,0 1 0,1-1 1,-1 0-1,0-1 1,1 1-1,-1 0 0,0 0 1,1-1-1,-1 1 1,1-1-1,-1 1 0,0-1 1,-1-1-1,2 2-100,1 0-1,0-1 0,-1 1 1,1 0-1,0 0 0,0 0 1,-1-1-1,1 1 1,0 0-1,0 0 0,-1-1 1,1 1-1,0 0 0,0 0 1,0-1-1,0 1 1,-1 0-1,1-1 0,0 1 1,0 0-1,0-1 1,0 1-1,0 0 0,0-1 1,0 1-1,0 0 0,0-1 1,0 1-1,0 0 1,0-1-1,0 1 0,0 0 1,0-1-1,0 1 1,0 0-1,1-1 0,-1 1 1,0 0-1,0-1 0,0 1 1,1 0-1,-1 0 1,0-1-1,0 1 0,0 0 1,1 0-1,-1-1 0,0 1 1,1 0-1,-1 0 1,0 0-1,0 0 0,1-1 1,-1 1-1,0 0 1,1 0-1,-1 0 0,1 0 1,1-2-704,4-5-4455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23.5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255 0 4033,'-1'2'16008,"-15"23"-16085,-196 255 268,206-272-213,4-6 31,0 0 0,0 0 0,1 1 1,-1-1-1,0 1 0,1-1 0,0 1 0,-1 0 0,1-1 0,0 1 0,1 0 0,-1 0 0,0 3 0,3-4 28,0 0 0,0-1-1,0 0 1,0 0 0,0 1-1,0-1 1,1 0 0,-1-1 0,0 1-1,1 0 1,-1-1 0,1 1-1,-1-1 1,5 0 0,1 2 18,97 12 601,-3-1-776,-91-11-449,0 1 1,0 0 0,-1 1 0,0 0-1,0 0 1,17 11 0,-9-1-5085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58.4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 0 8250,'0'0'5574,"-3"28"-3712,-1 4-1339,-1 2-20,2 1 1,1 0 0,4 48 0,40 186 1032,-9-79-1085,-18-91-423,-12-91-280,0-9-359,2-13-730,-2-19-1508,-2-9-2287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24.8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1 433 10098,'0'0'8875,"7"-2"-8504,5-6-428,0-1-1,-1 0 1,0 0-1,-1-1 1,11-13-1,45-63-1387,-44 56 680,-13 18 594,-1-1 0,0 0 0,0 0 0,-2-1 0,1 0 0,-2 0 1,0-1-1,-1 0 0,0 0 0,-1 0 0,-1 0 0,1-26 0,-3 39 233,0 1 0,0 0 1,-1 0-1,1-1 0,0 1 0,-1 0 0,1 0 0,-1 0 1,1 0-1,-1 0 0,1 0 0,-1 0 0,0 0 0,0 0 1,1 0-1,-1 0 0,0 0 0,0 0 0,0 0 0,0 1 1,-2-2-1,0 0 76,0 0 1,-1 1 0,1-1-1,-1 1 1,1 0 0,-1 0-1,-6 0 1,6 0-57,0 0-1,0 1 1,1 0 0,-1 0-1,0 0 1,0 0 0,1 1-1,-1-1 1,0 1-1,1 0 1,-1 0 0,1 0-1,-1 1 1,1-1 0,-1 1-1,-5 4 1,4 0-29,1 0 0,-1 1 1,1-1-1,1 1 0,-1 0 0,1 0 0,1 0 1,-1 0-1,1 1 0,0-1 0,1 0 1,-1 10-1,-1 14 146,4 54 1,0-37-5,-2-27-136,2-1 1,0 1 0,1 0 0,0-1 0,12 39-1,7 14-11,-21-73-79,0 0-1,0 0 1,0 1-1,0-1 1,0 0-1,0 0 1,1 1-1,-1-1 1,0 0-1,0 0 1,0 0-1,0 1 1,0-1-1,1 0 1,-1 0-1,0 0 1,0 1-1,0-1 1,0 0-1,1 0 1,-1 0-1,0 0 1,0 0-1,1 1 1,-1-1-1,0 0 1,0 0-1,1 0 1,-1 0-1,0 0 1,0 0-1,1 0 1,-1 0-1,0 0 1,0 0-1,1 0 1,-1 0-1,0 0 1,1 0-1,8-10-512,5-18-92,-13 25 385,19-43-1775,-12 25 1612,1 0 0,20-33 1329,-23 70 1179,-5-8-1919,1 1 0,0-1 0,0 0 1,1 0-1,0 0 0,0 0 0,1 0 1,0-1-1,10 14 0,-12-18-288,1 0-1,0 0 1,0 0 0,0 0-1,0 0 1,0-1 0,0 0-1,1 0 1,-1 1 0,1-2-1,-1 1 1,1 0 0,0-1-1,0 0 1,0 0-1,0 0 1,0 0 0,0-1-1,0 1 1,0-1 0,0 0-1,6-1 1,16-7-3164,-5-6-2097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25.3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0 10802,'0'0'7483,"-1"15"-6880,-3 101 919,4-114-1515,0 0 1,1 0-1,-1 0 1,1 0-1,-1 0 1,1 0-1,0 0 0,0 0 1,0-1-1,0 1 1,0 0-1,0 0 1,0-1-1,1 1 1,-1-1-1,0 1 1,1-1-1,-1 0 1,1 0-1,0 1 1,0-1-1,-1 0 1,1 0-1,0-1 1,0 1-1,0 0 1,0-1-1,0 1 0,0-1 1,3 1-1,-2 0-138,1-1-1,-1 1 1,0-1-1,0 0 1,0 0 0,0 0-1,0 0 1,0-1-1,1 1 1,-1-1-1,0 0 1,0 0-1,0 0 1,-1 0-1,1 0 1,0-1-1,0 1 1,-1-1-1,5-3 1,-4 1-453,1-1 1,-1 0-1,0 1 0,0-1 1,0 0-1,-1-1 0,0 1 1,0 0-1,0-1 0,1-10 1,2-22-684,-5 1 9082,0 51-6431,0 5-788,-1-12-474,1 0 0,0-1-1,0 1 1,1 0 0,-1-1-1,4 13 1,-3-18-121,0 1 0,0 0 0,0 0 0,0-1 0,0 1 0,1 0 1,-1-1-1,0 0 0,1 1 0,-1-1 0,1 0 0,-1 1 0,1-1 0,-1 0 0,1 0 0,0 0 0,0-1 0,0 1 0,0 0 1,-1-1-1,1 1 0,0-1 0,0 1 0,0-1 0,0 0 0,0 0 0,0 0 0,3 0 0,6 0-210,45 0-1370,-19 0-6340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36.5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56 1216,'0'0'10033,"0"-5"-9518,0-28 6302,9 24-12751,-8 0 1097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37.0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4889,'0'0'11667,"3"1"-11179,17 3-195,0 0 1,1-1 0,-1-1-1,1-1 1,21-1 0,30 1-247,7 3-993,-26-4-4798,-42 0 1711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37.4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 7890,'0'0'9650,"81"-2"-9458,-50-3 152,-1 2-344,1-2-216,-6 5-472,-4 0-1609,-1 0-495,-10 0-2177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37.8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2 6025,'0'0'11703,"0"0"-11682,0-1 1,0 1 0,0 0-1,-1 0 1,1 0-1,0 0 1,0 0-1,0 0 1,-1 0 0,1 0-1,0 0 1,0 0-1,-1 0 1,1 0-1,0 0 1,0 0 0,-1 0-1,1 0 1,0 0-1,0 0 1,-1 0-1,1 0 1,0 0 0,0 0-1,0 0 1,-1 1-1,1-1 1,0 0-1,0 0 1,0 0 0,0 0-1,-1 1 1,1-1-1,0 0 1,0 0 0,0 0-1,0 1 1,0-1-1,-1 0 1,1 0-1,0 0 1,0 1 0,0-1-1,0 1 1,-2 8 108,1 0-1,0 0 1,0 0 0,1 0 0,0 0 0,2 12 0,-1 9 113,-1-20-254,0 22-201,1 1 0,8 48 0,-9-80 72,0 0-1,0 0 1,0-1 0,0 1-1,0 0 1,1-1 0,-1 1-1,0 0 1,1-1 0,-1 1-1,0 0 1,1-1 0,-1 1-1,1-1 1,-1 1 0,1 0-1,-1-1 1,1 1 0,-1-1-1,1 0 1,0 1 0,7 2-3601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38.2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 0 9658,'0'0'8546,"-20"148"-8338,20-110-136,5-5-72,0-5-104,5-5-1088,1-5-1393,-1-8-1656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38.5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1 140 8130,'0'0'6154,"6"-7"-5923,32-44-1526,-35 46 1007,0 0 0,0 0 0,-1-1 0,0 1 0,0-1 0,0 0 0,0 1 0,-1-1 1,0 0-1,0-7 0,-1 12 331,0 1-1,-1-1 1,1 0 0,0 1 0,0-1 0,0 1-1,-1-1 1,1 0 0,0 1 0,-1-1-1,1 1 1,-1-1 0,1 1 0,0-1 0,-1 1-1,1-1 1,-1 1 0,1-1 0,-1 1 0,0 0-1,1-1 1,-1 1 0,1 0 0,-1 0 0,0-1-1,1 1 1,-1 0 0,0 0 0,1 0-1,-1 0 1,0 0 0,1 0 0,-2 0 0,1 0 54,0-1 1,0 1-1,0 0 1,0 1 0,-1-1-1,1 0 1,0 0 0,0 0-1,0 1 1,0-1-1,0 0 1,0 1 0,0-1-1,0 1 1,0 0-1,0-1 1,0 1 0,0 0-1,0-1 1,-1 3 0,0 1 159,0 0 0,0 0-1,1 0 1,-1 0 0,1 0 0,0 0 0,0 1 0,1-1 0,-1 7 0,2 46 1442,0-26-1325,1-10-195,0 0 0,1 0 1,2-1-1,0 1 0,15 35 1,-11-30-87,0 0 1,6 42-1,-14-27 15,-21-40-60,18-1-60,-1-1-1,1 0 1,0 0-1,0 0 1,0 0-1,0 0 1,0-1 0,0 1-1,0 0 1,0-1-1,0 0 1,1 1-1,-1-1 1,1 0-1,-1 0 1,1 0-1,0 0 1,0 0-1,0 0 1,0 0 0,0-1-1,0 1 1,0 0-1,1 0 1,-1-5-1,-1 1-32,0 0 0,1-1-1,0 1 1,0 0-1,1-1 1,0 1 0,0 0-1,0-1 1,3-9 0,-2 13-28,1-1 0,0 1 0,0-1 0,0 1 0,0 0 0,0 0 0,1 0 0,0 0 0,-1 0 0,1 0 0,4-2 0,41-27-2178,-19 13-937,-7-1-2254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38.9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119 0 10322,'0'0'8803,"-12"2"-8605,9-2-173,-2 0 12,1 0 0,0 1-1,0-1 1,0 1 0,0 0 0,0 0 0,0 0-1,0 0 1,1 1 0,-1 0 0,0 0-1,1 0 1,-1 0 0,1 0 0,0 1 0,-1-1-1,1 1 1,1 0 0,-1 0 0,0 0 0,1 1-1,-1-1 1,-2 5 0,2-1 14,0-1 1,1 1-1,0-1 1,0 1-1,0 0 1,1 0-1,0 0 0,0 13 1,1-18-53,0 0 0,0 0 1,0 0-1,0 0 0,0 0 0,1 0 0,-1 0 1,1 0-1,0 0 0,-1-1 0,1 1 1,0 0-1,0 0 0,0 0 0,0-1 1,1 1-1,-1-1 0,0 1 0,1-1 1,-1 1-1,1-1 0,-1 0 0,1 0 0,-1 0 1,1 0-1,0 0 0,0 0 0,0 0 1,0 0-1,-1-1 0,1 1 0,0-1 1,0 1-1,3-1 0,1 1-139,1-1 0,0 0 0,-1 0 0,1 0 0,0-1 0,-1 0 0,10-3-1,-11 2-184,0 1-1,-1-2 1,1 1-1,0 0 1,-1-1-1,1 0 1,-1 0-1,0 0 1,0-1-1,0 1 0,-1-1 1,1 0-1,-1 0 1,0 0-1,0-1 1,0 1-1,-1-1 1,1 0-1,-1 1 1,0-1-1,-1 0 1,1 0-1,-1 0 0,0 0 1,1-7-1,-2 2-1244,1-10 10412,-1 32-7173,-1-6-1582,1 0 0,1 0 0,-1 0 1,1-1-1,0 1 0,0 0 0,1 0 0,0 0 0,0-1 1,4 10-1,-3-12-152,-1-1 0,0 1 1,1 0-1,-1-1 0,1 1 1,0-1-1,0 0 0,0 0 1,0 0-1,0 0 0,0 0 1,1-1-1,-1 1 0,0-1 1,1 0-1,-1 0 0,1-1 1,-1 1-1,7 0 0,20 1-2805,-11-2-1780,2 0-4781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41.8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 0 1712,'0'0'12974,"-5"0"-11703,-8 1 515,36 0 245,8 2-2210,17-3-186,3-1-2161,-19 7-4399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2:59.2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53 8370,'0'0'7528,"35"-8"-6453,119-27-243,-128 31-634,0 0 0,0 2-1,45 2 1,-26 1-62,325 30 209,-46-1-498,754-23-4,-670-8 169,-95 15 5,-155-17 791,-169 9-34,8-3-716,1 1 1,0 0-1,0 0 0,0 0 1,0 0-1,0 0 1,1 0-1,0 1 1,-1 7-1,-4 45 159,5-37-146,-1 407 487,7-200-507,-4-217-40,-1-8-514,-3-8-852,2 5 1083,-11-20-4273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42.2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57 0 5209,'-56'181'7362,"66"-181"-5706,5 0-448,6 0-400,4-5 161,0 0-641,6-3-104,0 3-224,-6 3-80,0-1-464,-4 3-1161,4 0-775,-9 0 135,-6-5-3936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42.5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0 2905,'0'0'13402,"0"67"-10589,0-19-2456,-1 9-437,11 97 0,-9-128-3957,-1-23 1786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2:42.9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0 10114,'0'0'8226,"-25"163"-7762,25-130-360,0 0-40,0-2 88,5-3-152,10-5-104,-5-5-440,1-3-1288,-1-8-1305,0-4-2856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3:40.3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10 200,'0'0'14723,"-5"-1"-13308,-12-6-388,13 5 935,11 2-1900,749 10 417,-495-10-505,-167 0-2426,-117 0-364,-2 0-2532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3:41.0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193 0 3105,'0'0'14621,"-17"11"-13739,-153 171 112,169-182-963,1 1 1,-1-1 0,1 1 0,0-1 0,-1 1 0,1-1 0,0 1 0,-1-1 0,1 1 0,0-1 0,-1 1 0,1-1 0,0 1 0,0-1 0,0 1 0,-1 0 0,1-1 0,0 1 0,0-1 0,0 1 0,0 0 0,0-1 0,0 1-1,0-1 1,1 1 0,-1 0 0,0 0 0,15 13 366,29 3-131,-37-15-149,83 21 162,-89-23-336,0 1 0,0-1 0,0 0 1,-1 1-1,1-1 0,0 1 0,0-1 0,0 1 0,0-1 0,-1 1 0,1-1 0,0 1 0,-1 0 0,1-1 0,0 1 0,-1 0 0,1 0 0,-1 0 0,1-1 1,-1 1-1,1 0 0,-1 0 0,0 0 0,0 0 0,1 0 0,-1 0 0,0 0 0,0 0 0,0-1 0,0 1 0,0 0 0,0 0 0,0 0 0,0 0 1,0 0-1,-1 2 0,1 4-1279,0 8-4521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3:48.7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198 37 3225,'0'0'9727,"0"-2"-9241,0 1 0,0-1 0,0 0 0,0 0 0,-1 0 0,1 0 0,-1 0 0,0 0 0,1 0 1,-2-2-1,-8 1-421,1 0 0,-1 1 0,0 0 0,1 1 0,-1 0 0,0 0 0,0 1 0,0 0 0,0 1 0,0 0-1,1 0 1,-1 1 0,0 1 0,-15 5 0,23-7-64,0 0 0,0 0 0,0 0 0,1 1 0,-1-1 0,0 0 0,1 1 0,-1-1 0,0 1 0,1 0 0,0 0 0,-1-1-1,1 1 1,0 0 0,0 0 0,0 0 0,0 0 0,1 0 0,-1 0 0,0 1 0,1-1 0,-1 0 0,1 0 0,0 0 0,0 1-1,0-1 1,0 0 0,0 0 0,0 0 0,1 1 0,-1-1 0,1 0 0,-1 0 0,1 0 0,1 2 0,4 8-19,0-1 1,0-1 0,1 1 0,1-1-1,9 10 1,2 5 34,-12-15-56,-1-1-1,0 2 0,0-1 1,-2 0-1,1 1 1,-1 0-1,-1 0 0,0 0 1,0 1-1,-1-1 1,0 1-1,-1 19 0,-4-30-251,1 0 0,-1-1 0,0 1 0,0-1 0,0 1 0,0-1 0,0 0 0,0 0 0,0-1 0,0 1 0,-5-2 0,7-3-404,0-1 0,1 1 0,0-1 0,0 1 1,0-1-1,0 1 0,1-1 0,0 1 0,0-1 0,0 1 1,3-7-1,10-18-5900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3:49.1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0 3697,'-2'24'8965,"-1"2"-3933,-6 30-1973,2-24-3258,3 1 0,-2 32 0,6 35 401,0-57-3512,4-54-3816,-3-8-2292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3:49.5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11330,'0'0'4385,"143"18"-6113,-92-6-240,-15-1-2241,-6-6-696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3:49.8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108 1 616,'0'0'15894,"-11"4"-14934,3-1-797,0 0-1,0 1 1,0 0 0,1 0-1,0 1 1,-10 8-1,14-10-114,0 0 0,0 0 1,0 0-1,1 1 0,-1-1 0,1 1 0,0 0 0,0-1 0,0 1 1,0 0-1,1 0 0,0 1 0,-1-1 0,2 0 0,-1 0 1,0 1-1,1 7 0,0-11-68,-1 1 0,1-1 0,0 0 0,0 1 0,0-1 0,0 0 0,1 1 0,-1-1 0,0 0 1,1 0-1,-1 1 0,1-1 0,-1 0 0,1 0 0,-1 0 0,1 1 0,0-1 0,-1 0 0,1 0 0,0 0 0,0 0 0,0 0 0,0 0 0,0-1 1,0 1-1,0 0 0,2 0 0,0 0-188,0 0 0,1-1 1,-1 1-1,1-1 0,-1 0 0,1 0 1,-1 0-1,1 0 0,4-2 1,-5 1-19,1 0 0,-1 0 1,1-1-1,-1 1 0,0-1 1,1 0-1,-1 0 0,0 0 1,-1-1-1,1 1 0,0-1 1,-1 1-1,1-1 1,-1 0-1,0 0 0,1 0 1,-2 0-1,1-1 0,2-3 1,-1 0 469,0 0 0,0 0 0,0 0 0,-1-1 1,0 1-1,-1-1 0,1 0 0,-1-9 2605,-1 33-2042,0-3-644,0-4-60,-1 0-1,2-1 1,-1 1-1,1 0 1,1-1 0,2 10-1,-3-15-166,0-1-1,0 0 1,0 1 0,1-1-1,-1 0 1,1 0-1,-1 0 1,1 0 0,0 0-1,0 0 1,0 0 0,0-1-1,0 1 1,0-1 0,0 1-1,1-1 1,-1 0 0,0 0-1,1 0 1,-1 0-1,1 0 1,-1-1 0,1 1-1,-1-1 1,6 1 0,-4-1-518,1 1 0,0-1 0,-1 0 1,1 0-1,-1-1 0,1 1 1,-1-1-1,1 0 0,7-3 0,10-12-5631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3:50.3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3 242 8898,'0'0'8184,"0"17"-7552,-1-1-527,0-2-68,1 0 0,0 1 1,0-1-1,1 0 0,1 1 1,7 25-1,-9-39-55,1 0-1,-1 0 1,0 0 0,1 0 0,-1 0-1,0 0 1,1-1 0,-1 1 0,1 0-1,-1 0 1,1-1 0,0 1-1,-1 0 1,1-1 0,0 1 0,-1-1-1,1 1 1,0 0 0,0-1 0,-1 0-1,1 1 1,0-1 0,0 1 0,0-1-1,0 0 1,0 0 0,0 0 0,-1 1-1,1-1 1,0 0 0,0 0 0,0 0-1,0 0 1,0-1 0,0 1 0,0 0-1,0 0 1,0 0 0,1-1-1,0 0-109,1-1 0,-1 1 0,0-1-1,0 1 1,0-1 0,0 0 0,0 1-1,0-1 1,0 0 0,-1 0 0,1-1-1,1-2 1,5-10-102,-1-1 0,9-32 1,-14 46 1747,1 7-709,5 14-452,-2-2-214,-4-15-177,-1 1 1,1-1-1,0 0 1,0 0-1,0 0 1,0 0-1,0 0 1,0 0-1,1-1 1,-1 1-1,1-1 1,-1 1-1,1-1 1,-1 0-1,1 0 1,0 0-1,0 0 1,-1-1-1,1 1 1,0-1 0,0 0-1,0 0 1,0 0-1,-1 0 1,6-1-1,-2 0-428,-1 0-1,1 0 1,-1-1-1,0 0 1,1 0-1,-1 0 1,0-1 0,0 0-1,-1 0 1,1 0-1,7-7 1,14-17-5193</inkml:trace>
  <inkml:trace contextRef="#ctx0" brushRef="#br0" timeOffset="1">339 0 4545,'0'0'14376,"-4"17"-13642,0 0-587,-3 7 44,2 0 0,1 0 0,-2 26 0,6-38-105,-4 53 207,8 101 0,6-128-1879,-25-55-8824</inkml:trace>
  <inkml:trace contextRef="#ctx0" brushRef="#br0" timeOffset="2">202 272 1672,'0'0'17516,"102"-45"-17412,-72 45-208,6 0-256,-1 0-3385,-14 0-3560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00.5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3 2064,'0'0'8200,"-4"-1"-6808,-5 0 4689,32 9-4780,41 11-1291,2-6 216,99 6 0,-42-7-208,113 8 28,252-12 0,-126-6-21,-321 1-22,67 13 0,-67-8-2,64 4 1,510-10-32,-316-3 20,-270-3 491,-15 3-1304,-1 0-3892,-20 1 178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3:51.1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0 6673,'0'0'11860,"-1"53"-10387,-3-6-1207,0-12-154,2-1-1,4 58 1,-2-90-122,0-1 0,0 1 1,0-1-1,1 1 0,-1-1 0,1 1 0,-1-1 1,1 0-1,-1 1 0,1-1 0,0 0 0,0 0 1,0 1-1,-1-1 0,1 0 0,0 0 0,1 0 0,-1 0 1,0 0-1,0 0 0,0 0 0,1-1 0,-1 1 1,0 0-1,0-1 0,1 1 0,-1-1 0,1 1 1,-1-1-1,1 0 0,-1 1 0,1-1 0,-1 0 0,0 0 1,1 0-1,-1 0 0,3-1 0,-1 1-94,0-1 0,0 1-1,0-1 1,0 0 0,0 0-1,0 0 1,0 0 0,0-1 0,-1 1-1,1-1 1,-1 1 0,1-1-1,-1 0 1,1 0 0,-1 0 0,4-4-1,-1-4-385,0 1 1,0-1-1,-1 1 0,0-1 0,-1 0 0,0 0 1,2-19-1,-1 2 1668,-1-49 1274,-2 80-2113,1 3-328,1 7 106,2-1-1,-1 0 1,1 0-1,10 16 1,-13-26-181,-1 0 1,2 0-1,-1 0 1,0 0-1,0 0 1,1-1-1,0 1 1,-1-1-1,1 1 1,0-1-1,0 0 1,0-1-1,1 1 1,-1 0-1,0-1 1,1 0-1,-1 1 1,1-1-1,-1-1 1,1 1-1,-1 0 1,7-1-1,-7 0-144,-1 0 0,1 0 0,-1 0-1,1 0 1,0-1 0,-1 1 0,1-1 0,-1 1 0,1-1-1,-1 0 1,1 0 0,-1 0 0,0-1 0,1 1 0,-1-1 0,0 1-1,0-1 1,0 0 0,0 1 0,0-1 0,0 0 0,-1 0-1,1 0 1,-1-1 0,1 1 0,-1 0 0,0-1 0,0 1-1,0 0 1,0-1 0,0 0 0,-1 1 0,1-4 0,4-22 100,-5 8 3964,0 19-3612,8-6-4772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3:51.6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7042,'0'0'10546,"0"89"-10218,0-66-328,0-3 144,5-2-48,-5-3-96,0-5-408,0-2-624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3:51.9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8 7138,'0'0'10434,"-5"-7"-14747,5 22 2104,5 3-4104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3:52.3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10722,'112'26'5049,"-112"-21"-4136,-5 20-321,5 6 272,-10 7-392,10 3-280,0 0 328,0-3-448,0-3-64,0-4-8,0-8-48,0-8 48,0-7-672,0-16-3953,0-12-2609</inkml:trace>
  <inkml:trace contextRef="#ctx0" brushRef="#br0" timeOffset="1">36 174 8514,'0'0'7729,"107"-6"-8185,-82 6-2072,-9 0-3521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3:52.7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11923,'0'0'4192,"0"23"-3980,0 154 489,0-110-893,6-69-901,0-5 1103,-1 0 0,0-1 1,0 1-1,-1-1 0,0 0 0,-1 0 0,1-1 0,-2 1 0,1-1 0,1-13 0,-3 22 41,-1 0 0,0 0 0,0 0-1,0 0 1,1-1 0,-1 1 0,0 0 0,0 0 0,1 0-1,-1 0 1,0 0 0,0 0 0,1 0 0,-1 0 0,0 0 0,0-1-1,1 1 1,-1 0 0,0 0 0,0 1 0,1-1 0,-1 0-1,0 0 1,0 0 0,1 0 0,-1 0 0,0 0 0,0 0 0,1 0-1,-1 0 1,0 0 0,0 1 0,0-1 0,1 0 0,-1 0-1,0 0 1,0 1 0,0-1 0,1 0 0,3 37 1357,-4-31-1321,1 0-1,-1 1 1,1-1 0,0 0 0,1 0-1,1 6 1,-1-9-72,-1 0 1,1 0-1,-1 0 1,1 0-1,0-1 0,0 1 1,0-1-1,0 1 1,1-1-1,-1 0 1,1 0-1,-1 0 0,1 0 1,0 0-1,-1-1 1,1 1-1,0-1 1,0 0-1,0 0 0,1 0 1,-1 0-1,0 0 1,0-1-1,5 1 0,-3-1-184,0 0-1,-1 0 0,1-1 0,-1 1 0,1-1 0,-1 0 1,6-3-1,-5 3-433,-1-1 1,0 0 0,0 0-1,0-1 1,0 1 0,-1-1-1,6-4 1,17-20-9476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3:53.3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87 305 56,'0'0'7675,"-12"0"-5728,-36 2 83,21 3 6105,39-5-7408,-4-1-702,-1 0 0,0 0 0,0-1 0,0 0 0,0 0 1,-1-1-1,1 0 0,0 0 0,-1-1 0,0 1 0,0-1 1,10-9-1,5-5-298,-1-1 0,18-22 0,-33 35 170,0 1 1,-1-2-1,0 1 0,0 0 1,-1-1-1,1 0 1,-1 0-1,-1 0 1,1 0-1,1-10 1,-1-3 69,-1 0 1,-1-32 0,-1 45 90,0 6-46,-1 0-1,1 1 1,0-1 0,-1 1 0,1-1 0,0 1-1,-1-1 1,1 1 0,0-1 0,-1 1 0,1 0 0,-1-1-1,1 1 1,-1 0 0,1-1 0,-1 1 0,1 0-1,-1-1 1,1 1 0,-1 0 0,1 0 0,-1 0 0,0-1-1,1 1 1,-1 0 0,1 0 0,-1 0 0,-1 0-1,1 0 33,-1 0 0,0 0 0,1 0 0,-1 0-1,0 0 1,1 0 0,-1 0 0,0 1 0,1-1-1,-1 1 1,-3 1 0,2 1 10,-1 0 0,0 1 1,1 0-1,0 0 0,0 0 1,0 0-1,0 1 0,1-1 0,0 1 1,0-1-1,0 1 0,-1 5 1,-17 63 462,14-40-406,1 0 0,2 1 0,2 0 0,1-1 0,4 41 1,-2-68-128,-1-1 0,1 1 0,0 0 0,0 0 0,0-1 0,1 1 0,0-1 0,0 0 0,0 0 0,1 0 0,-1 0 0,1 0 1,1-1-1,8 8 0,-10-10-171,0 1 1,1-1 0,-1 0 0,1 0 0,-1-1-1,1 1 1,0-1 0,0 1 0,0-1 0,5 0 0,-6 0-195,0-1 1,0 0 0,0 0-1,0-1 1,0 1 0,1-1 0,-1 1-1,0-1 1,0 0 0,-1 0 0,1 0-1,0 0 1,0-1 0,4-2 0,14-15-4840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3:53.7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70 1 5369,'0'0'12712,"-11"16"-12109,-33 53-67,42-65-498,0-1 0,0 1-1,0 0 1,1 0 0,0-1-1,0 1 1,0 0 0,0 0 0,0 0-1,1 0 1,0 0 0,0 0 0,0 1-1,0-1 1,0 0 0,1 0-1,1 4 1,-1-6-44,0 0-1,-1 0 1,1-1-1,0 1 0,0 0 1,1-1-1,-1 1 1,0 0-1,1-1 1,-1 0-1,1 1 1,-1-1-1,1 0 1,-1 0-1,1 0 1,0 0-1,0 0 1,0 0-1,-1 0 0,1 0 1,0-1-1,0 1 1,0-1-1,0 0 1,0 1-1,0-1 1,3 0-1,-1 0-103,1 0 0,0 0 0,0 0 0,-1-1 1,1 1-1,0-1 0,-1 0 0,1-1 0,-1 1 0,1-1 0,3-2 0,-5 2-46,0-1 1,-1 1-1,1-1 1,-1 1-1,0-1 0,1 0 1,-1 0-1,-1 0 1,1 0-1,0 0 0,-1-1 1,0 1-1,1 0 1,-1-1-1,0-4 0,1 1 9,0 0 0,-1 0 0,0 0 0,0 0-1,-1 0 1,0 0 0,0 0 0,-1 0 0,-1-10-1,1 15 97,0-1-1,0 1 1,1 0-1,-1 0 1,-1 0-1,1-1 1,0 1-1,0 0 1,-1 1-1,1-1 1,-1 0-1,0 0 1,1 1-1,-1-1 1,0 1-1,0-1 1,0 1-1,0 0 1,0 0-1,0 0 1,0 0-1,-1 0 1,1 0-1,0 0 1,-1 1-1,1-1 1,0 1-1,-1 0 1,1 0-1,-5 0 1,-1 0-3434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3:56.2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18 6633,'0'0'10468,"0"-3"-9812,0-9-145,0 9 140,1 13-595,18 58-37,2 11-40,-20-76 7,3 22-246,1 44 1,-5-68 158,0-4 123,2-24-139,1 0-1,1 1 0,2-1 1,10-33-1,-16 59 127,1-1-1,-1 1 1,0-1-1,1 1 1,-1 0-1,1-1 1,0 1 0,0 0-1,-1-1 1,1 1-1,0 0 1,0 0-1,0 0 1,0-1-1,0 1 1,1 0 0,-1 1-1,0-1 1,0 0-1,1 0 1,1-1-1,-2 2 7,0 1 1,0-1-1,0 0 0,0 0 0,1 0 0,-1 1 0,0-1 0,0 0 0,0 1 1,0-1-1,0 1 0,0-1 0,0 1 0,-1-1 0,1 1 0,0 0 0,0 0 1,0-1-1,-1 1 0,1 0 0,0 0 0,-1 0 0,1 0 0,0 0 0,-1 0 1,1 0-1,-1 0 0,1 1 0,4 12-71,0 1 0,-1-1 1,0 1-1,-1 0 0,-1 0 1,-1 0-1,0 0 0,-1 16 0,0-31-37,0 1 0,0-1-1,0 1 1,0-1-1,1 1 1,-1 0-1,0-1 1,0 1-1,0-1 1,0 1 0,1-1-1,-1 1 1,0-1-1,1 0 1,-1 1-1,0-1 1,1 1-1,-1-1 1,0 0-1,1 1 1,-1-1 0,1 0-1,-1 1 1,1-1-1,-1 0 1,1 1-1,-1-1 1,1 0-1,-1 0 1,1 0-1,-1 0 1,1 0 0,-1 1-1,1-1 1,-1 0-1,1 0 1,-1 0-1,1 0 1,-1-1-1,1 1 1,0 0 0,-1 0-1,1 0 1,-1 0-1,1 0 1,0-1-1,7 1-2270,6 0-3729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3:56.7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140 6 10386,'0'0'8345,"-10"-1"-8172,3 0-147,4 0-17,1 0 1,-1 1-1,0-1 0,0 1 1,0 0-1,0 0 0,0 0 0,0 0 1,0 1-1,1-1 0,-1 1 1,0-1-1,0 1 0,1 0 1,-1 0-1,0 1 0,1-1 1,-1 0-1,1 1 0,-1-1 0,1 1 1,-3 2-1,-4 6 99,-1 1 1,-14 23-1,22-31-117,0-1 0,0 1-1,1 0 1,0 0 0,-1 0 0,1 0 0,0 0 0,0 0 0,1 0 0,-1 0 0,1 0-1,-1 0 1,1 0 0,0 1 0,0-1 0,1 0 0,-1 0 0,1 0 0,-1 0 0,2 4-1,-1-6-66,0 0 0,0 0 0,1 0 0,-1 0-1,0 0 1,1 0 0,-1 0 0,0 0 0,1 0-1,-1 0 1,1-1 0,-1 1 0,1-1 0,0 1-1,-1-1 1,1 1 0,0-1 0,-1 0 0,1 0-1,2 0 1,43-1-2591,-37 0 1483,-8 1 999,0 0 0,0 0 1,1 0-1,-1 0 1,0-1-1,0 1 0,0-1 1,0 1-1,0-1 0,0 0 1,0 0-1,0 0 1,0 0-1,0 0 0,-1-1 1,1 1-1,0 0 0,-1-1 1,1 1-1,-1-1 1,1 0-1,-1 1 0,0-1 1,0 0-1,2-4 0,4-22 626,-6-5 6570,-1 36-6731,0 15 128,0 33 223,10 90 1,-7-120-585,-1 40 1,-2-61-44,0 1 0,0 0 0,0-1 1,-1 1-1,1-1 0,0 1 0,-1 0 0,1-1 1,0 1-1,-1-1 0,1 1 0,-1-1 1,1 1-1,-1-1 0,1 1 0,-1-1 0,1 1 1,-1-1-1,0 0 0,1 1 0,-1-1 1,1 0-1,-1 1 0,0-1 0,1 0 0,-1 0 1,0 0-1,1 0 0,-1 0 0,0 0 1,0 0-1,1 0 0,-1 0 0,-1 0 0,1 0-56,0 0 0,-1 0 0,1 0 0,0 0 0,-1-1-1,1 1 1,0 0 0,0-1 0,-1 1 0,1-1-1,0 1 1,0-1 0,0 0 0,0 1 0,-1-1-1,1 0 1,0 0 0,1 0 0,-1 0 0,-2-1-1,0-8-899,0 1 0,0 0-1,1-1 1,1 1-1,-2-20 1,2-9-3490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3:57.0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87 7514,'0'0'5800,"17"-12"-5754,55-36-50,-55 31 245,-17 16-227,0 1 0,0 0-1,0 0 1,1 0 0,-1-1 0,0 1 0,0 0-1,0 0 1,0 0 0,0-1 0,0 1 0,0 0-1,0 0 1,0 0 0,0-1 0,0 1-1,0 0 1,0 0 0,0-1 0,0 1 0,0 0-1,0 0 1,-1 0 0,1-1 0,0 1-1,0 0 1,0 0 0,0 0 0,0 0 0,0-1-1,-1 1 1,1 0 0,0 0 0,0 0 0,0 0-1,0 0 1,-1-1 0,1 1 0,0 0-1,-1 0 1,-21-1 1106,21 1-1043,-4 0 171,-1 0 1,1 0-1,-1 0 0,1 1 0,0 0 0,-1 0 0,1 1 0,-8 2 1,11-3-189,0 1 1,0-1-1,0 0 1,1 1-1,-1-1 1,0 1-1,0 0 1,1 0-1,-1 0 1,1 0-1,0 0 1,-1 0-1,1 0 1,0 0-1,0 0 1,0 0-1,1 1 1,-1-1-1,0 0 1,1 1-1,0-1 1,-1 3-1,1 0-29,-1 0-1,1 0 1,0 0-1,0 0 1,0 0-1,0-1 1,1 1-1,0 0 1,0 0-1,1 0 1,-1-1-1,1 1 1,0-1-1,0 1 1,0-1-1,4 6 1,-2-7-139,-1 0 1,0 0 0,1 0-1,0 0 1,0 0 0,0-1 0,0 1-1,0-1 1,0 0 0,0 0-1,1-1 1,-1 1 0,1-1-1,-1 0 1,1-1 0,0 1-1,-1-1 1,6 1 0,-3-1-412,3 1-1159,0-1 0,0 0 0,17-3 0,-1-8-6435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01.4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0 8066,'0'0'8899,"-3"22"-7588,1-9-1119,-13 146 1175,9 229 65,6-379-1674,1-1-1,0 1 1,1-1-1,-1 0 1,1 0-1,5 10 1,-7-16 36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3:57.4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66 1 10906,'0'0'8014,"-11"12"-7929,-33 41 31,43-51-114,0 0-1,-1 0 0,1 1 1,0-1-1,0 0 0,0 0 1,1 1-1,-1-1 0,0 0 1,1 1-1,0-1 0,-1 0 1,1 1-1,0-1 0,0 1 1,1-1-1,-1 1 0,0-1 0,1 0 1,-1 1-1,1-1 0,0 0 1,2 4-1,0 1-5,1-1 0,1 0 0,-1 0 0,1 0 0,8 7 0,-4-3-20,-7-9 12,-1 0-1,0 1 0,1-1 0,-1 1 0,0-1 0,0 1 0,0 0 1,0-1-1,0 1 0,-1 0 0,1 0 0,0 0 0,-1-1 0,1 1 1,-1 0-1,0 0 0,0 0 0,0 0 0,0 0 0,0 0 1,0 0-1,0 0 0,-1 2 0,0-3-2,1 0 0,-1 1 0,0-1 0,0 0 0,0 1 0,0-1 0,0 0 0,0 0 0,-1 0 0,1 0 0,0 0 1,-1 0-1,1 0 0,0-1 0,-1 1 0,1 0 0,-1-1 0,1 1 0,-1-1 0,1 0 0,-1 1 0,0-1 0,1 0 0,-1 0 0,1 0 0,-3 0 0,3 0-67,1-1-1,-1 1 1,1-1-1,-1 1 1,1 0-1,-1-1 1,1 1-1,0-1 1,-1 1-1,1-1 1,0 1-1,-1-1 1,1 1-1,0-1 1,0 1-1,-1-1 1,1 1-1,0-1 0,0 1 1,0-1-1,0 0 1,0 1-1,0-1 1,0 1-1,0-1 1,0-1-1,0-23-2205,1 18 1068,-1-25-3123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3:57.8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82 1 11306,'0'0'8229,"-4"28"-7704,-13 95-123,13-85-215,2 0 0,1 0 0,4 42 0,-2-72-178,-1 4 8,2 0 0,-1 0 1,2 0-1,-1 0 0,2 0 0,8 20 0,-13-39-896,0-1 1,0 1-1,1-1 0,2-13 0,-1-12-2250,-6-1-1398,-5 6-841</inkml:trace>
  <inkml:trace contextRef="#ctx0" brushRef="#br0" timeOffset="1">1 205 4121,'0'0'14475,"7"-6"-13727,-3 2-662,0 1 0,0 0 0,0 0 0,0 1 0,1-1 0,-1 1 0,1 0 0,0 0 0,-1 1 0,1-1 0,0 1 0,0 0 0,0 1 0,0-1 0,0 1 0,8 0 0,2 0-65,67 3 387,-76-2-536,1-1 0,0 2 0,-1-1 0,1 1 0,-1 0 1,0 0-1,1 1 0,-1 0 0,9 6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00.8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5 8058,'0'0'11485,"0"-5"-10646,0 8-687,-2 131 21,8 198-594,-5-299-1097,-1-58-5161,0-7 1672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01.2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33 9818,'0'0'8670,"10"-6"-8435,-5 2-218,-3 1-17,1 1 1,-1 0 0,1 0-1,-1 1 1,1-1 0,-1 0-1,1 1 1,0 0 0,0-1-1,0 1 1,0 0 0,0 1-1,0-1 1,0 0 0,0 1 0,0 0-1,0 0 1,0 0 0,0 0-1,1 0 1,3 1 0,-3 1-3,1 1 0,-1-1 1,0 1-1,0 0 0,0 0 1,0 1-1,0-1 1,-1 1-1,1 0 0,-1 0 1,0 0-1,0 0 0,-1 0 1,1 1-1,-1-1 0,0 1 1,0 0-1,-1-1 1,1 1-1,-1 0 0,0 0 1,0 0-1,-1 0 0,1 0 1,-2 10-1,1-9-108,0 0 0,0-1 0,-1 1 0,0 0 0,0 0 0,-1-1 0,1 1 0,-1-1 0,0 1-1,-1-1 1,0 0 0,1 0 0,-2 0 0,1 0 0,0 0 0,-1-1 0,0 0 0,0 1 0,0-1 0,-1-1 0,1 1 0,-8 4 0,11-22-5477,1-7-814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01.5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65 0 9618,'0'0'8379,"-11"27"-7928,-33 87-156,42-109-272,0 1 0,1-1-1,0 0 1,0 1 0,0-1 0,0 1 0,1-1 0,0 1 0,1 8 0,-1-12-17,0 0 1,1 0-1,0 0 0,-1 0 1,1 0-1,0 0 1,0-1-1,0 1 0,0 0 1,0 0-1,1-1 0,-1 1 1,0-1-1,1 1 0,-1-1 1,1 0-1,2 2 0,2 0-38,-1-1 0,1 0-1,0 0 1,1 0-1,-1-1 1,0 0-1,0 0 1,1-1-1,-1 0 1,8 0-1,-13 0 21,3-1-148,0 1-1,0-1 0,0 0 0,-1 0 0,1 0 0,0 0 1,-1-1-1,1 0 0,-1 1 0,1-1 0,-1 0 0,0-1 1,0 1-1,0-1 0,0 1 0,0-1 0,0 0 0,-1 0 1,0 0-1,1 0 0,-1-1 0,0 1 0,2-6 0,-2 4 14,0 1-1,0-1 1,0 0-1,-1 1 1,1-1-1,-1 0 0,-1 0 1,1 0-1,-1 0 1,1 0-1,-2 0 0,1 0 1,0 0-1,-1 0 1,0 0-1,0 0 0,0 0 1,-3-6-1,3 9 164,-1 1-1,1-1 0,0 0 0,-1 0 1,1 1-1,-1-1 0,1 1 0,-1-1 1,0 1-1,0 0 0,1-1 0,-1 1 1,0 0-1,0 0 0,0 0 1,-1 1-1,1-1 0,0 1 0,-2-1 1,-45-3-2231,41 4 541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01.8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80 1 9634,'0'0'8733,"-12"6"-8612,-36 23-25,46-27-95,1-1 0,-1 1 0,0 0-1,1-1 1,0 1 0,-1 0 0,1 0 0,0 0 0,0 0 0,0 0 0,0 0-1,0 1 1,1-1 0,-1 0 0,1 0 0,-1 1 0,1-1 0,0 0 0,0 0-1,0 1 1,0 2 0,1 0-2,-1-1 1,1 0-1,0 0 0,0 1 0,1-1 0,-1 0 1,1 0-1,4 6 0,1-1 3,0 0-1,1 0 1,0-1-1,15 11 1,-13-11-56,1 2-1,13 15 1,-23-24 57,0-1-1,-1 1 1,1-1-1,0 1 1,-1 0-1,1 0 1,-1-1-1,1 1 1,-1 0-1,1 0 0,-1 0 1,1-1-1,-1 1 1,0 0-1,1 0 1,-1 0-1,0 0 1,0 0-1,0 0 1,0 0-1,0 0 1,0 0-1,0-1 1,0 1-1,0 0 1,0 0-1,-1 0 1,1 0-1,0 0 1,0 0-1,-1 0 0,1 0 1,-1-1-1,1 1 1,-1 0-1,1 0 1,-1-1-1,1 1 1,-2 1-1,0-1 23,0 0 0,-1 0 0,1 1 0,-1-1 0,1-1 0,-1 1 0,1 0 0,-1-1-1,1 1 1,-1-1 0,0 0 0,-2 0 0,4-19-1931,1 1-586,1 1-1,4-23 1,4 4-5229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03.4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77 4 5337,'0'0'8470,"-11"-2"-7266,7 2-1109,-1-1 0,1 1-1,-1 0 1,1 0 0,-1 0 0,1 1-1,-1 0 1,-4 1 0,8-2-61,-1 1 1,1 0-1,0-1 1,0 1-1,0 0 1,-1 0-1,1 0 1,0 0-1,0 0 1,0 0-1,0 0 1,1 0-1,-1 1 1,0-1-1,0 0 0,1 0 1,-1 1-1,1-1 1,-1 0-1,1 1 1,-1-1-1,1 1 1,0-1-1,0 1 1,0-1-1,0 0 1,0 1-1,0 1 1,0 4-12,0-1 0,0 1 1,1-1-1,0 1 0,0-1 1,0 1-1,1-1 1,0 0-1,0 0 0,1 0 1,0 0-1,0 0 0,0-1 1,1 1-1,0-1 1,0 0-1,0 0 0,10 9 1,5 1-275,-14-11-100,0-1 0,0 1 0,-1-1 0,0 1-1,0 1 1,0-1 0,5 8 0,-9-12 342,1 1-1,-1-1 0,0 1 0,0-1 0,0 0 0,0 1 0,0-1 0,0 1 0,1-1 1,-1 1-1,0-1 0,0 1 0,-1-1 0,1 1 0,0-1 0,0 1 0,0-1 1,0 1-1,0-1 0,0 1 0,-1-1 0,1 0 0,0 1 0,0-1 0,-1 1 1,1-1-1,0 0 0,0 1 0,-1-1 0,1 0 0,-1 1 0,1-1 0,0 0 1,-1 1-1,1-1 0,-1 0 0,1 0 0,0 0 0,-1 1 0,1-1 0,-1 0 0,1 0 1,-1 0-1,1 0 0,-1 0 0,1 0 0,-1 0 0,0 0 0,-28 2 506,24-2-478,5 0-23,-1 0 0,1 0 0,0 0 0,-1 0 0,1 0 0,0 0 0,-1 0 0,1 0 1,0 0-1,-1 0 0,1-1 0,0 1 0,0 0 0,-1 0 0,1 0 0,0 0 0,-1 0 0,1-1 1,0 1-1,0 0 0,-1 0 0,1 0 0,0-1 0,0 1 0,-1 0 0,1 0 0,0-1 0,-1-3-310,0 1-1,1-1 0,-1 0 0,1 1 0,0-1 1,1 0-1,-1 1 0,0-1 0,3-6 0,9-15-3865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03.8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0 148 9090,'138'31'3273,"-138"-16"-1857,0 6-200,0 4-616,0 3-248,0-2-112,0-3-176,0-3-64,10-7-24,5-6-864,11-7-480,-1 0-688,-10-18-3186</inkml:trace>
  <inkml:trace contextRef="#ctx0" brushRef="#br0" timeOffset="1">138 1 9058,'0'0'4945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04.3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78 9522,'110'-66'1826,"-86"54"-451,-24 17-1104,-1-3 41,7 50 1923,-2 84 0,0-8-1703,2-51-420,-6-77-114,0 0 0,0 0 0,0 0 0,0 0 1,0-1-1,0 1 0,0 0 0,0 0 0,0 0 0,0 0 0,0 0 1,0 0-1,1-1 0,-1 1 0,0 0 0,0 0 0,0 0 0,0 0 1,0 0-1,0 0 0,1 0 0,-1 0 0,0 0 0,0 0 0,0 0 0,0-1 1,0 1-1,1 0 0,-1 0 0,0 0 0,0 0 0,0 0 0,0 0 1,0 0-1,1 0 0,-1 0 0,0 0 0,0 1 0,0-1 0,0 0 1,0 0-1,1 0 0,-1 0 0,0 0 0,0 0 0,0 0 0,0 0 1,0 0-1,1 0 0,-1 0 0,0 1 0,0-1 0,0 0 0,0 0 0,0 0 1,0 0-1,0 0 0,0 1 0,0-1 0,0 0 0,0 0 0,0 0 1,0 0-1,1 0 0,-1 1 0,0-1 0,0 0 0,0 0 0,0 0 1,8-12-156,4-57-83,-11 52 208,2 1 1,0 0 0,1-1-1,9-23 1,-13 39 41,0 0 0,1 0 0,0 0 0,-1 0 0,1 1 0,0-1 0,-1 0 0,1 0 0,0 1 0,0-1 0,-1 0 0,1 1 0,0-1 0,0 1 0,0-1 0,0 1 0,0-1 0,0 1 0,0 0 0,0-1 0,0 1 0,0 0 0,0 0 0,0 0 0,0 0 1,0 0-1,0 0 0,0 0 0,0 0 0,0 0 0,1 1 0,-1-1 0,0 0 0,0 1 0,-1-1 0,1 0 0,0 1 0,0-1 0,0 1 0,0 0 0,0-1 0,0 1 0,-1 0 0,1-1 0,0 1 0,0 0 0,-1 0 0,1 0 0,-1 0 0,1 0 0,-1 0 0,1-1 0,0 3 0,2 5 25,-1 1 0,1-1 0,-2 1 0,1 0 0,-1 0 0,0 0 0,-1 0 0,0 0 0,-2 16 0,2-20-37,-1 0-1,0 0 0,-1 0 1,1 0-1,-1 0 1,0 0-1,0 0 0,-1-1 1,1 1-1,-1-1 0,0 1 1,0-1-1,0 0 0,-1 0 1,0 0-1,0-1 1,-7 7-1,10-10-98,1 0 0,0 1-1,-1-1 1,1 0 0,-1 0 0,1 1 0,0-1 0,-1 0-1,1 0 1,-1 1 0,1-1 0,-1 0 0,1 0 0,0 0-1,-1 0 1,1 0 0,-1 0 0,1 0 0,-1 0-1,1 0 1,-1 0 0,1 0 0,-1 0 0,1 0 0,-1 0-1,1 0 1,-1 0 0,1 0 0,-1-1 0,1 1 0,0 0-1,-1 0 1,1-1 0,-1 1 0,1 0 0,0 0-1,-1-1 1,1 1 0,0 0 0,-1-1 0,1 1 0,0-1-1,0 1 1,-1 0 0,1-1 0,0 1 0,0-1 0,0 1-1,-1-1 1,1 1 0,0-1 0,-1-18-5136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04.6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0 311 8490,'0'0'6306,"23"-18"-5729,72-55-385,-89 69-187,0-1 0,-1 1 0,0-1 1,0-1-1,0 1 0,-1-1 0,1 1 0,-1-1 1,5-11-1,-7 11-13,-1 0 1,1 1-1,-1-1 1,0 0-1,-1 0 0,0 0 1,0-9-1,0 1-37,-1 10 136,1 0-1,-1 0 0,0 0 0,-1 0 0,1 0 1,-1 0-1,1 0 0,-1 0 0,0 1 0,0-1 1,-1 1-1,1-1 0,-1 1 0,0 0 0,0 0 1,0 0-1,0 0 0,0 1 0,-1-1 0,1 1 1,-1 0-1,1 0 0,-1 0 0,0 0 0,0 1 1,0-1-1,0 1 0,0 0 0,0 0 0,0 1 1,-1-1-1,1 1 0,0 0 0,0 0 0,-7 1 1,8 1-49,0-1 0,1 1 0,-1-1 0,1 1 1,-1 0-1,1 0 0,0 0 0,0 0 0,0 1 1,0-1-1,0 0 0,0 1 0,1-1 0,-1 1 1,1 0-1,-1-1 0,0 6 0,-2 2 126,0 0 0,1 0 0,-3 20 0,4-1 123,2 36 0,1-27-116,-1-28-118,1 0-1,1 0 1,0 0-1,0 0 1,1 0 0,0 0-1,1-1 1,0 1-1,10 15 1,-9-16-451,1 0 0,0 0 0,15 14 0,-16-18-639,0-1 0,1 1 1,0-1-1,-1 0 0,1-1 1,9 5-1,1-4-5874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01.0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23 173 10538,'0'0'3017,"22"-17"-3408,66-52-177,-85 67 529,0-1 0,1 0 0,-1 0-1,0 0 1,-1 0 0,1-1 0,0 1 0,-1-1 0,0 0 0,2-4-1,-3 6 37,-1 0-1,1-1 1,-1 1-1,0 0 1,0 0-1,0-1 0,0 1 1,0 0-1,0 0 1,-2-4-1,1-2 79,1 7-28,-1 1 0,0-1 0,1 0 0,-1 0 0,0 1 0,1-1 0,-1 1 0,0-1-1,0 0 1,0 1 0,0-1 0,1 1 0,-1 0 0,0-1 0,0 1 0,0 0 0,0-1 0,0 1 0,0 0-1,0 0 1,0 0 0,0 0 0,0 0 0,-2 0 0,-34 1 1191,26-1-467,7 0-610,0 1 0,1-1 0,-1 1 0,0 0-1,1 0 1,-1 0 0,1 0 0,-1 0 0,1 1-1,-1 0 1,1 0 0,0 0 0,0 0 0,0 0 0,0 0-1,0 1 1,1 0 0,-1-1 0,1 1 0,0 0 0,-1 0-1,1 0 1,1 1 0,-1-1 0,0 0 0,-1 7-1,0-2-28,0 0 0,1 0-1,1 0 1,-1 0-1,1 1 1,1-1 0,-1 1-1,1-1 1,1 0-1,0 1 1,2 9 0,-2-14-116,0-1 1,1 1-1,-1-1 1,1 1-1,0-1 1,0 0-1,0 0 1,1 0 0,-1 0-1,1 0 1,0 0-1,-1-1 1,1 1-1,0-1 1,1 0 0,-1 0-1,0 0 1,1 0-1,-1 0 1,1-1-1,-1 0 1,1 0 0,0 0-1,5 1 1,10 1-290,1 0 1,-1-1 0,30-2-1,-36 0-214,-8 0-41,0 0 0,0-1 0,0 1 0,0-1 0,0 0 0,0 0 0,0-1 0,-1 0 0,8-3 0,19-17-6355,-10 2-120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01.7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7114,'0'0'12314,"142"135"-11970,-119-112-224,0-5-72,-6-1-48,1-5-496,5-9-1256,-9-3-2849,1 0-2353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05.0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26 207 104,'0'0'13322,"21"-22"-13793,66-68-255,-82 85 629,0 0 1,-1 0-1,0-1 0,7-11 0,-10 15 83,-1 1 0,0 0 0,1-1-1,-1 1 1,0 0 0,1-1 0,-1 1 0,0 0-1,0-1 1,0 1 0,0 0 0,-1-1-1,1-1 1,-1-9-6,0 11 49,1 0 0,-1 0-1,1-1 1,-1 1 0,0 0-1,1 0 1,-1 0 0,0 0-1,0 0 1,0 0 0,0 0-1,0 0 1,0 0 0,0 0-1,0 0 1,0 1 0,0-1-1,-1 0 1,1 1 0,0-1-1,0 1 1,-1 0 0,1-1-1,0 1 1,-1 0 0,1 0-1,0 0 1,-1 0 0,-1 0-1,-48-3 1848,44 4-1416,4-1-324,0 0 1,0 0 0,0 1-1,1-1 1,-1 1-1,0 0 1,0 0 0,1 0-1,-1 0 1,0 1-1,1-1 1,0 1 0,-1-1-1,1 1 1,0 0-1,0 0 1,-1 0 0,2 0-1,-1 0 1,0 1-1,0-1 1,1 1 0,-1-1-1,1 1 1,0-1-1,0 1 1,0 0 0,-2 5-1,1 2 82,0 0 0,0 0-1,1 0 1,0 1 0,0-1-1,3 20 1,-2-27-211,0 0-1,1 0 1,0 0 0,0 0 0,0 0-1,0 0 1,0-1 0,0 1-1,1 0 1,-1 0 0,1-1 0,0 1-1,0-1 1,0 0 0,0 0-1,0 1 1,0-1 0,4 2 0,-1-1 40,0 0 0,0-1 0,0 1 0,1-1 0,-1 0 0,1 0 0,0-1 0,-1 1 0,8-1 0,-2 0-332,-1 0 1,0-1-1,0 0 0,19-4 1,-22 3-510,0-1 1,-1 1 0,0-1-1,1-1 1,-1 1 0,11-7-1,19-18-9057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05.8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8346,'0'0'10426,"1"12"-10050,23 361 1022,-23-329-2210,-1-26-4346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06.2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3017,'0'0'10246,"15"0"-10229,50 4-30,-63-4 13,1 1 0,0-1 0,-1 1 1,1 0-1,-1-1 0,1 1 0,-1 0 1,0 0-1,1 1 0,-1-1 0,0 1 0,0-1 1,0 1-1,0-1 0,0 1 0,0 0 0,0 0 1,0 0-1,-1 0 0,1 0 0,-1 1 0,0-1 1,0 0-1,1 1 0,-2-1 0,2 4 1,0 3 202,0 1 0,-1-1 0,0 0 0,-1 0 0,-1 16 0,0-8 569,1 10-369,-1-12-35,1-1 1,0 1 0,1 0 0,5 25 0,-5-37-333,0-1-1,-1 1 1,1 0 0,1 0-1,-1 0 1,0-1 0,1 1-1,-1-1 1,1 1 0,0-1-1,0 0 1,0 1 0,0-1-1,0 0 1,0 0 0,1-1-1,-1 1 1,0 0 0,1-1-1,0 1 1,-1-1 0,1 0-1,0 0 1,0 0 0,0 0-1,-1-1 1,1 1 0,0-1-1,4 1 1,-4-1-106,1 0 0,-1 0-1,0 0 1,1 0 0,-1 0 0,1-1-1,-1 1 1,0-1 0,1 0 0,-1 0-1,0-1 1,0 1 0,0 0 0,0-1 0,0 0-1,6-4 1,-6 3-65,0-1-1,0 0 1,0 0 0,0 0-1,-1 0 1,0-1 0,0 1-1,0-1 1,0 1 0,-1-1-1,3-8 1,-3 6 24,1-1 0,-1 0 0,0 0 0,0 1 1,-1-1-1,0 0 0,-1 0 0,0 0 0,0 1 0,-1-1 0,1 0 0,-4-7 0,3 11 173,0 0 0,0 1 0,0-1-1,0 1 1,0-1 0,-1 1 0,0 0-1,1 0 1,-1 0 0,0 1 0,0-1-1,-1 1 1,1-1 0,-1 1 0,1 0-1,-1 0 1,1 1 0,-1-1 0,0 1 0,0 0-1,0 0 1,0 0 0,0 0 0,0 1-1,-4-1 1,-5 2-12,-5 0-196,8-3-5035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06.6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1 12123,'0'0'6649,"-15"150"-6209,15-112-120,0 0-168,0-5 8,0-2-160,0-8-208,5-3-312,0-4-1208,-5-9-905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07.0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68 0 11642,'0'0'6062,"-11"21"-5786,-33 67-36,42-84-186,0 1 0,0 0 0,0 0-1,1 0 1,0 0 0,0 0 0,0 0 0,1 0 0,0 0 0,0 0 0,1 8 0,-1-9-139,1-1 0,0 0 0,0 0 1,0 0-1,1 0 0,-1 0 0,1 0 1,0 0-1,-1-1 0,1 1 0,1 0 1,-1-1-1,4 4 0,3 0-1090,0 0 0,0-1 0,0 0 0,0-1 0,1 0-1,-1-1 1,1 1 0,13 1 0,-20-5 1565,0 1 1,0-1-1,0 0 0,0 0 0,0 0 1,0 0-1,0 0 0,0-1 1,0 1-1,0-1 0,0 0 0,0 0 1,5-3-1,-2 1-134,0 0 0,-1-1 0,1 0 0,-1 0 0,1-1 0,4-4 0,-5 3-199,1 0 0,-1-1 0,0 1 0,0-1 0,-1 0 0,0 0-1,0-1 1,-1 1 0,0-1 0,4-13 0,-7 19 6,1 0 0,-1 0 0,0 0 0,0 0 0,0 0 1,0 0-1,0 0 0,-1 0 0,1 0 0,0 0 0,-1 1 0,0-1 0,1 0 0,-1 0 1,0 0-1,0 1 0,0-1 0,0 0 0,0 1 0,0-1 0,-1 1 0,1-1 0,0 1 1,-1 0-1,1-1 0,-1 1 0,0 0 0,1 0 0,-1 0 0,0 0 0,0 0 0,1 1 1,-4-2-1,-2 0 145,0 1-1,0 0 1,0 0 0,0 0 0,0 1 0,0 0 0,0 0 0,-8 2 0,13-2-162,0 1 1,-1 0-1,1 0 0,0 0 1,0 0-1,0 1 1,0-1-1,0 1 1,0-1-1,0 1 1,0-1-1,1 1 0,-1 0 1,1 0-1,-1 0 1,1 0-1,0 0 1,-1 0-1,1 0 0,0 1 1,0-1-1,1 0 1,-1 1-1,0 3 1,-2 5 51,1 0-1,1-1 1,-1 23 0,2-31-89,0 1 0,1 0 0,-1 0 0,1 0 0,-1 0 0,1 0 0,0-1 0,0 1 0,0 0 0,0-1 0,1 1 0,-1 0 0,1-1-1,0 0 1,0 1 0,-1-1 0,4 3 0,0-2-50,-1 0 0,0 1 0,1-2 0,0 1 0,-1 0 0,1-1 0,0 0 0,0 0 0,7 1 1,-4-1-457,0-1 0,0 1 1,0-2-1,1 1 1,14-2-1,-18 1-341,0-1-1,0 0 1,1 0-1,-1 0 1,0-1-1,0 0 1,0 0-1,8-4 1,12-12-6815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07.4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8994,'0'0'9275,"0"9"-9060,-1 2-175,1 0 36,0 0 0,0 0 0,1 1 0,4 15 0,-5-24-81,1-1-1,-1 0 0,1 1 0,0-1 0,0 0 0,0 0 0,0 0 0,0 1 0,0-1 0,1 0 1,-1 0-1,1-1 0,-1 1 0,1 0 0,0 0 0,0-1 0,-1 1 0,1-1 0,0 0 0,1 1 1,-1-1-1,0 0 0,0 0 0,0-1 0,1 1 0,-1 0 0,0-1 0,6 1 0,-2-1-155,0 0 0,0 0 0,0-1 0,1 0 0,-1 0 0,0 0 0,0-1 0,0 0-1,0 0 1,-1-1 0,1 0 0,-1 0 0,1 0 0,7-6 0,-5 1 253,1 1 1,-1-1-1,0-1 1,-1 1-1,0-1 1,0-1-1,6-10 1,-10 33 3832,-3-8-3922,1 0 1,0 0 0,1 1-1,-1-1 1,1 0 0,4 7-1,-4-9 3,0-1 0,1 0-1,-1 0 1,1 0 0,0 0 0,0 0-1,0 0 1,0-1 0,0 0-1,0 0 1,0 1 0,0-2 0,0 1-1,5 0 1,46 2-355,-42-3 112,27-1-1795,-4-3-3096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09.0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196 34 8570,'0'0'9954,"-3"-6"-9167,3 5-749,-1-1 1,0 0-1,0 1 1,0-1 0,0 1-1,0-1 1,0 1-1,0-1 1,0 1-1,-1 0 1,1-1 0,-1 1-1,-1-1 1,0 0 5,-1 1 0,1 0 0,0 0 0,-1 1 0,1-1 0,0 1 0,-1 0 0,1-1 0,-4 2 0,-4-1-8,1 1 0,-1 0 0,1 1 0,0 0 0,-1 1-1,1 0 1,-12 6 0,19-8-32,0 1-1,-1 0 0,1 0 1,0 0-1,0 0 1,0 1-1,0-1 0,1 1 1,-1 0-1,-3 5 0,5-6-6,0 0 1,0-1-1,0 1 0,0 1 0,0-1 0,1 0 0,-1 0 0,1 0 0,0 0 1,0 0-1,0 0 0,0 1 0,0-1 0,0 0 0,0 0 0,1 0 0,-1 0 0,1 0 1,1 4-1,1 0 7,0-1 0,1 0 1,-1-1-1,1 1 0,0-1 0,1 0 1,-1 0-1,1 0 0,0 0 0,0-1 1,0 0-1,0 0 0,0 0 1,10 3-1,-8-3-28,0 0 1,0 1-1,0 0 1,-1 1-1,1-1 1,-1 1-1,11 11 1,-16-15 20,0 0 0,-1 0 0,1 1 0,0-1 0,0 0 0,-1 0 0,1 0 0,-1 1 0,1-1 0,-1 0 0,0 0 0,1 1 0,-1-1 0,0 0 0,0 1 0,0-1 0,0 0 0,0 1 0,0-1 0,0 0 0,0 1 0,-1-1 0,1 0 0,-1 0 0,1 1 0,0-1 0,-1 0 0,0 0 0,1 0 0,-1 1 0,0-1 1,0 0-1,0 0 0,1 0 0,-1 0 0,0-1 0,0 1 0,-1 0 0,1 0 0,0 0 0,-2 0 0,-2 2-81,0-1 0,0 1 0,0-1 0,0 0-1,-1-1 1,1 0 0,0 1 0,-1-2 0,-10 2 0,-12-2-7818,13 0-1087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13.0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21 7418,'0'0'11805,"0"-3"-11072,0-11-230,0 11 29,0 6-461,0 53 33,1 74 80,0-126-236,-1-1 0,1 1 1,0-1-1,0 0 0,0 1 1,0-1-1,1 0 0,-1 0 1,1 1-1,0-1 0,0-1 0,0 1 1,0 0-1,1 0 0,-1-1 1,1 1-1,-1-1 0,1 0 1,0 0-1,0 0 0,0 0 0,0-1 1,0 1-1,1-1 0,-1 1 1,0-1-1,1 0 0,-1-1 0,1 1 1,-1 0-1,1-1 0,-1 0 1,1 0-1,-1 0 0,1 0 1,-1-1-1,1 1 0,-1-1 0,0 0 1,1 0-1,-1 0 0,0 0 1,1-1-1,-1 1 0,0-1 1,0 0-1,0 0 0,0 0 0,-1 0 1,1-1-1,2-2 0,1-2-323,-1 0 0,0-1-1,0 0 1,-1 0 0,0 0-1,-1 0 1,1-1-1,-2 0 1,1 1 0,1-14-1,0-6 376,-2 0 0,-1-28-1,-4 43 1880,-3 12-207,5 2-1621,0 0 1,0 0-1,0 0 0,0 0 1,0 0-1,1 0 1,-1 0-1,0 1 1,0-1-1,1 0 1,-1 1-1,1-1 0,-1 0 1,1 2-1,-3 12 34,0-1-1,1 0 0,1 1 0,1-1 0,1 18 0,-1-28-206,0 1-1,1 0 0,0 0 0,0 0 1,0-1-1,0 1 0,1 0 0,0-1 1,0 1-1,0-1 0,0 0 0,1 1 1,-1-1-1,1 0 0,0-1 1,1 1-1,-1 0 0,8 5 0,-5-5-1095,1-1 1,-1 1-1,1-1 0,12 3 0,1-3-5398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13.4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8162,'0'0'9715,"0"6"-9384,0 178 1156,0-178-1476,0 0-1,1 0 1,0 0 0,0 0-1,0 0 1,1 0 0,3 7-1,-5-12-15,0-1 1,0 0-1,0 0 0,0 1 0,1-1 1,-1 0-1,0 0 0,0 1 0,0-1 1,0 0-1,0 0 0,1 0 0,-1 1 1,0-1-1,0 0 0,0 0 0,1 0 1,-1 0-1,0 1 0,0-1 0,1 0 1,-1 0-1,0 0 0,0 0 0,1 0 1,-1 0-1,0 0 0,0 0 0,1 0 0,-1 0 1,0 0-1,1 0 0,-1 0 0,0 0 1,0 0-1,1 0 0,-1 0 0,0 0 1,0 0-1,1 0 0,-1 0 0,0 0 1,0 0-1,1-1 0,-1 1 0,0 0 1,1 0-1,8-13-264,1-14-225,12-57 0,-13 44 146,-9 41 351,0-1 1,0 0 0,1 1 0,-1-1 0,0 0 0,0 1 0,0-1 0,0 0 0,1 1 0,-1-1-1,0 0 1,0 0 0,1 1 0,-1-1 0,0 0 0,0 0 0,1 0 0,-1 1 0,0-1 0,1 0 0,-1 0-1,0 0 1,1 0 0,-1 0 0,0 1 0,1-1 0,-1 0 0,0 0 0,1 0 0,-1 0 0,0 0-1,1 0 1,-1 0 0,0 0 0,1 0 0,-1 0 0,1-1 0,-1 1 0,0 0 0,1 0 0,-1 0 0,0 0-1,0 0 1,1-1 0,-1 1 0,0 0 0,1 0 0,-1-1 0,0 1 0,0 0 0,1 0 0,-1-1 0,0 1-1,0 0 1,0-1 0,0 1 0,1 0 0,-1-1 0,0 1 0,0 0 0,0-1 0,0 1 0,0 0-1,0-1 1,0 1 0,0-1 0,14 27 456,-14-26-452,9 22 104,-6-11 53,1 0 1,1-1-1,0 0 0,10 14 1,-13-21-266,0-1 0,0 1 0,1-1 0,-1 0 1,1 1-1,-1-1 0,1 0 0,0-1 0,-1 1 0,1 0 1,0-1-1,0 0 0,0 0 0,1 1 0,-1-2 1,0 1-1,0 0 0,1-1 0,-1 1 0,4-1 0,-1 0-411,-3 0 37,1 0 0,0 0 0,-1 0 0,1 0 0,-1-1 1,1 0-1,-1 1 0,1-1 0,-1 0 0,5-2 1,12-13-4465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13.7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9602,'0'0'9974,"0"8"-9830,-1 38 141,5 103 395,-2-130-654,0 0 1,2 0-1,0-1 0,1 1 1,15 34-1,-12-34-227,-7-16-99,0 1 1,1 0 0,-1-1 0,1 1 0,0-1-1,0 0 1,3 4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02.0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114 1 9938,'0'0'7858,"-50"187"-7538,39-146-320,-6 2-776,-1-11-3337,1-9-8402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14.1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0 179 10162,'0'0'8214,"21"-2"-8186,160-11-59,-174 13 19,-2-1-46,0 1 0,0 0 0,1 0 0,-1 1 0,0 0 0,0 0 0,0 0 0,7 3 0,-10-3 46,0 0 0,0 1 0,-1 0 0,1-1 0,0 1 0,-1 0 0,0 0 0,1 0 0,-1 0 0,0 0 0,0 0 0,0 0 0,0 0 0,-1 0 0,1 1 0,0-1 1,-1 0-1,0 1 0,1-1 0,-1 0 0,0 4 0,1 23 604,-3 37 1,0-44-257,2 1-1,0 0 1,4 28 0,-4-50-335,1 0 0,-1 0 0,0 0 0,0 0 0,1 0 0,-1 0 0,0 0 0,1 0 0,-1 0 0,1-1 0,-1 1 0,1 0 0,0 0 0,-1-1 0,1 1 0,0 0 0,-1-1 0,1 1 0,0-1 0,0 1 0,0-1 0,0 1 0,-1-1 0,1 1 0,0-1 1,0 0-1,0 1 0,0-1 0,0 0 0,0 0 0,0 0 0,0 0 0,0 0 0,0 0 0,0 0 0,0 0 0,0 0 0,0 0 0,0-1 0,-1 1 0,1 0 0,0-1 0,0 1 0,1-1 0,2-1-172,0 1 0,0-1 1,0 0-1,0-1 0,0 1 0,-1-1 1,1 1-1,3-5 0,15-21-3179,-5-4-2415</inkml:trace>
  <inkml:trace contextRef="#ctx0" brushRef="#br0" timeOffset="1">362 19 8794,'0'0'7113,"-21"-18"-11778,27 31-3304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14.5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17 386 11482,'0'0'7278,"18"-18"-7747,56-60-441,-68 70 666,-1 0 1,0 1-1,0-2 0,-1 1 1,0-1-1,0 1 0,-1-1 1,0 0-1,0 0 0,-1-1 1,-1 1-1,0 0 0,0-1 1,0 1-1,-1-1 0,-2-10 0,2 0-339,0 16 472,0-5 30,0 0 0,0 0 0,-1 0 0,0 0 0,-5-16 0,6 23 186,-1 0-1,0 0 1,0 0 0,0 0 0,-1 0 0,1 0 0,0 1-1,-1-1 1,1 0 0,-1 1 0,0-1 0,1 1 0,-1-1-1,0 1 1,0 0 0,0 0 0,0 0 0,0 0 0,0 0-1,0 0 1,0 1 0,0-1 0,0 1 0,-1-1 0,1 1-1,0 0 1,0 0 0,-4 0 0,3 0 86,1 0 1,-1 0-1,0 0 0,1 0 0,-1 1 1,1-1-1,-1 1 0,1 0 1,-1-1-1,1 1 0,-1 0 1,1 0-1,0 1 0,-4 2 1,2-1-30,1 1 0,0 0 0,0 0 0,0 0 0,0 1 0,1-1 0,-2 5 0,-2 4 35,2 0 0,-1-1 0,2 1 1,0 1-1,0-1 0,1 0 0,0 17 0,5 97 506,-3-118-649,1 0-25,1 1 1,-1 0-1,2-1 0,-1 1 1,2-1-1,-1 0 0,1 0 1,0 0-1,1 0 0,11 15 1,-12-19-38,-1 0 0,1-1 0,0 1 0,0-1 0,1 0 0,-1 0 0,1-1 1,0 1-1,0-1 0,0 0 0,1 0 0,-1-1 0,0 1 0,1-1 1,0 0-1,0-1 0,-1 0 0,1 1 0,8-1 0,-11-1-93,0 0-1,1 0 1,-1 0-1,0-1 1,0 1-1,0-1 0,0 0 1,0 0-1,1 0 1,-2 0-1,1 0 1,0-1-1,0 1 1,0-1-1,-1 0 1,1 0-1,-1 0 0,1 0 1,2-3-1,-3 2-662,1-1-1,-1 0 0,1 0 0,-1-1 0,0 1 1,-1 0-1,1-1 0,1-5 0,-3 10 589,0-1-1,0 1 0,1-1 0,-1 1 0,0-1 0,0 1 1,0-1-1,0 1 0,0-1 0,1 1 0,-1-1 1,0 1-1,0-1 0,0 1 0,0-1 0,0 1 0,-1-1 1,1 1-1,0-1 0,0 1 0,0-1 0,0 1 1,0-1-1,-1 1 0,1-1 0,0 1 0,-1 0 0,1-1 1,0 1-1,0-1 0,-1 1 0,1 0 0,-1-1 1,1 1-1,0 0 0,-1 0 0,1-1 0,-1 1 0,1 0 1,-1 0-1,1-1 0,-1 1 0,1 0 0,-1 0 0,0 0 1,-5-1-3876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56.3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24 5657,'0'0'9600,"-1"-4"-8229,-3-12-289,3 13 609,1 8-1496,-1 55-167,0-16 23,4 50 0,-3-92-49,1 0 1,-1 0 0,0 0-1,1 0 1,-1 1-1,1-1 1,-1 0 0,1 0-1,0 0 1,0 0 0,0 0-1,0 0 1,1-1 0,-1 1-1,0 0 1,1 0 0,-1-1-1,1 1 1,-1-1 0,1 0-1,3 3 1,0-2-154,-1-1 1,1 1-1,0-1 0,0 0 1,-1 0-1,1-1 0,0 0 1,9 0-1,-13 0 5,1 0-1,-1-1 1,1 1 0,0-1 0,-1 0-1,1 1 1,-1-1 0,0 0-1,1 0 1,-1 0 0,0 0 0,1 0-1,-1 0 1,0 0 0,0-1-1,0 1 1,0 0 0,0-1 0,0 1-1,0-1 1,-1 1 0,1-1-1,-1 1 1,1-1 0,-1 1 0,1-1-1,-1 1 1,0-1 0,1 0-1,-1-2 1,2-10-752,-1 1 0,0-23 0,-1 29 703,0-55 1822,-3 68-1325,1 0 0,1 1 0,0-1 0,-1 1 0,1 7 0,0-4-107,0 0 0,1 1 0,0-1-1,0 0 1,1 0 0,4 19 0,-4-26-184,0-1-1,0 1 1,1 0 0,-1 0-1,1-1 1,-1 1 0,1-1-1,0 1 1,0-1 0,0 0-1,0 0 1,1 0 0,-1 0 0,1 0-1,-1 0 1,1-1 0,-1 1-1,1-1 1,0 0 0,0 0-1,0 0 1,0 0 0,0 0-1,0 0 1,0-1 0,5 1-1,-2 0-156,0-1 0,0 1 0,0-1-1,0 0 1,0-1 0,0 1-1,0-1 1,11-3 0,-15 3 31,0 0 0,0 0 0,0 0 0,0-1 0,-1 1 0,1-1 1,0 1-1,0-1 0,-1 1 0,1-1 0,-1 0 0,0 0 0,1 0 0,-1 0 0,0 0 1,0 0-1,0 0 0,0 0 0,-1 0 0,1 0 0,-1-1 0,1 1 0,-1 0 0,1-5 1,0-2 50,-1 1 0,1-1 0,-1 0 1,-1 1-1,0-1 0,0 1 0,0-1 1,-4-10-1,4 16 135,-1 0-1,1 1 1,0-1 0,-1 1 0,1-1-1,-1 1 1,0-1 0,0 1 0,0 0-1,0 0 1,0 0 0,0 0-1,-1 1 1,1-1 0,-1 1 0,1-1-1,-1 1 1,1 0 0,-1 0 0,0 0-1,0 0 1,0 0 0,1 1 0,-1-1-1,0 1 1,0 0 0,0-1-1,-3 2 1,6-1-127,-1 0 0,1 0-1,0 0 1,0 0 0,-1 0 0,1 0-1,0 0 1,0 1 0,-1-1 0,1 0-1,0 0 1,0 0 0,-1 0-1,1 1 1,0-1 0,0 0 0,0 0-1,-1 0 1,1 1 0,0-1 0,0 0-1,0 0 1,0 1 0,0-1-1,-1 0 1,1 1 0,0-1 0,0 0-1,0 0 1,0 1 0,0-1 0,0 0-1,0 1 1,0-1 0,0 0 0,0 0-1,0 1 1,0-1 0,0 0-1,0 1 1,1-1 0,-1 3-535,0 5-3686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56.6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14 8938,'0'0'7547,"-3"5"-7378,0 7-62,0 0-1,0 0 1,1 1-1,0-1 1,1 0-1,1 1 1,0-1 0,3 19-1,-3-29-124,1 0-1,0 0 0,0 0 1,-1-1-1,2 1 1,-1 0-1,0-1 1,0 1-1,0 0 0,1-1 1,-1 1-1,1-1 1,-1 0-1,1 0 1,0 1-1,-1-1 0,1 0 1,0 0-1,0-1 1,0 1-1,0 0 1,-1-1-1,1 1 0,0-1 1,0 1-1,0-1 1,1 0-1,-1 0 1,0 0-1,0 0 0,2 0 1,0 0-158,-1 0 0,0 0 1,1-1-1,-1 1 0,1-1 0,-1 1 0,0-1 1,1 0-1,-1-1 0,0 1 0,0 0 0,0-1 1,0 0-1,0 0 0,0 0 0,0 0 1,0 0-1,2-3 0,-3 1 43,0 0 1,0 0-1,0-1 0,0 1 1,-1 0-1,0-1 0,0 1 0,0-1 1,0 1-1,-1-1 0,0 0 1,0 1-1,0-1 0,0 1 1,-1-1-1,0 1 0,0-1 1,0 1-1,-2-6 0,2 7 135,-1-1-1,1 1 0,-1-1 1,0 1-1,0-1 0,0 1 1,0 0-1,-1 0 0,1 0 1,-1 1-1,1-1 0,-1 0 0,0 1 1,0 0-1,-1-1 0,1 1 1,0 1-1,-1-1 0,1 0 1,-1 1-1,1 0 0,-7-2 1,-19 2 97,17 1-2465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57.0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35 8730,'140'-32'2546,"-111"29"-1349,-29 3-1186,9 22 903,-1 0 0,8 33 0,0 0-933,-16-55-12,0 0 0,0 1-1,0-1 1,0 1 0,0-1-1,0 0 1,0 1 0,0-1 0,1 1-1,-1-1 1,0 0 0,0 1-1,0-1 1,0 0 0,1 1-1,-1-1 1,0 0 0,0 1 0,1-1-1,-1 0 1,0 0 0,0 1-1,1-1 1,-1 0 0,0 0 0,1 0-1,-1 1 1,0-1 0,1 0-1,-1 0 1,1 0 0,-1 0-1,0 0 1,1 0 0,-1 0 0,0 0-1,2 0 1,7-13-727,3-22-341,-12 34 1063,5-12-350,1-15 3287,15 59-1108,-19-30-2103,0 1-1,0 0 1,0-1 0,0 1 0,0-1 0,1 0 0,-1 1-1,0-1 1,1-1 0,-1 1 0,1 0 0,-1 0-1,1-1 1,-1 1 0,1-1 0,4 0 0,4 0-4769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57.3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88 6 2601,'0'0'13573,"-12"-2"-12901,-37-2-34,48 5-619,-1-1 0,1 0 0,0 1 0,0-1 0,-1 0 0,1 1 0,0 0 0,0-1 0,0 1 0,0 0 0,0-1 0,0 1 0,0 0 0,0 0 0,0 0 0,0 0 0,0 0 0,1 0 0,-1 0 0,0 0 0,1 0 0,-1 0 0,1 1 0,-1-1 0,1 0 0,-1 0 0,1 1 0,0-1 0,0 3 0,-1 40 422,1-33-396,1-9-102,-1-1 1,1 1-1,-1-1 1,1 0-1,-1 1 0,1-1 1,0 0-1,0 0 1,-1 1-1,1-1 0,0 0 1,0 0-1,0 0 1,0 0-1,1 0 1,-1 0-1,0-1 0,0 1 1,1 0-1,-1 0 1,0-1-1,1 1 0,-1-1 1,0 1-1,1-1 1,-1 0-1,1 0 0,-1 1 1,0-1-1,1 0 1,-1 0-1,3-1 1,1 2-325,1-1 1,0 0 0,-1 0 0,1-1 0,0 0-1,-1 0 1,10-3 0,15-16-2501,-4-5-1932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57.7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63 1 5945,'0'0'13458,"-10"1"-12967,7-1-455,1 0-19,0 0 1,0 0-1,0 0 0,0 1 1,1-1-1,-1 0 0,0 1 1,0-1-1,0 1 0,0-1 1,1 1-1,-1 0 0,0 0 1,1 0-1,-1 0 0,1 0 1,-1 0-1,1 0 0,-1 1 1,1-1-1,0 1 0,0-1 0,-1 1 1,1-1-1,0 1 0,0-1 1,1 1-1,-1 0 0,0 0 1,1-1-1,-1 1 0,1 0 1,-1 0-1,1 0 0,-1 3 1,0 22 79,0 0 0,2-1 0,1 1 0,1 0 0,1-1 0,1 0 0,17 51 0,69 127-1447,-90-203 1094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58.0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11138,'0'0'8186,"0"122"-7970,0-96-112,0-6 8,5-7-112,5-3-208,0-7-640,0-3-912,1 0-1017,-6-13-3296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58.4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5 9162,'0'-2'2673,"-5"-1"-1665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58.7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10 11546,'119'-9'1433,"-118"9"-1395,0 0 0,0 0-1,1 0 1,-1 0 0,0 0 0,1 0 0,-1 0 0,0 0 0,0 0-1,1 1 1,-1-1 0,0 0 0,0 1 0,1-1 0,-1 1 0,0 0-1,0-1 1,2 2 0,-4 10 661,0-8-332,1 125 2273,0-129-2671,0 1 1,1-1 0,-1 1-1,0 0 1,0-1 0,0 1 0,1-1-1,-1 1 1,0-1 0,0 1-1,1-1 1,-1 0 0,0 1-1,1-1 1,-1 1 0,1-1-1,-1 0 1,0 1 0,1-1-1,-1 0 1,1 1 0,-1-1-1,1 0 1,-1 0 0,1 1 0,-1-1-1,1 0 1,-1 0 0,1 0-1,0 0 1,-1 0 0,1 0-1,-1 0 1,1 0 0,-1 0-1,1 0 1,-1 0 0,1 0-1,-1 0 1,1 0 0,0-1-1,-1 1 1,1 0 0,-1 0 0,1 0-1,-1-1 1,0 1 0,1 0-1,-1-1 1,1 1 0,-1-1-1,1 1 1,-1 0 0,0-1-1,1 1 1,-1-1 0,0 1-1,0-1 1,1 1 0,-1-1 0,0 1-1,0-1 1,0 1 0,1-1-1,-1 1 1,0-2 0,26-72-2186,-26 73 2251,0 1-1,0 0 1,0-1-1,0 1 1,0-1-1,1 1 1,-1 0-1,0-1 1,0 1-1,0 0 1,0-1-1,1 1 1,-1 0-1,0-1 0,0 1 1,1 0-1,-1 0 1,0-1-1,0 1 1,1 0-1,-1 0 1,0-1-1,1 1 1,-1 0-1,0 0 1,1 0-1,-1 0 0,1 0 1,-1-1-1,0 1 1,1 0-1,-1 0 1,0 0-1,1 0 1,-1 0-1,1 0 1,-1 0-1,0 0 1,1 0-1,-1 0 0,0 1 1,1-1-1,-1 0 1,1 0-1,-1 0 1,0 0-1,1 1 1,-1-1-1,0 0 1,0 0-1,1 0 1,-1 1-1,0-1 1,1 0-1,-1 1 0,0-1 1,0 0-1,0 1 1,1-1-1,-1 0 1,0 1-1,0-1 1,0 0-1,0 1 1,0-1-1,1 0 1,-1 1-1,0 0 0,12 28 1621,-11-28-1627,5 20 504,-5-15-398,1 0 0,0 0 0,0-1 0,0 1 0,5 8 0,-6-13-132,0 1-1,1 0 1,-1-1 0,0 0 0,1 1 0,-1-1-1,1 0 1,0 0 0,-1 0 0,1 0 0,0 0-1,-1 0 1,1 0 0,0 0 0,0-1 0,0 1-1,0-1 1,0 0 0,0 1 0,0-1 0,3 0-1,-3 0-59,25-3-1444,-7-6-2743,0-10-5510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04.2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222 0 8306,'0'0'5250,"-25"2"-4914,-77 9 288,98-10-514,0-1 0,1 1 0,-1 0-1,0 0 1,0 1 0,0-1-1,1 1 1,-1 0 0,1 0 0,-1 0-1,1 0 1,0 0 0,0 1-1,0 0 1,0-1 0,1 1 0,-1 0-1,1 1 1,-1-1 0,1 0-1,0 1 1,0-1 0,1 1 0,-1-1-1,1 1 1,-2 7 0,2-9-19,-3 13 145,1 0 0,0 0 0,1 0-1,0 0 1,2 1 0,0-1-1,2 20 1,-1-31-219,-1 0 1,1-1-1,0 1 0,0 0 1,0 0-1,0-1 0,1 1 1,0-1-1,-1 1 0,1-1 1,1 0-1,-1 0 0,0 0 0,1 0 1,5 5-1,-3-4-3,1 0 0,0 0 1,0 0-1,0-1 0,0 0 0,1 0 0,-1 0 0,9 1 0,0 0-743,0-1-1,0-1 0,0 0 1,0-2-1,1 1 0,-1-2 1,23-3-1,1-8-4651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59.5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0 9402,'0'0'10842,"0"2"-10726,-1 43 42,0-16-87,4 45-1,-2-72-70,0 1-1,0-1 1,0 1-1,1-1 0,-1 1 1,0-1-1,1 0 1,0 1-1,0-1 1,0 0-1,0 0 1,0 0-1,0-1 1,0 1-1,0-1 1,1 1-1,-1-1 1,1 1-1,-1-1 1,1 0-1,0 0 1,-1-1-1,1 1 1,0 0-1,-1-1 1,7 1-1,-6-1-74,1 1-1,-1 0 1,1-1-1,-1 0 1,1 0 0,-1 0-1,1 0 1,-1-1-1,1 0 1,-1 1-1,1-1 1,-1 0 0,1 0-1,-1-1 1,0 1-1,0-1 1,0 0 0,0 0-1,0 0 1,5-4-1,-5 1-40,-1 1 1,1-1-1,-1 0 0,0 0 0,0-1 0,-1 1 0,1 0 0,-1-1 0,1-7 0,-1-52-749,-1 44 548,0 19 299,0 1 1,0-1 0,0 1 0,0-1-1,0 1 1,-1-1 0,1 1 0,0-1-1,-1 1 1,1-1 0,-1 1 0,0 0-1,1-1 1,-2-1 0,-7 0-2693,10 8-1592,3 3 1430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4:59.8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68 9 4521,'0'0'12381,"-10"15"-11694,-32 52-107,40-64-544,0 0-1,0 0 1,1 0-1,-1 0 1,1 1-1,0-1 1,-1 0-1,2 1 1,-1-1-1,0 0 1,1 1-1,-1-1 1,1 1-1,0-1 1,0 1-1,0-1 1,1 1-1,-1-1 1,3 6-1,-2-7-30,0 0-1,0-1 1,1 1 0,-1 0-1,1-1 1,0 1-1,-1-1 1,1 1-1,0-1 1,0 0-1,0 0 1,0 0 0,0 0-1,0 0 1,0 0-1,0-1 1,0 1-1,1-1 1,-1 1 0,0-1-1,0 0 1,1 0-1,-1 0 1,2 0-1,3 0-117,0 0-1,-1 0 1,1-1-1,-1 0 0,1 0 1,-1 0-1,1-1 1,10-4-1,-14 4 26,0 0 0,-1 1 0,0-1 0,1 0 0,-1 0 0,0 0 0,0-1 1,0 1-1,0 0 0,0-1 0,-1 0 0,1 1 0,-1-1 0,0 0 0,0 1 0,0-1 0,0 0 0,0 0 1,0 0-1,-1 0 0,1-5 0,0 4 61,-1 0 0,1-1 1,-1 1-1,0 0 0,0 0 1,0 0-1,-1 0 0,1 0 1,-1 0-1,0 0 0,0 0 1,0 0-1,-1 0 0,1 1 1,-1-1-1,0 0 0,0 1 1,0-1-1,-1 1 0,1 0 1,-1 0-1,0 0 0,1 0 1,-1 0-1,-1 1 0,1-1 1,0 1-1,-1 0 0,1 0 1,-1 0-1,0 0 0,1 1 1,-1-1-1,0 1 0,-6-1 1,2 0-2094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5:01.2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96 2 4337,'0'0'9077,"-11"0"-8612,7 0-427,1-1 53,1 1 0,-1 0 0,0 0 0,1 0 0,-1 0 0,0 1 0,1-1 0,-1 0 0,1 1 0,-1 0 0,1 0 0,-1 0-1,1 0 1,0 0 0,-1 0 0,1 1 0,0-1 0,0 1 0,0-1 0,0 1 0,0 0 0,0 0 0,0 0 0,1 0 0,-1 0 0,1 0 0,-1 1 0,1-1 0,-2 5 0,0 0 103,1 0-1,0 0 0,0 0 1,0 1-1,1-1 1,0 0-1,1 1 0,-1-1 1,2 10-1,-1-14-182,0 0 0,1 1 0,-1-1 0,1 1 1,0-1-1,0 0 0,0 1 0,0-1 0,1 0 0,-1 0 0,1 0 0,0 0 0,0 0 0,0-1 0,0 1 1,1 0-1,-1-1 0,1 0 0,-1 1 0,1-1 0,4 3 0,0-2-232,-1 0 1,1-1-1,0 0 0,-1 0 1,10 1-1,36 0-5322,-31-3 347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5:01.6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88 0 10858,'0'0'7587,"-10"2"-7307,9-1-276,-3-1 34,1 0-1,-1 1 1,1 0-1,-1 0 0,1 0 1,0 0-1,0 0 1,0 1-1,-1-1 0,2 1 1,-1 0-1,0 0 1,0 0-1,0 1 0,1-1 1,-1 0-1,1 1 0,0 0 1,0-1-1,0 1 1,0 0-1,0 0 0,1 0 1,-3 6-1,2-2 15,1-1 0,-1 1 0,2 0 0,-1 0 0,1 0-1,0 10 1,0-4-52,0-12-14,0 0 0,1 0 0,-1-1 0,0 1 0,0 0 0,1 0 0,-1-1 0,0 1 0,1 0 0,-1-1 0,0 1 0,1 0 0,-1-1 0,1 1 0,0-1 0,-1 1 0,1 0 0,-1-1 0,1 0 1,0 1-1,-1-1 0,1 1 0,0-1 0,1 1 0,26 6-1256,-24-7 736,0 1 1,0-1-1,1 0 1,-1-1-1,0 1 1,0 0 0,0-1-1,0 0 1,0 0-1,-1 0 1,8-4 0,-9 4 218,0-1 1,-1 0 0,1 0 0,0 1 0,-1-1 0,0 0 0,1 0 0,-1 0 0,0-1-1,0 1 1,0 0 0,0 0 0,-1-1 0,1 1 0,-1 0 0,1-4 0,0-24 1909,-1 21 2270,0 14-1696,0 56 989,0-60-3161,0-1-1,1 1 0,-1 0 1,0 0-1,0 0 0,0 0 1,1-1-1,-1 1 0,1 0 1,-1 0-1,0 0 0,1-1 1,-1 1-1,1 0 0,-1-1 1,1 1-1,0 0 0,-1-1 1,1 1-1,0-1 0,0 1 1,-1-1-1,2 1 0,26 7-835,-20-7-238,0 0 0,-1-1 1,1 0-1,0-1 0,10-2 0,7-7-5612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7T14:55:02.0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51 0 1280,'0'0'16704,"-3"29"-16165,-11 95-171,11-92-229,1 0 1,2 0-1,5 42 1,-4-61-130,0-9-40,-1 1 1,1 0-1,0-1 1,1 1-1,-1-1 1,1 1-1,0-1 1,4 7 0,-6-10 5,0-1 0,0 1 0,0-1 0,1 0 0,-1 1 0,0-1 1,1 0-1,-1 1 0,0-1 0,1 0 0,-1 1 0,0-1 0,1 0 1,-1 0-1,1 1 0,-1-1 0,1 0 0,-1 0 0,0 0 0,1 0 1,-1 0-1,1 1 0,-1-1 0,1 0 0,-1 0 0,1 0 0,-1 0 1,1 0-1,-1-1 0,1 1 0,0 0 0,0-1-13,0 0 0,0 0-1,0 0 1,0-1 0,0 1-1,0 0 1,0-1 0,0 1-1,0 0 1,0-1 0,-1 1-1,1-1 1,-1 1 0,2-4-1,4-16-164,-4 13 146,0 0-1,0 1 1,0 0 0,1 0-1,1 0 1,-1 0 0,1 0-1,7-9 1,-11 15 61,1 1 0,-1-1 0,1 0 1,0 1-1,0-1 0,-1 0 0,1 1 0,0-1 0,0 1 0,0-1 0,0 1 1,0-1-1,0 1 0,0 0 0,0-1 0,-1 1 0,1 0 0,0 0 1,0 0-1,0 0 0,0 0 0,0 0 0,0 0 0,0 0 0,0 0 1,0 0-1,0 1 0,0-1 0,0 0 0,0 1 0,0-1 0,0 1 0,0-1 1,0 1-1,-1-1 0,1 1 0,0-1 0,0 1 0,-1 0 0,2 1 1,0 0 40,0 0 1,-1 0 0,1 0 0,-1 1 0,0-1 0,0 1 0,0-1 0,0 1 0,0-1 0,0 1 0,-1 0 0,1-1 0,-1 5 0,1-5 8,-1 1 0,0 0-1,0-1 1,0 1 0,0 0-1,0 0 1,0-1 0,-1 1-1,1 0 1,-1-1 0,0 1-1,0-1 1,0 1 0,0-1-1,0 1 1,-1-1 0,1 0-1,-1 1 1,1-1 0,-1 0-1,0 0 1,0 0 0,0 0-1,0-1 1,0 1 0,0 0-1,-1-1 1,1 0 0,-1 1 0,1-1-1,-1 0 1,1 0 0,-1 0-1,-3 0 1,0 1 11,1 0 1,-2 0-1,1 0 1,0-1-1,0 0 1,0 0-1,-1 0 1,-6-1-1,11 0-232,-1-1-1,1 1 0,0-1 0,0 1 1,-1-1-1,1 1 0,0-1 0,0 0 1,0 0-1,0 0 0,0-1 0,0 1 1,0 0-1,0-1 0,1 1 0,-1-1 1,0 1-1,1-1 0,-1 0 0,1 0 1,0 0-1,-1 0 0,0-3 1,-8-13-6196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19:43.3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206 63 7738,'0'0'8240,"-18"-11"-7168,-58-31-193,74 40-833,0 1-1,0 0 0,0 0 1,0 0-1,0 0 1,0 1-1,0-1 1,0 0-1,0 1 1,0 0-1,-1-1 0,1 1 1,0 0-1,0 0 1,-1 0-1,1 1 1,0-1-1,0 0 1,0 1-1,0-1 0,-1 1 1,1 0-1,0 0 1,0 0-1,0 0 1,1 0-1,-5 3 0,3-1 15,0 1 0,0 0 0,0 0 0,0 1 0,1-1 0,0 1 0,-1-1 0,-1 7 0,2-6 23,-3 13 10,0 0-1,1 0 1,1 0-1,1 0 1,0 0 0,2 1-1,0-1 1,0 1-1,5 20 1,-4-35-92,0 0 0,0 0-1,1 0 1,-1 0 0,1 0 0,0 0 0,0-1 0,1 1 0,-1 0 0,1-1 0,-1 0-1,1 0 1,0 0 0,0 0 0,1 0 0,-1-1 0,1 1 0,-1-1 0,1 0 0,0 0-1,0 0 1,4 1 0,-5-1-101,1-1 0,-1 0 0,1 0 0,0-1-1,-1 1 1,1-1 0,0 1 0,0-1 0,-1 0 0,1-1 0,0 1-1,-1-1 1,1 1 0,0-1 0,-1 0 0,1-1 0,-1 1 0,1 0 0,-1-1-1,0 0 1,0 0 0,1 0 0,-1 0 0,-1-1 0,4-2 0,-1-1-293,0 0 0,0-1 1,-1 1-1,0-1 1,0 0-1,-1-1 1,0 1-1,0-1 1,3-12-1,-4 11 438,0-1 1,-1 0-1,0 0 1,-1-12-1,-16 33 2576,13-3-2408,1 0-1,0 1 1,1-1-1,0 0 1,0 1-1,1-1 1,0 1-1,0 0 1,1-1-1,3 15 1,-3-21-231,1 0 0,-1 1 1,0-1-1,1 0 0,0 0 1,-1 0-1,1-1 0,0 1 1,0 0-1,0-1 0,0 1 1,0-1-1,1 1 0,-1-1 1,0 0-1,1 0 0,-1 0 1,1 0-1,-1-1 0,1 1 1,-1-1-1,5 1 0,9 1-1092,-1-1 0,24-1 0,-25-1-145,16 1-2644,-6 0-3572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19:43.9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9538,'0'0'6065,"0"30"-5206,0 94-27,0-97-591,2 0-1,1-1 0,1 1 0,8 28 0,3 21-67,-15-76-139,7 32-500,-7-32 433,0 0 0,0 1 0,0-1 0,0 0 0,0 0 0,0 1 0,0-1 0,0 0 0,0 0 0,0 0 0,1 1 0,-1-1 0,0 0 0,0 0 0,0 0 1,0 1-1,1-1 0,-1 0 0,0 0 0,0 0 0,0 0 0,1 0 0,-1 0 0,0 1 0,0-1 0,1 0 0,-1 0 0,0 0 0,0 0 0,1 0 0,-1 0 0,0 0 0,0 0 0,1 0 0,-1 0 0,10-15-949,3-20 156,-10 24 742,1 0 0,1-1 1,-1 1-1,13-18 0,-16 28 100,-1 0 0,1 0 0,-1 0 0,1 1 1,0-1-1,-1 0 0,1 0 0,0 1 0,0-1 0,-1 1 1,1-1-1,0 1 0,0-1 0,0 1 0,0-1 0,0 1 0,0 0 1,0 0-1,-1-1 0,1 1 0,0 0 0,0 0 0,0 0 1,0 0-1,0 0 0,0 0 0,0 0 0,0 0 0,0 1 0,0-1 1,0 0-1,0 0 0,0 1 0,0-1 0,0 1 0,0-1 1,1 1-1,0 1 65,0 0-1,0 0 1,0 0 0,0 0 0,-1 0 0,1 0 0,0 0 0,-1 0 0,1 1-1,-1-1 1,2 6 0,0 7 170,0 0 0,-1 0 0,-1 0 0,0 0 0,-1 0-1,-1 0 1,-2 16 0,2-28-224,1-1-1,-1 0 0,0 0 1,0 0-1,0 0 0,0 0 0,0 0 1,0 0-1,-1 0 0,1-1 1,-1 1-1,1 0 0,-1-1 1,0 1-1,1-1 0,-1 0 1,0 1-1,0-1 0,0 0 1,0 0-1,0 0 0,0 0 0,0-1 1,0 1-1,-1-1 0,-1 1 1,-5 1 54,0-1 1,0 0-1,0 0 0,0-1 1,-11-1-1,18 1-213,0-1-1,0 0 0,0 0 1,1 1-1,-1-1 1,0-1-1,1 1 0,-1 0 1,0 0-1,1 0 1,-1-1-1,1 1 0,0-1 1,0 1-1,-1-1 1,1 0-1,0 0 1,0 1-1,1-1 0,-1 0 1,0 0-1,0 0 1,1 0-1,-1 0 0,1-2 1,-1 1-254,0 0 0,1-1 0,-1 1 0,1 0 0,0 0 0,0 0 1,0-1-1,0 1 0,0 0 0,1 0 0,-1-1 0,1 1 0,0 0 0,0 0 0,0 0 1,3-4-1,11-8-7227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19:44.2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96 0 5169,'0'0'11725,"-9"0"-10883,-31 1-177,38 0-614,0-1 0,0 1-1,0 0 1,0 0 0,1 0-1,-1 0 1,0 0-1,1 0 1,-1 0 0,0 0-1,1 1 1,-1-1 0,1 1-1,0-1 1,-1 1 0,1 0-1,0-1 1,0 1 0,0 0-1,0 0 1,1-1 0,-1 1-1,0 0 1,1 0 0,-1 3-1,-1-1 78,0 5 5,-1 0 0,2 0 0,-1 1 0,1-1 0,0 0 0,1 1 0,1 14 0,0-19-109,-1 1 0,1 0-1,0 0 1,1-1 0,-1 1-1,1-1 1,0 1 0,1-1 0,-1 0-1,1 0 1,0 0 0,1 0-1,4 5 1,-4-6-52,1 0 0,0-1 1,0 1-1,1-1 0,-1 0 1,1-1-1,-1 0 0,1 1 0,0-2 1,0 1-1,0-1 0,0 0 1,0 0-1,7 0 0,-6-1-544,0 0 0,-1 0 0,1-1-1,0 0 1,0 0 0,-1 0 0,12-5 0,11-9-4875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19:44.7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180 107 6561,'0'0'8087,"-3"-4"-6841,1 2-1114,1-1-1,-1 2 1,0-1-1,0 0 1,0 0-1,-1 1 1,1-1-1,0 1 1,-1 0-1,1-1 1,0 1-1,-1 0 1,0 0-1,1 1 1,-1-1 0,-3 0-1,-2 0 131,0 0 0,0 1 0,0 0 0,0 0 0,-10 2 0,14-1-203,1 0 1,-1 0 0,0 1-1,1-1 1,0 1 0,-1 0-1,1 0 1,0 0 0,0 0-1,0 1 1,0-1 0,0 1-1,1 0 1,-1 0 0,1 0-1,0 0 1,0 0 0,0 0-1,0 1 1,0-1-1,1 1 1,-1-1 0,1 1-1,-1 3 1,-1 3 13,1 0 0,0 1-1,0-1 1,1 0 0,0 1 0,1-1 0,2 16-1,-2-23-66,1-1-1,0 0 0,0 0 1,0 1-1,1-1 1,-1 0-1,0 0 0,1 0 1,-1 0-1,1 0 0,0-1 1,0 1-1,0 0 0,0-1 1,0 1-1,0-1 1,0 0-1,0 0 0,0 0 1,0 0-1,1 0 0,-1 0 1,1 0-1,-1-1 0,0 1 1,1-1-1,-1 0 1,1 0-1,3 0 0,0 1-86,0-1-1,0 0 0,0 0 1,0-1-1,1 1 0,-1-1 1,0-1-1,0 1 0,0-1 1,11-5-1,-12 3-249,0 0 0,0 0 1,0 0-1,0-1 0,0 0 0,-1 0 0,0 0 1,0-1-1,-1 1 0,1-1 0,-1 0 1,0 0-1,-1 0 0,0 0 0,0-1 0,2-8 1,0-8-1753,-1 0 0,0 0 0,-2-31 0,-1 4-3736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19:45.0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 0 8402,'0'0'10091,"-5"25"-9215,-1 2-645,0-1 34,1 0-1,2 1 1,-1 48 0,4-40-112,1 0-1,2-1 1,2 1-1,1-1 1,1 0-1,2 0 1,19 44-1,-28-77-269,0 1 0,1-1 0,-1 0 0,1 0 0,0 1 0,-1-1 0,1 0 0,0 0 0,0 0 0,0 0 0,-1 0-1,1 0 1,0 0 0,2 1 0,-3-3-165,1 0 0,0 1 0,-1-1-1,0 0 1,1 0 0,-1 0 0,1 0 0,-1 0-1,0 0 1,0 0 0,1 0 0,-1 0 0,0 0-1,0 0 1,0 0 0,0 0 0,0 0 0,-1 0-1,1-2 1,0-27-6699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04.8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94 1 9178,'0'0'9003,"-15"20"-8463,-49 68-188,62-85-336,1-1-1,-1 0 0,0 1 1,1-1-1,0 1 0,0 0 1,0-1-1,0 1 0,0 0 1,0 0-1,1 0 0,0 0 1,-1-1-1,1 1 0,0 0 1,0 0-1,0 0 0,1 0 1,-1 0-1,1 0 0,0-1 1,-1 1-1,1 0 0,0-1 1,1 1-1,-1 0 0,0-1 1,1 1-1,0-1 0,-1 0 1,3 3-1,1-1-2,0 1 1,1-1-1,-1-1 1,1 1-1,-1-1 1,1 0-1,0 0 1,1 0-1,10 2 1,-12-3-144,1-1 1,-1 1-1,1-1 1,-1-1-1,1 1 1,-1-1-1,1 0 1,10-1-1,-14 0-8,0 1 1,0-1-1,-1 0 0,1 1 1,-1-1-1,1 0 0,0 0 1,-1 0-1,0 0 0,1 0 1,-1-1-1,0 1 1,1 0-1,-1-1 0,0 1 1,0 0-1,0-1 0,0 0 1,0 1-1,-1-1 0,1 0 1,0 1-1,-1-1 0,1 0 1,-1 1-1,0-1 0,1 0 1,-1 0-1,0 0 0,0-2 1,0-4-104,0 0-1,-1 0 1,0 0 0,0 0 0,-1 0 0,0 0-1,0 0 1,0 1 0,-1-1 0,-1 1 0,1 0-1,-1 0 1,-5-8 0,7 13 233,0-1 0,0-1 1,1 1-1,-1 0 0,1 0 0,0 0 0,0-1 0,0 1 1,0-1-1,1 1 0,-1 0 0,1-1 0,0 1 0,1-6 1,-1 8 26,1 0 1,-1 1 0,1-1 0,0 0 0,-1 1 0,1-1-1,0 0 1,0 1 0,0-1 0,-1 1 0,1-1 0,0 1-1,0 0 1,0-1 0,0 1 0,0 0 0,0 0 0,0-1-1,0 1 1,0 0 0,0 0 0,0 0 0,1 0 0,31 1 1084,-25-1-556,-5 0-445,0 0 0,0 0-1,0 1 1,0-1 0,0 1 0,0 0 0,-1-1-1,1 2 1,0-1 0,-1 0 0,1 0-1,0 1 1,-1-1 0,0 1 0,1 0 0,-1 0-1,4 4 1,-2-2-10,-1 1 0,1 0 0,-1 0 0,0 1 0,-1-1 0,1 1 0,-1-1 0,2 9 0,0 6 188,0 0 0,-1 1 0,-2 0 0,0 20 0,15-73-1642,27-41 1,-40 67 1266,19-24-456,-21 29 563,0 0-1,0 0 1,0 0 0,0 0-1,0 0 1,1 1 0,-1-1-1,0 0 1,1 1 0,-1-1-1,0 1 1,1-1 0,-1 1-1,1-1 1,-1 1 0,1 0-1,-1 0 1,1 0 0,-1 0-1,1 0 1,1 0 0,-2 1 62,0 0 0,0-1 0,0 1 0,0 0 0,-1 0 0,1-1 1,0 1-1,-1 0 0,1 0 0,0 0 0,-1 0 0,1 0 0,-1 0 0,1 0 1,-1 0-1,0 0 0,1 0 0,-1 0 0,0 2 0,5 26 807,-4-23-618,2 18 290,-1-8-425,0 0-1,2 0 1,6 20-1,-9-34-203,-1-1-1,1 1 1,0-1-1,0 1 1,-1-1-1,1 0 1,1 1-1,-1-1 1,0 0-1,0 0 1,0 0-1,0 0 1,1 0-1,-1 0 1,1 0-1,-1 0 1,3 1-1,16 2-3584,-5-3-2158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19:45.5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0 9706,'0'0'7098,"-18"153"-6922,18-124-176,12-6-72,0-8-1305,-7-7-1471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19:47.5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8914,'0'0'6409,"0"41"-6193,0-15-80,0 6-136,0 17-136,5-9-1584,1-5-4337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19:48.4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24 10642,'0'0'9885,"3"-1"-9465,9-2-326,0 1 1,-1 1-1,1 0 0,1 0 1,21 3-1,19-2-56,34-7 33,68-2-3197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19:48.8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10506,'0'0'8649,"8"2"-8074,10 4-410,0 1-1,0 0 1,29 19 0,-36-19-151,1 0-1,-1 1 1,0 1-1,-1 0 0,0 0 1,16 20-1,-24-26-27,0 1 1,0-1-1,0 0 1,-1 1-1,1-1 0,-1 1 1,0-1-1,0 1 1,0 0-1,-1 0 0,1-1 1,-1 1-1,0 0 1,0 0-1,0-1 0,-1 1 1,1 0-1,-1 0 1,0-1-1,0 1 0,0 0 1,0-1-1,-1 1 1,-2 4-1,-3 3-246,0 0 0,-1 0 0,0 0 1,-1-1-1,-11 10 0,-27 25-2637,1-7-1908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19:50.8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133 0 7330,'0'0'11507,"-8"1"-10722,6-1-750,-1 0 1,0 0 0,1 1 0,-1-1 0,1 1 0,0-1 0,-1 1 0,1 0 0,-1 0 0,1 0 0,0 0 0,0 1-1,0-1 1,-1 0 0,1 1 0,1 0 0,-1-1 0,0 1 0,0 0 0,1 0 0,-1 0 0,1 0 0,-1 0-1,1 0 1,0 1 0,0-1 0,0 0 0,-1 3 0,-11 28 185,2 0-1,0 0 0,3 1 1,0 0-1,-2 40 1,4-2 58,6 107-1,2-163-310,0 0 0,1 0 0,1-1 0,1 1 0,0-1 0,1 0 0,1 0 0,0 0 0,1-1 0,0 0 0,2-1 0,-1 0 0,1 0 0,1-1 0,0-1 0,1 0 0,0 0 0,22 14 0,-30-22-141,0-1-1,0 0 1,1 0-1,-1 0 0,0 0 1,1-1-1,8 2 1,19-1-5075,-20-2-273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19:51.4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222 21 9938,'0'0'8921,"-29"-4"-8201,-89-11-89,115 14-598,0 1 1,0 0 0,0 0-1,1 0 1,-1 0-1,0 0 1,0 1 0,0-1-1,0 1 1,1 0 0,-1 0-1,-5 2 1,7-2-12,0 0-1,1 0 1,-1 0 0,0 0 0,0 0 0,0 0-1,0 0 1,1 0 0,-1 0 0,1 1 0,-1-1-1,1 0 1,-1 0 0,0 3 0,-2 5 111,-1 3-60,0-1 0,1 1 0,1 0 1,0 0-1,0-1 0,1 1 0,0 1 0,1-1 0,1 0 0,2 12 0,-3-20-65,1 0 0,0 0 0,0 0 0,0 0 0,0 0 0,1-1 0,0 1 0,-1 0 0,1-1 0,1 0 0,-1 1 0,0-1 0,1 0 0,0 0 0,-1 0-1,1 0 1,1-1 0,-1 1 0,0-1 0,0 0 0,7 3 0,-4-2-116,1 0 0,-1 0 0,0-1 0,1 0 0,0-1 0,0 0 0,-1 0 0,1 0 0,0-1 0,0 1 0,0-2 0,9 0 0,-14 0 0,0 0 0,0 1 0,0-1 0,0 0 0,0 0 0,-1 0 0,1-1 0,0 1 1,0 0-1,-1 0 0,1-1 0,-1 1 0,1-1 0,-1 0 0,0 1 0,0-1 0,0 0 0,0 0 0,0 0 1,0 0-1,0 0 0,0 0 0,-1 0 0,1 0 0,0-2 0,0-5 271,1 0-1,-1-1 0,-1-13 1,0 21 128,0 27 199,-1-13-320,1 0 0,0-1 0,1 1 0,0 0 0,1-1 0,3 13 0,-4-21-217,0 0-1,1 0 1,-1 0-1,1 0 1,-1-1-1,1 1 1,0 0-1,0-1 1,0 0-1,1 1 1,-1-1 0,0 0-1,1 0 1,0 0-1,-1-1 1,1 1-1,0 0 1,0-1-1,0 0 1,0 0-1,0 0 1,0 0-1,0 0 1,0-1-1,0 1 1,0-1 0,6 0-1,18 1-2753,-7-1-2316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19:51.7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8266,'0'0'9178,"23"156"-9274,-29-147-1161,-5-3-1447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19:52.2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9218,'0'0'7630,"4"27"-6323,-1-5-1080,29 146 1013,-15-92-664,-12-44-472,3-1 1,0 1-1,13 29 0,-12-50-157,-2-18-289,0-22-321,-7 27 652,6-47-452,-5 38 418,0 0 1,0 0 0,1 0-1,0 0 1,1 1 0,0-1-1,7-14 1,-9 24 49,0 0 1,0 0-1,0 0 1,1 0-1,-1 0 0,0 0 1,0 0-1,1 1 1,-1-1-1,0 0 0,1 1 1,-1-1-1,1 1 1,-1-1-1,1 1 0,-1 0 1,1 0-1,-1-1 0,1 1 1,-1 0-1,1 1 1,-1-1-1,1 0 0,-1 0 1,1 0-1,-1 1 1,0-1-1,1 1 0,-1-1 1,1 1-1,-1 0 1,0 0-1,1-1 0,-1 1 1,0 0-1,0 0 1,0 0-1,0 0 0,0 0 1,0 1-1,0-1 1,0 0-1,1 2 0,1 5 30,0-1 0,-1 1 1,0 0-1,0 0 0,-1 0 0,0 0 0,0 0 0,-1 0 0,0 0 0,0 0 0,-1 0 0,0-1 0,-1 1 0,0 0 0,0 0 0,0-1 0,-1 1 0,0-1 0,0 1 0,-1-1 0,-5 7 0,5-9-98,0 0 0,0-1 0,0 1 0,0-1 0,-1 0 1,0 0-1,0-1 0,0 1 0,0-1 0,0 0 0,-1 0 0,1-1 0,-1 0 0,0 0 0,0 0 0,1-1 0,-1 0 0,0 0 0,-12 0 0,5-3-2477,1-13-1707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19:52.5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 5313,'0'0'7914,"0"138"-9178,-17-135-5418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19:52.9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42 1 6937,'0'0'11688,"-4"0"-11144,3 0-506,0-1-1,0 1 0,0 0 0,0 0 1,0 0-1,0 1 0,0-1 0,0 0 0,0 0 1,0 1-1,0-1 0,0 0 0,0 1 0,0-1 1,0 1-1,0-1 0,1 1 0,-1 0 1,0-1-1,0 1 0,0 0 0,1-1 0,-2 2 1,0 1 44,1 0 1,-1-1-1,1 1 0,0 0 1,0 0-1,0 0 1,0 0-1,0 4 1,-1 11 217,1 0 0,1 25 0,1-23-208,-1-17-82,0 0 0,0 0 0,1-1 0,-1 1 0,1 0 1,0 0-1,0-1 0,0 1 0,0 0 0,0-1 0,1 1 0,-1-1 1,1 1-1,-1-1 0,1 0 0,0 0 0,0 0 0,0 0 0,0 0 1,1 0-1,-1 0 0,0-1 0,1 1 0,-1-1 0,1 0 0,4 2 0,3 1-731,0-1 0,1 0 0,0-1 0,0 0 0,19 0 0,-2-1-4860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05.3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19 156 8250,'0'0'2930,"13"-23"-3121,39-70 139,-51 91 94,1 0 0,-1 0 0,0-1-1,1 1 1,-1-1 0,0 1 0,0-1 0,-1 0 0,1 1-1,-1-1 1,1 0 0,-1-3 0,0 5 10,0 1 0,-1 0 0,1-1-1,-1 1 1,1 0 0,0 0 0,-1-1 0,1 1 0,-1 0-1,1 0 1,0 0 0,-1-1 0,1 1 0,-1 0 0,1 0 0,-1 0-1,1 0 1,-1 0 0,1 0 0,-1 0 0,1 0 0,0 0-1,-1 0 1,1 0 0,-1 0 0,1 1 0,-1-1 0,1 0 0,-1 0-1,-6 1 324,4 0-215,1-1 0,-1 1 0,0 0 0,1-1 0,-1 1 0,0 1 0,1-1 0,0 0 0,-1 0 0,1 1 0,0-1 0,-1 1 0,1 0 0,0 0 0,0 0 0,1 0 0,-1 0 0,0 0 0,1 0 0,-1 1 0,1-1 0,0 1 0,-1-1 0,1 1 0,-1 3 0,-2 5 108,1 0-1,0 0 1,1 0-1,0 0 1,-1 13-1,1 1-85,2 0 0,0 0 0,2 1-1,1-1 1,0 0 0,2 0 0,1-1 0,13 35-1,-9-35-159,-2 0 0,0 0-1,-2 1 1,0 0-1,-2 1 1,1 27-1,-7-53-22,1 0 0,-1 1 0,0-1 0,1 0 0,-1 0-1,0 0 1,1 0 0,-1 0 0,0 0 0,1-1 0,-1 1 0,-2-1-1,1-2-12,-1 0-1,0 0 0,1 0 0,-1 0 0,1-1 0,0 1 0,0-1 0,0 0 0,1 0 0,0 0 0,-1 0 0,-1-5 0,0 0-1,0 0-1,1 0 0,0-1 1,-4-18-1,6 20-23,1 0 1,-1 0-1,1 0 0,2-16 0,-1 21 8,0 0 1,-1 0-1,1 0 0,1 0 1,-1 0-1,0 0 0,1 0 0,-1 0 1,1 1-1,0-1 0,0 0 0,0 1 1,0 0-1,4-4 0,-3 4-3,67-57-3490,-6-4-5761,-43 39 2144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19:53.2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5761,'0'0'11595,"58"165"-11419,-58-137-176,0-2-232,-6-8-1233,-11-7-1087,6-11-3818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19:53.6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157 53 12107,'0'0'7555,"-16"-1"-7118,0 1-280,0 0 1,-20 3-1,33-3-129,1 1 1,-1 0-1,1 0 0,-1 0 1,1 0-1,0 1 0,0-1 1,0 0-1,-1 1 1,1 0-1,1-1 0,-1 1 1,0 0-1,0 0 0,1 0 1,-1 0-1,1 1 0,-1-1 1,1 0-1,0 1 0,-2 4 1,-1 3 77,-1 0-40,1 0 0,0 1 0,1-1 0,1 1 0,0 0 0,0 0 0,1 0 0,0 0 0,1 20 0,1-29-67,-1 0 1,0 0-1,0-1 0,1 1 1,-1 0-1,1 0 1,-1-1-1,1 1 0,0 0 1,0-1-1,0 1 1,-1-1-1,2 1 1,-1-1-1,0 0 0,0 1 1,0-1-1,1 0 1,-1 0-1,0 0 1,1 0-1,-1 0 0,1 0 1,0 0-1,-1 0 1,1-1-1,0 1 0,-1 0 1,1-1-1,3 1 1,-1 0-92,0-1 0,0 1 0,0-1 1,0 0-1,0 0 0,0 0 0,0-1 0,0 1 1,0-1-1,0 0 0,0 0 0,0-1 1,6-2-1,-5 1-249,0-1 0,0 0-1,0 0 1,-1 0 0,1-1 0,-1 1 0,0-1 0,-1 0 0,1 0 0,4-9 0,23-57-3960,-29 64 3864,21-59-4391,-10 3-1384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19:53.9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70 1 8586,'0'0'11957,"-12"9"-11267,5-3-589,3-4-63,1 0-1,-1 1 1,1 0-1,-1 0 1,1 0-1,0 0 1,0 0-1,0 1 1,1-1-1,-1 1 1,1-1-1,0 1 1,0 0-1,0 0 1,1 0-1,-1 1 1,1-1-1,0 0 1,0 0-1,0 1 1,0 6-1,1 13 71,1 1-1,1-1 0,1 1 0,8 31 1,12 38 41,12 39-2140,-34-128 648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19:54.3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0 4689,'0'0'15555,"150"203"-15019,-139-143-223,-11 4-17,0-1-184,-17-2-104,-12-3-8,-11-6-216,-6-9-817,5-11-3568,12-15-5865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19:56.8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23 5841,'0'0'12422,"10"0"-11688,397 0-117,-404 1-880,-1-1 1,0 0 0,1 0 0,-1-1-1,0 1 1,1 0 0,-1-1 0,0 1 0,0-1-1,0 0 1,1 0 0,-1 1 0,0-2-1,0 1 1,2-1 0,4-12-4282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19:57.1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59 0 9450,'0'0'8610,"115"84"-8002,-92-47-160,-17 7-64,-6 5-112,0 0 0,-29-3-176,-11 1-96,-12-1-216,5-12-1216,13-16-3601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0:01.2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320 117 6345,'0'0'10107,"3"-16"-8375,1-2-1222,-1 11-237,-1-1-1,0 0 1,-1-1 0,0 1 0,0 0-1,-1-8 1,0 15-234,0 0 0,0 1 0,0-1 0,-1 1 0,1-1 0,0 1 0,0-1 0,-1 1 0,1-1 1,0 1-1,-1-1 0,1 1 0,0 0 0,-1-1 0,1 1 0,-1-1 0,1 1 0,0 0 0,-1-1 0,1 1 0,-1 0 0,1 0 0,-1-1 0,1 1 0,-1 0 0,1 0 0,-1 0 0,0 0 0,-19-4 125,15 4-81,-9-2-47,-1 1 0,1 1 0,-1 0 1,1 1-1,-1 1 0,1 0 0,0 0 0,0 2 0,-26 9 1,31-9-14,1 0 0,-1 1 1,1 0-1,1 0 0,-1 1 1,1 0-1,0 0 0,0 1 1,1 0-1,0 0 1,0 0-1,0 1 0,1 0 1,1 0-1,-1 0 0,-4 13 1,5-8 2,1 0-1,0 0 1,1 0 0,1 1 0,0-1-1,0 1 1,2 15 0,0-2-15,0-17-25,0-1 1,0 1-1,1-1 0,1 1 0,-1-1 1,2 0-1,-1 0 0,1 0 0,1 0 1,-1-1-1,2 1 0,-1-1 0,1-1 1,0 1-1,1-1 0,-1 0 0,1 0 0,1-1 1,-1 0-1,1 0 0,0-1 0,1 0 1,-1 0-1,1-1 0,0 0 0,0-1 1,0 0-1,1 0 0,-1-1 0,1 0 0,-1-1 1,1 0-1,17-1 0,-24 0-42,-1 0-1,1 0 1,-1-1 0,1 0-1,-1 1 1,1-1 0,-1 0-1,0 0 1,1 0 0,-1-1-1,0 1 1,0-1-1,0 1 1,0-1 0,0 1-1,0-1 1,0 0 0,1-2-1,1-1-91,-1-1-1,0 1 1,0 0 0,0-1-1,-1 0 1,0 1-1,2-10 1,0-5-119,0-1 0,-2 0 0,0-33 0,-2 25 975,0 28 417,0 16-645,0 28-154,0 9-321,0-17-6224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0:01.6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21 11987,'0'0'5033,"156"-20"-8082,-115 20-2672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0:01.9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47 131 9898,'0'0'7632,"9"1"-7294,-2-1-227,1 1-193,1-1-1,0 0 1,0 0-1,0-1 0,17-3 1,-24 3 18,0 1 1,0-1-1,1 0 0,-1 0 1,0 0-1,0 0 1,0-1-1,0 1 0,0 0 1,0-1-1,-1 1 1,1-1-1,0 0 1,-1 0-1,1 1 0,-1-1 1,0 0-1,0 0 1,1 0-1,-1-1 0,0 1 1,-1 0-1,1 0 1,0-1-1,-1 1 1,1 0-1,-1 0 0,0-1 1,0 1-1,0-4 1,0 2 5,0 0 0,0 0 1,0 0-1,0-1 0,-1 1 1,0 0-1,0 1 0,0-1 0,0 0 1,-3-5-1,3 7 88,-1 1 0,1-1 0,-1 1 1,1-1-1,-1 1 0,0-1 0,1 1 0,-1 0 0,0 0 0,0 0 0,0 0 0,0 0 1,0 0-1,0 0 0,0 1 0,0-1 0,-1 1 0,1 0 0,0-1 0,0 1 1,-3 0-1,-1 0 204,0 0 0,-1 0 1,1 0-1,0 0 0,0 1 1,-1 0-1,1 0 1,0 1-1,0 0 0,0 0 1,-10 6-1,13-6-144,0 0-1,0 0 1,0 1 0,1-1-1,-1 1 1,1 0 0,0 0-1,0 0 1,0 0-1,0 0 1,1 0 0,-1 1-1,1-1 1,0 0 0,-1 1-1,2-1 1,-1 1 0,0 0-1,1-1 1,0 1 0,-1-1-1,2 6 1,-2-3-22,1-1 1,0 1-1,1 0 0,-1 0 0,1-1 1,0 1-1,1 0 0,2 6 0,-3-10-64,0 0 0,1 0 0,0 0 0,-1 0 0,1 0 0,0-1 0,0 1 0,0 0 0,0-1 0,0 0 0,1 1 0,-1-1 0,0 0 0,1 0 0,-1-1 0,0 1 0,1 0 0,-1-1 0,1 1 0,-1-1 0,1 0 0,3 0 0,5 1-303,0 0 0,1-1 0,19-2 0,-26 1-132,0 0 0,0 0 0,0-1 0,0 1 0,0-1 0,0 0 0,0-1 0,-1 1-1,1-1 1,5-4 0,17-18-5367,-13 1-3395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0:02.3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52 1 10922,'0'0'8718,"-5"24"-7947,-19 81-307,23-98-435,0-1 0,0 1-1,1 0 1,-1-1 0,1 1-1,1 0 1,-1-1 0,1 1 0,1-1-1,-1 1 1,1-1 0,0 1 0,0-1-1,1 0 1,0 0 0,0 0-1,4 6 1,11 22 24,-14-21-707,9 18 2034,-5-18-3829,2-9-5016</inkml:trace>
  <inkml:trace contextRef="#ctx0" brushRef="#br0" timeOffset="1">0 180 9826,'0'0'8338,"70"-23"-8482,-24 23-1352,-11 0-1377,-6 0-3552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05.7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1 200 4865,'196'-26'8970,"-205"43"-7522,4 6 209,2 6-761,3-3-352,0 0-264,0-6-136,0-5-144,11-7-72,4-8-648,5 0-1433,0-8-1815,-5-13-3634</inkml:trace>
  <inkml:trace contextRef="#ctx0" brushRef="#br0" timeOffset="1">214 0 10122,'0'0'2929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0:02.8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 3993,'0'0'13213,"-1"6"-11894,-1 25-713,2 1 0,1-1 0,1 0 0,12 56 0,0 2-339,-13-48-1383,-1-32-2113,0-27-193,0-13-1542,0-3-1406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0:03.1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54 6121,'0'0'9442,"10"-10"-8871,33-26 27,-41 35-562,-1 0 1,1 0-1,0 0 1,0 0-1,0 1 1,0-1-1,0 1 1,0-1-1,0 1 1,0-1-1,0 1 1,0 0-1,0 0 1,0 0-1,0 1 1,0-1-1,0 0 1,0 1-1,0-1 1,0 1 0,-1 0-1,1-1 1,0 1-1,0 0 1,0 0-1,-1 0 1,1 0-1,0 1 1,-1-1-1,1 0 1,2 4-1,1 1 41,0 0-1,0 1 1,0-1 0,-1 1-1,6 14 1,-7-12-22,0 0 1,0 0-1,-1 1 1,-1-1-1,0 1 1,0-1-1,-1 1 0,-1 13 1,1 0 106,-1-20-124,1 0 0,-1 1-1,0-1 1,0 0-1,0 0 1,0 0-1,0 0 1,-1 0 0,1 0-1,-1-1 1,0 1-1,0 0 1,0-1 0,-4 4-1,4-4-124,0 0 1,0 0-1,0-1 1,-1 1-1,1-1 0,0 0 1,-1 1-1,-3 0 0,4-1-170,0-1 1,1 0-1,-1 1 0,1-1 0,-1 0 0,1 0 0,-1 0 0,1 0 0,-1 0 0,1-1 1,-1 1-1,0 0 0,1-1 0,-1 1 0,-1-2 0,-3-3-4124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0:03.6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116 2 5113,'0'0'12329,"-6"0"-11399,0-1-890,3 1 88,0 0-1,0-1 1,-1 1 0,1 1 0,0-1-1,0 0 1,-1 1 0,1-1 0,0 1-1,0 0 1,0 0 0,0 1-1,0-1 1,0 0 0,0 1 0,1 0-1,-4 2 1,2 0-39,0 1 0,0 0-1,0 0 1,0 0 0,1 1-1,0-1 1,0 1 0,1-1 0,0 1-1,0 0 1,-3 11 0,3 1-1,0 0 0,1 32 0,1-36-58,0-13-37,0 0 0,1 0 0,-1 1 1,0-1-1,1 0 0,-1 0 0,1 0 0,0 0 0,-1 0 0,1 1 1,0-1-1,-1-1 0,1 1 0,0 0 0,0 0 0,0 0 0,0 0 1,0 0-1,0-1 0,0 1 0,0-1 0,0 1 0,1-1 0,-1 1 0,0-1 1,0 1-1,0-1 0,1 0 0,-1 0 0,0 0 0,0 1 0,1-1 1,-1 0-1,3-1 0,-2 1-95,1 0 0,0 0-1,-1 0 1,1 0 0,-1-1 0,1 1 0,-1-1 0,1 0-1,-1 0 1,1 0 0,-1 0 0,1 0 0,-1 0 0,0-1-1,0 1 1,0-1 0,3-2 0,-1-2-421,0 0-1,0 0 1,-1-1-1,0 0 1,0 0-1,0 0 1,-1 0 0,3-14-1,-1-33 3620,-4 57-2435,0 9-369,0 1-1,1 0 0,1-1 0,-1 1 1,2-1-1,4 14 0,-6-23-363,0 0-1,0 0 1,0-1-1,1 1 1,-1 0-1,1-1 1,0 0-1,0 1 1,0-1-1,0 0 1,0 0-1,0 0 1,0 0-1,1 0 1,-1 0-1,1-1 1,-1 1-1,1-1 1,0 0-1,-1 0 1,1 0-1,0 0 1,0 0-1,0-1 1,0 1-1,0-1 1,0 0-1,0 0 1,0 0-1,0 0 1,0 0-1,0-1 1,-1 1-1,5-2 1,-5 2-359,0-1 1,0 0-1,0 1 1,-1-1-1,1 0 1,0 0-1,0 0 1,-1-1-1,1 1 1,0 0-1,-1-1 1,1 1-1,-1-1 1,0 1-1,1-1 1,-1 1 0,0-1-1,1-3 1,6-20-8970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0:05.5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9114,'0'0'8738,"18"119"-8370,-12-102-240,-6-8-56,0-3-72,5-3-544,-5 5-6242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0:05.9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0 168 9914,'0'-167'1801,"0"170"-4226,0 8-6057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0:06.2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 10018,'0'0'7398,"1"18"-7085,5 58-86,-6-72-209,0 0 0,1 0 0,0 0 1,0 0-1,0-1 0,0 1 0,0 0 0,1-1 1,0 1-1,4 6 0,-5-8-2,-1-2-48,0 0 0,1 1 1,-1-1-1,0 0 0,0 0 0,1 1 0,-1-1 1,0 0-1,1 0 0,-1 1 0,0-1 1,1 0-1,-1 0 0,0 0 0,1 0 1,-1 1-1,1-1 0,-1 0 0,0 0 0,1 0 1,-1 0-1,1 0 0,-1 0 0,0 0 1,1 0-1,-1 0 0,1 0 0,-1-1 1,0 1-1,1 0 0,-1 0 0,0 0 0,1 0 1,-1 0-1,0-1 0,1 1 0,-1 0 1,0 0-1,1-1 0,-1 1 0,0 0 1,1 0-1,-1-1 0,0 1 0,0 0 0,0-1 1,1 1-1,-1 0 0,0-1 0,0 0 1,4-7-483,-1-1 0,0 1 1,-1-1-1,2-11 0,-3 14 375,0-1-1,0 0 1,1 1-1,0 0 0,0-1 1,1 1-1,0 0 1,0 0-1,0 0 1,6-6-1,-8 11 198,0-1 0,0 1-1,0 0 1,0 0 0,0 1 0,0-1-1,0 0 1,1 0 0,-1 0 0,0 1-1,1-1 1,-1 1 0,1-1 0,-1 1-1,0 0 1,1-1 0,-1 1 0,1 0-1,-1 0 1,1 0 0,-1 0 0,1 0-1,-1 0 1,1 1 0,-1-1 0,1 0 0,-1 1-1,0-1 1,1 1 0,-1-1 0,3 2-1,-2-1-77,-1 1-1,1-1 1,0 0-1,-1 1 1,1-1-1,0 1 1,-1-1-1,0 1 0,1 0 1,-1-1-1,0 1 1,0 0-1,0 0 1,0 0-1,0 0 1,-1 0-1,1 0 0,0 0 1,-1 0-1,0 0 1,1 3-1,-1 3-2826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0:06.5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70 1 11402,'0'0'7727,"-11"13"-7577,-36 42-77,46-53-71,0-1 1,0 1-1,0 0 0,0-1 0,0 1 1,0 0-1,0 0 0,0-1 0,0 1 1,1 0-1,-1 0 0,1 0 0,0 0 1,-1 0-1,1 0 0,0 0 1,0 0-1,0 0 0,1 0 0,-1 0 1,0 0-1,1 0 0,0 2 0,1-1-13,0 1 0,1-1 0,-1 0 0,1 0 0,-1 0 0,1 0 0,0 0 0,5 3 0,14 16-80,-21-20 79,1 0 1,-1 0-1,0 0 1,0 1-1,0-1 0,0 0 1,0 1-1,-1-1 1,1 0-1,-1 1 0,0-1 1,1 1-1,-1-1 1,0 1-1,0-1 0,-1 0 1,1 1-1,0-1 0,-2 5 1,1-5-188,-1 0 1,1 0 0,-1 0-1,1 0 1,-1 0-1,0-1 1,1 1 0,-1 0-1,0-1 1,0 0-1,0 1 1,-1-1-1,1 0 1,0 0 0,0 0-1,-1 0 1,1-1-1,-5 2 1,-6-1-3678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0:55.3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1 360,'0'0'336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36.1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285 183 6633,'0'0'10809,"0"-1"-10756,-1 1 0,1-1 0,0 1 0,-1-1 0,1 1 0,0-1 0,-1 1 0,1-1 0,-1 1 0,1-1 0,-1 1 0,1 0 0,-1-1 0,1 1 0,-1 0 0,1-1-1,-1 1 1,0 0 0,0-1 0,-8 45 1149,5-29-1115,-2 0 0,0-1 0,-1 0 0,0 0 1,-1-1-1,0 0 0,-1 0 0,-1-1 0,0 0 0,-1 0 0,-16 13 0,-2-8-34,28-16-59,0-1 0,0 1 0,0-1 0,1 0 0,-1 1 0,0-1 0,0 0 0,0 1 0,0-1 0,0 0-1,0 0 1,1 0 0,-1 0 0,0 0 0,0 0 0,0 0 0,0 0 0,0 0 0,0 0 0,0-1 0,0 1 0,1 0-1,-1-1 1,0 1 0,0 0 0,0-1 0,1 1 0,-1-1 0,0 1 0,0-1 0,1 0 0,-1 1 0,0-1 0,0-1-1,-3-11-161,1-1-1,0 0 1,1 1 0,1-1-1,0 0 1,1 0-1,2-20 1,-2-3-193,2 22 246,0-1-1,1 1 1,1 0 0,0 1 0,1-1-1,1 1 1,0 0 0,11-18-1,-4 4-245,-11 25 329,-1-1 1,0 0-1,0 0 0,0 1 0,0-1 0,-1 0 1,1 0-1,-1 0 0,0-6 0,0 5 3,-1 4 33,1 0 0,0 1 0,-1-1-1,1 1 1,-1-1 0,1 1 0,-1-1-1,1 1 1,-1 0 0,0-1 0,1 1-1,-1 0 1,1-1 0,-1 1 0,0 0-1,1 0 1,-1-1 0,0 1 0,0 0 0,1 0-1,-1 0 1,0 0 0,1 0 0,-1 0-1,0 0 1,0 0 0,-27 1 313,22-1-144,-9 0 209,9-1-176,-1 1 0,0 0 0,1 1 1,-1-1-1,1 1 0,-9 3 0,13-4-162,0 1 0,1 0-1,-1 0 1,0 0 0,0 0-1,1 1 1,-1-1-1,1 0 1,-1 1 0,1-1-1,0 1 1,0-1-1,-1 1 1,1 0 0,0 0-1,0-1 1,0 1-1,1 0 1,-1 0 0,0 0-1,1 0 1,-1 0 0,1 0-1,-1 4 1,1-1 2,-1 0-1,1 0 1,0 1 0,0-1 0,0 0 0,0 0-1,1 1 1,0-1 0,0 0 0,1 0 0,0 0 0,-1 0-1,2 0 1,-1 0 0,5 7 0,2-2-25,0 0 0,0 0 0,1-1 0,19 15 0,-17-15-7,30 27-22,-1 1-1,-2 2 1,36 47 0,-73-83 301,13 12-1816,-10-15-1173,-4-11-941,-1-6-2811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36.9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1 1344,'0'0'18121,"0"5"-17590,0 28 195,-1 9-449,1 1 1,3-1-1,1 1 0,14 60 1,-1-63-1411,-13-29-1884,-11-32-127,-30-75-2552,25 47 962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06.6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198 60 1376,'0'0'15437,"-7"-9"-14155,-21-30-422,27 38-823,0 0 1,-1 0-1,1 0 1,-1 0-1,1 0 0,-1 0 1,1 0-1,-1 1 1,1-1-1,-1 0 1,0 1-1,1-1 1,-1 1-1,0 0 0,1 0 1,-1 0-1,0-1 1,0 1-1,1 1 1,-1-1-1,0 0 1,-2 1-1,0 0 11,0 1 1,0-1-1,1 1 1,-1 0-1,1 0 0,-1 0 1,-3 3-1,-1 2 0,0 0 1,0 1-1,1 0 0,0 1 1,1 0-1,-1 0 1,2 0-1,-1 0 0,2 1 1,-1 0-1,1 0 0,1 0 1,-1 1-1,2-1 1,0 1-1,0 0 0,1-1 1,0 1-1,0 0 0,2 0 1,1 13-1,-1-22-70,0 1 0,0-1 0,0 0 0,0 1 0,0-1 0,1 0 0,0 0 0,-1 0 0,1 0 0,0 0 0,0 0 0,0-1 0,0 1 0,0-1 0,0 1 0,0-1 0,0 0 0,1 0 0,-1 0 0,1 0 0,-1 0 0,1 0 0,-1-1 0,1 1 0,-1-1 0,1 0 0,-1 0 0,1 0 0,2 0 0,1 1-261,0-1 0,0 0 0,0-1 1,0 1-1,0-1 0,0-1 0,0 1 0,0-1 0,-1 0 1,1 0-1,9-5 0,-10 3-144,0 1 0,-1-1 1,1 0-1,-1-1 0,0 1 0,0-1 0,0 0 0,-1 0 1,1 0-1,-1 0 0,4-11 0,-5 9 593,0 0 0,0 1 0,-1-1 0,0 0-1,0 0 1,-1-10 1535,-1 18-1588,0-1-1,0 1 1,1-1 0,-1 1-1,0 0 1,0-1 0,0 1-1,0 0 1,1 0 0,-1 0-1,0 0 1,1 0 0,-1 0-1,1 0 1,-1 0 0,1 0-1,-1 0 1,1 0-1,0 0 1,-1 0 0,1 0-1,0 0 1,0 0 0,0 0-1,0 0 1,0 1 0,0-1-1,0 0 1,0 1 0,0 3 171,-4 217 1434,5-129-1419,-1-91-277,0 0-1,1 1 1,-2-1-1,1 0 0,0 1 1,0-1-1,-1 0 0,1 0 1,-1 1-1,0-1 1,0 0-1,1 0 0,-1 0 1,-1 0-1,1 0 0,0 0 1,0 0-1,-1 0 1,1-1-1,-1 1 0,-2 2 1,0-2 1,0 0 1,0-1 0,0 0 0,0 1-1,0-1 1,0-1 0,0 1-1,0 0 1,0-1 0,0 0-1,-5 0 1,6-1-30,0 1 0,0-1-1,-1 0 1,1 0 0,1 0-1,-1-1 1,0 1 0,0-1 0,0 1-1,1-1 1,-1 0 0,1 0-1,-1 0 1,1 0 0,0-1 0,0 1-1,0-1 1,0 1 0,0-1-1,1 0 1,-1 1 0,1-1 0,0 0-1,-2-4 1,1 1-377,0 0-1,0 0 1,0 0 0,1 0 0,-1-8-1,1 10-346,1 0 0,0 0 0,0 0 0,1 0-1,-1 0 1,1 0 0,0 1 0,1-7 0,13-12-5760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37.3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92 5313,'-2'-2'279,"1"0"1,-1 0-1,1-1 0,-1 1 1,1 0-1,0-1 0,0 1 1,0-1-1,0 1 0,0-1 1,1 1-1,-1-1 0,1 1 1,-1-4-1,2 4-120,-1 0 1,1 0-1,0 0 0,0 0 1,0 1-1,0-1 0,0 0 1,0 0-1,0 1 1,0-1-1,1 1 0,-1-1 1,1 1-1,-1 0 0,1-1 1,-1 1-1,1 0 0,0 0 1,0 0-1,2-1 0,2-1 118,0 0-1,0 1 0,1-1 0,0 1 1,-1 0-1,1 1 0,0-1 0,0 1 1,0 1-1,0-1 0,0 1 0,0 1 0,0-1 1,7 3-1,-12-2-243,0 0 0,0 0 1,0 1-1,-1-1 0,1 1 0,0-1 0,-1 1 0,0 0 1,1-1-1,-1 1 0,0 0 0,0 0 0,0 0 1,0 0-1,0 0 0,0 0 0,-1 0 0,1 0 1,-1 1-1,1-1 0,-1 0 0,0 0 0,0 0 0,0 4 1,0 3-5,1-1-1,-2 1 1,1-1 0,-1 1 0,-3 13 0,0-15-35,1 0 0,-1-1 0,0 1 0,0-1 0,-1 0 0,0 0 0,0 0 0,-1-1 0,1 0 0,-1 0 0,-11 7 0,1 1-2,-3-1 127,16-10-66,1-1-1,-1 0 1,0 1 0,1 0-1,0 0 1,-1 0 0,1 0-1,-3 3 1,4-4-33,1 0-1,0 0 1,-1 0 0,1 0 0,0 0 0,-1 1-1,1-1 1,0 0 0,0 0 0,0 0-1,0 0 1,0 0 0,0 1 0,0-1 0,1 0-1,-1 0 1,0 0 0,1 0 0,-1 0-1,0 0 1,1 0 0,-1 0 0,1 0 0,0 0-1,-1 0 1,1 0 0,1 1 0,6 8 221,0-1-1,0 1 1,1-2 0,0 0 0,1 0 0,-1 0 0,1-1 0,1-1 0,0 0-1,21 10 1,-20-12-553,0 0-1,0-1 1,0 0-1,0-1 0,0 0 1,20-1-1,-20-2-2908,0-6-2392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37.7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154 15 7578,'0'0'11175,"-7"-2"-10457,-6-1-316,1 0 1,-26-2-1,35 4-347,0 1-1,0 0 1,1 0-1,-1 0 1,0 0 0,0 0-1,0 0 1,0 1-1,1-1 1,-1 1 0,0 0-1,0 0 1,1 0 0,-1 0-1,1 1 1,-1-1-1,1 1 1,-1-1 0,1 1-1,0 0 1,0 0-1,-3 3 1,1 4 19,1-1 1,0 1-1,0 0 1,1 0-1,0 0 0,1 0 1,0 0-1,0 0 0,1 1 1,0-1-1,1 0 1,1 10-1,-1-17-71,-1 1 0,1 0-1,0 0 1,0-1 0,0 1 0,0 0 0,0-1-1,1 0 1,-1 1 0,1-1 0,0 0 0,-1 1 0,1-1-1,0 0 1,0 0 0,0-1 0,1 1 0,-1 0-1,0-1 1,1 1 0,-1-1 0,1 0 0,-1 0-1,1 0 1,3 1 0,4 1-158,1-1 1,-1 0-1,1 0 0,0-1 1,14-1-1,-22 0-17,-1 0 0,1-1 1,-1 1-1,1-1 0,-1 1 0,0-1 0,1 0 0,-1 0 0,0 0 1,0 0-1,0-1 0,0 1 0,0 0 0,0-1 0,0 0 1,0 1-1,0-1 0,-1 0 0,1 0 0,-1 0 0,1 0 1,-1 0-1,0 0 0,0-1 0,0 1 0,0 0 0,0-1 1,0 1-1,0-4 0,2-7-487,-1-1 0,0 1 0,-1 0 0,0-19 2549,0 35-1652,-1-1 0,1 0 0,0 0 0,-1 1-1,0-1 1,0 0 0,0 1 0,0-1 0,0 1 0,0-1 0,-1 4 0,0-5-254,1 0 0,0 0 0,-1 0 0,1 0 0,0 0 0,0 0 0,-1 0 0,1 1 0,0-1 0,0 0 0,0 0 0,0 0 0,0 0 0,1 0 0,-1 0 0,0 0 0,0 0 0,1 0 0,-1 0 0,1 0 0,-1 0 0,1 0 0,-1 0 0,1 0 0,0 0 0,-1 0 0,1 0 0,0 0 0,0-1 0,-1 1 0,1 0 0,0-1 0,0 1 0,0 0 0,0-1 0,0 1 0,0-1 0,0 0 0,0 1 0,0-1 0,0 0 0,0 0 0,2 1 0,36 0-4896,-26-1-1286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40.1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41 10338,'0'0'7138,"8"-7"-6350,25-20-80,-33 27-682,1-1 0,0 0 0,0 1-1,-1-1 1,1 1 0,0-1 0,0 1 0,0-1-1,0 1 1,0-1 0,0 1 0,0 0 0,0 0-1,0-1 1,0 1 0,0 0 0,0 0 0,0 0 0,0 0-1,0 0 1,0 0 0,0 1 0,0-1 0,0 0-1,0 0 1,0 1 0,0-1 0,0 1 0,0-1 0,0 1-1,-1-1 1,1 1 0,0-1 0,0 1 0,0 0-1,-1-1 1,1 1 0,0 1 0,2 2 24,-1-1 1,0 1-1,0 0 1,0 0-1,-1 0 1,2 7-1,-2-9-22,3 17 143,-1 1 0,0-1 0,-1 31 0,-1-29-65,0 1 1,8 35-1,-7-50-10,1-7-71,1-17-120,-1-27-193,-3-69-345,1 112 637,-1-1-1,1 0 0,-1 1 0,1-1 0,0 0 0,-1 1 0,1-1 1,0 1-1,0-1 0,0 1 0,0 0 0,0-1 0,1 1 0,-1 0 1,0 0-1,1 0 0,-1 0 0,1 0 0,-1 0 0,1 0 0,-1 0 1,1 0-1,0 1 0,-1-1 0,1 1 0,0-1 0,-1 1 1,1 0-1,0 0 0,0 0 0,-1-1 0,1 2 0,2-1 0,-2 0 5,1-1 0,0 1 1,-1 0-1,1 0 0,0 1 0,-1-1 0,1 1 0,-1-1 0,1 1 0,-1 0 0,1 0 0,-1 0 0,1 0 0,-1 0 0,0 0 0,0 1 0,1-1 0,-1 1 0,0 0 0,0-1 0,-1 1 0,4 4 0,-1 3-4,-1 0 0,0 0 0,0 1 0,-1-1 0,-1 1 0,0-1 0,1 17 0,-2-25-906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40.4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1168,'0'0'19388,"23"174"-18675,-11-131-329,-7 0-184,1-5 80,6-3-272,-6-7 40,-6-4-48,0-4-224,11-9-312,-11-5-753,12-6-1359,-7 0-1761,1-17-4465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40.8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126 0 11378,'0'0'9248,"-17"8"-9024,-54 29 16,68-35-216,0 0 0,0 1 0,0-1 0,1 1 0,-1-1 0,1 1 0,0 0-1,0 0 1,0 0 0,0 0 0,0 0 0,1 1 0,-1-1 0,1 0 0,0 1 0,0-1 0,0 1 0,1-1 0,-1 1 0,1 0 0,0-1 0,0 1 0,0 0 0,0-1 0,1 1 0,1 4 0,-1 10 89,-1-14-85,0 0-1,0 0 1,0 0-1,0 0 1,1 1-1,0-1 1,0 0-1,0-1 1,1 1 0,-1 0-1,1 0 1,2 4-1,1-2 3,0-1 0,0 0 0,0 0 0,1 0 0,-1-1 0,10 5 0,3 3-21,1-1 0,1-1 0,0-1 1,0-1-1,32 9 0,-47-16-261,5 2 205,-8 5-3095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43.4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292 126 5553,'0'0'10782,"-4"-10"-9411,1 1-1275,-1-2 431,0-1 0,-1 1 1,-10-16-1,13 24-438,0-1 0,0 1-1,0 0 1,-1 1 0,1-1-1,-1 0 1,0 1-1,1-1 1,-1 1 0,-1 0-1,1 0 1,0 0 0,0 0-1,-1 1 1,1-1-1,-1 1 1,1 0 0,-5-1-1,3 1-60,0 1 1,-1-1-1,1 1 0,0 0 0,-1 0 0,1 1 1,-1-1-1,1 1 0,0 1 0,0-1 0,0 1 1,0 0-1,0 0 0,0 0 0,-9 6 0,6-2 17,1 1 0,0 0-1,0 0 1,0 1 0,1-1 0,1 2-1,-1-1 1,-4 10 0,3-6-13,1 2 0,0-1 1,1 1-1,1 0 0,0 0 1,1 0-1,0 0 0,1 1 0,1-1 1,0 1-1,1 0 0,0-1 1,4 16-1,-4-26-64,1-1 1,0 1-1,1-1 1,-1 1-1,1-1 0,-1 1 1,1-1-1,0 0 1,0 0-1,0 0 0,1 0 1,-1 0-1,1 0 1,0-1-1,0 1 1,0-1-1,0 0 0,0 0 1,0 0-1,0 0 1,1 0-1,-1-1 0,1 1 1,-1-1-1,1 0 1,0 0-1,-1-1 0,1 1 1,0-1-1,0 0 1,-1 0-1,1 0 1,0 0-1,0 0 0,-1-1 1,1 0-1,0 0 1,-1 0-1,1 0 0,-1 0 1,1-1-1,-1 0 1,0 1-1,1-1 0,-1-1 1,0 1-1,0 0 1,-1-1-1,1 1 1,0-1-1,-1 0 0,0 0 1,4-5-1,-2 0-142,1 0-1,-1 0 1,0-1-1,-1 0 1,0 0 0,-1 0-1,3-13 1,-2-2 333,-1-42 0,-2 66 137,0 23 369,0-5-495,1 0-1,1 0 0,1-1 1,0 1-1,1-1 1,1 1-1,14 31 1,-16-42-235,-1-1 0,2 0 0,-1 0 0,1-1 0,0 1 0,0-1 0,0 0 1,1 0-1,0 0 0,0 0 0,0-1 0,1 0 0,-1 0 0,1 0 1,0-1-1,0 0 0,0 0 0,1-1 0,-1 1 0,0-1 0,1-1 1,0 1-1,12 0 0,11-1-3561,-6-1-4280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44.5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79 1 9482,'0'0'10240,"-10"11"-9695,4-4-450,1-2-32,1 0 0,-1 0 0,1 1 0,0 0 1,0 0-1,0 0 0,1 0 0,0 1 0,1-1 0,-1 1 0,1 0 1,0-1-1,-1 9 0,-4 47 149,2 0-1,2 0 1,4 0 0,10 78 0,-7-116-199,1-1 1,2 0 0,0 0 0,17 34-1,-17-42-29,1-1 1,0-1-1,1 1 0,1-2 0,0 1 0,0-1 0,23 19 0,-28-28-53,-1 1 1,1-2-1,0 1 0,0 0 0,0-1 0,0 0 1,0 0-1,0-1 0,10 2 0,12 0-3584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45.0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1 5601,'0'0'9730,"12"110"-9730,-12-93-360,-12-2-704,-5-10-1641,-6-2-7977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45.6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9738,'0'0'9698,"4"18"-8948,5 26-476,42 177 907,-41-172-1146,-8-36-49,0 0 1,1 0 0,7 17 0,-10-30 1,0 0 0,0 0 0,0 0-1,0 0 1,0 1 0,0-1-1,0 0 1,0 0 0,0 0 0,0 0-1,0 1 1,0-1 0,0 0 0,0 0-1,0 0 1,0 0 0,1 0 0,-1 1-1,0-1 1,0 0 0,0 0 0,0 0-1,0 0 1,0 0 0,1 0 0,-1 0-1,0 0 1,0 0 0,0 0 0,0 1-1,0-1 1,1 0 0,-1 0 0,0 0-1,0 0 1,0 0 0,0 0 0,1 0-1,-1 0 1,0 0 0,0 0 0,0 0-1,0 0 1,0 0 0,1 0 0,-1-1-1,0 1 1,0 0 0,0 0 0,0 0-1,0 0 1,1 0 0,-1 0-1,0 0 1,0 0 0,0 0 0,0-1-1,0 1 1,0 0 0,0 0 0,1 0-1,-1 0 1,7-18-531,3-29-160,-9 42 593,0-3 69,0 2-13,0-1 1,1 1-1,-1 0 1,1 0-1,0 0 1,6-12-1,-6 17 45,-1-1 0,1 0 0,0 0 0,0 1 0,-1-1 0,1 1 0,0-1 0,0 1 0,0 0 0,1 0 0,-1 0 0,0 0 0,0 0 0,1 1 0,-1-1 0,0 0 0,1 1 0,-1 0 0,1 0 0,-1 0 0,5 0 0,-5 0 18,-1 0-1,0 1 0,1-1 0,-1 1 0,0-1 1,1 1-1,-1-1 0,0 1 0,0 0 0,0 0 0,1 0 1,-1-1-1,0 1 0,0 0 0,0 0 0,0 0 1,0 1-1,-1-1 0,1 0 0,0 0 0,0 0 1,-1 1-1,1-1 0,-1 0 0,1 1 0,-1-1 1,0 0-1,1 1 0,-1-1 0,0 1 0,0 2 1,2 54 415,-3-43-338,1-7-48,0 0 1,-1-1 0,0 1-1,-1 0 1,1 0 0,-1-1 0,-1 1-1,1-1 1,-1 0 0,-1 0 0,0 0-1,1 0 1,-2 0 0,1-1 0,-1 0-1,0 0 1,0 0 0,-1 0-1,0-1 1,0 0 0,0 0 0,-12 6-1,15-9-89,1-1-1,0 0 0,0 0 1,0 0-1,-1 0 0,1 0 0,0-1 1,-1 1-1,1-1 0,-1 1 0,1-1 1,-1 0-1,1 0 0,-1 0 1,1 0-1,-1 0 0,1-1 0,0 1 1,-1-1-1,-4-1 0,4 0-557,-1 0 0,1 0 0,0-1-1,0 1 1,0-1 0,0 0 0,1 1 0,-1-1-1,1 0 1,-1-1 0,1 1 0,-2-4-1,-7-13-6487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47.9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82 0 8738,'0'0'7842,"-23"73"-7730,17-53-112,0 0-72,-11 0-681,5-5-1959,-5-4-7178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06.9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73 1 3977,'0'0'14955,"-61"98"-14187,53-55-192,5-5-200,3-4-144,0-5-72,8-8-87,13-7-73,2-8-73,14-6-647,-5 0-1432,-6-20-3729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48.5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93 1 10970,'0'0'9122,"-92"133"-8458,92-99-295,0-5-113,6 0-112,17-6-136,6-3-8,0-5-48,0-6-497,11-9-647,-5 0-3137,-6 0-3760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48.8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 0 10362,'0'0'5425,"5"101"-5673,-5-83-904,-17-4-1208,0-8-7563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49.2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267 43 10138,'0'0'9477,"-28"-9"-8812,-90-21-45,115 29-577,-1 0 0,0 0 0,0 1 0,0-1 0,1 1 0,-1 0 0,0 1 0,0-1 0,0 1 0,1-1-1,-1 1 1,0 0 0,1 0 0,-1 1 0,1-1 0,-1 1 0,1 0 0,-1 0 0,1 0 0,0 0-1,0 0 1,0 1 0,0-1 0,-4 6 0,4-2 11,-1-1 1,1 1-1,0 0 1,0 0-1,1 0 0,0 0 1,0 1-1,0-1 1,1 1-1,-1 8 0,1-11-47,1 1-1,0-1 0,-1 1 0,2-1 0,-1 1 0,0-1 0,1 0 1,0 1-1,0-1 0,1 1 0,-1-1 0,1 0 0,0 0 0,0 0 1,0 0-1,0 0 0,6 6 0,-5-6-41,1-1-1,0 0 1,1 0 0,-1 0-1,0 0 1,1-1 0,-1 1-1,1-1 1,0 0 0,0-1-1,0 1 1,0-1 0,0 0-1,0 0 1,6 0 0,-3 0-215,1-1 0,-1 1 0,1-2 1,-1 1-1,15-3 0,-19 2 35,-1 0 0,1-1 0,-1 1-1,1-1 1,-1 1 0,0-1 0,0 0-1,0-1 1,0 1 0,0 0 0,0-1 0,-1 0-1,1 1 1,-1-1 0,0 0 0,3-4 0,4-9-1303,-1 0 0,0 0 0,-1-1 0,5-19 0,0-14-4211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49.6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42 4961,'0'0'15491,"-7"-10"-14684,2 2-724,4 6-51,0 0 0,0 0 0,0 0-1,-1 0 1,1 1 0,0-1 0,-1 0 0,1 1 0,-1-1 0,1 1 0,-1-1 0,-3-1 0,5 3-23,-1 1 1,1-1-1,0 0 0,-1 0 1,1 1-1,0-1 1,-1 0-1,1 1 0,0-1 1,-1 0-1,1 1 1,0-1-1,0 0 1,-1 1-1,1-1 0,0 1 1,0-1-1,0 0 1,0 1-1,0-1 0,-1 1 1,1-1-1,0 1 1,0-1-1,0 0 1,0 1-1,-2 33 306,4 2-89,0-1 0,15 69 1,29 67-87,-19-78-144,-16-54-432,7 27 23,-14-21-7037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50.0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0 10658,'0'0'9154,"133"162"-8762,-115-98-120,-12 2-120,-6 1 16,0-7-160,0-5 48,-24-6-56,1-11-216,-23-6-616,6-9-2048,5-14-4538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54.2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 7298,'0'0'11094,"0"8"-10359,0 24-193,-2 1 26,2 0 1,8 56-1,-6-75-525,4 17 29,-6-30-71,0 0-1,0 0 0,1-1 1,-1 1-1,0 0 1,0 0-1,1-1 1,-1 1-1,0 0 1,1 0-1,-1-1 1,1 1-1,-1 0 1,1-1-1,-1 1 1,1-1-1,0 1 1,-1-1-1,1 1 1,0-1-1,-1 1 1,1-1-1,0 1 1,0-1-1,-1 0 0,2 1 1,-1-15-230,-1-168-1510,1 181 1734,-1 0 1,0 0 0,1 0 0,-1 0 0,1 0 0,-1 0 0,1 0 0,0 0 0,-1 0 0,1 0 0,0 1-1,0-1 1,0 0 0,0 1 0,-1-1 0,1 0 0,0 1 0,0-1 0,0 1 0,0-1 0,0 1-1,0 0 1,0-1 0,1 1 0,-1 0 0,0 0 0,0 0 0,0 0 0,0 0 0,0 0 0,0 0 0,0 0-1,2 1 1,2-1-301,-1 0 0,0 0 0,1 1 0,-1 0-1,0 0 1,1 0 0,-1 0 0,5 3 0,8 8-3527,-5-2-1670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54.6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41 5825,'0'0'13515,"9"2"-13280,-4-1-220,-3 0-16,0-1 1,-1 1-1,1 0 1,0-1-1,0 0 1,0 1-1,0-1 1,0 0-1,-1 0 1,1 0-1,0 0 1,0 0-1,0-1 0,0 1 1,0 0-1,0-1 1,-1 1-1,1-1 1,0 0-1,0 0 1,-1 0-1,1 0 1,-1 0-1,1 0 1,2-2-1,3-6-138,-6 8 124,0 0 1,0-1 0,0 1-1,0 0 1,0 0 0,0-1 0,-1 1-1,1 0 1,0-1 0,-1 1-1,1-1 1,-1 1 0,1-1-1,-1 1 1,0-1 0,0-2-1,0 4 70,1 8 224,3 9-274,17 71 631,0-32-3134,-16-47-1824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58.3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0 11642,'0'0'7918,"-1"3"-7604,0 3-225,0 0 0,1 0 0,0 1 0,0-1 0,0 0 0,1 0 0,0 0 0,0 0 0,3 7 0,2 23 98,7 71-283,-7-150-732,-5 29 737,1 1 0,0 0 0,1 0 0,0 0 0,1 1-1,0-1 1,1 1 0,0 0 0,13-20 0,-17 31 95,1-1 0,-1 1 0,1 0 0,0-1 0,0 1 0,-1 0 0,1 0 1,0 0-1,0 0 0,0 1 0,0-1 0,0 1 0,0-1 0,0 1 0,0-1 0,0 1 0,1 0 0,-1 0 0,0 0 0,0 0 0,0 1 0,0-1 0,0 0 0,0 1 1,0 0-1,0-1 0,0 1 0,0 0 0,2 1 0,-2-1-310,0 0 0,-1 0 0,1 0 0,0 1 0,-1-1 0,0 0 0,1 0-1,-1 1 1,0-1 0,0 1 0,1-1 0,0 3 0,3 7-5407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58.7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 1 11843,'0'0'4278,"9"13"-4148,30 42-23,-38-53-96,0 0 1,0-1-1,0 1 0,0 0 0,0 0 0,-1-1 1,1 1-1,-1 0 0,1 0 0,-1 0 1,1 0-1,-1 0 0,0 0 0,0 0 0,0 0 1,0 0-1,-1 0 0,1 0 0,0 0 1,-1 0-1,1 0 0,-1-1 0,0 1 0,0 0 1,-1 2-1,-1 0 97,0 0 1,-1 0 0,1-1-1,-1 1 1,0-1-1,0 0 1,-6 3-1,-5 5 630,-2 3 257,16-13-789,15-1-32,83-7 125,-64 3-210,-14 3-212,-19 1 62,1 1-1,-1-1 1,0 0-1,0 0 1,0 0-1,0 0 1,0 0-1,0 0 1,0 0-1,1 0 1,-1 0-1,0 0 1,0 0-1,0 0 1,0 0-1,0 0 1,1 0-1,-1 0 1,0 0-1,0 0 1,0 0-1,0 0 0,0 0 1,0 0-1,1 0 1,-1 0-1,0 0 1,0 0-1,0 0 1,0-1-1,0 1 1,0 0-1,0 0 1,0 0-1,1 0 1,-1 0-1,0 0 1,0 0-1,0 0 1,0-1-1,0 1 1,0 0-1,0 0 1,0 0-1,0 0 0,0 0 1,0 0-1,0-1 1,0 1-1,0 0 1,0 0-1,0 0 1,0 0-1,0 0 1,0 0-1,0-1 1,0 1-1,0 0 1,0 0-1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53.3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41 144,'0'0'19079,"9"-3"-17840,78-12-262,135-4 0,92 15-1159,-207 5 285,-106-1-121,-8 0-450,-67 6-3747,34 2-1819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07.3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1 426 8066,'0'0'3906,"25"-28"-3837,78-90-51,-96 110-14,-1 0 0,1-1 0,-2 0 0,1 0 0,-1 0 0,-1-1 0,6-13 1,-9 14 33,1 1 0,-1 0 0,0-1 0,-1 1 0,0-15 0,-1-1 182,1 17 6,0-1 0,0 1 0,-1 0 0,0 0 1,0 0-1,-1 0 0,0 0 0,-3-9 0,4 14-82,0 0 0,-1 0 0,1 0 0,-1 0 0,0 0 1,0 0-1,0 0 0,1 0 0,-2 0 0,1 1 0,0-1 0,0 1 0,0 0 0,-1-1 0,1 1 0,-1 0 0,1 1 1,-1-1-1,1 0 0,-1 1 0,1-1 0,-1 1 0,0 0 0,1 0 0,-5 0 0,5 0-69,-1 0 0,1 0-1,-1 1 1,1-1 0,0 1 0,-1-1-1,1 1 1,0 0 0,-1 0-1,1 0 1,0 0 0,0 0 0,0 1-1,0-1 1,0 1 0,0-1 0,-2 4-1,0-1 24,1 0-1,0 0 0,0 1 0,1-1 1,-1 1-1,1 0 0,-3 9 0,0 5 105,1 0 0,1-1 0,-1 33 1,1-1 247,8 96 0,-4-130-423,2 0-1,0 0 1,1 0 0,0-1-1,2 0 1,0 0 0,0 0-1,1 0 1,1-1-1,10 14 1,-16-25-149,0 0-1,0-1 1,0 1 0,0-1-1,1 0 1,-1 0-1,1 0 1,0 0 0,-1 0-1,1 0 1,0-1-1,0 1 1,0-1 0,0 0-1,0 0 1,0 0-1,0 0 1,0 0 0,1-1-1,-1 1 1,0-1-1,1 0 1,-1 0-1,0 0 1,0-1 0,1 1-1,-1-1 1,0 0-1,0 1 1,0-2 0,5-1-1,2-5-1837,-1-1 1,1-1-1,-2 1 0,11-16 0,5-6-5546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55.9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46 10610,'0'0'8687,"-4"0"-8250,-6 0 10,22-1-89,59-4 288,35-12-391,1 4 0,188 3 0,-294 10-248,-19 0-7982,-5 0-3286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1:59.5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30 10234,'0'0'9520,"13"0"-9039,214-8 476,28-2-490,-161 10-148,-94 0-344,0 0 1,0 0-1,0-1 0,0 1 0,1 0 1,-1-1-1,0 1 0,0 0 0,0-1 1,0 1-1,0 0 0,0-1 0,0 1 1,0 0-1,0-1 0,0 1 1,0 0-1,0 0 0,0-1 0,0 1 1,0 0-1,-1-1 0,1 1 0,0 0 1,0-1-1,0 1 0,0 0 0,-1 0 1,1-1-1,0 1 0,0 0 0,0 0 1,-1-1-1,1 1 0,0 0 1,-1 0-1,1 0 0,0 0 0,0-1 1,-1 1-1,1 0 0,0 0 0,-1 0 1,1 0-1,0 0 0,-1 0 0,1 0 1,0 0-1,-1 0 0,1 0 1,0 0-1,-1 0 0,-20 0-2530,-7 0-2866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2:00.3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9658,'0'0'10365,"5"18"-9869,31 128 91,-34-136-569,-2-6-12,1-1 1,-1 1 0,1 0-1,0-1 1,0 1-1,1-1 1,-1 1 0,1-1-1,-1 0 1,3 4 0,-3-7-19,-1 0 0,1 1 0,-1-1 0,1 0 0,-1 0 0,1 0 0,-1 0 0,0 0 0,1 0 0,-1 0 0,1 0 0,-1 0 0,1 0 0,-1 0 0,1 0 0,-1 0 0,1 0 0,-1 0 0,1-1 0,-1 1 0,1 0 0,-1 0 0,0-1 0,1 1 0,-1 0 0,1 0 0,-1-1 0,0 1 0,1 0 0,-1-1 0,0 1 0,1-1 0,-1 1 0,0 0 0,0-1 0,1 1 0,-1-1 0,0 1 0,0-1 0,0 1 0,0-1 0,0 1 0,1-1 0,-1 1 1,0-1-1,0 1 0,0-1 0,2-27-522,-2 26 472,1-38-637,8-54 1,-8 91 694,0 1 0,0 0 0,0 0 0,0-1 0,0 1 0,0 0 0,1 0 1,-1 0-1,1 0 0,0 1 0,-1-1 0,1 0 0,0 1 0,0-1 0,0 1 0,0 0 0,0-1 0,0 1 0,0 0 0,1 0 0,-1 0 0,0 1 0,1-1 0,-1 1 0,0-1 0,1 1 0,-1 0 0,5 0 0,-2-1-49,1 1 0,-1 0 0,0 0 0,0 0 0,0 1-1,0 0 1,0 0 0,0 0 0,0 1 0,-1-1 0,1 1 0,0 0 0,6 5-1,6 9-2623,-4-1-2086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2:00.7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64 0 12003,'0'0'4677,"13"12"-4525,37 40-86,-49-50-62,1 0-1,-1-1 1,1 1-1,-1 0 1,0 0-1,0 0 1,0 0 0,0 1-1,0-1 1,-1 0-1,1 0 1,0 0-1,-1 1 1,0-1-1,0 0 1,1 1-1,-1-1 1,-1 0-1,1 1 1,0-1-1,0 0 1,-2 3 0,0-1 4,0 1 0,0-1 0,-1 0 0,1 0 0,-1 0 1,0 0-1,-6 5 0,-4 7-11,13-16-64,0 1 0,1-1-1,-1 0 1,1 1 0,-1-1 0,0 0-1,1 0 1,-1 0 0,1 1-1,-1-1 1,1 0 0,-1 0 0,1 0-1,-1 0 1,0 0 0,1 0-1,-1 0 1,1 0 0,-1 0-1,1 0 1,-1 0 0,1 0 0,-1 0-1,1-1 1,-1 1 0,0 0-1,1 0 1,-1 0 0,1-1 0,-1 1-1,1 0 1,18-6 88,-15 5 55,0-1-1,0 1 1,0 0 0,-1 0 0,1 1 0,0-1 0,0 1-1,0 0 1,6 0 0,-8 0 8,-1 0 0,0 0 1,0 1-1,0-1 0,0 0 0,0 1 1,0-1-1,0 0 0,0 1 0,0-1 1,0 1-1,0 0 0,0-1 0,0 1 0,0 0 1,-1-1-1,1 1 0,0 0 0,0 0 1,-1 0-1,1 0 0,-1 0 0,1 0 0,-1 0 1,1 0-1,-1 0 0,1 0 0,-1 0 1,0 0-1,1 0 0,-1 0 0,0 0 1,0 0-1,0 2 0,0 1-1,0 0 1,0 0-1,-1 0 0,1 0 1,-1 0-1,0 0 0,0 0 1,0 0-1,-1 0 0,1-1 1,-1 1-1,0 0 0,0-1 1,0 1-1,0-1 0,-1 0 0,0 0 1,1 0-1,-1 0 0,0 0 1,0-1-1,0 1 0,-1-1 1,-6 4-1,2-1-87,1-1 0,-1 1 1,0-1-1,0-1 0,-1 0 0,1 0 0,-16 3 1,-33-1-5697,44-5-371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2:10.5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 7 12203,'0'0'7911,"0"0"-7873,-1 0 1,1-1 0,0 1 0,-1-1 0,1 1-1,0-1 1,-1 1 0,1 0 0,-1-1 0,1 1-1,-1 0 1,1-1 0,-1 1 0,1 0 0,-1 0-1,1-1 1,-1 1 0,1 0 0,-1 0 0,0 0-1,0 3 40,0 1 0,1 0-1,-1-1 1,1 1 0,0-1-1,0 1 1,0 0-1,1 4 1,-1 4 96,0 72 230,2-1 0,19 111 0,-14-156-438,-5-19 13,1 0 0,1 1 0,1-1 0,1 0 1,1-1-1,16 35 0,-22-52-94,-1-7-181,-1-30-18,0 18 137,0 0 0,1 0 0,2 0 1,5-32-1,-7 47 160,1-1 1,0 0 0,0 1-1,1 0 1,-1-1-1,1 1 1,0 0-1,0 0 1,0-1-1,0 2 1,0-1-1,1 0 1,-1 0-1,1 1 1,-1-1-1,1 1 1,0 0-1,0 0 1,1 0-1,-1 0 1,0 0 0,0 1-1,1 0 1,-1-1-1,1 1 1,0 1-1,-1-1 1,1 0-1,4 1 1,-3-1 2,1 1 1,0-1-1,-1 1 0,1 1 1,-1-1-1,8 3 0,-11-3 17,-1 1-1,0-1 0,1 1 1,-1 0-1,0 0 0,1-1 1,-1 1-1,0 0 0,0 0 1,0 0-1,0 1 1,0-1-1,0 0 0,0 0 1,-1 0-1,1 1 0,0-1 1,0 0-1,-1 1 0,1-1 1,-1 1-1,0-1 0,1 1 1,-1-1-1,0 1 0,0 1 1,1 5 43,-1-1 0,0 0-1,0 1 1,0-1 0,-1 1 0,0-1 0,-1 0 0,0 0 0,0 0-1,0 0 1,-1 0 0,0 0 0,-7 10 0,4-8-31,0 0-1,-1-1 1,-1 0 0,1 0 0,-1 0-1,0-1 1,-1 0 0,-14 8 0,22-14-545,-8 4 1229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2:10.8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11002,'0'0'7066,"0"156"-7066,18-156-1496,-1 0-1281,-6-15-5969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2:12.4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 14819,'0'0'7218,"0"-3"-7322,6 6-408,-6 12-1145,0-1-3512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2:13.2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197 102 5393,'0'0'11279,"-2"-15"-10098,-7-45-221,9 59-925,-1-1 0,1 1-1,0 0 1,0 0-1,-1 0 1,1 0-1,0 0 1,-1 0 0,1 0-1,-1 0 1,0 0-1,1 0 1,-1 0-1,0 0 1,1 0 0,-1 0-1,0 1 1,0-1-1,0 0 1,0 1-1,0-1 1,0 0 0,0 1-1,0-1 1,0 1-1,0 0 1,0-1 0,0 1-1,0 0 1,0-1-1,-1 1 1,1 0-1,0 0 1,0 0 0,-2 0-1,-1 0 96,-1-1-53,0 1-1,0-1 1,1 1-1,-1 0 0,0 0 1,0 1-1,0-1 0,0 1 1,0 0-1,1 1 1,-1-1-1,0 1 0,1 0 1,-1 0-1,1 0 1,0 0-1,0 1 0,0 0 1,-5 4-1,4-2-11,0 1 0,0 0-1,1 1 1,-1-1 0,1 1 0,1 0-1,-1 0 1,1 0 0,0 1-1,1-1 1,-3 11 0,3-11-52,1 1-1,-1-1 1,1 1 0,1-1-1,-1 0 1,1 1 0,0-1-1,1 1 1,1 8 0,-1-13-27,0 0 0,1 1 0,-1-1 0,1 0 0,-1 0 0,1 0 1,0-1-1,0 1 0,0 0 0,1-1 0,-1 1 0,1-1 0,-1 0 0,1 0 0,0 0 0,0 0 1,0 0-1,0-1 0,0 1 0,0-1 0,6 2 0,-4-1-181,0 0-1,0-1 0,1 1 1,-1-1-1,1-1 1,-1 1-1,1-1 1,-1 0-1,1 0 1,-1 0-1,1-1 1,-1 0-1,0 0 0,7-2 1,-10 2-7,1 0-1,0-1 1,-1 1-1,0-1 1,1 0 0,-1 1-1,0-1 1,0 0-1,0-1 1,0 1 0,0 0-1,0 0 1,-1-1-1,1 1 1,-1-1 0,0 0-1,0 1 1,0-1-1,0 0 1,0 0 0,0 1-1,-1-1 1,1 0-1,-1 0 1,0 0 0,0-6-1,0-13-37,0-6 829,0 9 3103,-5 22-1911,3 11-1461,0-1 0,1 1 0,1 0 0,2 21 0,0 4-77,-1-25-203,0 0 0,1 0 1,0-1-1,2 1 1,4 15-1,7 23 12,-13-4-50,-2-33-9,-2-14-80,1 0 1,0-1-1,0 1 0,0-1 1,-1 1-1,1-1 1,0 0-1,-1 1 0,1-1 1,0 0-1,-1 0 0,1 0 1,0 0-1,-1 0 0,1 0 1,0 0-1,-1-1 1,1 1-1,0 0 0,-1-1 1,1 1-1,0-1 0,0 0 1,0 1-1,-2-2 1,-1-6-1495,0-1 0,0 0 1,1 0-1,-4-18 1,0-13-6846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2:13.5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34 3913,'0'1'12150,"0"9"-11481,0 1 179,0 16-174,0 0 0,2 0 1,1 0-1,9 39 0,-9-52-716,5 19 134,-8-33-124,0 1 1,1 0-1,-1 0 0,0-1 0,1 1 1,-1 0-1,0 0 0,1-1 0,-1 1 0,1-1 1,-1 1-1,1 0 0,-1-1 0,1 1 1,0-1-1,-1 1 0,1-1 0,0 1 1,-1-1-1,1 0 0,0 1 0,0-1 0,-1 0 1,1 0-1,0 1 0,0-1 0,0 0 1,-1 0-1,1 0 0,2 0 0,-2-1-12,0 1 0,0 0 0,0-1-1,0 1 1,0-1 0,0 0 0,0 1-1,0-1 1,0 0 0,0 0 0,-1 0-1,1 1 1,0-1 0,0 0 0,-1 0-1,1 0 1,-1 0 0,1 0 0,-1 0-1,1-1 1,-1 1 0,1-1 0,7-33-600,-6 22 377,14-83-644,3-21 1439,-19 117-513,0-1 1,0 1-1,0 0 0,0-1 1,0 1-1,0 0 0,0-1 0,0 1 1,0-1-1,0 1 0,0 0 0,1-1 1,-1 1-1,0 0 0,0-1 1,0 1-1,0 0 0,1 0 0,-1-1 1,0 1-1,0 0 0,1 0 1,-1-1-1,0 1 0,0 0 0,1 0 1,-1-1-1,0 1 0,1 0 0,-1 0 1,0 0-1,1 0 0,-1 0 1,0-1-1,1 1 0,-1 0 0,0 0 1,1 0-1,-1 0 0,0 0 1,1 0-1,-1 0 0,1 0 0,-1 0 1,0 1-1,1-1 0,-1 0 1,0 0-1,1 0 0,-1 0 0,0 0 1,1 1-1,-1-1 0,0 0 0,0 0 1,1 0-1,-1 1 0,0-1 1,0 0-1,1 0 0,-1 1 0,0-1 1,0 0-1,0 1 0,1-1 1,12 21 65,10 15-1613,-20-33 883,-1 0 0,1 0 0,0-1 0,1 1 0,-1-1 0,0 1 0,1-1 0,5 3 0,8-1-4876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2:13.9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216 1 10842,'0'0'10373,"-26"9"-9710,-83 34-171,104-40-457,-1 1 0,1-1 0,0 1 0,0 0 0,0 0 0,1 1 0,0-1 0,-1 1 0,1 0 0,1 0 0,-1 0 0,1 1 0,0-1 0,0 1 0,1 0 0,0 0 0,0 0 1,0 0-1,0 0 0,1 0 0,0 1 0,0 9 0,0-6-24,-1-1 1,1 1 0,1 0 0,0 0-1,0 0 1,3 10 0,-3-18-22,1 1 1,0-1-1,-1 0 1,1 1-1,0-1 1,0 0-1,0 0 1,1 0-1,-1 0 1,1 0-1,-1 0 1,1 0-1,0 0 1,-1 0-1,1-1 1,0 1-1,0-1 1,0 1-1,0-1 1,1 0-1,-1 0 1,0 0-1,0 0 1,1 0-1,-1 0 1,0-1-1,1 1 1,2 0-1,1 0-172,0-1-1,0 1 1,0-1-1,-1 0 0,1 0 1,0-1-1,0 1 1,0-1-1,-1-1 1,1 1-1,0-1 0,-1 0 1,0 0-1,1 0 1,-1-1-1,5-3 1,-4 1-297,0 0 0,0-1 0,-1 1 0,0-1 0,0 0 0,-1-1 0,0 1 0,0-1 0,0 1 0,-1-1 0,5-13 0,-2 4-191,-2 0 0,0 0 1,3-23-1,-4-21 7134,-3 74-4506,0 4-1540,0 1 0,2-1 0,5 30 0,-6-42-446,1 1-1,1-1 1,-1 0-1,1 0 1,0 0 0,0 0-1,1 0 1,0-1-1,0 1 1,0-1 0,0 0-1,1 0 1,9 6 0,-12-9-235,1 0 1,0 0-1,0 0 1,0-1-1,0 0 1,0 1-1,0-1 1,0 0-1,0 0 1,0-1-1,0 1 1,1-1-1,-1 0 1,0 1 0,0-1-1,1-1 1,-1 1-1,0 0 1,0-1-1,1 0 1,-1 0-1,0 0 1,0 0-1,0 0 1,0 0-1,0-1 1,0 0 0,-1 1-1,1-1 1,2-2-1,13-21-5283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07.7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168 6 472,'0'0'19114,"-17"1"-18361,6-1-642,7 0-80,-1-1 0,1 1-1,-1 0 1,1 1 0,-1-1-1,1 1 1,-1 0-1,1 0 1,-1 0 0,1 1-1,0-1 1,0 1 0,-1 0-1,1 0 1,1 1 0,-1-1-1,0 1 1,1 0 0,-1 0-1,1 0 1,0 0 0,-5 7-1,1 4 50,1 0-1,0 0 0,1 1 1,0 0-1,1 0 1,1 0-1,1 0 0,0 0 1,1 1-1,1 22 1,-1-37-80,1 0 1,0 1-1,0-1 1,0 0-1,0 1 1,0-1-1,1 0 1,-1 1-1,0-1 1,1 0-1,-1 0 1,1 1 0,-1-1-1,1 0 1,-1 0-1,1 0 1,0 1-1,0-1 1,-1 0-1,1 0 1,0 0-1,0 0 1,0-1-1,0 1 1,2 1-1,1-1-23,0 1-1,0-2 0,-1 1 1,1 0-1,0-1 1,0 0-1,6 0 0,-7 0-7,2-1-64,0 0 1,-1 0-1,0 0 0,1-1 1,-1 1-1,0-1 1,0 0-1,0 0 0,0-1 1,0 1-1,0-1 0,-1 0 1,1 0-1,-1 0 0,0-1 1,0 1-1,0-1 0,4-6 1,2-3-596,-1 0 1,0 0 0,-1-1-1,8-21 1,-10 20 66,-1 0 0,0-1 1,1-16-1,-2-23 3337,-3 61-997,0 8-1271,-1-1-158,1-1 0,1 1 0,0 0 1,1-1-1,4 20 0,-5-29-295,0 0 0,1 0 0,-1 0 0,1-1 1,-1 1-1,1 0 0,0-1 0,0 1 0,0-1 0,0 1 0,0-1 0,1 0 0,-1 0 1,1 0-1,-1 0 0,1 0 0,0-1 0,0 1 0,0-1 0,0 0 0,0 0 0,0 0 1,0 0-1,0 0 0,0-1 0,0 1 0,6-1 0,-1 1-486,-1-1-1,0 0 1,0 0 0,0-1-1,1 0 1,-1 0 0,0-1-1,0 0 1,0 0 0,-1 0-1,1-1 1,0 0-1,-1-1 1,9-5 0,22-16-4100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2:14.3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 8346,'0'0'10618,"-3"19"-10143,-2 5-374,2-11-48,0 1 0,1 0 0,1 0-1,0 17 1,1-30-55,1 0-1,-1 0 1,0 0 0,1 0-1,-1 1 1,1-1 0,-1 0-1,1 0 1,0-1 0,-1 1-1,1 0 1,0 0-1,-1 0 1,1 0 0,0 0-1,0-1 1,0 1 0,0 0-1,0-1 1,0 1-1,0-1 1,0 1 0,0-1-1,0 0 1,0 1 0,0-1-1,0 0 1,0 0 0,1 1-1,-1-1 1,0 0-1,0 0 1,0 0 0,0 0-1,0-1 1,1 1 0,-1 0-1,1-1 1,2 1-31,0-1 0,-1 1 0,1-1 0,0 0 0,-1 0 0,1 0 0,-1-1 0,1 1 0,-1-1 0,0 0 0,4-2 0,-6 3 64,-1 0-1,1 1 1,-1-1 0,1 0-1,0 1 1,-1-1-1,1 0 1,0 1 0,0-1-1,0 1 1,-1-1 0,1 1-1,0-1 1,0 1-1,0 0 1,0 0 0,0-1-1,1 1 1,4 12 1383,0 3-1359,-5-13-39,0 0 0,0 1 0,0-1-1,1 0 1,-1 0 0,1 0 0,-1 0-1,1 0 1,0 0 0,0-1 0,-1 1-1,1 0 1,0-1 0,1 1 0,-1-1 0,3 2-1,0-2-79,0 0-1,0 0 1,1 0 0,-1 0-1,0-1 1,8 0 0,-11-1-181,1 1 1,-1 0 0,0-1 0,0 0-1,0 1 1,0-1 0,0 0 0,0 0-1,0 0 1,0 0 0,-1-1 0,1 1 0,0 0-1,-1-1 1,1 1 0,-1-1 0,1 0-1,-1 1 1,0-1 0,0 0 0,0 0 0,0 0-1,0 0 1,0 0 0,0 0 0,0 0-1,0-2 1,2-5-2106,9-14-7638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2:14.7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11642,'0'0'10051,"75"0"-10051,-52 0-8,-12 0-288,1 0-769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2:17.3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0 576,'0'0'16468,"9"0"-15457,15 1-242,0 1 1,41 9 0,-56-9-1463,1-1-1,-1 0 1,20-1-1,-13-1-3066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12.6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14 105 4881,'0'0'6569,"-2"-6"-5667,1 4-965,-9-41 3451,10 41-3300,0 1 0,0-1 0,0 0 0,0 0 0,0 1 0,0-1 0,0 0 0,0 0-1,1 1 1,-1-1 0,1 0 0,-1 1 0,1-1 0,0 1 0,-1-1 0,1 1 0,0-1 0,0 1 0,0-1 0,0 1 0,0 0 0,1 0 0,-1-1 0,0 1 0,1 0 0,1-1 0,0 1-52,25-9 414,-28 10-443,1 0 0,0 0 1,0 0-1,0 0 0,0 0 0,0 0 0,0 1 0,0-1 1,0 0-1,0 1 0,-1-1 0,1 1 0,0-1 0,0 1 1,0-1-1,-1 1 0,1-1 0,0 1 0,-1 0 0,1-1 0,0 1 1,-1 0-1,1 0 0,-1 0 0,1-1 0,-1 1 0,0 0 1,1 0-1,-1 0 0,1 1 0,12 37 131,-2 1 0,-1 0-1,7 63 1,-6 127-397,-22-301-441,9 3 195,0 31 122,2 0 1,6-43 0,-5 73 358,0-1 0,1 0 0,0 1 0,1 0 0,-1-1 0,1 1 0,1 0 0,0 0 0,0 0 0,0 1 0,8-10 0,-8 12 83,0 0 0,0 1 1,1-1-1,-1 1 0,1 0 0,-1 0 0,1 0 0,0 1 1,0 0-1,0 0 0,1 0 0,-1 0 0,0 1 0,1 0 1,-1 0-1,1 1 0,7-1 0,-11 1-35,0 0 0,0 1 0,0-1 0,0 0 0,0 1 0,0-1 0,-1 1 0,1 0 0,0 0 0,0 0 0,-1-1 0,1 2 0,0-1 0,-1 0 0,1 0-1,-1 0 1,1 1 0,-1-1 0,2 3 0,0 0 17,0 1 0,0 0-1,0 0 1,-1 1-1,0-1 1,3 9 0,0 7 47,-1 0 1,3 35 0,-7 72 25,0-128-28,0-17 79,1-7-194,1 1-1,1 0 1,1 0-1,0 0 1,2 1-1,1-1 1,0 1-1,12-22 1,-17 41 33,1 0 0,-1 0-1,0 0 1,1 0 0,-1 0 0,1 0 0,0 1 0,0 0 0,0-1 0,0 1 0,0 0 0,0 1 0,8-4 0,-10 4 15,1 1 1,0-1-1,0 1 1,-1-1-1,1 1 1,0 0 0,0-1-1,0 1 1,0 0-1,-1 0 1,1 1-1,0-1 1,0 0 0,0 0-1,0 1 1,-1-1-1,1 1 1,0 0-1,-1 0 1,1-1-1,0 1 1,-1 0 0,1 0-1,-1 0 1,1 1-1,-1-1 1,0 0-1,1 0 1,-1 1 0,2 2-1,6 11 23,-1 1 0,-1 1-1,0 0 1,-1 0 0,-1 0-1,-1 0 1,0 1 0,-1 0-1,-1-1 1,0 30 0,-2-46-91,2 18-21,-2-19-156,0 1 0,1-1 0,-1 1 0,1-1 0,-1 1 0,0-1 0,1 1 0,-1-1 0,1 0 0,-1 1 0,1-1 0,0 0 0,-1 1 0,1-1 0,-1 0 0,1 0 0,-1 1 0,1-1 0,0 0 0,-1 0 0,1 0 0,0 0 0,-1 0 0,1 0 0,-1 0 0,2 0 0,4 0-4382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13.0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1 284 8514,'0'0'10378,"0"156"-9930,0-121-8,0-4-304,11-10-88,7-10 40,5-11-88,0 0-696,6-26-1224,-6-11-2121,-6-10-1920</inkml:trace>
  <inkml:trace contextRef="#ctx0" brushRef="#br0" timeOffset="1">105 1 11739,'0'0'4096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13.4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12875,'0'0'4394,"0"28"-4099,0 87-243,0-108-56,1 0 1,-1 0-1,1 0 0,0-1 1,0 1-1,3 6 1,-4-12-23,0 0 0,1-1 0,-1 1 0,1 0 1,-1-1-1,1 1 0,-1 0 0,1-1 0,-1 1 1,1-1-1,0 1 0,-1-1 0,1 1 0,0-1 1,-1 0-1,1 1 0,0-1 0,0 0 0,-1 1 1,1-1-1,0 0 0,0 0 0,-1 0 0,1 0 1,0 0-1,0 0 0,0 0 0,0 0 0,1 0-33,-1-1 0,1 1 1,-1-1-1,0 0 0,0 1 0,1-1 0,-1 0 0,0 0 0,0 0 0,0 0 0,0 0 1,0 0-1,0 0 0,0 0 0,0 0 0,1-2 0,15-24-442,-14 21 355,22-44-234,-20 39 478,0 0-1,1 0 1,0 0-1,1 1 1,14-18-1,-21 28-39,1-1 1,-1 1-1,0-1 0,1 1 0,-1-1 0,1 1 0,-1-1 1,1 1-1,-1-1 0,1 1 0,-1 0 0,1-1 1,-1 1-1,1 0 0,-1 0 0,1-1 0,0 1 0,-1 0 1,1 0-1,-1 0 0,1 0 0,0 0 0,-1 0 0,1 0 1,-1 0-1,1 0 0,0 0 0,-1 0 0,1 0 0,-1 0 1,1 0-1,0 0 0,-1 1 0,1-1 0,-1 0 0,1 1 1,-1-1-1,1 0 0,-1 1 0,1-1 0,-1 0 0,1 1 1,-1-1-1,1 1 0,-1-1 0,0 1 0,1-1 0,-1 1 1,0-1-1,1 1 0,-1-1 0,0 1 0,0 0 0,0-1 1,1 2-1,7 36 999,-7-26-877,0 0 0,1 0 0,0-1 0,1 1 0,8 21 1,-10-31-191,0 0 0,0 0 0,0 0 0,0 0 0,1-1 1,-1 1-1,0-1 0,1 1 0,-1-1 0,1 1 1,0-1-1,-1 0 0,1 0 0,0 1 0,0-1 0,0-1 1,2 2-1,-1-1-105,0-1 1,0 0 0,-1 0-1,1 0 1,0 0 0,-1-1-1,1 1 1,0-1 0,0 1 0,-1-1-1,1 0 1,-1 0 0,1 0-1,-1 0 1,1-1 0,-1 1-1,3-3 1,22-22-5718,-8-5-5368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19.1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86 28 960,'0'0'11840,"-4"-2"-11037,0 0-1408,-6 0 3394,9 2-2702,1 0 1,-1 1 0,1-1-1,-1 1 1,1-1-1,0 1 1,-1-1 0,1 1-1,0-1 1,0 1 0,-1-1-1,1 1 1,0-1 0,0 1-1,0-1 1,-1 1-1,1 0 1,0-1 0,0 1-1,0-1 1,0 1 0,0-1-1,0 1 1,0 0 0,1 0-1,-1-1 43,-2-25 259,0 24-320,0-1 1,0 1-1,0 0 0,-1 0 1,1 0-1,0 0 0,-1 0 1,1 1-1,0-1 0,-1 1 1,1-1-1,0 1 0,-1 0 1,1 0-1,-1 0 0,1 0 1,-5 1-1,-8 0 231,26 7-4331,0-5-2124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21.5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209 5 6313,'0'0'9793,"-21"-2"-9130,-68 0 62,86 2-681,0 0 0,0 1-1,0-1 1,0 1-1,0 0 1,1 0 0,-1 0-1,0 0 1,0 0-1,1 1 1,-1-1 0,1 1-1,-1 0 1,1 0-1,0 0 1,-1 0 0,1 0-1,0 0 1,0 1-1,1-1 1,-1 1 0,-2 3-1,1 0 31,1 1 0,0-1-1,0 1 1,0 0 0,0-1 0,0 13-1,1-9-54,0 0 0,1-1-1,0 1 1,1 0 0,0 0-1,0-1 1,1 1 0,0-1-1,1 1 1,0-1 0,1 0-1,0 0 1,0 0 0,1 0-1,6 8 1,-9-13-113,1 0 0,-1 0-1,0 0 1,0 0 0,-1 1 0,1-1 0,-1 0-1,0 1 1,0 0 0,0-1 0,-1 1-1,1-1 1,-1 1 0,0 0 0,-1-1 0,1 1-1,-1 0 1,0-1 0,-1 5 0,0-6-16,1 0 0,-1 0 1,1 0-1,-1 0 1,0-1-1,0 1 0,0-1 1,-1 0-1,1 1 1,-1-1-1,1 0 0,-1 0 1,0 0-1,1-1 1,-1 1-1,0-1 0,0 1 1,0-1-1,0 0 1,0 0-1,-1-1 0,1 1 1,0-1-1,0 1 1,-1-1-1,-5 0 0,8 0-7,10 2-791,0-1 910,0 0 1,1 1-1,-1 0 1,0 0 0,0 1-1,15 6 1,-20-7 58,-1 0 0,1 1 0,-1-1 0,0 1 1,0-1-1,0 1 0,0 0 0,0 0 0,0 1 0,-1-1 1,1 0-1,-1 1 0,0 0 0,0-1 0,-1 1 1,1 0-1,-1 0 0,2 6 0,0 8 255,-1 0-1,0 1 0,-1-1 1,-1 0-1,-1 1 1,0-1-1,-1 0 0,-2 1 1,1-1-1,-2-1 1,-13 34-1,16-47-294,1 1-1,-1-1 1,1 0-1,0 1 1,1-1 0,-1 1-1,1-1 1,0 5-1,19-8-1292,-15-1 908,-1 0 1,0 0-1,0 0 0,1-1 1,-1 1-1,0-1 0,0 0 0,0 0 1,0 0-1,0-1 0,0 1 1,0-1-1,5-3 0,11-12-5536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22.3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8850,'0'0'9386,"-1"18"-8829,1-14-538,-3 111 417,3-92-377,2 0 0,0 0 0,10 41 0,-10-58-63,6 19-40,-8-24 41,0 0 1,1-1-1,-1 1 1,0 0 0,1 0-1,-1-1 1,0 1-1,1 0 1,-1 0-1,1-1 1,-1 1-1,1 0 1,-1-1-1,1 1 1,0-1-1,-1 1 1,1-1 0,0 1-1,0-1 1,1 1-1,4-16-586,0-13-259,3-36 0,-7 44 411,0 0 0,2 0 1,0 0-1,1 1 0,9-22 0,-14 40 348,1-1 0,-1 1 0,1-1 0,-1 1 0,1-1 0,0 1 0,0 0 0,0 0 0,0-1 0,0 1 0,0 0 0,0 0 0,0 0 0,1 0 0,-1 0 0,0 0 0,1 0 0,-1 1 0,0-1 0,1 0 0,-1 1 0,1-1 0,-1 1 0,1-1 0,-1 1 0,1 0 0,-1 0 0,1 0 0,0 0 0,-1 0 0,1 0 0,-1 0 0,1 0 1,-1 0-1,1 1 0,0-1 0,-1 1 0,0-1 0,1 1 0,-1 0 0,1-1 0,-1 1 0,0 0 0,1 0 0,-1 0 0,0 0 0,0 0 0,0 0 0,0 1 0,0-1 0,0 0 0,0 0 0,0 1 0,0-1 0,-1 1 0,2 2 0,5 16-4284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22.7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87 6065,'0'0'9064,"6"-6"-9014,22-19-107,-26 23 67,0 0 0,0-1 0,-1 1-1,1-1 1,-1 1 0,1-1 0,-1 0 0,0 1 0,0-1 0,0 0 0,-1 0-1,1 0 1,-1 0 0,1 1 0,-1-1 0,0 0 0,0-5 0,0 5 1218,1 4-1158,0-1 0,0 1 0,0 0 0,0-1 0,0 1 0,-1 0 0,1 0 0,0 0 0,0 0 0,0-1 0,-1 1 0,1 0 0,0 0 0,-1 0 0,1 1 0,-1-1 0,1 0 0,-1 0 0,0 0 0,1 0 0,-1 0 0,0 1 0,0-1 0,0 2 0,6 42 305,-5-32-275,0 61-2606,-1-64-1426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01.4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 4721,'0'0'12939,"0"7"-12044,-2 24-293,1-12-410,0 0-1,1 0 1,1 0-1,5 28 1,-6-46-191,0 0 0,1 0 0,-1 1 1,1-1-1,-1 0 0,1 0 0,-1 0 0,1 0 0,0 0 1,-1 0-1,1 0 0,0 0 0,0 0 0,0 0 0,1 0 0,-2 0-10,1-1-1,-1 0 1,1 0-1,-1 0 0,1 0 1,0 0-1,-1 1 1,1-1-1,-1 0 0,1 0 1,-1 0-1,1 0 0,0-1 1,-1 1-1,1 0 1,-1 0-1,1 0 0,-1 0 1,1-1-1,-1 1 1,1 0-1,0-1 0,1-1-30,1 0 1,-1 1-1,0-2 0,0 1 0,0 0 0,0 0 0,-1-1 0,1 1 0,-1-1 0,2-2 0,10-31-85,-12 29 124,1 0 0,1-1 1,-1 2-1,1-1 0,0 0 1,1 1-1,0-1 0,4-5 0,-7 11 4,-1 1-1,0 0 0,1-1 0,-1 1 1,0 0-1,0-1 0,1 1 0,-1 0 1,1 0-1,-1-1 0,0 1 0,1 0 0,-1 0 1,1 0-1,-1-1 0,0 1 0,1 0 1,-1 0-1,1 0 0,-1 0 0,1 0 0,-1 0 1,0 0-1,1 0 0,-1 0 0,1 0 1,-1 0-1,1 0 0,-1 0 0,0 0 0,1 1 1,-1-1-1,1 0 0,-1 0 0,0 0 1,1 1-1,-1-1 0,0 0 0,1 1 1,-1-1-1,0 0 0,1 0 0,-1 1 0,0-1 1,1 1-1,-1-1 0,0 0 0,0 1 1,1 0-1,8 24-436,-8-19 19,7 14-2266,-5-4-2048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08.0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152 1 4385,'0'0'15705,"-23"10"-15116,-71 38-244,91-47-331,1 0 0,0 1 0,-1 0-1,1-1 1,0 1 0,0 0 0,0 0-1,0 0 1,1 1 0,-1-1 0,0 0-1,1 1 1,0-1 0,-1 0 0,1 1-1,0 0 1,0-1 0,0 1 0,1 0-1,-1-1 1,1 1 0,0 0 0,-1 0-1,1 0 1,0-1 0,1 1 0,-1 0-1,0 0 1,2 4 0,0 8 56,-1-9-59,1 1 0,-1-1-1,2 1 1,-1-1 0,1 0 0,-1 0-1,2 0 1,-1 0 0,1-1-1,0 1 1,0-1 0,0 0 0,1 0-1,6 6 1,-3-3-47,-1 0 0,0 0 0,0 1-1,8 14 1,-15-23 28,0 0-1,1 1 0,-1-1 1,0 0-1,1 1 1,-1-1-1,0 1 1,0-1-1,1 1 0,-1-1 1,0 0-1,0 1 1,0-1-1,0 1 0,0-1 1,0 1-1,0-1 1,0 1-1,0-1 0,0 1 1,0-1-1,0 1 1,0-1-1,0 1 0,0-1 1,0 1-1,0-1 1,-1 1-1,1-1 1,0 0-1,0 1 0,0-1 1,-1 1-1,1-1 1,0 0-1,-1 1 0,1-1 1,0 0-1,-1 1 1,1-1-1,-1 0 0,1 1 1,0-1-1,-1 0 1,1 0-1,-1 0 0,1 1 1,-1-1-1,1 0 1,-1 0-1,0 0 0,0 0-79,0 0 0,1 0-1,-1 0 1,0 0-1,1 0 1,-1 0-1,0-1 1,0 1-1,1 0 1,-1 0-1,0-1 1,1 1-1,-1 0 1,0-1 0,1 1-1,-1-1 1,1 1-1,-1-1 1,1 1-1,-1-1 1,1 1-1,-1-1 1,1 1-1,-1-1 1,1 0-1,0 1 1,-1-1 0,1 0-1,0 1 1,0-1-1,-1 0 1,1-1-1,0-19-4604,0-5-1934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23.1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0 11162,'0'0'3041,"-5"131"-16116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23.7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 9058,'0'0'7108,"0"11"-6164,0-5-807,0 13 120,0-1 0,2 1 0,0-1 0,5 20 0,-4-28-219,-1-1 0,1 1 0,-2 0 1,2 14-1,-3-22-20,0-2-15,0 1 1,0-1 0,0 0-1,-1 1 1,1-1 0,0 1 0,0-1-1,0 0 1,0 1 0,0-1-1,0 0 1,1 1 0,-1-1 0,0 0-1,0 1 1,0-1 0,0 0 0,0 1-1,0-1 1,1 0 0,-1 1-1,0-1 1,0 0 0,0 1 0,1-1-1,-1 0 1,0 0 0,1 1-1,-1-1 1,0 0 0,0 0 0,1 0-1,-1 0 1,1 1 0,-1-1-20,1 0-1,-1-1 1,0 1 0,1 0 0,-1 0 0,0 0-1,1-1 1,-1 1 0,0 0 0,0 0 0,1 0-1,-1-1 1,0 1 0,0 0 0,1-1 0,-1 1-1,0 0 1,0-1 0,0 1 0,0 0 0,0-1-1,1 1 1,-1 0 0,0-1 0,0 1 0,0 0-1,0-1 1,7-45-691,-6 29 487,2 0 1,0 0-1,6-16 1,-8 31 153,1-6 107,1 0 0,1 0-1,-1 1 1,8-12 0,-10 18-22,-1 0 1,1 0-1,0 0 1,0 0-1,-1 0 0,1 0 1,0 0-1,0 0 1,0 0-1,0 1 1,0-1-1,1 0 1,-1 0-1,0 1 1,0-1-1,0 1 1,1-1-1,-1 1 0,0 0 1,0-1-1,1 1 1,-1 0-1,0 0 1,1 0-1,-1 0 1,0 0-1,1 0 1,-1 0-1,0 1 0,1-1 1,-1 0-1,0 1 1,0-1-1,1 1 1,-1-1-1,0 1 1,2 1-1,0 1-317,-1 0-1,0 0 1,0 0-1,0 0 1,0 1 0,0-1-1,-1 0 1,1 1-1,-1-1 1,0 1-1,0 0 1,0 5 0,1 0-2270,4 12-5821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24.0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1672,'0'0'16078,"12"0"-15756,41 0-278,-51 0-44,0 0 1,-1 0-1,1 1 0,-1-1 1,1 0-1,-1 1 0,1-1 1,-1 1-1,1-1 1,-1 1-1,1 0 0,-1-1 1,0 1-1,1 0 0,-1 0 1,0 0-1,0 0 1,0 0-1,0 0 0,0 1 1,0-1-1,0 0 0,0 0 1,0 1-1,0-1 1,-1 1-1,1-1 0,0 1 1,-1-1-1,0 1 0,1-1 1,-1 1-1,0-1 1,0 1-1,1-1 0,-1 1 1,-1-1-1,1 1 0,0 0 1,0-1-1,-1 3 1,0 3 29,0-1 1,-1 1 0,0 0-1,0-1 1,0 1 0,-1-1 0,-3 7-1,-9 6 241,13-17-190,0 0 0,0 1 0,0-1 0,1 0 0,-1 1 0,1-1 0,-1 1 0,1 0 1,0-1-1,0 1 0,0 0 0,0 0 0,0-1 0,0 5 0,7-5-6,-1-1 1,1-1-1,-1 1 0,1-1 0,0 0 1,6-1-1,-6 1-54,-4 0-90,0 0 0,0 0 0,0-1-1,0 1 1,0-1 0,0 1 0,0-1-1,0 0 1,0 0 0,-1 1 0,1-1 0,0-1-1,-1 1 1,1 0 0,0 0 0,1-3-1,-1 2-687,-1 1-1,0-1 0,1 0 0,-1 0 0,0 0 0,0 0 1,0 0-1,0 0 0,0-3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24.4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 1 11090,'0'0'6114,"-11"127"-8291,-7-116-3224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25.0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10 11002,'0'0'4928,"1"25"-4501,0 5-311,-1-3 7,1 0 0,7 34 0,-1-23 416,-7-38-446,5-5 271,35-108-333,-36 103-77,1-1 78,0 1 1,0 0-1,1 0 1,10-14-1,-15 22-30,1 0 0,0 0 0,0 1 1,-1-1-1,2 0 0,-1 0 0,0 1 0,0-1 0,0 1 0,1 0 0,-1 0 0,1 0 0,-1 0 0,1 0 0,-1 0 0,1 1 0,-1-1 0,1 1 0,0 0 0,-1 0 0,1 0 0,0 0 0,-1 0 0,1 0 1,3 2-1,-5-2-139,0 0 0,0 1 0,0 0 0,0-1 0,0 1 0,0 0 0,0-1 1,0 1-1,0 0 0,-1 0 0,1 0 0,0 0 0,0 0 0,-1 0 1,1 0-1,-1 0 0,1 0 0,-1 0 0,1 0 0,-1 0 0,0 0 1,1 0-1,-1 2 0,6 17-4567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25.5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10362,'0'0'3518,"11"4"-3455,31 16-24,-41-20-32,-1 1 0,1-1 1,0 0-1,-1 1 1,1-1-1,-1 1 0,1-1 1,-1 1-1,1-1 1,-1 1-1,0-1 0,1 1 1,-1 0-1,1-1 0,-1 1 1,0-1-1,0 1 1,1 0-1,-1-1 0,0 1 1,0 0-1,0 0 1,0-1-1,0 1 0,0 0 1,0-1-1,0 1 1,0 0-1,0-1 0,0 1 1,0 0-1,-1-1 0,1 1 1,0 0-1,0-1 1,-1 1-1,1 0 0,0-1 1,-1 1-1,0 0 1,-20 19 258,19-18-247,-11 7 178,-8 9 446,21-18-637,0 0 0,0 0 0,0 1 0,0-1 1,0 0-1,0 0 0,0 1 0,0-1 0,0 0 0,0 0 0,0 0 0,0 1 1,0-1-1,0 0 0,1 0 0,-1 0 0,0 1 0,0-1 0,0 0 0,0 0 0,0 0 1,0 1-1,1-1 0,-1 0 0,0 0 0,0 0 0,0 0 0,0 1 0,1-1 1,-1 0-1,0 0 0,0 0 0,1 0 0,-1 0 0,0 0 0,0 0 0,0 0 1,1 0-1,-1 0 0,0 0 0,0 0 0,1 0 0,-1 0 0,0 0 0,0 0 0,0 0 1,1 0-1,-1 0 0,0 0 0,1 0 0,13 0 10,-14 0 5,63 0 294,-62 1-276,0-1-1,0 1 1,0 0 0,-1-1-1,1 1 1,0 0 0,0 0-1,-1-1 1,1 1 0,0 0-1,-1 0 1,1 0 0,-1 0-1,1 0 1,-1 0 0,0 0-1,1 0 1,-1 0 0,0 0-1,1 0 1,-1 1 0,4 26 464,-4-26-450,2 9 156,-2 0 0,1 0 1,-1 0-1,-3 19 0,2-27-173,0 1 0,0 0-1,0-1 1,0 1 0,0-1 0,-1 1-1,0-1 1,0 0 0,0 1 0,0-1-1,0 0 1,-1 0 0,1-1 0,-1 1-1,0 0 1,1-1 0,-6 3 0,7-4-64,0 0 1,1-1-1,-1 0 1,0 1-1,0-1 0,1 1 1,-1-1-1,0 0 1,0 0-1,0 1 1,1-1-1,-1 0 1,0 0-1,0 0 0,0 0 1,0 0-1,0 0 1,1 0-1,-1 0 1,0 0-1,0-1 1,0 1-1,0 0 0,1 0 1,-1-1-1,0 1 1,0-1-1,1 1 1,-1-1-1,0 1 1,0-1-1,0 0 0,-12-23-3326,7-4-2519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26.3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71 2513,'0'0'13809,"4"-10"-12837,15-32 15,-18 41-930,1-1 0,0 0 0,0 1 0,0-1 0,0 1 0,0 0 0,0-1 0,0 1 0,0 0 0,1 0 1,-1 1-1,0-1 0,1 0 0,-1 1 0,0-1 0,1 1 0,-1 0 0,1 0 0,-1 0 0,0 0 0,1 0 0,-1 1 0,1-1 0,2 1 0,7 0 130,-9-1-175,1 0 0,0-1-1,-1 2 1,1-1 0,-1 0 0,1 0 0,-1 1 0,1 0 0,-1 0 0,0 0 0,1 0 0,-1 0 0,0 1 0,0 0 0,0-1 0,0 1 0,0 0 0,0 0 0,0 1 0,-1-1 0,1 1 0,-1-1 0,1 1 0,-1 0 0,0 0 0,0 0 0,-1 0-1,1 0 1,0 0 0,-1 0 0,2 5 0,0 6-4,-1 1 1,0-1-1,0 1 0,-2-1 0,0 1 0,-2 20 0,1-25 9,0 2-10,-2 1 1,1-1 0,-2 0 0,0-1 0,0 1-1,-1-1 1,0 1 0,-10 13 0,-15 37-17,27-54 23,-1 1-3,0-1-1,1 1 1,0 0-1,1-1 1,0 1-1,-1 16 1,21-23-168,-11-2-5,-1 0 0,1-1 0,-1 1 0,0-1 0,1-1 0,-1 1 0,0-1 0,0 0 0,0-1 0,10-5 0,-15 19 506,-2-1-148,0 0 0,-1 0 0,0 0 1,-1 0-1,-4 12 0,-10 37 279,15-25-301,0 0-1,6 58 1,-3-83-171,0-1 0,1 0 0,1 0 0,-1 0 1,1 0-1,7 12 0,5 15 7,-15-34-19,1 0 1,-1-1 0,0 1 0,1 0 0,-1-1 0,0 1 0,0 0 0,0 0 0,0-1 0,0 1 0,0 0 0,0 0 0,0-1 0,0 1 0,0 0 0,0-1 0,0 1 0,0 0 0,-1 0 0,1-1 0,0 1 0,0 0 0,-1-1 0,1 1 0,-1 0 0,1-1 0,0 1 0,-1-1 0,1 1 0,-1-1 0,0 1 0,1-1 0,-1 1 0,1-1 0,-1 1 0,0-1 0,0 1 0,-1-1-26,1 0 1,-1 1-1,0-1 0,1 0 1,-1 0-1,0 0 1,1 0-1,-1 0 0,0-1 1,1 1-1,-1-1 1,0 1-1,1-1 0,-1 1 1,1-1-1,-1 0 1,-1-1-1,-4-3-483,0-1 1,1 0 0,0-1-1,1 1 1,-1-1-1,-8-15 1,-4-12-3657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26.7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 12395,'0'0'6001,"167"-6"-6513,-144 6-1713,-5 0-2920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27.0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9 11042,'0'0'7106,"145"-9"-12755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29.2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10234,'0'0'8741,"2"14"-8166,5 33-312,2-1 0,2 0 1,30 75-1,-22-93-225,-4-18-111,-15-10 59,0 0 1,1 0-1,-1 0 1,1 0-1,-1 0 1,1 0 0,-1 0-1,1 0 1,-1-1-1,1 1 1,-1 0-1,1 0 1,-1 0-1,1-1 1,-1 1 0,0 0-1,1 0 1,-1-1-1,1 1 1,-1 0-1,0-1 1,1 1 0,-1 0-1,0-1 1,0 1-1,1-1 1,-1 1-1,0 0 1,0-1-1,1 0 1,2-6-105,-1 0 1,1-1-1,-1 1 1,-1-1-1,1 1 0,-1-1 1,0-9-1,-3-61-407,0 32 451,2 29 85,0 9 20,-1 0-1,1 0 1,1 0-1,0 0 1,3-15 0,-3 21-27,0 0 1,0 0 0,0 1-1,0-1 1,0 0 0,0 1-1,0-1 1,0 1 0,0-1-1,1 1 1,-1-1 0,1 1-1,-1 0 1,1 0 0,0 0-1,-1 0 1,1 0 0,0 0-1,0 0 1,-1 1-1,1-1 1,0 0 0,0 1-1,0 0 1,0-1 0,0 1-1,0 0 1,0 0 0,2 0-1,1 0-240,1 1-1,-1-1 0,0 1 1,0 0-1,0 0 0,0 0 1,-1 1-1,1-1 0,0 1 1,-1 0-1,1 1 0,-1-1 1,1 1-1,6 6 0,8 6-4012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08.4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160 1 1120,'0'0'20206,"-14"14"-19829,-43 48-167,55-60-201,0 0-1,0 1 1,0-1 0,0 1 0,0-1 0,1 1 0,-1-1 0,1 1 0,0 0 0,0 0 0,0 0-1,0 0 1,0 0 0,1 0 0,-1 0 0,1 0 0,0 0 0,0 0 0,0 0 0,0 0 0,0 0-1,1 0 1,-1 0 0,1 0 0,1 3 0,0-3-14,0-1 1,0 1-1,0-1 1,0 1-1,0-1 0,0 0 1,1 1-1,-1-1 0,1-1 1,0 1-1,-1 0 0,1-1 1,0 1-1,0-1 1,0 0-1,0 0 0,6 1 1,14 1-143,-18-3 80,0 1-1,0-1 1,0 1 0,0 0 0,0 0 0,0 0 0,0 1 0,8 4 0,-12-6 63,-1 1 0,1 0 0,-1-1 0,0 1 0,1-1 0,-1 1 0,0 0 0,0-1 0,1 1 0,-1 0 0,0 0 0,0-1 0,0 1 0,0 0 0,0-1 0,0 1 0,0 0 0,0 0-1,0-1 1,0 1 0,0 0 0,-1-1 0,1 1 0,0 0 0,0-1 0,-1 1 0,1 0 0,-1-1 0,1 1 0,-1 1 0,-17 16 20,5-9-13,0-1 0,0 0 0,-1 0 0,0-1 0,-28 8 0,34-13-829,0 0 1,-1 0-1,1-1 1,-11 0 0,1-1-7369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29.5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105 0 11026,'0'0'6896,"11"1"-6845,37 4-53,-46-4-10,0-1 1,-1 0 0,1 1-1,-1-1 1,0 1 0,1 0-1,-1-1 1,1 1 0,-1 0-1,0 0 1,1 0 0,-1 0-1,0 0 1,0 0 0,0 0-1,0 0 1,0 0 0,0 1-1,0-1 1,0 0 0,-1 1-1,1-1 1,0 1 0,-1-1-1,1 1 1,-1-1 0,0 1-1,1-1 1,-1 1 0,0-1-1,0 1 1,0-1 0,0 1-1,0-1 1,0 1 0,0 0-1,-1 1 1,0 1-27,0 0 0,0 0 1,0 1-1,0-1 0,-1 0 0,1 0 0,-1 0 0,0 0 0,-1-1 1,-4 7-1,-12 7 374,-2 0 1,0-2-1,-22 14 1,-24 16 468,66-43-172,7 0-225,21-1-78,33-8-277,-16-10-244,-25 8-2309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30.6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23 2801,'0'0'6209,"5"-23"-6209,-16 23-784,-7 0-537,7 0-3848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35.9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113 0 10322,'0'0'7867,"-18"25"-6759,-52 84-266,66-102-770,0 2 1,1-1-1,0 0 0,0 1 1,1-1-1,0 1 0,0 0 1,1-1-1,1 1 0,-1 0 1,1 0-1,2 11 0,-1 8 80,-1-1-42,2-1 0,0 1 0,2 0 0,13 47-1,-13-60-118,1-1-1,0 0 0,1 0 1,1 0-1,0-1 0,0 0 1,1 0-1,1-1 0,0 0 1,20 19-1,-26-28-94,0 0 1,0 1-1,-1-2 0,1 1 1,1 0-1,-1-1 0,0 1 0,0-1 1,1 0-1,-1 0 0,0 0 1,1-1-1,4 1 0,30-2-6247,-38 1 6350,23-2-9172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36.3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192 5 12099,'0'0'8795,"-24"-2"-8290,-75 0-70,97 2-418,0 0-1,-1 0 1,1 0 0,0 0 0,0 1-1,0-1 1,0 1 0,0-1-1,0 1 1,0 0 0,0-1-1,0 1 1,0 0 0,0 1 0,1-1-1,-1 0 1,0 0 0,1 1-1,-1-1 1,1 1 0,-1-1 0,1 1-1,0 0 1,0-1 0,-1 1-1,1 0 1,0 0 0,1 0-1,-1 0 1,0 0 0,0 3 0,-1 1 29,-2 9 50,0 0-1,2 0 0,0 0 0,0 0 0,1 1 0,2 19 1,-1-12-61,1-20-41,-1 1 1,1-1 0,-1 0-1,1 0 1,0 1-1,0-1 1,0 0-1,1 0 1,-1 0 0,1 0-1,-1-1 1,1 1-1,0 0 1,0-1-1,0 1 1,1-1-1,-1 1 1,1-1 0,-1 0-1,1 0 1,0 0-1,-1-1 1,1 1-1,0-1 1,0 1 0,0-1-1,0 0 1,1 0-1,-1 0 1,6 0-1,-2 0-84,-1 0 0,1 0 0,0-1-1,-1 1 1,1-2 0,0 1 0,-1-1-1,1 0 1,-1 0 0,1-1 0,-1 1 0,0-2-1,1 1 1,-1-1 0,8-4 0,-8 2 53,1 0 0,0 0 1,-1-1-1,0 1 0,-1-1 1,1-1-1,-1 1 0,0-1 1,-1 0-1,0 0 0,0-1 1,0 1-1,-1-1 0,0 0 0,0 0 1,-1 0-1,0 0 0,-1 0 1,1-11-1,-2 18 480,0 4-100,0 19-41,-1-11-207,1 0-1,0 0 1,1-1-1,0 1 1,1 0-1,4 15 1,-5-23-123,1 0 1,-1 1 0,1-1 0,0-1 0,0 1 0,0 0-1,0 0 1,0-1 0,1 1 0,-1-1 0,1 0-1,0 0 1,0 0 0,0 0 0,0 0 0,0 0 0,0-1-1,0 0 1,0 1 0,1-1 0,-1 0 0,0-1 0,1 1-1,-1-1 1,7 1 0,29-2-1887,-11-8-2149,1-12-2868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36.7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139 0 10178,'0'0'11355,"-29"159"-10755,29-95-200,0 0-112,6-1-192,11-8 32,6-12-128,-5-8-64,-7-18-184,1-11-376,-7-12-545,-5-22-1695,0-16-3433</inkml:trace>
  <inkml:trace contextRef="#ctx0" brushRef="#br0" timeOffset="1">0 84 10418,'0'0'8938,"133"47"-9058,-87-30-1800,-11-3-2921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40.7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13 8226,'0'0'10593,"0"-13"-7814,0 514-2218,-1-535-931,0 21 231,0 0 1,1 0-1,1 0 1,0 0-1,0 1 0,1-1 1,1 0-1,5-14 1,-7 24 128,1 0 1,0 1-1,0-1 1,0 1-1,0-1 1,1 1-1,-1 0 1,1 0-1,-1 0 1,1 0-1,-1 0 1,1 0-1,0 1 1,0 0-1,0-1 1,0 1-1,0 0 1,0 0-1,1 1 1,-1-1 0,0 1-1,0-1 1,1 1-1,-1 0 1,0 0-1,0 1 1,1-1-1,-1 1 1,0-1-1,0 1 1,0 0-1,0 0 1,0 1-1,0-1 1,0 0-1,0 1 1,0 0-1,-1 0 1,1 0-1,-1 0 1,1 0-1,-1 0 1,4 5-1,-2 1 12,0-1 1,-1 1-1,0 0 0,0 0 0,-1 0 0,0 0 0,-1 1 0,0-1 0,1 15 1,-2-18 12,0 1 1,0 0-1,-1-1 1,0 1 0,0-1-1,0 1 1,-1-1-1,0 0 1,0 1 0,0-1-1,0 0 1,-1 0-1,0 0 1,0-1-1,-5 6 1,0-1 33,-1-1 0,0-1 0,-1 0 1,1 0-1,-13 6 0,17-10-164,0 0-1,-1-1 1,1 0-1,-1 0 1,1 0-1,-1 0 1,0-1 0,1 0-1,-1 0 1,0-1-1,0 0 1,-8 0-1,8-5-2661,5-7-2209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41.0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 0 11626,'0'0'5706,"0"67"-7595,-11-67-983,-6 0-8411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41.3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117 15 7098,'0'0'11411,"-4"-3"-10603,2 2-757,0-1 0,0 1-1,0 0 1,0 0 0,0 0 0,0 0-1,0 0 1,-1 1 0,1-1-1,0 1 1,-1-1 0,1 1-1,0 0 1,-1 0 0,1 0-1,0 0 1,0 0 0,-1 0-1,1 1 1,0-1 0,-1 1-1,1 0 1,0 0 0,0 0-1,0 0 1,0 0 0,0 0-1,0 0 1,0 0 0,0 1-1,0-1 1,1 1 0,-1 0 0,1-1-1,-3 4 1,0 1-4,-1 0 1,2 0 0,-1 0-1,1 0 1,0 0 0,0 1-1,1-1 1,0 1 0,0 0-1,0-1 1,1 1 0,0 0-1,0 0 1,1 0-1,0 0 1,0 0 0,2 8-1,-2-13-49,1 1 0,-1-1 0,1 0 0,0 1 0,-1-1 0,1 0 0,0 0 0,0 0 0,1 0 0,-1 0-1,0 0 1,1 0 0,-1 0 0,1-1 0,-1 1 0,1 0 0,3 1 0,-1 0-59,0 0 1,1-1-1,0 0 0,-1 0 1,1 0-1,0-1 1,8 2-1,40 3-2303,-10-7-3310,-17-2-2572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46.5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84 0 9378,'0'0'6696,"-11"21"-5462,-33 71-182,39-81-872,1-1 0,1 1 0,-1-1 0,2 1 0,0 0 0,0 0 0,1 0 0,0 22 0,0-1 195,-1-1-63,1 0 0,5 50-1,-2-70-290,0 0-1,0-1 1,1 0-1,0 1 0,1-1 1,0 0-1,1-1 1,0 1-1,0-1 0,1 0 1,9 11-1,-7-10 3,-4-5-14,-1-1 1,0 0-1,1-1 1,0 1-1,0 0 1,0-1-1,7 5 1,-3-6-2934,2-3-3905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47.2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10338,'0'0'5156,"20"12"-4124,5 4-568,29 23-1,-51-36-416,0 0-1,1 0 1,-1 1 0,0 0-1,-1-1 1,1 1-1,-1 0 1,0 0 0,0 1-1,0-1 1,0 0-1,-1 1 1,1-1 0,-1 1-1,-1-1 1,2 7-1,1 7 72,5 24-16,-1 0 0,-2 0 0,-2 62 0,-3-99-106,0 1 0,0-1 0,-1 1 0,0-1 0,0 1 0,0-1 0,-1 0 0,-4 10 0,5-12-253,0-1 0,-1 1 1,0-1-1,1 0 0,-1 0 0,0 0 0,0 0 0,0 0 0,-1 0 1,1 0-1,0-1 0,-1 1 0,1-1 0,-1 0 0,1 1 1,-1-1-1,0 0 0,-3 0 0,-1 0-3772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09.0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8794,'0'0'6317,"0"27"-4419,0 15-1335,1 124 972,11-25-450,36 169 0,-31-240-1109,-17-70-1,0 1 1,0-1-1,0 0 1,0 0-1,0 1 1,0-1 0,0 0-1,0 0 1,0 1-1,1-1 1,-1 0-1,0 0 1,0 1 0,0-1-1,0 0 1,0 0-1,0 1 1,0-1 0,1 0-1,-1 0 1,0 0-1,0 1 1,0-1-1,1 0 1,-1 0 0,0 0-1,0 0 1,0 0-1,1 1 1,-1-1-1,0 0 1,0 0 0,1 0-1,-1 0 1,0 0-1,0 0 1,1 0-1,-1 0 1,6-10-948,0-16-678,-1-14-2384,-2-5-1656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4:47.9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9754,'0'0'8841,"13"7"-8256,-2-2-456,-6-3-81,0 0-1,0 0 1,0 1-1,0 0 0,-1 0 1,1 0-1,-1 0 0,0 1 1,0 0-1,0 0 1,0 0-1,-1 0 0,1 0 1,-1 1-1,0-1 1,3 9-1,3 14 166,-1 0 0,-1 1 0,-1 0 1,3 45-1,-6 116 243,-3-124-343,-2-48-63,0 1 1,0-1-1,-2 0 1,0-1-1,-1 1 1,-1-1-1,0 0 1,-1 0-1,-1 0 1,0-1-1,-18 24 0,14-19 328,3-6-3201,8-14 2555,1-1 0,0 1 0,-1-1 0,1 1 0,-1-1 0,1 1 0,0-1 0,0 0 0,-1 1 0,1-1 0,0 1 0,0-1 0,0 0 0,-1 1 0,1-1 0,0 1 0,0-1 0,0 0 0,0 1 0,0-1 0,0 0 0,1 1 0,-1-1 0,0 0-1,0 1 1,1-1 0,-1-19-7956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9:50.1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272 143 9618,'0'0'4570,"-3"-10"-2784,-1-2-1452,-1-2 412,-1 0-1,0 0 1,-10-16-1,15 27-630,-1 0 0,-1-1-1,1 1 1,0 0 0,-1 0 0,0 0 0,0 0-1,1 1 1,-2-1 0,1 1 0,0 0 0,0 0-1,-1 0 1,1 0 0,-1 0 0,0 1 0,1 0-1,-1 0 1,-6-1 0,6 1-102,0 1 0,0 0 1,0 0-1,-1 0 0,1 1 0,0-1 0,0 1 1,0 0-1,0 0 0,0 1 0,0-1 0,0 1 1,0 0-1,0 0 0,-6 5 0,4-1 4,0 0 0,0 0 0,0 1 1,1 0-1,0 0 0,0 0 0,-4 9 0,1 1 20,1-1 1,0 1-1,2 0 1,0 0-1,0 1 1,2-1-1,0 1 1,1 0-1,1 27 1,1-42-44,0-1 0,0 1 0,1 0 0,-1-1 0,1 1-1,-1 0 1,1-1 0,0 1 0,0-1 0,0 1 0,1-1 0,-1 0 0,0 1 0,1-1 0,0 0 0,-1 0 0,1 0 0,0 0 0,0 0 0,0-1 0,0 1 0,1 0 0,-1-1 0,0 0-1,1 1 1,-1-1 0,1 0 0,-1 0 0,1-1 0,-1 1 0,1 0 0,0-1 0,3 1 0,1 0-92,0-1-1,0 0 1,0 0 0,0 0-1,0-1 1,0 1 0,0-2-1,0 1 1,0-1-1,-1 0 1,1-1 0,6-2-1,-3-2-276,-1 1 0,0-1-1,0-1 1,0 0-1,-1 0 1,0 0-1,-1-1 1,8-12 0,-4 5 58,-1 1 0,-2-2 0,1 1 1,8-25-1,-14 39 2673,2 11-1383,3 21-819,-5-19 187,-1-4-362,0 0 0,0 0 1,1-1-1,-1 1 0,2-1 1,-1 1-1,1-1 0,0 0 0,0 0 1,1-1-1,-1 1 0,1-1 1,1 0-1,-1 0 0,1-1 1,-1 1-1,1-1 0,1-1 1,-1 1-1,0-1 0,1 0 1,0 0-1,0-1 0,-1 0 1,1 0-1,1-1 0,8 1 1,29 1-3192,-9-2-3481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9:55.1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1 1584,'0'0'14329,"-1"9"-13673,-2 28 39,2 0 1,1 1-1,9 63 1,0-48-531,-5-28-77,12 46 0,-14-62-113,8 25-171,-10-34 193,0 1 1,0-1-1,0 0 0,1 1 0,-1-1 0,0 1 1,0-1-1,0 0 0,1 1 0,-1-1 0,0 0 0,0 1 1,1-1-1,-1 0 0,0 1 0,0-1 0,1 0 1,-1 0-1,1 1 0,-1-1 0,0 0 0,1 0 1,-1 0-1,0 1 0,1-1 0,-1 0 0,1 0 0,-1 0 1,0 0-1,1 0 0,-1 0 0,1 0 0,-1 0 1,1 0-1,-1 0 0,0 0 0,1 0 0,-1 0 0,1 0 1,-1-1-1,0 1 0,1 0 0,-1 0 0,1 0 1,-1-1-1,0 1 0,1 0 0,-1 0 0,0-1 0,1 1 1,-1 0-1,0-1 0,0 1 0,1 0 0,-1-1 1,0 1-1,0 0 0,0-1 0,1 1 0,-1 0 0,0-1 1,0 1-1,0-1 0,0 1 0,0-1 0,15-28-313,-8 15 235,0 1 0,0-1-1,18-20 1,-24 31 88,1 1 0,0 0 1,0 0-1,0 0 0,0 0 0,0 0 0,0 1 0,0-1 0,1 1 1,-1-1-1,1 1 0,-1 0 0,1 0 0,-1 0 0,1 0 1,0 1-1,0-1 0,-1 1 0,1-1 0,0 1 0,0 0 1,-1 0-1,1 0 0,0 1 0,0-1 0,4 2 0,-5-2 7,-1 1 1,0 0-1,1 0 0,-1 0 0,0 0 0,0 0 0,1 0 0,-1 1 0,0-1 1,0 0-1,-1 0 0,1 1 0,0-1 0,0 1 0,0-1 0,-1 1 0,1 2 1,8 30 99,-7-24-100,0-3 21,0 0 1,-1 0-1,0 0 0,-1 0 1,1 0-1,-1 0 0,0 0 1,-3 13-1,2-17-17,0 0-1,0 0 1,0 0 0,-1-1 0,1 1-1,-1 0 1,1-1 0,-1 1 0,0-1-1,0 0 1,0 1 0,0-1-1,-1 0 1,1 0 0,-1 0 0,1-1-1,-1 1 1,0-1 0,1 1-1,-1-1 1,0 0 0,-4 1 0,-6 1-66,0 0 0,0-1 0,-1-1 0,1 0 0,-16-1 0,22 0-103,6 0-6,0 0 0,0 0 1,0 0-1,1 0 0,-1 0 0,0 0 1,0 0-1,0 0 0,0-1 0,1 1 1,-1 0-1,0 0 0,0-1 0,0 1 1,1-1-1,-1 1 0,0-1 0,1 1 1,-1-1-1,0 1 0,1-1 0,-1 1 1,1-1-1,-1 0 0,0 1 0,1-1 1,0 0-1,-1 0 0,1 1 0,0-1 1,-1 0-1,1 0 0,0 0 0,0 1 1,-1-1-1,1 0 0,0 0 0,0 0 1,0 0-1,0 0 0,0 0 0,0-3-903,-1-11-5738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29:55.9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180 1 13099,'0'0'7123,"-23"2"-6747,-8 2-138,-34 7 1,63-11-223,0 1 0,-1-1-1,1 1 1,0 0 0,-1 0 0,1 0 0,0 0-1,0 1 1,0-1 0,0 1 0,0-1-1,0 1 1,0-1 0,1 1 0,-1 0 0,0 0-1,1 0 1,0 0 0,-1 0 0,1 0-1,0 1 1,0-1 0,0 0 0,0 0 0,1 1-1,-1 3 1,-3 5 46,2-4-16,-1 1 0,1-1 0,0 1 0,1 0-1,0-1 1,0 1 0,1 14 0,0-19-35,1 0 0,-1 0 0,1 1 0,0-1 0,0 0 0,0 0 0,0 0 0,0 0 0,1 0 0,-1 0 0,1 0 0,0-1 0,0 1 0,0-1 0,0 1 0,0-1 0,1 1 0,-1-1 0,1 0 0,4 3 0,5 1-19,1 0 1,-1-1-1,1 0 0,0 0 1,0-2-1,1 0 0,16 2 1,33-1-1734,-2-7-3447,-18-4-4678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0:00.4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289 61 7362,'0'0'9763,"-23"-4"-9516,-76-12 243,93 15-385,0 1-1,0 0 1,0 0-1,0 0 1,0 1-1,0 0 1,0 0-1,0 1 1,0 0-1,0 0 1,1 0-1,-11 6 0,7-2 140,0 0 0,0 1 0,1 0 0,-12 15 0,20-22-240,-3 2 28,1 1-1,0-1 1,0 1-1,0 0 1,0 0-1,0 0 1,1 0-1,-1 0 1,1 0-1,0 0 0,0 0 1,0 0-1,0 1 1,1-1-1,-1 0 1,1 1-1,0-1 1,0 1-1,0-1 1,1 6-1,0-7-30,0 1 0,0-1 0,0 0 1,0 0-1,0 1 0,1-1 0,-1 0 0,1 0 0,-1-1 0,1 1 1,0 0-1,0 0 0,0-1 0,0 1 0,0-1 0,0 0 0,0 0 0,0 1 1,0-1-1,1-1 0,-1 1 0,0 0 0,1 0 0,-1-1 0,1 0 0,-1 1 1,1-1-1,3 0 0,6 0-67,-3 1-174,1 0 0,-1-1 0,1-1 0,13-2 0,-19 2 31,0 0 0,0 0 0,-1-1 0,1 1 0,0-1 0,0 0 0,-1 0-1,1-1 1,-1 1 0,0-1 0,0 1 0,0-1 0,0 0 0,3-5 0,17-23-3796,31-56 0,-24 27-2224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0:00.8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76 1 10842,'0'0'10523,"-12"5"-10206,8-3-291,1-1 1,-1 0-1,1 1 0,-1 0 1,1 0-1,0 0 0,0 0 1,0 0-1,0 1 0,0-1 0,0 1 1,1 0-1,-1 0 0,1 0 1,0 0-1,0 0 0,0 0 1,0 1-1,0-1 0,1 1 1,0-1-1,-1 1 0,1 0 1,1-1-1,-1 1 0,0 0 1,1 0-1,0-1 0,0 6 0,0 0 21,-1 29 122,2 0 0,2-1-1,13 68 1,63 154 6,-44-152-387,-25-66-431,-8-13-2906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0:14.0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17 1512,'0'0'19171,"0"-3"-18517,0 2-599,0 1 0,0-1 0,0 1 0,0-1 0,0 0 1,0 1-1,0-1 0,0 1 0,0-1 0,0 1 0,0-1 1,0 1-1,0-1 0,0 0 0,-1 1 0,1-1 0,0 1 1,0-1-1,-1 1 0,1-1 0,0 1 0,-1 0 0,1-1 1,-1 0-1,-8 9 264,-8 25-346,8-6 76,2 1 1,1 0-1,1 0 1,1 0-1,2 1 1,1 52-1,1-74-41,0 0 0,1-1 0,0 1-1,0 0 1,1 0 0,-1-1 0,1 1 0,1-1-1,-1 1 1,1-1 0,0 0 0,7 10-1,-7-12-20,0-1-1,0 0 0,1 1 0,-1-1 1,1 0-1,-1-1 0,1 1 0,0-1 0,0 1 1,0-1-1,0 0 0,1-1 0,-1 1 0,0-1 1,1 0-1,-1 0 0,1 0 0,0 0 0,8-1 1,-9 0-35,0-1 1,0 0 0,0 0 0,-1 0 0,1-1-1,0 1 1,0-1 0,-1 0 0,1 0 0,-1 0-1,0 0 1,1 0 0,-1-1 0,0 0 0,-1 1-1,1-1 1,0 0 0,-1-1 0,1 1 0,-1 0-1,0-1 1,0 1 0,2-7 0,2-3-159,-1 0 0,0-1 0,-1 1 0,-1-1 0,4-24 0,-6 24 93,1 0 0,-2 0 0,0-1 0,-1 1-1,0 0 1,-1 0 0,-7-25 0,7 33 119,0 1 0,0 0 0,-1 0 0,0 0 0,0 0 0,0 0 0,0 0 0,-1 1 0,0-1 0,0 1 0,0 0 0,0 0 0,-1 1 0,1-1 0,-1 1 0,0 0 0,0 0 0,0 1 0,0 0 0,-1-1 0,1 2 0,-7-3 0,-5 2-338,6 1-3991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0:14.7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1 161 12883,'0'0'7100,"6"0"-7016,0-1-145,1 0 0,-1 0 0,0-1 0,0 0-1,1 0 1,-1-1 0,-1 0 0,1 0 0,0 0 0,-1-1 0,1 1 0,-1-1 0,0-1-1,0 1 1,7-10 0,-4 6-172,-1 0 1,0-1-1,-1-1 0,0 1 0,0-1 1,-1 0-1,0 0 0,7-22 0,-15 59 4068,-5 95-2583,8-105-1289,0-1-1,2 1 1,0-1 0,5 24 0,10 3-4105,-10-30-4225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0:15.7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41 4849,'0'0'15847,"0"-5"-15615,0 4-225,0 0-1,0-1 0,0 1 1,0 0-1,0 0 0,0 0 0,1 0 1,-1-1-1,0 1 0,1 0 0,-1 0 1,1 0-1,0 0 0,-1 0 0,1 0 1,0 0-1,-1 0 0,1 0 0,0 0 1,0 1-1,0-1 0,0 0 1,0 0-1,0 1 0,0-1 0,0 1 1,0-1-1,1 0 0,5-1-5,-1 1-1,1-1 1,-1 1-1,12 0 1,-11 0-4,23 2-67,-29-1 66,0 1 1,0-1-1,0 0 1,-1 1-1,1-1 1,0 1-1,0 0 1,-1-1-1,1 1 1,0-1-1,0 1 1,-1 0-1,1 0 1,-1-1-1,1 1 1,-1 0-1,1 0 1,-1 0-1,1-1 1,-1 1-1,0 0 1,1 0-1,-1 0 1,0 0-1,0 0 1,0 0-1,0 1 1,2 7-4,-1-1 1,-1 1 0,0-1-1,0 1 1,0 0 0,-1-1-1,-1 1 1,1-1-1,-1 0 1,-1 1 0,1-1-1,-2 0 1,-6 13-1,-69 89 177,79-110-164,-1 1 0,1 0 0,-1-1 0,1 1 0,-1-1 0,1 1 1,0 0-1,-1-1 0,1 1 0,0 0 0,-1 0 0,1-1 0,0 1 0,0 0 0,0-1 0,0 1 0,0 0 1,0 0-1,0-1 0,0 1 0,0 0 0,0 0 0,0-1 0,0 1 0,1 0 0,-1 0 0,0-1 1,0 1-1,1 0 0,-1-1 0,1 1 0,-1-1 0,0 1 0,1 0 0,-1-1 0,2 2 0,17 9 118,-18-10-129,14 4 72,0-1 0,-1 0 0,1-1 0,1 0 0,-1-1 0,20-1 0,20 0-6588,-50-1 5257,13 0-8705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0:18.0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31 10362,'0'0'7248,"5"-5"-7149,-1 2-70,0 0 1,1 0-1,-1 1 0,0-1 0,1 1 1,-1 1-1,1-1 0,0 0 0,-1 1 1,1 0-1,0 0 0,0 1 0,0-1 1,0 1-1,9 1 0,-12-2-29,0 1-1,0 0 1,-1 0-1,1 0 1,0 0-1,0 0 1,0 0-1,-1 1 1,1-1 0,0 1-1,0-1 1,-1 1-1,1 0 1,0-1-1,-1 1 1,1 0-1,-1 0 1,1 0-1,-1 0 1,1 0-1,-1 1 1,0-1-1,0 0 1,1 1 0,-1-1-1,0 1 1,0-1-1,0 1 1,-1-1-1,1 1 1,0 0-1,-1-1 1,1 1-1,-1 0 1,1 0-1,-1-1 1,0 1-1,0 0 1,0 3 0,1 4-61,0 0 1,0-1 0,-1 1 0,-1 0 0,1-1 0,-1 1 0,-1-1-1,0 1 1,-3 8 0,3-11 20,-1 0 0,0 0 0,-1 0 0,0 0 0,1-1-1,-2 0 1,1 0 0,-1 0 0,1 0 0,-1 0 0,-1-1 0,-5 4 0,-6 4 37,16-12-25,19 0 95,0 0 104,1 1 1,-1 1-1,0 0 0,24 8 0,-38-9-153,-1 0-1,1 0 0,-1 1 0,1-1 0,-1 1 1,0 0-1,0 0 0,0 0 0,0 1 1,0-1-1,0 1 0,-1-1 0,1 1 1,-1 0-1,0 0 0,0 0 0,0 0 1,0 0-1,0 1 0,-1-1 0,1 1 1,-1-1-1,0 1 0,0-1 0,0 1 1,-1 0-1,1-1 0,-1 1 0,0 0 1,0 0-1,0-1 0,-1 1 0,0 4 1,0-4 31,0 0 1,0 0 0,-1 0-1,0-1 1,1 1-1,-1 0 1,-1-1 0,1 1-1,0-1 1,-1 1 0,0-1-1,0 0 1,0 0 0,0-1-1,0 1 1,0-1-1,-1 1 1,-5 2 0,-6 3 102,-1 0 0,0-1 0,-18 5 0,24-9-188,-1 0 0,0 0 1,0-1-1,0 0 1,0-1-1,0-1 0,0 1 1,0-2-1,-12-1 1,23 2 7,-1 0-65,1 0 0,0 0-1,0 0 1,-1 0 0,1 0-1,0 0 1,0 0 0,0 0-1,-1-1 1,1 1 0,0 0-1,0 0 1,-1 0 0,1 0-1,0 0 1,0-1 0,0 1-1,-1 0 1,1 0 0,0 0-1,0 0 1,0-1 0,0 1-1,0 0 1,0 0 0,-1-1-1,1 1 1,0 0 0,0 0-1,0-1 1,0 1 0,0 0-1,0 0 1,0-1 0,0-4-3928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10.0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0 157 7242,'0'0'6525,"30"-6"-5530,3-2-687,12-2 212,1 1 0,47-1 0,403-4 2019,39-2-2433,-227-18-122,329-15-24,314 66 65,-561-22-9,-281 4-63,-108 1 135,-16 419 1809,13-38-1516,7-274-459,-25-108-4838,0-9-3155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0:19.4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0 8770,'0'0'6264,"-2"11"-5007,-4 26-85,3-1-1,1 1 0,4 55 0,-2-90-1184,1 0-1,-1 0 0,1 1 1,-1-1-1,1 0 0,0 0 1,0 0-1,0 0 1,0 0-1,1 0 0,-1-1 1,0 1-1,1 0 0,-1 0 1,1-1-1,0 1 0,-1-1 1,1 0-1,0 1 0,0-1 1,0 0-1,0 0 0,0 0 1,0 0-1,0-1 0,0 1 1,0 0-1,1-1 0,-1 0 1,0 1-1,0-1 0,5 0 1,-5 0-214,0 0 1,0-1-1,0 1 1,0-1-1,0 1 1,0-1-1,1 1 1,-1-1-1,0 0 1,-1 0-1,1 0 1,0 0 0,0-1-1,0 1 1,-1 0-1,1-1 1,-1 1-1,1-1 1,-1 0-1,1 1 1,0-3-1,11-22-5722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0:19.9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9938,'0'0'8939,"0"5"-8537,0 9-69,1 24 290,0-37-622,-1 0 0,0 0 0,1 0 0,-1 0 0,1 0 0,-1 0 0,1 0 0,0 0 0,-1-1 0,1 1 0,0 0 0,-1 0 0,1 0 0,0-1 0,0 1 0,0 0 0,0-1 0,0 1 0,0-1 0,0 1 0,0-1 0,0 0 0,0 1 0,0-1 0,0 0 0,0 0 0,0 1 0,0-1 0,0 0 0,2 0 0,-2 0-93,-3-17 85,1 15 65,0 1 0,0-1 0,0 1-1,-1 0 1,1-1 0,0 1 0,-1 0 0,1 0 0,-1 0-1,0 0 1,1 0 0,-1 1 0,1-1 0,-1 0 0,-3 0 0,4 1 163,1 1-302,0 0 43,0 0 1,0 0 0,1 0 0,-1 0 0,0 1-1,0-1 1,1 0 0,-1 0 0,1 0 0,-1 0-1,1 0 1,-1 0 0,1 0 0,0-1 0,-1 1-1,1 0 1,0 0 0,0 0 0,0-1 0,0 1-1,-1 0 1,1-1 0,2 2 0,28 5-6879,-13-6-4844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2:52.5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192 70 6001,'0'0'11803,"-6"-12"-9311,4 8-2475,1 1 0,-1 0 0,0-1 0,0 1-1,0 0 1,0 0 0,-1 0 0,1 0 0,-1 0-1,0 0 1,0 1 0,0 0 0,0-1 0,0 1 0,0 0-1,-1 0 1,1 1 0,-1-1 0,1 1 0,-1 0-1,1 0 1,-1 0 0,0 0 0,0 0 0,1 1 0,-1 0-1,0 0 1,0 0 0,0 0 0,0 0 0,1 1-1,-1 0 1,0 0 0,1 0 0,-1 0 0,0 0 0,1 1-1,-1 0 1,1 0 0,0 0 0,0 0 0,0 0-1,0 0 1,0 1 0,-4 4 0,2 1 5,0 0 0,1 1 1,0 0-1,0 0 0,1 0 1,0 1-1,0-1 0,1 1 0,1 0 1,0-1-1,0 1 0,1 0 1,0 13-1,1-21-36,-1 1 0,0-1 1,1 0-1,-1 1 0,1-1 0,-1 1 0,1-1 1,0 0-1,0 0 0,0 0 0,1 1 1,-1-1-1,0 0 0,1 0 0,-1 0 1,1-1-1,0 1 0,-1 0 0,1-1 0,0 1 1,0-1-1,0 1 0,0-1 0,1 0 1,-1 0-1,0 0 0,0 0 0,4 0 1,-3 0-156,-1 0 1,1-1-1,0 1 1,-1-1 0,1 0-1,0 0 1,-1 0 0,1 0-1,0 0 1,0 0-1,-1-1 1,1 1 0,0-1-1,-1 0 1,1 0 0,-1 0-1,1 0 1,-1 0-1,0-1 1,1 1 0,-1-1-1,0 0 1,0 1 0,0-1-1,2-3 1,11-13-1171,-2-2 0,15-27 0,-28 63 5658,14 42-2718,-12-50-1489,1 0 0,0 0 0,1 0-1,6 9 1,-9-14-123,1 0 1,0-1-1,0 0 0,0 1 0,0-1 1,1 0-1,-1 0 0,1 0 0,-1 0 0,1-1 1,-1 1-1,1-1 0,0 1 0,0-1 0,5 2 1,47-1-2599,-39-2 466,14 0-4654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3:26.4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174 36 8346,'0'0'2668,"-9"-5"-2097,2 1-436,0 0 82,0 0 0,-1 1 1,1 0-1,-1 0 0,1 1 0,-1 0 0,0 0 1,-13-1-1,-4 4 1038,17 0-547,1-1-1,-1 0 0,1 0 0,-14-2 1,22 32-491,3-11-50,0 0-1,10 25 1,-7-23-47,-1-1 0,4 24 0,1 37 372,1 114 0,-12-70-126,0-125-297,19 3-78,37 0-3171,-38-3-1319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3:27.1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93 4 10962,'0'0'7963,"2"-1"-7927,16-1 2,-1 2-1,0-1 0,26 4 0,16 1-499,-59 16 1746,-1-7-1020,0 1 0,-1-1-1,-6 20 1,-3 27 51,7-3-180,2 0 1,3 0-1,15 109 0,-13-148-92,-1 1 0,-1 22-1,-1-40-37,0-1 0,0 1 0,-1 0-1,1-1 1,0 1 0,0 0 0,-1-1-1,1 1 1,0 0 0,-1-1 0,1 1-1,0-1 1,-1 1 0,1-1 0,-1 1-1,1-1 1,-1 1 0,1-1 0,-1 1-1,1-1 1,-1 0 0,0 1 0,1-1-1,-1 0 1,0 1 0,1-1 0,-1 0-1,0 0 1,1 0 0,-1 0 0,0 1-1,0-1 1,-29 1 11,22-2-23,-130 1-3415,87 0-3034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3:52.154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12 0 12603,'0'0'7024,"-2"10"-6628,-2 11-199,1 1 0,2 0-1,0 0 1,1-1 0,1 1 0,4 26 0,2-19-602,10 42 1058,-13-24-7215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3:52.505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0 11378,'0'0'6314,"168"67"-6538,-133-58-1681,-12-1-1167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3:52.866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 1 12963,'0'0'4113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3:53.683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185 3 7890,'0'0'11290,"0"-3"-9930,-17 15-703,-1 8-425,1 3-232,-6 0 88,0-2-88,0-1-336,0-12-961,0-2-3608,5-6-5345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3:54.279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1 4441,'0'0'13844,"0"87"-11058,2-48-2533,11 61 1,-7-62-1552,2 59-1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12.6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4961,'0'0'11024,"0"13"-9611,2 43-271,2-1-1,16 78 0,-20-133-1133,0 0 0,0 1 0,0-1 0,0 0 1,0 1-1,0-1 0,0 0 0,0 0 0,1 1 0,-1-1 1,0 0-1,0 0 0,0 1 0,0-1 0,1 0 0,-1 0 1,0 1-1,0-1 0,1 0 0,-1 0 0,0 0 0,0 0 1,1 1-1,-1-1 0,0 0 0,0 0 0,1 0 0,-1 0 1,0 0-1,1 0 0,-1 0 0,0 0 0,0 0 0,1 0 1,-1 0-1,0 0 0,1 0 0,-1 0 0,0 0 0,0 0 1,1 0-1,-1 0 0,0 0 0,1 0 0,-1-1 1,0 1-1,0 0 0,1 0 0,-1 0 0,0 0 0,1-1 0,17-14 7,-7 6-14,-3 6-11,0 0 0,0 0-1,1 1 1,-1 0 0,0 1 0,1 0 0,-1 0-1,14 1 1,13-2-5,589-13-121,-420 16 128,358 8-276,-285 4 205,46 0 38,-193-14 38,147 2-5,-234 3 4,64 13 0,23 2-4,-50-18 12,12 0 4,-82 0-7,1 0-1,-1 1 1,0 0 0,0 0-1,0 2 1,15 6-1,-14-7 8,0 0 0,1-1 0,-1 0 0,1 0 0,-1-1 0,1-1 0,0 0 0,21-3 0,9 1-22,125 2 28,-166 0 188,37-17 27,-26 14-281,0 0 0,-1 1-1,1 0 1,1 1 0,-1 1 0,24 1-1,-3 0 8,-33-1 132,0 0-47,0-2-27,0 1-5,0-24 151,0-113-425,0 79-4469,0 24-5586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3:54.629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 1 11330,'0'0'6202,"144"2"-6330,-120 13-808,-7-6-1593,-6-1-2496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3:54.959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 1 8146,'23'208'5353,"-17"-208"-4833,17 0 856,0 0-800,12-6-376,-6 3-200,5 0-672,-11 3-1744,-11-3-4154</inkml:trace>
  <inkml:trace contextRef="#ctx0" brushRef="#br0" timeOffset="1">232 200 9634,'0'0'8314,"35"92"-8170,-35-68-144,0-4-224,0-3-1096,0-5-1401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3:55.429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7 0 7642,'0'0'13002,"-6"0"-13002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3:59.552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6 13 9130,'0'0'7446,"0"0"-7361,0 0 0,-1 0 0,1 0 0,0 0 0,0 0 0,-1 0 0,1 0 0,0 0 0,0 1 0,-1-1 0,1 0 0,0 0 1,0 0-1,-1 0 0,1 1 0,0-1 0,0 0 0,0 0 0,-1 1 0,1-1 0,0 0 0,0 0 0,0 1 0,0-1 0,0 0 1,0 0-1,0 1 0,0-1 0,-1 0 0,1 1 0,0-1 0,0 0 0,0 1 0,9 114 1370,0-2-1412,-9-113-41,0 0 0,0-1 0,0 1 0,0 0 0,1 0 0,-1 0 1,0 0-1,0-1 0,0 1 0,0 0 0,1 0 0,-1 0 0,0 0 0,0-1 0,0 1 0,1 0 0,-1 0 1,0 0-1,0 0 0,1 0 0,-1 0 0,0 0 0,0 0 0,1 0 0,-1 0 0,0 0 0,0 0 1,1 0-1,-1 0 0,0 0 0,0 0 0,1 0 0,-1 0 0,0 0 0,0 0 0,0 0 0,1 0 1,-1 1-1,0-1 0,0 0 0,0 0 0,1 0 0,-1 0 0,0 0 0,0 1 0,0-1 0,1 0 1,-1 0-1,0 0 0,0 1 0,0-1 0,0 0 0,0 0 0,0 1 0,0-1 0,0 0 0,1 0 0,-1 1 1,0-1-1,0 0 0,0 0 0,0 0 0,0 1 0,0-1 0,0 0 0,0 0 0,-1 1 1,7-29-257,-2-1 1,-1 0 0,-2 0 0,-2-33 0,1 24 104,0 28 183,2-10-503,-1 19 429,0 1 0,0-1 1,-1 1-1,1-1 0,0 0 0,0 1 0,0 0 0,0-1 0,0 1 0,0 0 0,0-1 0,0 1 1,0 0-1,0 0 0,0 0 0,0 0 0,0 0 0,0 0 0,2 0 0,1 0-300,0 1-1,0-1 1,0 1 0,0 0-1,0 0 1,0 1-1,0-1 1,0 1-1,-1 0 1,1 0-1,-1 0 1,1 0 0,-1 1-1,0-1 1,0 1-1,0 0 1,3 4-1,7 7-4942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3:59.913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94 1 10866,'0'0'8574,"-14"0"-8287,-41 0-34,54 0-243,0 0 0,0 1-1,0-1 1,0 0-1,0 1 1,-1-1 0,1 1-1,0-1 1,0 1 0,0-1-1,0 1 1,1 0 0,-1-1-1,0 1 1,0 0 0,0 0-1,0 0 1,1-1-1,-1 1 1,0 0 0,1 0-1,-1 0 1,1 0 0,-1 0-1,1 0 1,0 1 0,-1 1-1,0 28 107,1-23-82,1-5-33,-1 1 0,1-1 0,0 1 0,0-1 0,0 1 0,0-1 0,1 0 0,-1 1 0,1-1-1,0 0 1,0 0 0,0 0 0,1-1 0,-1 1 0,0 0 0,1-1 0,0 0 0,0 1 0,0-1 0,0 0-1,0-1 1,4 3 0,-2-1-24,-1 0-1,0 0 1,1 0 0,-1 1-1,0-1 1,-1 1-1,1 0 1,-1 0-1,6 8 1,-9-12 18,0 0 0,0 0 0,0 1 1,0-1-1,0 0 0,1 0 0,-1 1 0,0-1 0,0 0 0,0 0 0,0 1 1,0-1-1,0 0 0,0 0 0,0 1 0,0-1 0,0 0 0,0 1 0,0-1 1,0 0-1,0 0 0,0 1 0,0-1 0,-1 0 0,1 0 0,0 1 1,0-1-1,0 0 0,0 0 0,0 1 0,-1-1 0,1 0 0,0 0 0,0 0 1,0 1-1,-1-1 0,1 0 0,0 0 0,-14 2-39,12-2-71,1 0-1,0 0 1,-1 0 0,1-1-1,0 1 1,-1 0 0,1-1 0,0 1-1,0-1 1,-1 1 0,1-1-1,0 1 1,0-1 0,0 0 0,0 0-1,0 0 1,0 1 0,-2-3-1,3-41-6514,5 18 219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00.269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1 172 4425,'149'-142'7926,"-119"112"-689,-30 66-6507,-1 5-404,2 1 0,10 68-1,-10-108-351,3 17-456,-1 0-1,1 21 1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00.619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 0 5537,'0'0'11243,"104"6"-12644,-81 11-2640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00.996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1 8834,'0'0'9287,"0"18"-8351,0 151 858,0-121-1758,0-26-4246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01.372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3 6265,'0'0'14515,"99"-3"-14218,-71 12-97,-4 3-200,-7-4-96,0-2-513,-5 0-1319,-6-3-3073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04.525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203 1 8554,'0'0'10866,"-29"11"-10130,17 1-224,-11 2-119,12 1-193,-7-1-152,1-2-48,6-1-96,-7-2-537,-11-3-1431,18-3-3329,-12 0-6970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4:09.7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76 9778,'0'0'7842,"8"-2"-7181,23-4-199,0 1 0,0 2-1,1 1 1,56 4 0,-19 0-425,-23-2-7,0-1 0,0-3 0,58-12 0,-43 1-24,-28 6-816,52-7-1,-139 16-7075,27 3 337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05.435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252 53 232,'0'0'11853,"-4"-5"-10837,1 1-749,0 1-1,1-1 0,-2 1 0,1 0 0,0 0 0,0 0 0,-1 0 0,0 0 0,0 1 0,1 0 0,-1-1 1,-1 1-1,1 1 0,0-1 0,0 1 0,-1 0 0,1 0 0,0 0 0,-1 0 0,-8 0 0,-2 1 36,4 0-77,-1 0 0,1 0 0,-1 1 0,1 1-1,-14 3 1,22-4-182,-1 0 0,1 1 0,0-1-1,0 1 1,0 0 0,0 0 0,0 0-1,1 0 1,-1 0 0,1 1 0,-1-1-1,1 1 1,0-1 0,0 1-1,0 0 1,0 0 0,0 0 0,1 0-1,-1 1 1,1-1 0,-1 4 0,-1 1-23,2-1 0,-1 1 0,1 0 0,0-1 1,0 1-1,1 0 0,0 0 0,0 0 0,1-1 1,0 1-1,1 0 0,2 9 0,3 2-20,1 0 0,1-1 0,13 21 0,12 24-182,-30-37-506,-4-20-914,-2-16-212,1-31-4159,1 20-1030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05.796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0 126 4481,'0'0'12501,"20"-9"-12409,63-30-337,-80 38 214,0-1 0,0 1 0,-1-1 0,1 1 0,0-1 0,-1 0 0,0 0 0,1-1 0,-1 1 0,0 0 0,0-1 0,2-2 0,-3 3 17,-1 0 0,1 0 0,-1 0-1,1 1 1,-1-1 0,0 0 0,0 0 0,0 0-1,0 0 1,0 0 0,0-3 0,-1-5 31,0 9 28,1 0 0,-1 0-1,1 0 1,-1 1 0,1-1 0,-1 0 0,0 0 0,1 1-1,-1-1 1,0 0 0,0 1 0,1-1 0,-1 0 0,0 1 0,0-1-1,0 1 1,0 0 0,0-1 0,0 1 0,0 0 0,0-1 0,0 1-1,0 0 1,0 0 0,0 0 0,0 0 0,0 0 0,0 0-1,-2 1 1,-33 1 1578,34-2-1566,1 1 0,-1 0-1,0 0 1,0-1-1,1 1 1,-1 0-1,1 1 1,-1-1-1,1 0 1,-1 0 0,1 1-1,0-1 1,-1 0-1,1 1 1,0 0-1,0-1 1,0 1 0,0-1-1,0 1 1,1 0-1,-1 0 1,0 0-1,1-1 1,-1 1-1,1 2 1,-2 6 77,1 0 1,0 0-1,1 13 1,0-19-88,0-1-23,-1 4 27,1-1 0,0 0 0,1 1-1,-1-1 1,1 0 0,0 0 0,4 10 0,-4-13-55,1-1-1,-1 0 0,1 0 1,-1-1-1,1 1 0,0 0 1,0 0-1,0-1 0,0 1 0,0-1 1,0 0-1,0 0 0,0 1 1,1-1-1,-1-1 0,0 1 1,1 0-1,-1 0 0,0-1 1,1 0-1,-1 1 0,5-1 1,9 1-1375,-1 0 1,0-1 0,30-3-1,-21-4-4086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06.141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62 1 9354,'0'0'9906,"-10"14"-9234,-28 45-128,35-54-485,1-1 0,0 1 0,1 0 0,-1-1 0,1 1 0,0 0 0,0 0 0,1 0 1,0 0-1,-1 0 0,1 0 0,1 0 0,-1 0 0,1-1 0,2 9 0,-3-12-61,1 1 0,-1-1 0,1 0 0,-1 0 0,1 1 0,0-1 0,-1 0 0,1 0 0,0 0 0,0 0 0,0 0 0,0 0 0,0 0 0,0-1 0,0 1 0,0 0 0,0 0 0,0-1 0,1 1 1,-1-1-1,0 1 0,0-1 0,1 1 0,-1-1 0,3 1 0,37 0-856,-29-1 222,-9-1 195,1 1 0,-1-1 1,0 0-1,0 0 0,1 0 0,-1 0 0,0 0 0,0-1 0,0 0 0,0 1 1,0-1-1,-1 0 0,1-1 0,0 1 0,-1 0 0,0-1 0,0 1 0,1-1 1,-1 0-1,3-5 0,-5 7 113,13-17-7041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06.585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 1 4441,'149'28'941,"-113"-30"15476,-38 6-17609,-3 5 1327,0 0-1,1 1 0,0 0 1,0 0-1,2 0 1,-1 0-1,1 0 1,0 0-1,1 1 1,0 15-1,1-25-133,0 0 1,0 0-1,0 0 0,1-1 0,-1 1 1,0 0-1,0 0 0,1 0 1,-1-1-1,0 1 0,1 0 1,-1-1-1,1 1 0,-1 0 0,1-1 1,-1 1-1,1 0 0,-1-1 1,1 1-1,0-1 0,-1 1 0,1-1 1,0 1-1,1-1 0,25 8-42,32-9-357,-54 0 304,-2 1 45,0 0 0,-1-1 0,1 1 0,0-1 1,-1 0-1,1 0 0,-1 0 0,1 0 0,-1-1 1,0 1-1,1-1 0,-1 1 0,0-1 0,0 0 0,0 0 1,0 0-1,0 0 0,0 0 0,-1 0 0,1 0 1,-1-1-1,0 1 0,1-1 0,-1 1 0,0-1 1,0 1-1,-1-1 0,2-3 0,1-7-100,-1 0 0,-1-1-1,0 1 1,0-18 0,-1 27 135,0 3 11,0 0-1,0 1 0,0-1 0,0 0 1,0 1-1,0-1 0,-1 0 0,1 1 1,0-1-1,0 0 0,0 1 0,-1-1 0,1 0 1,0 1-1,-1-1 0,1 1 0,0-1 1,-1 0-1,1 1 0,-1-1 0,1 1 1,-1-1-1,1 1 0,-1 0 0,0-1 0,1 1 1,-1 0-1,1-1 0,-1 1 0,-1-1 1,-22 0-2732,13 2-2261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06.962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1 9874,'0'0'8797,"3"18"-8491,2 7-224,-1-9-39,-2 0 0,0 0 1,-1 0-1,0 18 0,-2-34-50,1 0 0,0 1 0,0-1 1,0 1-1,0-1 0,0 1 0,0-1 0,0 1 1,0-1-1,0 1 0,0-1 0,0 1 0,0-1 1,0 0-1,0 1 0,0-1 0,1 1 1,-1-1-1,0 1 0,0-1 0,1 0 0,-1 1 1,0-1-1,0 1 0,1-1 0,-1 0 0,0 1 1,1-1-1,-1 0 0,0 0 0,1 1 0,-1-1 1,1 0-1,-1 0 0,0 1 0,1-1 0,-1 0 1,1 0-1,-1 0 0,1 0 0,-1 0 1,1 0-1,-1 0 0,1 0 0,-1 0 0,0 0 1,1 0-1,-1 0 0,1 0 0,-1 0 0,1 0 1,-1 0-1,1-1 0,-1 1 0,0 0 0,1 0 1,-1 0-1,1-1 0,-1 1 0,0 0 0,1-1 1,0 1-1,1-2-159,1 0 0,-1 0 0,1 0 0,-1 0 0,0 0 0,0-1 0,0 1 0,2-4 0,8-20-830,-10 20 1026,1 0 0,-1 0-1,1 0 1,0 0-1,1 1 1,-1-1 0,1 1-1,0 0 1,0 0 0,1 0-1,9-8 1,-13 13 85,-1 0 0,1-1 0,0 1 1,0 0-1,0 0 0,0-1 0,0 1 0,0 0 0,0 0 1,0 0-1,0 0 0,0 1 0,0-1 0,0 0 0,0 0 1,-1 0-1,1 1 0,0-1 0,0 0 0,0 1 0,0-1 1,0 1-1,-1-1 0,1 1 0,0-1 0,1 2 0,18 23 189,-8-9-438,-1-6-1655,0-1-1707,3-5-1884,-2-4-3827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07.385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90 301 9826,'0'0'11336,"-15"11"-11036,-43 32-119,57-42-171,-1 1-1,1 0 1,-1 0 0,1-1-1,0 1 1,0 0-1,0 0 1,0 0 0,0 0-1,0 0 1,0 0-1,1 1 1,-1-1 0,1 0-1,-1 0 1,1 0-1,0 4 1,0-5-20,0 0 0,0 0 0,0 0 0,0 0 0,0 0 0,0 0 0,0 0 0,0 0 1,0 0-1,0-1 0,1 1 0,-1 0 0,0 0 0,1 0 0,-1 0 0,1-1 0,-1 1 0,1 0 0,-1 0 0,1-1 0,-1 1 1,1 0-1,0-1 0,-1 1 0,1 0 0,0-1 0,1 1 0,4-1-276,0 0 0,0 0 0,0-1 0,0 1-1,0-1 1,-1-1 0,1 1 0,9-4 0,-11 2-14,0 1 0,-1-1 1,1 0-1,0 0 0,-1 0 0,0 0 1,0-1-1,0 1 0,0-1 0,0 0 0,-1 0 1,4-6-1,0-4-199,1 0 0,-1-1-1,-1 0 1,-1 0 0,0-1 0,-1 1 0,1-20-1,-2-115 3926,-3 82 3907,0 69-7272,0 0 0,0 0 0,0 0 0,0 0 0,0 1 0,0-1 0,1 0 0,-1 0 0,0 1 0,1-1 0,-1 1 0,0 1 0,-7 32 148,1-1 1,2 1 0,1 0 0,2 1 0,4 54 0,-2-33-77,1-27-274,2 0 0,1 0 0,1 0 1,1-1-1,2 0 0,15 41 0,-21-62-512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08.773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11 1 9946,'0'0'10094,"0"-1"-10078,0 1 0,-1 0-1,1 0 1,0 0-1,0 0 1,0 0 0,0 0-1,-1 0 1,1 0-1,0 0 1,0 0 0,0 0-1,-1 0 1,1 1-1,0-1 1,0 0 0,0 0-1,0 0 1,-1 0 0,1 0-1,0 0 1,0 0-1,0 0 1,0 0 0,-1 1-1,1-1 1,0 0-1,0 0 1,0 0 0,0 0-1,0 0 1,0 1 0,0-1-1,0 0 1,-1 0-1,1 0 1,0 1 0,0-1-1,0 0 1,0 0-1,0 0 1,0 0 0,0 1-1,0-1 1,0 0-1,0 0 1,0 0 0,0 1-1,0-1 1,0 0 0,0 0-1,1 0 1,-1 0-1,0 1 1,0-1 0,0 0-1,0 0 1,-3 26 368,2-1 0,0 1 0,3 29 0,0 5-184,1 8 284,-1-35-1213,-1 0-3736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09.166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128 12 7786,'0'0'12114,"-17"22"-11722,-5 4-312,-55 78 115,66-88-858,29-49-8337,-3 13 7011,0 0 1316,1 0-1,32-30 0,-45 46 1102,1 1-1,0 0 0,0-1 0,1 1 0,-1 1 0,1-1 0,-1 1 0,1-1 0,0 1 0,0 0 0,0 1 0,0 0 0,0-1 0,0 1 0,0 1 0,0-1 0,1 1 0,-1 0 0,7 1 0,-10 0-283,0 1 0,1-1 0,-1 1 0,0 0 0,0 0-1,0 0 1,0 0 0,0 0 0,-1 0 0,1 0 0,-1 0 0,1 1-1,-1-1 1,0 1 0,0-1 0,0 1 0,0-1 0,-1 1-1,1 0 1,0 2 0,3 9 35,29 64-2040,-20-46-2582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09.795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4 0 12395,'0'0'8936,"-1"31"-8453,-1 100-160,2-108-239,1-1 1,1 1 0,1-1-1,8 29 1,-1-3-42,3 4 125,-1-4-593,-9-16-3302,-3-46-2144,0-13-5405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10.172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 1 12339,'0'0'6353,"173"14"-6353,-138 1-472,-6 5-1473,-18 0-2103,-11-3-5410</inkml:trace>
  <inkml:trace contextRef="#ctx0" brushRef="#br0" timeOffset="1">59 290 11266,'0'0'7002,"156"11"-8466,-133-8-1513,-6-3-4201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4:10.1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6569,'0'0'11639,"5"7"-11220,72 80 466,-51-60-763,42 56-1,-64-77-89,-1 0 0,1 0 0,-1 1 0,0-1 0,-1 1 0,0 0 0,0-1 0,2 11 0,-4-14-6,1 1 0,-1-1 0,0 1 0,0-1 0,-1 1 0,1-1 0,0 1 0,-1-1 0,0 1 0,0-1 0,0 1 0,-1-1 0,1 0 0,-1 0 0,1 0 0,-1 0 0,-4 5 0,-5 4-123,-12 15-596,9-9-2584,5-8-3597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10.539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58 223 11402,'0'0'7498,"0"159"-7282,0-136-216,0-8-120,0-9-1120</inkml:trace>
  <inkml:trace contextRef="#ctx0" brushRef="#br0" timeOffset="1">1 1 10154,'0'0'0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11.073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4 0 5025,'0'0'14929,"0"23"-14728,0 159-81,0-181-297,0-10-513,-2-40-1269,1 23 668,1 0 1,4-40 0,-4 65 1331,0 0 1,0 0 0,0 0-1,0 0 1,0 0 0,0 0-1,1 0 1,-1 1 0,0-1-1,0 0 1,1 0 0,-1 0-1,1 0 1,-1 0 0,1 0 0,-1 1-1,1-1 1,0 0 0,-1 0-1,1 1 1,0-1 0,0 1-1,-1-1 1,1 0 0,0 1-1,0 0 1,0-1 0,0 1-1,0-1 1,0 1 0,-1 0 0,1 0-1,0-1 1,0 1 0,0 0-1,0 0 1,0 0 0,0 0-1,0 0 1,0 0 0,0 0-1,0 1 1,0-1 0,0 0-1,0 0 1,0 1 0,0-1 0,0 1-1,1 0 1,2 1 124,-1 0 0,1 1 0,0-1 0,-1 1 0,0 0 0,1 0 0,-1 0 0,0 0 0,4 7 0,4 15-989,-9-8-2523,-2-10-1557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11.403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 0 6225,'49'4'2330,"14"1"-449,-46-1 702,-17-4-2508,-1 0 1,1 0-1,0 0 1,0 0-1,0 0 0,0 0 1,0 0-1,0 0 0,0 0 1,-2 1 1281,2-1-1282,0 0 0,0 0 1,0 0-1,0 0 0,0 0 1,0 0-1,0 0 1,0 0-1,0 1 0,0-1 1,0 0-1,0 0 0,0 0 1,0 0-1,0 0 1,0 0-1,0 0 0,1 2 1282,-1-2-1282,0 0 1,0 0-1,-5 3 25,1 0 0,-1 0 0,1 0 0,0 1 0,0 0 0,0-1 0,1 1 0,-1 1 0,1-1 0,0 0 0,0 1 0,0 0 0,1 0 0,-1-1 0,1 2 0,1-1 0,-1 0 0,1 0 0,-1 0 0,2 1-1,-1-1 1,0 1 0,1 7 0,0-12-102,0 0-1,1 0 1,-1 1 0,0-1-1,0 0 1,0 0-1,1 0 1,-1 0-1,1 0 1,-1 0-1,1-1 1,-1 1 0,1 0-1,-1 0 1,1 0-1,0 0 1,-1 0-1,1-1 1,0 1-1,0 0 1,0-1-1,-1 1 1,1-1 0,0 1-1,0-1 1,0 1-1,0-1 1,0 1-1,1-1 1,39 6-146,-37-6 135,0 0 1,0 1-1,0-1 1,0 1-1,1-1 1,-2 1-1,1 1 1,0-1-1,4 2 1,-7-2 10,-1-1 1,1 0 0,-1 0-1,1 1 1,-1-1 0,1 0-1,-1 1 1,0-1 0,1 0-1,-1 1 1,0-1 0,1 1-1,-1-1 1,0 1 0,0-1-1,1 0 1,-1 1 0,0-1-1,0 1 1,0-1 0,0 1 0,1 0-1,-1-1 1,0 1 0,0-1-1,0 1 1,0-1 0,0 1-1,0-1 1,-1 1 0,1-1-1,0 1 1,0-1 0,0 1-1,-1 0 9,0 0 0,0 0 0,0 0 1,0 0-1,0 0 0,0 0 0,0 0 0,0 0 0,-1-1 0,1 1 0,0 0 0,-3 0 0,2 0-24,1 0 0,-1-1 0,0 1 0,0 0 0,1-1 0,-1 1-1,0-1 1,0 0 0,0 0 0,0 0 0,1 0 0,-1 0 0,0 0 0,0 0 0,0-1 0,0 1 0,0 0-1,1-1 1,-1 0 0,-2 0 0,3-2-245,1 0-1,-1 0 1,1 0-1,-1 0 1,1 0-1,0 0 1,0 0-1,0-1 1,1-3-1,-1-6-1143,0-26-2961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11.763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41 1 13659,'0'0'8162,"0"179"-7802,0-130-88,12 0-128,-12-2-96,11-7 0,-11-8-48,0-9 0,0-8-72,0-10-264,0-10-1777,0-21-2272,-11-6-2168</inkml:trace>
  <inkml:trace contextRef="#ctx0" brushRef="#br0" timeOffset="1">1 206 9642,'0'0'10290,"138"-20"-10314,-109 20-1416,-6 0-3033,-5-3-3729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12.527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 0 592,'0'0'19106,"1"10"-18210,4 60 80,12 106-259,-12-121-767,-4-32-8719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12.888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76 15 8242,'0'0'9842,"-75"113"-11891</inkml:trace>
  <inkml:trace contextRef="#ctx0" brushRef="#br0" timeOffset="1">76 15 9754,'35'-2'2449,"-18"-4"-1345,-5 0 592,11 6-456,-6 0-687,6 0-553,-5 23-841,-1 6-2071,-5-3-9331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13.990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159 1 10786,'0'0'7934,"-24"3"-7334,-70 11 19,92-14-590,0 0 0,1 0 1,-1 1-1,0-1 0,1 1 1,-1-1-1,0 1 0,1-1 0,-1 1 1,0 0-1,1 0 0,-1-1 1,1 1-1,-1 0 0,1 1 0,0-1 1,0 0-1,-1 0 0,1 1 1,0-1-1,0 0 0,0 1 0,0-1 1,0 1-1,1-1 0,-1 1 0,0 0 1,1-1-1,-1 1 0,1 0 1,-1-1-1,1 1 0,0 0 0,0 0 1,0-1-1,0 1 0,0 0 1,0 0-1,1 2 0,-1 5 138,1-4-116,-1 0 0,1 0 0,0 1 0,0-1 0,0 0 0,0 0 0,1-1 0,0 1 0,0 0 0,1 0 0,2 4 1,38 45 184,-31-42-229,-1 1-1,10 16 0,-18-24-10,0 0 1,-1 0-1,1-1 0,-1 1 1,-1 1-1,1-1 0,-1 0 1,1 0-1,-2 1 0,2 10 1,-2-15-16,0 0 0,0 0 0,0 0 1,0 0-1,0 0 0,0 0 0,0 0 1,0 0-1,-1 0 0,1 0 0,0 0 0,-1 0 1,1 0-1,0 0 0,-1 0 0,1 0 1,-1-1-1,1 1 0,-1 0 0,0 0 0,1 0 1,-2 0-1,-25 3-1596,26-4 1386,0 0 0,-1 0 0,1 0 0,0-1 0,0 1 0,0 0-1,0 0 1,0-1 0,0 1 0,-1-1 0,1 1 0,0-1 0,0 1 0,0-1 0,0 0 0,1 1 0,-1-1 0,0 0 0,0 0 0,0 0 0,0 0 0,1 1 0,-1-1 0,1 0 0,-1 0 0,0-1 0,1 1 0,0 0 0,-1 0 0,1 0 0,0 0 0,-1-2 0,-6-25-9366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14.320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13 71 9858,'0'0'4638,"15"-2"-5018,47-8-318,-61 10 680,0-1 1,0 1-1,-1 0 1,1 0-1,0-1 1,0 1-1,0 0 1,0-1-1,0 1 1,-1-1-1,1 1 0,0-1 1,0 0-1,-1 1 1,1-1-1,0 0 1,-1 1-1,1-1 1,-1 0-1,1 0 1,-1 1-1,1-1 1,-1 0-1,0 0 1,1 0-1,-1 0 1,0 0-1,0 0 1,0 0-1,1 1 1,-1-1-1,0 0 1,0 0-1,0 0 1,0 0-1,-1 0 1,1 0-1,0 0 1,0 0-1,0 0 1,-1 0-1,0-1 1,0 0 103,0 0 0,1 1 1,-1-1-1,-1 1 0,1-1 0,0 0 1,0 1-1,0 0 0,-1-1 0,1 1 1,-1 0-1,1 0 0,-1 0 0,1 0 1,-1 0-1,-2-1 0,1 1 173,0 0-1,0 1 1,0 0 0,0-1-1,1 1 1,-1 0-1,0 0 1,0 1 0,0-1-1,0 0 1,0 1 0,0 0-1,0 0 1,0 0-1,1 0 1,-1 0 0,0 1-1,1-1 1,-1 1 0,-2 2-1,3-1-140,-1 0 0,1 0 0,1 0-1,-1 0 1,0 1 0,1-1 0,-1 1 0,1-1 0,0 1-1,1-1 1,-1 1 0,0 0 0,1-1 0,0 1-1,0 6 1,0-4-54,0-1-1,0 0 0,0 1 1,1-1-1,0 0 0,0 0 1,0 0-1,0 1 0,4 7 1,-3-11-63,0 0 1,-1 0-1,1 0 0,0 0 1,0-1-1,0 1 1,0 0-1,0-1 1,0 0-1,1 1 1,-1-1-1,1 0 1,-1 0-1,0 0 1,1-1-1,-1 1 0,1-1 1,0 1-1,-1-1 1,1 0-1,4 0 1,1 1-190,-4-1-92,0 1 0,0-1 1,0 0-1,0 0 1,0 0-1,0 0 1,-1-1-1,1 1 0,0-1 1,0 0-1,0-1 1,0 1-1,6-4 1,7-8-5121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16.551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99 2 9218,'0'0'9001,"-5"-1"-8456,3 1-478,0 0 0,-1-1 0,1 1 0,0 0 0,-1 0 0,1 0 0,0 1 0,0-1 0,-1 0 0,1 1 0,0 0 0,0-1 0,0 1 0,-1 0 0,1 0 0,0 0 0,0 1 0,0-1 0,1 0 0,-1 1 0,-2 1 0,1 1 59,-1 0-1,1 1 1,-1-1 0,1 1 0,0 0-1,1 0 1,0 0 0,-4 10 0,2-3-8,1 1 0,0 0 0,1 0 1,1 0-1,0 0 0,0 0 0,3 21 0,-2-31-126,1-1-1,0 0 0,0 0 1,0 1-1,1-1 1,-1 0-1,0 0 0,1 0 1,-1 0-1,1 0 0,0-1 1,0 1-1,0 0 0,-1-1 1,1 1-1,1-1 0,-1 0 1,0 0-1,0 1 0,0-1 1,1-1-1,-1 1 0,0 0 1,1-1-1,-1 1 1,1-1-1,3 1 0,8 0-825,1 1 1,0-2-1,15-1 0,-28 1 615,23-5-4717,-2-10-2486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16.897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79 21 10474,'0'0'9704,"-12"15"-8968,-38 50-165,47-61-523,1 0 0,0 1 1,0-1-1,0 1 0,1 0 0,0-1 1,0 1-1,0 0 0,0 0 1,1-1-1,-1 1 0,1 0 1,1 0-1,-1 0 0,2 5 1,-1 12 111,-1-19-144,0 0 1,0 1-1,0-1 0,0 1 1,1-1-1,-1 0 0,1 1 1,0-1-1,0 0 0,0 1 1,1-1-1,-1 0 0,1 0 1,-1 0-1,5 4 0,-4-5-30,0 0-1,1-1 1,-1 1-1,0-1 1,1 0-1,0 0 1,-1 0-1,1 0 1,0 0-1,-1-1 0,1 1 1,0-1-1,0 1 1,0-1-1,-1 0 1,1 0-1,0-1 1,0 1-1,4-2 1,-3 2-78,-1-2 0,0 1 0,0 0 0,-1-1 0,1 1 0,0-1 0,0 0 0,-1 0 0,1 0 0,-1 0 1,1 0-1,-1 0 0,0-1 0,0 1 0,0-1 0,0 0 0,-1 0 0,1 1 0,-1-1 0,0 0 0,1 0 0,-1 0 0,-1-1 0,2-3 0,1-7-589,0 1-1,-1-1 1,0 0-1,-1-17 0,-1 18-70,1 4 398,-1-1 0,-1 1 0,1-1 0,-1 1-1,-1-1 1,-4-13 0,6 21 329,-1 0 1,-1 0-1,1 0 0,0 0 0,0 1 1,-1-1-1,1 0 0,-1 1 1,1-1-1,-1 1 0,0-1 0,1 1 1,-1 0-1,0 0 0,0 0 1,0 0-1,0 0 0,0 0 0,0 0 1,0 1-1,0-1 0,-1 1 1,1-1-1,0 1 0,0 0 0,0 0 1,-1 0-1,1 0 0,0 0 1,0 1-1,0-1 0,0 1 0,-4 1 1,4-2-258,1 0 1,0 1 0,-1 0-1,1-1 1,0 1-1,-1 0 1,1-1 0,0 1-1,0 0 1,0 0-1,-1 0 1,1 0 0,0 0-1,1 1 1,-1-1-1,0 0 1,-1 3 0,0 6-7153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5:29.0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3197 20 3145,'0'0'7551,"8"-19"-2097,-13 25-5213,0 1 0,-1-1 0,0 0 0,0 0 1,0-1-1,-1 0 0,1 0 0,-12 5 0,-5 6 78,-159 113 625,-128 96 67,-111 84-616,73-57-238,55-51-50,109-79-82,-210 136 17,195-131-29,-275 221 91,360-272 7,-2 3-6,110-74-174,0-1 0,0-1 0,0 1 1,0-1-1,-1 0 0,1 0 0,-1 0 1,0-1-1,0 0 0,-10 1 0,16-3-255,1-4-400,1-1-1,-1 1 0,1 0 1,0 0-1,0-1 0,0 1 1,1 0-1,-1 0 0,3-4 1,10-18-5456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17.244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1 4841,'135'21'6942,"-132"-21"-6665,0 0 1,0 1-1,-1 0 1,1 0-1,0 0 1,-1 0-1,1 0 1,0 0 0,2 2-1,-2 8 621,-3-6-271,16 45 2393,-11-30-2789,0 0-1,-2 0 0,0 0 1,0 22-1,-3-42-234,0 0-1,-1 1 1,1-1 0,0 0-1,0 0 1,0 0 0,0 0-1,0 0 1,0 0 0,0 1-1,0-1 1,0 0 0,0 0-1,0 0 1,0 0 0,0 1-1,0-1 1,0 0 0,0 0-1,0 0 1,0 0 0,0 0-1,0 1 1,0-1 0,0 0-1,0 0 1,1 0 0,-1 0-1,0 0 1,0 0 0,0 1-1,0-1 1,0 0 0,0 0-1,0 0 1,0 0 0,1 0-1,-1 0 1,0 0 0,0 0-1,0 0 1,0 0 0,0 1-1,1-1 1,-1 0 0,0 0-1,0 0 1,0 0 0,0 0-1,0 0 1,1 0 0,-1 0-1,7-8-734,5-13-379,-4-8-336,-7 24 1380,0 0 0,0 0 1,1 0-1,-1 0 0,1 1 0,0-1 0,0 0 1,1 1-1,-1 0 0,9-9 1740,-11 21 311,0-2-1854,1 1 1,0-1-1,0 1 0,1-1 1,0 1-1,0-1 0,1 0 1,0 0-1,5 9 0,-7-14-253,1 0-1,-1 0 0,1 0 1,-1 0-1,1-1 0,0 1 1,-1 0-1,1-1 0,0 1 1,-1-1-1,1 0 0,0 0 1,0 1-1,0-1 0,-1 0 1,1 0-1,0-1 0,0 1 0,2-1 1,5 1-2147,3 0-3835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17.620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105 29 10538,'0'0'11443,"-104"119"-11235,104-99-96,0-5 8,0-10-120,23-5 0,0 0-272,6-8-544,-6-21-1041,17-26-2632,-11 6-1208,-5 2-2977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06:34:17.951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47 1 3849,'0'0'17421,"-8"17"-16780,3-6-541,-1 0-11,1 1 0,0 1 0,1-1-1,0 0 1,1 1 0,1 0 0,0 0-1,-1 19 1,3-7 51,6 158 632,-4-155-757,2-1 1,1 0-1,2 0 1,15 42 0,-16-47-212,-6-17-3565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28.1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48 1 5841,'0'0'4006,"-6"2"-3156,4-2-788,1 1 1,-1-1-1,0 1 0,1 0 1,-1 0-1,1 0 0,-1 0 0,1 0 1,-1 0-1,1 0 0,0 0 1,0 0-1,0 1 0,-1-1 1,1 0-1,0 1 0,1-1 1,-1 1-1,0-1 0,-1 3 1,-4 42 1384,5-39-1302,0 14 339,-3 22 273,2-1 0,6 73 0,-2-109-732,0 1 1,0-1-1,0 1 0,0-1 1,1 0-1,0 0 0,1 0 1,-1 0-1,1-1 0,0 1 1,1-1-1,-1 0 0,1 0 1,0-1-1,0 1 0,8 4 1,-10-7-68,0 0 1,0 0 0,0 0 0,0 0 0,0-1 0,0 0-1,1 1 1,-1-1 0,1-1 0,-1 1 0,0 0-1,1-1 1,-1 0 0,1 1 0,-1-1 0,1-1 0,-1 1-1,1 0 1,-1-1 0,1 0 0,-1 0 0,0 0-1,1 0 1,-1 0 0,0-1 0,0 0 0,0 1 0,0-1-1,0 0 1,0 0 0,-1-1 0,6-4 0,4-7-648,-1-2 0,0 1 0,-1-1 0,-1 0 0,0-1 0,-1 0 0,9-28 0,-12 28 631,-1 0-1,0 0 0,-1 0 0,1-34 0,-5 51 95,1-1-1,0 1 0,0 0 0,-1-1 1,1 1-1,0 0 0,-1 0 0,1-1 1,0 1-1,-1 0 0,1 0 1,0-1-1,-1 1 0,1 0 0,-1 0 1,1 0-1,0 0 0,-1 0 0,1-1 1,-1 1-1,1 0 0,0 0 0,-1 0 1,1 0-1,-1 0 0,1 0 1,-1 0-1,1 1 0,0-1 0,-1 0 1,0 0-1,-14 4 583,13-2-488,0 1 0,-1-1 0,1 1 0,0-1 0,1 1 0,-1 0 0,0 0-1,1 0 1,-1 0 0,1 0 0,-1 4 0,-9 37 1023,10-29-802,0 0 0,1 24 0,1-10-69,-1-27-261,0 1 0,1-1 0,-1 1 0,1-1 0,-1 0-1,1 1 1,0-1 0,0 0 0,0 1 0,1-1 0,-1 0 0,0 0 0,1 0 0,-1 0 0,1 0 0,0-1 0,0 1 0,0 0 0,-1-1 0,2 1 0,-1-1 0,0 0 0,0 0 0,0 0 0,0 0 0,1 0 0,-1 0 0,1 0 0,-1-1 0,0 1 0,1-1 0,-1 0 0,5 0 0,-2 1-20,-1-1 0,1 0 0,0 0 0,0 0 0,0 0 0,0-1 0,0 0 0,-1 0-1,1 0 1,0-1 0,-1 1 0,1-1 0,-1-1 0,0 1 0,1 0 0,5-6 0,-6 5-31,-1-1 0,0 0 0,0 0 1,0 0-1,-1-1 0,1 1 0,-1-1 0,0 1 0,-1-1 0,1 0 0,1-9 1,0-2-63,-2 1 1,0-24 0,-1 34 55,0 4-7,0 0 0,0 0 1,0 0-1,0 0 0,0 0 0,-1 0 0,1 0 0,0 1 1,0-1-1,-1 0 0,1 0 0,0 0 0,-1 0 0,1 0 1,-1 1-1,1-1 0,-1 0 0,0 0 0,1 1 0,-1-1 1,0 0-1,1 1 0,-1-1 0,0 1 0,0-1 1,1 1-1,-1-1 0,-2 0 0,-26-2-4673,29 3 4571,-7 0-4345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28.7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71 20 5873,'0'0'6583,"-10"0"-6000,4 0-465,-23 2 124,27-1-217,1-1 0,0 0-1,0 1 1,0-1 0,0 1-1,0-1 1,0 1 0,0-1-1,0 1 1,0 0 0,0 0-1,0-1 1,1 1 0,-1 0-1,0 0 1,0 0 0,1 0-1,-1 0 1,1 0-1,-1 0 1,1 0 0,-1 0-1,1 0 1,-1 0 0,1 0-1,0 0 1,-1 2 0,0 9 239,0 0 1,0 0 0,1 0 0,0 0-1,5 23 1,-4-31-238,0 0 0,0 0 0,0-1 0,1 1 1,0-1-1,0 1 0,0-1 0,0 0 0,0 1 0,1-1 0,-1 0 0,1-1 0,0 1 0,0 0 0,0-1 1,0 1-1,0-1 0,1 0 0,-1 0 0,1-1 0,5 3 0,-5-2-27,0-1 0,-1 0 0,1 0 0,0 0 0,0 0 0,0 0 0,0-1 0,0 0 0,-1 0 0,1 0 0,0 0 0,0-1 0,7-1 0,-9 1-34,0 0-1,1 0 1,-1-1-1,0 1 1,0-1-1,0 1 1,0-1-1,-1 1 1,1-1 0,0 0-1,-1 0 1,1 0-1,-1 0 1,1 0-1,-1 0 1,0 0 0,0-1-1,0 1 1,0 0-1,-1-1 1,1 1-1,0-5 1,2-12-303,0-1 1,-2 0-1,0 0 1,-1 0-1,-3-22 1,3 41 294,0 0-1,-1 0 1,1 0 0,0 0 0,0 0-1,-1 0 1,1 0 0,0 0 0,-1 0-1,1 0 1,-1 0 0,0 0 0,1 0-1,-1 0 1,0 1 0,1-1 0,-1 0-1,0 0 1,0 1 0,0-1 0,0 0 0,1 1-1,-1-1 1,0 1 0,0-1 0,0 1-1,0 0 1,0-1 0,0 1 0,0 0-1,-1 0 1,0 0 0,-14-1-4113,13 1 2534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29.0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32 6569,'141'-26'2238,"-113"21"-1028,-22 23 932,10 51 92,-11-42-1970,2-1-1,10 27 0,-17-52-259,0 0-1,0-1 1,0 1 0,1 0-1,-1 0 1,0 0 0,0-1-1,1 1 1,-1 0-1,1-1 1,-1 1 0,1 0-1,-1-1 1,1 1 0,-1 0-1,1-1 1,0 1-1,-1-1 1,1 1 0,0-1-1,-1 0 1,1 1 0,0-1-1,0 0 1,-1 1-1,1-1 1,0 0 0,0 0-1,0 1 1,-1-1 0,1 0-1,0 0 1,0 0-1,0 0 1,-1 0 0,1-1-1,0 1 1,0 0-1,0 0 1,-1 0 0,1-1-1,0 1 1,0 0 0,-1-1-1,1 1 1,0-1-1,0 1 1,-1 0 0,1-1-1,-1 0 1,2 0 0,2-3-108,1-1 1,-1 0 0,0 0 0,0 0 0,4-6-1,0-3-377,-1-1-1,7-18 0,-8 18 243,0 2 1,13-24 0,-18 37 247,-1-1-1,1 1 1,-1 0 0,0 0-1,1 0 1,-1 0-1,0 0 1,1 0 0,-1 0-1,1 0 1,-1 0 0,0 1-1,1-1 1,-1 0-1,0 0 1,1 0 0,-1 0-1,0 0 1,1 1 0,-1-1-1,0 0 1,1 0-1,-1 0 1,0 1 0,0-1-1,1 0 1,-1 1 0,0-1-1,0 0 1,0 0-1,1 1 1,-1-1 0,0 0-1,0 1 1,0-1 0,0 1-1,0-1 1,0 0-1,0 1 1,1-1 0,-1 0-1,0 1 1,0-1 0,-1 1-1,8 17 208,-5-12-147,11 25-252,-12-30 86,0 0 0,0 1 0,0-1 0,1 0 1,-1-1-1,0 1 0,0 0 0,1 0 1,-1 0-1,0-1 0,1 1 0,-1-1 0,1 1 1,-1-1-1,1 0 0,-1 1 0,1-1 0,-1 0 1,1 0-1,1 0 0,19 0-2253,-4 0-1668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29.5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104 337 4201,'0'0'8482,"-12"9"-7549,1-2-674,6-4-156,0 0 0,0 0 1,0 1-1,0-1 0,0 1 0,1 1 0,0-1 1,0 1-1,0-1 0,0 1 0,1 0 1,0 0-1,0 1 0,-3 7 0,2-3-10,1 1 1,1 0-1,-1 0 0,2 0 0,0 0 0,0 1 0,1-1 0,0 0 0,1 0 0,2 14 1,-1-23-97,-1 0 0,0 0 0,1 0 0,-1-1 0,1 1 0,-1 0 1,1-1-1,0 0 0,0 1 0,0-1 0,0 0 0,0 0 1,0 0-1,0 0 0,0 0 0,0 0 0,0-1 0,1 1 1,-1-1-1,0 1 0,0-1 0,1 0 0,3 0 0,-1 0-143,0 0-1,0 0 1,0 0-1,0-1 1,0 0-1,0 0 0,0 0 1,0-1-1,0 1 1,5-4-1,-3 0-256,0 0 1,0-1-1,-1 0 0,0-1 0,0 1 1,0-1-1,-1 0 0,0-1 0,-1 1 1,1-1-1,-1 0 0,-1 0 0,0 0 1,0 0-1,3-15 0,0-3-904,-1-1-1,-2 0 0,1-51 1,-4 66 837,1-16 427,-1 0 1,-2 1-1,-1-1 0,-9-42 1,6 49 777,-5-22 652,10 41-1054,0 0 0,0 0 0,0 0 1,0 0-1,0 0 0,0 0 0,-1 0 0,1 0 0,-1 1 0,1-1 0,-1 0 0,1 1 0,-1-1 1,-3-1-1,4 3-156,1-1-1,-1 1 1,0 0 0,0-1 0,0 1 0,0 0 0,0 0 0,1-1-1,-1 1 1,0 0 0,0 0 0,0 0 0,0 0 0,0 0-1,0 1 1,0-1 0,1 0 0,-1 0 0,0 1 0,0-1 0,0 0-1,0 1 1,1-1 0,-1 1 0,-1 0 0,0 0 1,0 1 0,1 0 1,-1 0-1,0 0 0,1 0 1,-1 0-1,1 0 0,0 1 1,-1 2-1,-2 3 86,1 2 1,0-1-1,-2 18 1,1 20 649,4 94 0,2-57-551,0-54-310,2-1 0,1 0 0,1 1 0,1-2 1,2 1-1,20 44 0,-29-71-69,1 0-32,0 0 0,-1 1 0,1-1 0,0 0 0,0 0 0,1 1 0,-1-1 0,0 0 0,1 0 0,-1 0 0,1-1 1,0 1-1,-1 0 0,1-1 0,0 1 0,0-1 0,3 2 0,-4-3-122,-1 0 0,1-1 0,0 1 0,-1 0 0,1-1 0,-1 1-1,1-1 1,0 1 0,-1-1 0,1 1 0,-1-1 0,0 0 0,1 1 0,-1-1 0,1 0 0,-1 1 0,0-1 0,1 0 0,-1 1 0,0-1-1,0 0 1,0 0 0,0 1 0,0-1 0,1 0 0,-1 0 0,0 1 0,-1-1 0,1-1 0,0 1-259,1-26-5859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30.2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0 3849,'0'0'11842,"-5"0"-10385,5 3-1033,0 0-224,11 3-40,6-4-32,5-2 16,1 0-144,11 0-552,-1 0-1225,-16-11-3240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30.9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41 175 856,'0'0'10145,"18"-16"-10466,55-52-122,-68 64 371,-1-1 0,1 0 0,-1 0 1,0 0-1,0-1 0,4-7 0,-7 10 59,0 0 0,-1 0 0,1 0 0,0 0 0,-1 0 0,0 0-1,0 0 1,0-5 0,0 2 34,0 5-1,0 1 0,-1-1 0,1 0-1,0 1 1,0-1 0,-1 1 0,1-1 0,-1 1 0,1 0 0,-1-1 0,1 1 0,0-1 0,-1 1 0,1 0 0,-1-1 0,0 1 0,1 0 0,-1-1 0,1 1 0,-1 0 0,1 0-1,-1 0 1,0 0 0,1-1 0,-1 1 0,1 0 0,-1 0 0,0 0 0,0 0 0,-24 0 544,21 0-377,-1 0 18,0 1 0,0-1-1,0 1 1,0 0-1,0 1 1,0-1 0,0 1-1,1-1 1,-1 2-1,1-1 1,-1 0 0,1 1-1,0 0 1,0 0 0,0 0-1,0 0 1,0 1-1,-5 6 1,5-5-46,0 1 0,1 0 0,-1-1 0,1 1 0,1 0 0,-1 1 0,1-1 1,0 0-1,0 1 0,0-1 0,1 1 0,0 0 0,0 9 0,1-12-110,0 0 1,0 0-1,0 1 1,1-1-1,-1 0 1,1 0-1,3 8 1,-3-10-44,0-1 1,0 1 0,0-1-1,0 1 1,1-1 0,-1 0 0,0 0-1,1 0 1,-1 0 0,1 0-1,0 0 1,-1 0 0,1 0-1,0 0 1,-1-1 0,1 1-1,0-1 1,0 1 0,0-1-1,-1 0 1,4 0 0,7 2-181,0-1 0,0 0-1,0-1 1,0 0 0,1-1 0,-1-1 0,0 0 0,14-4 0,-13 1-978,0 1 0,-1-2 0,1 0 0,11-7 0,6-10-4132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31.3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 0 4201,'0'0'10131,"-4"11"-9281,0-1-694,1 2 0,1-1 0,-1 0 0,2 1-1,0-1 1,0 22 0,1-29-150,0 0 0,1 0 1,-1 0-1,1 0 0,-1-1 0,1 1 0,0 0 0,1-1 0,-1 1 0,1 0 0,0-1 0,-1 0 0,2 1 0,-1-1 0,0 0 1,1 0-1,-1 0 0,1 0 0,0-1 0,0 1 0,0-1 0,0 0 0,0 1 0,0-1 0,1-1 0,-1 1 0,8 2 1,-9-3-181,1 0 1,0 0 0,-1-1 0,1 1 0,-1-1 0,1 0 0,0 0 0,-1 0 0,1 0 0,0 0 0,-1 0 0,1-1 0,0 1 0,-1-1 0,1 0 0,-1 0 0,1 0 0,-1 0 0,1 0 0,-1-1 0,0 1 0,1-1 0,-1 1 0,0-1 0,0 0 0,0 0 0,-1 0 0,1 0 0,0 0 0,-1 0 0,3-3 0,-1-3 32,0 1 1,0 0-1,0-1 0,-1 1 0,0-1 0,-1 0 1,0 0-1,0 0 0,-1-12 1795,0 54 934,0-22-2379,0-8-154,0 0 0,0 0 0,0 0 0,0 0 0,1 1 0,2 6 0,-3-9-54,1-1 1,-1 0 0,1 0 0,0 0-1,0 0 1,-1 0 0,1-1 0,0 1-1,0 0 1,0 0 0,0 0 0,0-1-1,0 1 1,0-1 0,0 1 0,0 0-1,0-1 1,1 0 0,-1 1 0,0-1-1,0 0 1,0 0 0,0 1-1,1-1 1,-1 0 0,0 0 0,2-1-1,0 1-32,-1 0-1,1 0 1,-1 0-1,0 0 0,1-1 1,-1 1-1,0-1 0,1 0 1,-1 0-1,0 1 1,0-2-1,0 1 0,1 0 1,-1 0-1,0-1 0,-1 1 1,1-1-1,0 1 1,0-1-1,-1 0 0,1 0 1,-1 0-1,1 0 0,-1 0 1,0 0-1,2-4 1,4-5 251,-6 9 958,-1 8-157,0-3-963,0 0-1,0 0 1,0 0 0,1 0-1,-1 0 1,1 0 0,0 0-1,0 0 1,2 5 0,-2-7-125,0 0 0,0 0 0,0 0 0,0 1-1,0-1 1,0 0 0,0 0 0,1 0 0,-1-1 0,0 1 0,0 0 0,1 0 0,-1-1 0,1 1 0,-1-1 0,1 1 0,-1-1 0,1 0 0,-1 1 0,1-1 0,-1 0 0,1 0 0,2 0 0,16 0-2538,-2 0-1846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5:31.6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95 0 5209,'0'0'10068,"-3"18"-7808,-37 119-89,29-107-2020,1 1-1,1 0 0,2 1 0,1 0 1,-3 50-1,9-82 248,0 0-394,1-1-1,-1 1 0,0 0 0,0-1 0,0 1 0,1 0 0,-1-1 0,0 1 0,1 0 0,-1 0 0,0-1 0,1 1 0,-1 0 0,0 0 0,1-1 0,-1 1 0,1 0 0,-1 0 0,0 0 0,1 0 0,-1 0 1,1 0-1,-1-1 0,1 1 0,-1 0 0,0 0 0,1 0 0,-1 0 0,1 1 0,0-1 0,20-1 18,-18 1-2,24 0-639,0-2 1,44-8-1,-41 2-4077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31.9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 7610,'0'0'6390,"-1"29"-5197,-3 97-612,4-67-140,11 86 0,-5-81-289,-5-59-139,-1 1 0,1-1 0,0 0 0,0 0 1,0 0-1,1-1 0,0 1 0,4 9 0,-5-14-21,-1 0-1,1 1 0,-1-1 1,1 0-1,-1 0 0,1 0 1,-1 1-1,1-1 0,0 0 1,-1 0-1,1 0 0,-1 0 1,1 0-1,-1 0 0,1 0 1,-1 0-1,1-1 0,0 1 1,-1 0-1,1 0 0,-1 0 1,1 0-1,-1-1 0,1 1 1,-1 0-1,1-1 0,-1 1 1,0 0-1,1-1 0,-1 1 1,1-1-1,3-7-179,0 1 0,-1-1 0,0 0 0,0 0 0,-1-1 0,0 1 0,-1 0 0,1-10 1,-2 10 111,1 1 1,0 0 0,1-1 0,-1 1 0,1 0 0,0 0 0,1 0 0,0 0 0,0 0 0,1 0 0,-1 1 0,2 0 0,4-7 0,-8 12 66,0-1-1,1 1 1,-1 0 0,0 0 0,1 0-1,-1 0 1,0 0 0,1 1-1,-1-1 1,1 0 0,0 1 0,-1-1-1,1 1 1,-1-1 0,1 1 0,0 0-1,-1 0 1,1-1 0,0 1-1,-1 1 1,1-1 0,0 0 0,0 0-1,-1 1 1,1-1 0,-1 0 0,1 1-1,0 0 1,-1-1 0,1 1-1,1 1 1,0 0 22,0 0-1,-1 0 1,1 1 0,-1-1-1,1 1 1,-1-1 0,0 1-1,0 0 1,0 0-1,0 0 1,0 0 0,-1 0-1,3 6 1,-1 7 98,1 1-1,-2-1 1,0 1 0,-1 26-1,-1-41-74,-1 0 0,1 0-1,-1 0 1,1 1 0,-1-1-1,0 0 1,0 0 0,0 0-1,0 0 1,0 0-1,0 0 1,0-1 0,-1 1-1,1 0 1,-1-1 0,1 1-1,-1 0 1,0-1 0,1 0-1,-1 1 1,0-1 0,0 0-1,0 0 1,0 0-1,0 0 1,0-1 0,0 1-1,-3 0 1,-3 1-338,1 0-1,-1-1 1,0 0-1,1 0 1,-1 0 0,0-1-1,-8-1 1,-5-6-3068,7-11-3638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32.3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1 132 7138,'0'0'3174,"24"-5"-3100,77-16-90,-98 20-2,0 0-1,1 0 0,-1 0 0,0 0 1,0 0-1,1-1 0,-1 1 1,0-1-1,-1 0 0,1 0 0,0 0 1,0 0-1,-1-1 0,1 1 1,-1-1-1,0 0 0,2-3 0,-2 3-8,-1-1-1,0 0 1,0 1-1,0-1 1,0 0-1,-1 0 0,1 0 1,-1 0-1,0-6 1,0 4 64,-1 5 3,0-1-1,1 1 1,-1 0-1,0 0 1,0 0-1,0 0 1,0 0-1,1 0 1,-1 0 0,-1 0-1,1 0 1,0 0-1,0 0 1,0 1-1,0-1 1,-1 1-1,1-1 1,0 0-1,-1 1 1,1 0-1,0-1 1,-1 1-1,1 0 1,0 0-1,-1 0 1,1 0-1,-1 0 1,1 0-1,-2 0 1,-2 0 159,0 0 0,-1 0 0,1 0 0,0 1 0,0 0 0,0 0 0,-8 2 0,10 0-53,0-1 0,0 0 0,0 1 0,0 0 0,0-1 0,1 1 0,-1 1 0,1-1 0,0 0 0,0 0 0,0 1 0,0-1 0,0 1-1,1 0 1,0-1 0,0 1 0,0 0 0,-1 6 0,0 3 107,1 0 0,0 0 0,1 0 0,1 18 1,0-28-239,-1 1 0,1-1 1,0 1-1,0-1 0,0 0 1,1 0-1,-1 0 1,1 1-1,0-1 0,0-1 1,0 1-1,0 0 0,0 0 1,0-1-1,1 1 1,0-1-1,-1 0 0,1 0 1,0 0-1,0 0 0,0 0 1,0-1-1,0 1 1,1-1-1,-1 0 0,0 0 1,7 1-1,-3 0-219,0-1-1,0 0 1,0-1-1,0 1 1,0-2 0,0 1-1,0-1 1,1 0-1,-2 0 1,1 0 0,0-1-1,0-1 1,7-2-1,25-23-4166,-4-5-3254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32.7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170 23 3289,'0'0'8344,"-3"-4"-7088,2 3-1116,-1-1-1,0 0 1,1 1-1,-1-1 1,0 1-1,0 0 0,0 0 1,0 0-1,0 0 1,0 0-1,0 0 0,0 0 1,-1 1-1,1-1 1,0 1-1,0-1 1,-1 1-1,1 0 0,0 0 1,-4 0-1,0 1 24,1 0-1,0 0 1,0 1-1,0 0 1,0-1-1,1 1 1,-1 1-1,0-1 1,-5 5 0,5-4-87,0 1 0,0-1 1,1 1-1,-1 0 0,1 0 1,0 1-1,0-1 0,0 1 1,1 0-1,0 0 0,0 0 1,0 0-1,1 1 1,-1-1-1,1 1 0,0-1 1,1 1-1,-2 7 0,3-11-65,0-1-1,0 1 0,0 0 0,0-1 0,0 1 1,0 0-1,0-1 0,0 1 0,1-1 1,-1 1-1,1 0 0,-1-1 0,1 1 0,0-1 1,1 3-1,0-3-16,-1 0 0,1-1 0,-1 1 0,1-1 0,0 1 0,-1-1 0,1 0 0,0 1 0,-1-1 0,1 0 0,0 0 0,-1 0 1,3-1-1,5 1-79,-4 0-186,0 0-1,0 0 1,0 0-1,0 0 1,0-1-1,0 0 1,0 0-1,0-1 1,0 1 0,0-1-1,-1 0 1,1 0-1,-1-1 1,1 1-1,-1-1 1,0 0-1,0 0 1,0 0-1,0-1 1,4-5-1,19-20-2814,-3-4-1575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33.0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 0 5633,'0'0'9245,"-6"18"-8182,1-4-864,0 1-23,0 0 0,1 1 0,1 0 1,1 0-1,0 0 0,0 17 0,2 21 118,3 1-1,3-1 1,1 0 0,16 55-1,-4-57-99,-3-29-1242,5-10-3501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33.8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125 11 5617,'0'0'9382,"-8"-2"-8548,3 0-694,3 1-108,0 0 0,0 1-1,0-1 1,0 0 0,0 0 0,0 1 0,0-1 0,0 1 0,0 0 0,0 0 0,0 0 0,0 0 0,0 0-1,0 0 1,0 0 0,0 1 0,0-1 0,0 1 0,0-1 0,0 1 0,0 0 0,0 0 0,0 0-1,0 0 1,-2 2 0,-3 5 85,1 0 0,0 1 0,1-1 0,0 1 0,0 0 1,1 0-1,0 1 0,1 0 0,0-1 0,0 1 0,1 0 0,0 0 0,1 1 0,0-1 0,1 0 0,1 19 0,0-27-118,0-1 1,0 1-1,0-1 0,0 1 0,0-1 1,0 0-1,1 1 0,-1-1 0,0 0 1,1 0-1,-1 0 0,1 0 0,-1 0 1,1 0-1,0 0 0,-1-1 0,1 1 1,0 0-1,0-1 0,-1 0 0,1 1 1,0-1-1,0 0 0,-1 0 0,1 0 1,0 0-1,2 0 0,4 0-121,1 0 1,-1 0-1,1-1 0,13-3 1,-18 2-61,1 0 0,0 0 0,-1-1 0,0 0 0,1 0 0,-1 0 1,0-1-1,-1 1 0,1-1 0,0 0 0,-1 0 0,0 0 0,0 0 1,2-6-1,1 2-320,23-38-3063,-5 1-2138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34.1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 1 5841,'0'0'8058,"-3"33"-6676,-8 111-254,8-99-926,2 0 1,1 0-1,3 0 1,2 0 0,1-1-1,3 1 1,15 47-1,-11-62-1085,-2-21-1674,-11-9 2264,1 1 0,0-1 0,-1 0 1,1 0-1,0 0 0,-1 0 0,1 0 1,0 0-1,-1 0 0,1 0 0,0-1 0,-1 1 1,1 0-1,0 0 0,-1 0 0,1-1 1,-1 1-1,1 0 0,0-1 0,0 1 0,5-10-7715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34.5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6 304 9522,'0'0'5073,"0"155"-5073,28-155-1064,-11 0-1193,0 0-2816</inkml:trace>
  <inkml:trace contextRef="#ctx0" brushRef="#br0" timeOffset="1">0 0 4625,'0'0'2056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34.8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9826,'0'0'3754,"-1"24"-3072,1 79-190,0-98-468,0 1 1,0 0-1,1-1 1,0 1-1,1-1 1,-1 1-1,1-1 1,0 1-1,0-1 1,0 0-1,1 0 0,0 0 1,0 0-1,0-1 1,1 1-1,0-1 1,0 0-1,0 0 1,5 4-1,-8-7-37,-1 0 0,1-1-1,0 1 1,0-1-1,-1 1 1,1-1 0,0 1-1,0-1 1,0 0 0,0 1-1,-1-1 1,1 0-1,0 0 1,0 1 0,0-1-1,0 0 1,0 0 0,0 0-1,0 0 1,0 0-1,-1 0 1,1-1 0,0 1-1,0 0 1,0 0 0,0-1-1,0 1 1,0 0-1,-1-1 1,1 1 0,0-1-1,0 1 1,-1-1 0,1 1-1,0-1 1,-1 0-1,1 1 1,0-1 0,-1 0-1,1 1 1,0-2 0,2-3-153,0-1 0,-1 1 0,1-1 0,-1 0 0,1-6 0,0 4-61,7-25-560,13-61 0,-24 93 847,1 0-1,0 1 1,0-1-1,0 0 0,0 0 1,0 0-1,0 0 1,0 0-1,0 0 1,1 1-1,-1-1 0,0 0 1,1 0-1,-1 0 1,0 1-1,1-1 1,-1 0-1,1 0 0,-1 1 1,1-1-1,-1 0 1,1 1-1,-1-1 1,1 0-1,0 1 1,0-1-1,-1 1 0,1-1 1,0 1-1,0 0 1,-1-1-1,1 1 1,0 0-1,0-1 0,0 1 1,0 0-1,6 18 2071,-2 25-1118,-5-36-981,0-1 1,0 1-1,1 0 0,0-1 0,1 1 1,-1-1-1,1 1 0,4 7 1,-5-13-177,0 1 1,0-1 0,0 0-1,0 0 1,0 0 0,1 0 0,-1-1-1,0 1 1,1 0 0,-1 0-1,0-1 1,1 1 0,-1-1-1,1 1 1,-1-1 0,1 0-1,-1 1 1,1-1 0,-1 0-1,1 0 1,-1 0 0,1 0-1,-1-1 1,3 1 0,5-1-1748,12 1-3755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35.2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180 1 8434,'0'0'9182,"-17"19"-9010,-50 58-100,65-75-69,0 0 1,1 0-1,-1 0 0,1 0 1,-1 1-1,1-1 1,0 0-1,0 1 1,0-1-1,0 1 0,-1 3 1,2-5-15,0-1 1,0 1 0,1-1-1,-1 1 1,0-1-1,0 1 1,0-1-1,0 1 1,0-1 0,1 1-1,-1-1 1,0 1-1,0-1 1,1 0-1,-1 1 1,0-1 0,1 1-1,-1-1 1,0 0-1,1 1 1,-1-1-1,1 0 1,-1 0 0,0 1-1,1-1 1,-1 0-1,1 0 1,-1 1 0,1-1-1,-1 0 1,2 0-1,2 1-154,0-1-1,0 0 1,0 0 0,1 0-1,-1-1 1,0 1 0,4-2-1,-6 1 51,-1 1 44,1-1 1,0 0-1,0 1 1,0-1-1,0 0 1,0 0-1,-1 0 1,1-1-1,0 1 1,-1 0-1,1-1 1,-1 1-1,0-1 1,1 1-1,-1-1 1,0 1-1,0-1 1,0 0-1,0 0 1,0 0-1,0 0 1,0-2-1,1-3 105,-1 1 0,1 0-1,-1-1 1,-1 1 0,1-10 0,-1 14 701,-1 9 548,-1 10-1146,0-1 1,1 1 0,1 0 0,1 0 0,0-1-1,1 1 1,1 0 0,0-1 0,1 0 0,1 0-1,10 22 1,-12-30-12,-1-1 0,0 1 0,-1-1 0,1 1 0,-1 0 0,-1 0 0,0 12 0,0-18-110,0-1-1,-1 0 1,1 0-1,-1 0 0,1-1 1,-1 1-1,0 0 1,1 0-1,-1 0 0,0 0 1,0 0-1,1-1 1,-1 1-1,0 0 0,0-1 1,0 1-1,0-1 1,0 1-1,0-1 0,0 1 1,0-1-1,0 1 1,0-1-1,0 0 0,0 0 1,0 0-1,0 0 1,0 1-1,-2-2 0,-42 3 35,37-2-41,-12 1-337,11-1 353,-1 0-1,1 0 0,-16-3 0,22 2-437,-1 0 0,1 0 0,0 0 0,0-1 0,0 1 0,0-1 0,0 0 0,0 1 0,1-1-1,-1 0 1,0-1 0,1 1 0,0 0 0,-3-4 0,-6-8-6269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35.5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4337,'0'0'9194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20.8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74 4865,'0'0'13791,"-5"-12"-12807,-17-37-258,13 36 395,4 17-848,3 18-459,1-20 275,-6 108 17,10 154 0,-3-253-205,2-1-1,-1 0 0,1 1 0,1-1 0,0 0 0,5 12 1,-1-13-1339,-2-14-1196,0-16-1043,-5-4-1477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37.8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6537,'0'0'8089,"0"1"-7476,-4 166 1992,3 105-2136,4-243-469,1 0 0,2-1 0,14 45 0,-9-37-248,-2-17-902,-9-18 972,1-1 1,-1 0 0,1 1 0,-1-1 0,1 1-1,-1-1 1,1 0 0,-1 1 0,1-1-1,-1 0 1,1 0 0,0 1 0,-1-1 0,1 0-1,-1 0 1,1 0 0,0 0 0,-1 0 0,1 0-1,-1 0 1,1 0 0,0 0 0,-1 0-1,1 0 1,0 0 0,-1 0 0,1 0 0,-1-1-1,1 1 1,-1 0 0,2-1 0,4-4-3737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38.5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57 3569,'0'0'13289,"-1"-10"-12570,-3-27-231,3 28-209,1 23 218,3 16-365,1 1 0,2-1 0,0 1 0,2-2 0,17 41 1,-21-58-113,1-1 0,0 0 0,1 0 0,8 12 1,-13-21-21,1 1 0,0-1 0,0 1 0,0-1 1,0 0-1,0 0 0,0 0 0,1 0 0,-1 0 1,1-1-1,-1 1 0,1-1 0,0 1 0,-1-1 0,1 0 1,0 0-1,0 0 0,0-1 0,0 1 0,0-1 1,0 1-1,4-1 0,-5-1-14,0 0-1,1 0 1,-1 0 0,0 0-1,0 0 1,0 0 0,0 0 0,0-1-1,0 1 1,0-1 0,0 0-1,-1 1 1,1-1 0,-1 0 0,1 0-1,-1 0 1,0 0 0,1 0-1,0-4 1,22-53-329,-18 42 224,0-1 64,0 1 1,-2-1-1,0 0 0,2-31 1,-4-5-6115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38.9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6809,'0'0'7114,"-1"22"-5827,-4 150 419,9-90-1222,4 0 1,25 112-1,-26-166-54,-4-18-1480,-2-35-10490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39.2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164 0 8754,'0'0'7938,"-85"149"-7578,74-120-192,-6-4-112,6-5-56,5-6-528,-10-9-937,10 1-1095,-5-6-2561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39.6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7602,'0'0'7953,"62"74"-7633,-39-52-264,-1-2-56,-5-6-600,6-8-1080,-7-6-1473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40.7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237 45 3953,'0'0'9240,"-2"-7"-8438,-6-19 48,8 25-795,-1 0 1,1 0 0,-1 1 0,1-1-1,-1 0 1,0 1 0,1-1 0,-1 1-1,0-1 1,1 0 0,-1 1 0,0 0-1,1-1 1,-1 1 0,0-1 0,0 1-1,0 0 1,0 0 0,1-1 0,-1 1 0,0 0-1,0 0 1,0 0 0,0 0 0,0 0-1,0 0 1,1 0 0,-1 0 0,0 0-1,0 1 1,-1-1 0,-3 1 20,-4-1-13,-1 0 0,1 1 1,0 1-1,-1-1 0,1 2 0,0-1 1,0 1-1,1 0 0,-1 1 0,0 0 1,1 1-1,-13 8 0,15-8 2,1 0 1,0-1-1,-1 1 0,2 1 0,-1-1 0,1 1 0,0 0 0,0 0 1,0 0-1,1 1 0,0-1 0,0 1 0,1 0 0,0 0 1,0-1-1,0 2 0,0 9 0,1-13-51,1 0 0,0 0 0,-1 0-1,1 0 1,1 0 0,-1 0 0,1 0 0,-1 0 0,1 0 0,0 0-1,1-1 1,-1 1 0,1 0 0,-1-1 0,5 6 0,-4-6-14,1 0 1,0-1-1,0 1 1,0-1-1,1 0 1,-1 0-1,0 0 1,1-1-1,-1 1 1,1-1 0,0 0-1,-1 0 1,1 0-1,0 0 1,0-1-1,7 1 1,-3 0-114,0-1 0,0 1 0,0-2 1,0 1-1,0-1 0,8-2 0,-12 2-74,0 0 0,0-1 0,0 1 1,-1-1-1,1 0 0,-1-1 0,1 1 0,-1 0 0,0-1 0,1 0 0,-1 0 1,-1 0-1,1 0 0,3-5 0,44-73-5389,-28 39 223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41.0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0 4185,'0'0'8306,"-2"11"-7162,-4 41 196,2-1 0,5 103-1,27 114-292,-23-234-1328,1 0 0,1 0 0,13 35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46.5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 0 5977,'0'0'5664,"-6"16"-4537,1-3-854,1-2-64,0 0 0,0 0 1,1 0-1,1 0 0,0 1 1,0-1-1,0 19 0,2 5 437,1 1-1,10 55 1,9 40-161,-12-73-471,25 97-1,-32-153-140,0-1 0,-1 1 1,1-1-1,0 1 0,-1-1 0,1 1 1,0-1-1,0 0 0,0 0 1,0 1-1,1-1 0,1 2 1,-2-3 31,-1 0 1,0 0-1,1 0 1,-1 1-1,1-1 1,-1 0-1,0 0 0,1 0 1,-1 0-1,1 0 1,-1 0-1,0 0 1,1 0-1,-1 0 1,1 0-1,-1 0 1,0-1-1,1 1 1,-1 0-1,1 0 1,-1 0-1,0 0 1,1-1-1,-1 1 1,0 0-1,1 0 1,-1-1-1,0 1 1,1 0-1,-1 0 1,0-1-1,0 1 1,1 0-1,-1-1 1,0 1-1,0-1 1,0 1-1,1 0 1,-1-1-1,0 1 1,0 0-1,0-1 1,0 1-1,0-1 1,0 1-1,0-1 1,0 1-1,0 0 1,0-1-1,0 1 1,0-1-1,0 0 1,1-19-5253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46.8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 4177,'0'0'9202,"112"-9"-9202,-55 9-792,-12 0-1641,-6 0-5521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47.2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98 0 7458,'0'0'7851,"-16"28"-6760,-47 87-302,60-110-734,0 0 0,1-1 1,0 1-1,0 1 0,0-1 0,1 0 1,0 0-1,0 1 0,0-1 0,1 0 0,-1 1 1,1-1-1,1 1 0,0 6 0,1 1 72,-2-10-107,0 0-1,0 0 1,1 0 0,-1 0 0,1 0-1,0 0 1,0 0 0,0-1-1,0 1 1,1 0 0,-1 0 0,1-1-1,0 1 1,-1-1 0,1 0 0,0 1-1,0-1 1,1 0 0,-1 0 0,0 0-1,1-1 1,-1 1 0,6 2-1,0-1-5,-1-1-1,1 0 1,0 0-1,-1 0 1,1-1-1,0-1 1,14 1-1,-19-1-26,0-1 0,0 1-1,0 0 1,0-1 0,0 1-1,0-1 1,0 0 0,0 0-1,0 0 1,0-1 0,0 1 0,-1-1-1,1 1 1,0-1 0,-1 0-1,1 0 1,1-2 0,0-1-62,-1 1 1,1-1-1,-1 0 1,0 0-1,-1 0 1,1 0-1,-1 0 1,3-10-1,0-4-338,-2 0 1,0 0-1,-1 0 0,0-28 0,-2 41 351,-1 1-1,1 0 0,0 0 1,-1-1-1,0 1 0,-1 0 0,1 0 1,-1 0-1,0 0 0,0 0 1,0 1-1,-1-1 0,0 0 1,-5-6-1,5 8-60,0 0 0,0 0 0,0 1-1,-1-1 1,0 1 0,1-1 0,-1 1 0,0 0 0,0 1 0,0-1 0,0 1-1,0-1 1,-1 1 0,1 1 0,0-1 0,-1 0 0,-8 1 0,-9 1-4518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01.7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12227,'0'0'6697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21.3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10306,'0'0'7118,"15"16"-6563,0-1-425,-3-2-32,-1-1-1,0 1 0,0 1 1,-1 0-1,-1 0 0,10 22 1,2 13 104,-12-28-144,0 0-1,1 0 1,19 27 0,-28-46-69,1 0 1,-1 0-1,1 0 0,-1 0 0,1 0 0,0-1 1,0 1-1,0 0 0,0-1 0,0 0 0,0 1 1,0-1-1,1 0 0,-1 0 0,0 0 0,1 0 1,-1-1-1,0 1 0,1-1 0,-1 1 0,1-1 1,-1 0-1,1 0 0,-1 0 0,1 0 0,-1-1 1,4 0-1,-2 0-138,0-1 1,-1 0-1,1 0 1,0 0-1,-1 0 0,0 0 1,1-1-1,-1 1 1,0-1-1,0 0 1,-1 0-1,1 0 1,-1-1-1,1 1 0,2-6 1,3-7-800,0-1 1,-1 0-1,0-1 0,-2 0 0,7-33 1,-4-21 3,-6-3 6006,-2 75-4975,-1 1 1,0-1-1,1 1 1,-1 0-1,0-1 1,1 1-1,-1 0 1,1-1-1,-1 1 1,1 0-1,0 0 1,-1-1-1,1 1 1,0 0-1,-1 0 1,1 0-1,0 0 1,0 0-1,0-1 1,0 1-1,0 0 1,0 2-1,-3 25 332,3-25-226,0 244 3029,1-236-3175,0-1 0,1 1-1,0-1 1,0 1 0,5 10-1,-7-18-79,1 0 0,0 0 0,1 0-1,-1 0 1,1 0 0,-1 0 0,1-1 0,0 1-1,0-1 1,0 1 0,0-1 0,0 0-1,0 0 1,1 0 0,-1 0 0,1 0-1,0 0 1,-1-1 0,1 1 0,0-1-1,0 0 1,3 1 0,2-1-895,0 0 0,0-1-1,-1 0 1,1 0 0,12-2 0,6-8-4024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47.5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1 5369,'0'0'7434,"-17"183"-6082,17-132-368,0-1-408,12-2-344,-1-3-128,-6-6-32,1-5-72,0-8-128,-6-10-448,5-1-240,-5-10-760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47.9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124 0 7722,'0'0'9074,"-124"178"-8666,124-139-184,0-5-32,17-9-120,5-2 8,1-12-80,-1-3-384,12-8-1097,-11 0-2383,-1 0-1994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50.7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1 113 5857,'0'0'5884,"2"2"-5142,3 0-685,0 0 0,0 0 1,0-1-1,0 0 0,0 0 1,0 0-1,0 0 0,0-1 1,0 0-1,0 0 0,0 0 1,0-1-1,0 0 0,0 0 1,0 0-1,0 0 0,0-1 1,6-3-1,-7 4-141,-1 0 0,1-1 1,0 1-1,-1-1 0,1 0 0,-1 0 0,0 0 0,0-1 0,1 1 1,-2-1-1,1 0 0,0 0 0,0 0 0,-1 0 0,0 0 0,1 0 1,-1-1-1,-1 1 0,1-1 0,0 0 0,-1 1 0,0-1 0,0 0 1,1-7-1,-1 10 106,-1-1 0,0 1 0,0-1 0,0 1 0,0-1 1,0 1-1,0-1 0,-1 1 0,1-1 0,0 1 0,-1-1 0,1 1 1,-1 0-1,1-1 0,-1 1 0,0 0 0,0-1 0,1 1 0,-1 0 1,0 0-1,-2-2 0,-1 1 116,1 1 0,0 1 0,0-1 0,-1 0 0,1 1-1,0 0 1,-1-1 0,1 1 0,-4 1 0,4-1-97,1 0 11,1 0-1,-1 0 1,1 0 0,-1 1-1,1-1 1,0 0 0,-1 1-1,1-1 1,0 1 0,-1 0 0,1-1-1,0 1 1,-1 0 0,1 0-1,0 0 1,0 0 0,0 0-1,0 0 1,0 0 0,0 0-1,0 0 1,0 1 0,0 0 0,-1 2 74,0 0-1,1 0 1,-1 0 0,1 0 0,0 1 0,0-1 0,0 0 0,0 6 0,1-3-12,0 1 0,0-1 0,0 1 0,1-1 0,0 0 0,1 1 0,-1-1 0,1 0-1,1 0 1,2 7 0,0-8-131,-1 0 0,0 0-1,1-1 1,0 0 0,1 0-1,-1 0 1,1 0 0,0-1 0,0 0-1,0 0 1,0-1 0,1 0-1,0 0 1,-1 0 0,1-1-1,9 2 1,-9-3-344,-1 0 0,1 0 0,-1 0 0,1-1 0,-1 0 0,1-1 0,12-2 0,-14 2-213,-1 0 0,1-1 1,0 1-1,-1-1 0,1 0 0,-1-1 1,0 1-1,0-1 0,0 0 0,0 0 1,3-4-1,12-15-6361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51.1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 1 7906,'0'0'6677,"-4"19"-5846,-15 65-27,17-77-753,1-1 0,0 1 0,0 0 0,1-1 0,0 1 0,0 0 0,1 0 0,-1-1 0,1 1-1,1 0 1,-1-1 0,1 1 0,0-1 0,1 0 0,0 0 0,0 0 0,0 0 0,0 0 0,1 0 0,8 8 0,-11-13-71,0 0 0,0 1-1,0-1 1,0 0 0,0 0 0,0 0 0,1 0 0,-1 0 0,1 0 0,-1 0 0,0-1 0,1 1 0,-1 0 0,1-1 0,0 1 0,-1-1 0,1 0-1,-1 1 1,1-1 0,0 0 0,-1 0 0,1 0 0,0 0 0,-1 0 0,1 0 0,-1-1 0,1 1 0,0-1 0,-1 1 0,1-1 0,-1 1 0,1-1-1,-1 0 1,0 0 0,1 0 0,0-1 0,2 0-164,-1-1-1,1-1 1,-1 1 0,0 0-1,0-1 1,-1 0-1,1 0 1,-1 0 0,0 0-1,0 0 1,2-5-1,-1-1-147,-1 0-1,0-1 0,2-13 0,-3-11 2521,-1 43-1934,1-1 1,0 0-1,0 0 0,0-1 1,1 1-1,0 0 1,3 7-1,-4-11-252,1 0 0,-1-1 0,0 1-1,1-1 1,-1 1 0,1-1 0,0 0-1,0 0 1,0 0 0,0 0 0,0 0 0,0 0-1,0 0 1,1 0 0,-1-1 0,1 0-1,-1 1 1,1-1 0,0 0 0,-1 0-1,1 0 1,3 0 0,1 0-704,-1-1 1,1 1-1,0-2 0,13 0 0,-7-7-4196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54.4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7162,'0'0'5681,"67"0"-5577,-39 0-104,-5 0-424,5 0-577,-11 0-1111,-11 0-2217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54.9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8602,'0'0'7045,"2"29"-6096,7 97-337,-6-100-468,1 0 0,1 0 0,10 28 0,-2-7 16,-5-8-66,-2-13-201,14 44 1,-20-70 55,0 0 0,0 0 0,0 0 0,1-1 0,-1 1 0,0 0 0,0 0 0,0 0-1,0 0 1,0 0 0,0 0 0,0 0 0,0 0 0,0 0 0,0 0 0,1 0 0,-1 0 0,0 0 0,0 0 0,0 0-1,0 0 1,0 0 0,0 0 0,0 0 0,0 0 0,0 0 0,1 0 0,-1 0 0,0 0 0,0 0 0,0 0 0,0 0-1,0 0 1,0 0 0,0 0 0,0 0 0,0 0 0,0 0 0,0 1 0,1-1 0,-1 0 0,0 0 0,0 0 0,0 0 0,0 0-1,0 0 1,0 0 0,0 0 0,0 0 0,0 0 0,0 0 0,0 1 0,0-1 0,0 0 0,0 0 0,0 0 0,0 0 0,0 0-1,0 0 1,0 0 0,0 0 0,0 0 0,0 1 0,0-1 0,0 0 0,0 0 0,0 0 0,0 0 0,0 0 0,1-8-4305,-1-10-3105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55.5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 6705,'0'0'4864,"21"-1"-4694,137-1-347,-155 2 177,-1 0-1,0 0 0,1 1 0,-1-1 0,0 0 0,1 1 0,-1 0 1,0 0-1,0-1 0,0 1 0,0 0 0,1 1 0,-1-1 1,-1 0-1,1 1 0,0-1 0,0 1 0,0-1 0,-1 1 0,1 0 1,-1 0-1,1 0 0,-1 0 0,0 0 0,0 0 0,0 0 0,0 0 1,0 0-1,0 0 0,-1 1 0,1-1 0,0 3 0,1 9 551,-1 0 0,0 1 0,-1-1 0,-1 19 0,0-3 883,1-30-1420,-1 6 153,1 0-1,0-1 0,0 1 1,1 0-1,0-1 0,0 1 1,0-1-1,3 7 0,-3-10-151,1 0-1,-1-1 1,0 1-1,1 0 0,0-1 1,-1 1-1,1-1 0,0 0 1,0 1-1,0-1 1,0 0-1,0 0 0,0 0 1,0-1-1,0 1 1,0 0-1,0-1 0,0 1 1,1-1-1,-1 0 1,0 0-1,0 0 0,0 0 1,5 0-1,-4 0-153,1-1 0,0 1 1,0-1-1,-1 1 0,1-1 0,0 0 0,-1 0 1,1-1-1,-1 1 0,1-1 0,-1 0 1,0 0-1,0 0 0,0 0 0,0 0 0,0-1 1,0 1-1,-1-1 0,1 0 0,-1 0 0,1 0 1,2-5-1,4-5-596,-8 12 686,0-1-1,1 0 0,-1 1 0,0-1 1,0 0-1,0 0 0,0 0 0,0 0 1,0 0-1,-1 0 0,1 0 1,-1-1-1,1 1 0,-1-3 437,-10 7 983,9-2-1347,1 0 0,-1 0 0,1 0 0,-1 0 0,0 0 0,1 0 0,-1 0 0,1 0 0,-1 0 0,1 0 0,-1 1 0,1-1 0,-1 0 0,1 0 0,-1 1 0,1-1 0,-1 0 0,1 1 0,0-1 0,-1 0 0,1 1 0,0-1 0,-1 1 0,1-1 0,0 0 0,-1 1 0,1 0 0,-3 3 108,1 0 0,0 0 0,0 0 0,0 0 0,1 0 1,-1 0-1,1 1 0,0-1 0,0 1 0,0 6 0,2 51 690,0-28-580,0-16-123,1 1 0,1-1-1,0 1 1,7 18-1,-4-19-45,-2 1 0,0-1 0,-1 1 0,0 20 0,-3-36-66,1 0-1,-1 0 1,0 0 0,-1 0-1,1-1 1,0 1-1,-1 0 1,0 0 0,1-1-1,-1 1 1,0 0 0,-1-1-1,1 1 1,0-1-1,-1 1 1,1-1 0,-1 0-1,0 1 1,0-1 0,0 0-1,0 0 1,0 0 0,0-1-1,0 1 1,-1 0-1,1-1 1,-1 0 0,1 1-1,-1-1 1,0 0 0,1 0-1,-1 0 1,0-1 0,0 1-1,1-1 1,-1 0-1,-5 1 1,6-1-96,0 0-1,0 0 1,0 0 0,0 0-1,1-1 1,-1 1 0,0 0 0,0-1-1,0 0 1,1 1 0,-1-1-1,0 0 1,1 0 0,-1 1-1,1-1 1,-1-1 0,1 1-1,-1 0 1,1 0 0,0 0-1,-1-1 1,1 1 0,0-1-1,0 1 1,0-1 0,0 1 0,0-1-1,-1-3 1,0-2-787,1-1-1,-1 1 1,2-1 0,-1 0 0,1-13-1,0 19 682,0-18-6451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55.8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7218,'0'0'6837,"0"15"-5633,1 44-458,3 0 0,20 105 0,-19-143-706,-4-14-76,0-1 0,0 0 0,1 0 0,0 0 0,0 0 0,5 7 0,-7-12-63,1-24-10566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56.3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29 7210,'0'0'4726,"18"-4"-4211,0 1-408,0 1 1,23-1-1,-39 3-97,-1 0-1,0 0 1,0 1-1,1-1 1,-1 0-1,0 1 1,0-1-1,0 0 1,1 1-1,-1 0 1,0-1-1,0 1 1,0 0-1,0-1 1,0 1-1,0 0 1,0 0-1,0 0 1,0 0-1,-1 0 1,1 0-1,0 0 1,-1 0-1,1 0 1,0 0-1,-1 1 1,0-1-1,1 0 1,-1 0 0,1 2-1,0 3 30,-1 0 0,1 0 0,-1-1-1,-1 1 1,0 6 0,0 0 4,1-7-72,0 0 0,-1-1 0,0 1 0,0 0 0,0-1 0,0 1 1,-1-1-1,1 1 0,-1-1 0,-1 0 0,1 0 0,0 0 0,-1 0 0,0 0 0,0-1 0,0 1 0,0-1 0,-1 0 0,-3 3 0,2-1-337,37-26-4474,35-6 7688,-11 5 464,-23 6-4035,-26 12 892,-1 0-1,0-1 1,0 0-1,0 0 0,8-9 1,-13 13-52,1-1 0,-1 0 0,1 0 0,-1 0 1,0 0-1,0 0 0,0 0 0,0 0 0,-1 0 0,1-1 0,0 1 0,-1 0 1,1-1-1,-1 1 0,0 0 0,0 0 0,0-1 0,0 1 0,0 0 1,-1-1-1,1 1 0,-1-3 0,0 4-81,1 1 0,-1-1 0,0 0 0,1 1 0,-1-1 0,1 0 1,-1 1-1,0-1 0,0 1 0,1-1 0,-1 1 0,0 0 0,0-1 0,1 1 0,-1 0 0,0-1 1,0 1-1,0 0 0,0 0 0,1 0 0,-1 0 0,-1 0 0,-24-1 162,20 2-85,2-2-45,-1 1-1,1 1 0,0-1 1,0 1-1,-1-1 0,1 1 1,0 0-1,0 1 0,0-1 0,0 1 1,0-1-1,1 1 0,-1 0 1,-5 5-1,7-5-30,-1 1 0,1-1 0,0 1-1,0 0 1,0 0 0,0 0 0,1 0 0,-1 1 0,1-1 0,0 0-1,0 1 1,0-1 0,0 1 0,0-1 0,1 1 0,0-1-1,-1 1 1,2 3 0,-2-4-25,1 0 0,0 1 0,0-1 1,0 0-1,0 0 0,1 1 0,-1-1 0,1 0 0,0 0 0,0 0 0,0 0 0,0 0 0,0 0 1,1 0-1,-1 0 0,1 0 0,0-1 0,0 1 0,0-1 0,0 1 0,0-1 0,1 0 0,-1 0 1,1 0-1,-1 0 0,1 0 0,3 1 0,3 3-103,1-1 1,-1-1-1,1 0 0,0 0 1,0-1-1,16 3 0,3-2-2649,2-3-3391,-18-1-2438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56.7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8410,'0'0'6897,"56"22"-6729,-45-22-168,6 0-456,-11-2-608,-1-4-880,-5 0-2433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21.6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63 18 3649,'0'0'15560,"-9"11"-15010,2-3-431,3-3-69,-1-1 0,1 1 0,1 0 0,-1 0 0,1 0-1,0 0 1,0 1 0,0-1 0,1 1 0,-1 0 0,2-1 0,-1 1 0,-1 11-1,2-4 3,-1-2 24,1 0-1,1 1 1,0-1 0,3 20-1,-2-29-68,-1 1 0,1-1 1,-1 0-1,1 0 0,0 0 0,0 0 0,-1 0 1,2 0-1,-1-1 0,0 1 0,0 0 0,0 0 0,1-1 1,-1 1-1,1-1 0,0 1 0,-1-1 0,1 0 0,0 1 1,0-1-1,0 0 0,-1 0 0,1 0 0,0-1 0,0 1 1,1 0-1,-1-1 0,0 1 0,0-1 0,4 0 1,-3 1-44,0-1 0,0 1 0,0-1 0,0-1 0,0 1 0,0 0 0,0-1 0,0 1 0,0-1 0,0 0 0,0 0 0,0 0 1,0 0-1,0 0 0,-1-1 0,1 0 0,0 1 0,-1-1 0,1 0 0,-1 0 0,0 0 0,0 0 0,0-1 0,0 1 0,0-1 0,0 1 1,-1-1-1,1 1 0,-1-1 0,0 0 0,2-4 0,1-2-176,-1 0 0,0-1 0,-1 1 0,1-1 0,-2 1 1,0-1-1,0 0 0,0 1 0,-1-1 0,-1 0 0,-2-14 0,3 20 113,-1 1 1,1-1-1,-1 0 0,0 1 1,-1-1-1,1 1 0,-1 0 1,1-1-1,-1 1 0,0 0 0,0 0 1,0 0-1,-1 0 0,1 1 1,-1-1-1,0 1 0,1-1 1,-1 1-1,0 0 0,0 0 0,0 0 1,-1 0-1,1 1 0,0-1 1,-1 1-1,1 0 0,-1 0 1,1 0-1,-1 1 0,0-1 0,1 1 1,-5 0-1,18 8-4821,10-2 594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57.6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28 129 5497,'0'0'8377,"5"4"-7460,-1-2-881,-1 0-1,0 0 0,0 0 1,1-1-1,-1 1 1,1-1-1,0 0 1,-1 0-1,1 0 0,0 0 1,0-1-1,-1 1 1,1-1-1,0 0 1,0 0-1,0-1 0,0 1 1,-1-1-1,1 0 1,0 0-1,-1 0 1,1 0-1,-1 0 0,1-1 1,-1 0-1,1 0 1,-1 0-1,0 0 1,5-5-1,-5 4-196,0-1 0,0 1 0,0-1 0,-1 0 0,1 0 0,-1 0 0,0 0 0,0 0 0,-1-1 0,1 1 0,-1 0 0,0-1 1,0 0-1,0-6 0,-1 9 140,0 0 0,0 0 0,0 0 0,0 0 1,0-1-1,-1 1 0,1 0 0,-1 0 0,0 0 1,1 0-1,-1 0 0,0 0 0,0 1 0,0-1 1,0 0-1,-1 0 0,1 1 0,0-1 1,-1 1-1,1-1 0,-1 1 0,0-1 0,1 1 1,-1 0-1,0 0 0,0 0 0,0 0 0,0 0 1,1 0-1,-1 1 0,-1-1 0,-2 0 0,-2-1 237,1 1 0,-1 0 0,1 0 0,-1 1 0,1 0 0,-1 0 0,1 0 0,-1 1 0,-7 2-1,11-2-102,0 0 0,0 0 0,0 0 0,0 1 0,0-1 0,1 1 0,-1 0 0,1 0 0,-1 0 0,1 0 0,0 1-1,-1-1 1,1 0 0,0 1 0,1 0 0,-1-1 0,0 1 0,1 0 0,0 0 0,-2 4 0,1-2-71,0 0 1,0-1-1,1 1 1,0 0 0,0 0-1,0 0 1,0 0-1,1 0 1,0 1 0,0-1-1,0 0 1,1 0-1,-1 0 1,1 0 0,1 0-1,-1 0 1,1 0-1,-1-1 1,1 1-1,1 0 1,-1-1 0,1 0-1,0 1 1,0-1-1,0 0 1,0 0 0,1-1-1,-1 1 1,1-1-1,4 4 1,1-3-127,-1 0-1,1 0 1,0-1-1,0 0 1,0 0 0,0-1-1,0 0 1,17 0-1,41 0-3485,-46-2 1589,14 0-3158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58.2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 7482,'0'0'5623,"-3"19"-5140,-6 63-197,9-74-249,0 0 1,0 0-1,1-1 0,0 1 1,1 0-1,-1-1 1,6 15-1,-5-18-30,-1-1 0,1 1 0,0-1 0,0 0 0,0 1 0,0-1 1,1 0-1,-1-1 0,1 1 0,0 0 0,0-1 0,0 1 0,0-1 0,3 2 0,-4-3-84,0 0 0,0 0 0,0-1 1,0 1-1,0 0 0,0-1 0,0 0 0,0 1 0,0-1 0,0 0 0,0 0 1,0 0-1,0 0 0,0-1 0,0 1 0,0 0 0,0-1 0,0 0 0,0 1 1,0-1-1,0 0 0,0 0 0,0 0 0,-1 0 0,1 0 0,0-1 0,-1 1 1,1 0-1,-1-1 0,1 1 0,-1-1 0,0 0 0,0 1 0,1-1 0,-1 0 0,-1 0 1,1 0-1,1-3 0,4-8-362,-1-1 0,0 1 0,-1-1 0,2-17 0,-4 23 407,0-3 306,0 1-1,-1-1 1,0-13 0,-1 23 362,0 7 1102,-1 11-768,1-2-599,0 0 0,0 0 0,1 0 0,1-1 1,4 16-1,-5-27-362,-1-1 0,1 1 1,0-1-1,0 0 0,0 0 1,0 1-1,0-1 0,0 0 1,1 0-1,-1 0 0,1 0 1,-1 0-1,1 0 0,0-1 1,0 1-1,0-1 0,0 1 1,0-1-1,0 0 0,0 1 1,0-1-1,1 0 0,-1 0 1,0-1-1,1 1 0,-1 0 1,0-1-1,1 0 0,-1 1 1,1-1-1,-1 0 0,1 0 0,-1 0 1,1-1-1,-1 1 0,1-1 1,-1 1-1,3-2 0,-3 1-49,0 1 0,0-1 0,0 0 0,0 0 0,0-1-1,-1 1 1,1 0 0,0-1 0,-1 1 0,1-1 0,-1 1-1,1-1 1,-1 0 0,0 1 0,0-1 0,0 0 0,0 0-1,0 0 1,1-3 0,12-45-195,-10 30 244,-2-13 108,-2 21 365,0 12-473,0 0 0,0 0 0,1 0 0,-1 0 0,0 0 0,0 0 1,0-1-1,1 1 0,-1 0 0,0 0 0,0 0 0,0 1 0,1-1 0,-1 0 1,0 0-1,0 0 0,0 0 0,0 0 0,1 0 0,-1 0 0,0 0 0,0 0 0,0 0 1,1 0-1,-1 1 0,0-1 0,0 0 0,0 0 0,0 0 0,0 0 0,1 0 1,-1 1-1,0-1 0,0 0 0,0 0 0,0 0 0,0 0 0,0 1 0,0-1 1,0 0-1,0 0 0,0 0 0,0 1 0,0-1 0,0 0 0,0 0 0,0 0 1,0 1-1,0-1 0,3 9 232,14 51 841,-15-56-1026,0 0 0,-1 0 1,1 0-1,1 0 0,-1 0 1,0-1-1,1 1 0,0-1 1,0 0-1,0 1 1,7 4-1,-8-7-146,1 0 0,0 0-1,-1 0 1,1 0 0,0 0 0,0 0 0,0-1 0,0 1 0,-1-1 0,1 0-1,0 0 1,0 0 0,0 0 0,4-2 0,4 1-1329,10-1-2812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58.8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 1 6953,'0'0'5278,"-4"24"-3554,-1 6-1241,-1-1 50,2 1 0,0 57 0,4-48-277,1-1 0,2 0 0,9 43 0,-7-52-225,-5-23-37,1 0 1,0 0 0,0 0-1,0 0 1,1 0 0,0 0-1,0 0 1,0 0 0,5 6-1,-7-12-38,0 0-1,0 1 0,0-1 0,0 0 1,1 0-1,-1 0 0,0 1 1,0-1-1,0 0 0,1 0 0,-1 0 1,0 0-1,0 0 0,0 1 1,1-1-1,-1 0 0,0 0 0,0 0 1,1 0-1,-1 0 0,0 0 1,0 0-1,1 0 0,-1 0 0,0 0 1,0 0-1,1 0 0,-1 0 1,0 0-1,0 0 0,1 0 0,-1 0 1,0 0-1,0 0 0,1-1 1,-1 1-1,0 0 0,0 0 0,1 0 1,7-12-894,2-16-204,-10 27 1061,11-48-1811,-8 33 1663,1 0-1,0 0 0,1 0 1,1 1-1,7-15 0,-13 29 244,0 1-1,0-1 1,0 1-1,1 0 1,-1-1-1,0 1 1,0-1-1,1 1 1,-1-1-1,0 1 1,0 0-1,1-1 1,-1 1-1,1-1 1,-1 1-1,0 0 1,1 0-1,-1-1 1,1 1-1,-1 0 1,0 0-1,1-1 1,-1 1-1,1 0 1,-1 0-1,1 0 1,-1 0-1,1 0 1,-1 0-1,1 0 1,-1 0-1,1 0 0,-1 0 1,1 0-1,-1 0 1,1 0-1,-1 0 1,1 0-1,-1 0 1,1 0-1,-1 1 1,1-1-1,-1 0 1,1 0-1,-1 1 1,0-1-1,1 0 1,-1 1-1,1-1 1,-1 0-1,0 1 1,1-1-1,-1 1 1,2 1 73,-1 0 0,0 0 1,1 1-1,-1-1 0,0 0 1,0 0-1,0 1 0,-1-1 1,2 4-1,-1 70 1253,-1-44-860,-1-27-473,0-1-1,1 0 1,-1 0-1,-1 0 1,1 0-1,-1 0 1,1 0-1,-1 0 0,0 0 1,-1-1-1,1 1 1,-1-1-1,1 1 1,-1-1-1,0 0 1,0 0-1,0 0 0,-1-1 1,1 1-1,-1-1 1,1 0-1,-1 0 1,0 0-1,0 0 0,0-1 1,0 1-1,0-1 1,-7 1-1,5-2-2706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59.1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1 142 312,'0'0'14000,"26"-14"-13726,10-5-214,81-49 94,-115 67-129,0 0 0,0 0 0,0 0 0,0-1 0,0 1 0,-1-1 0,1 1 0,0-1 0,-1 0 0,1 0 0,-1 1 0,0-1 0,0 0 0,1 0 0,-1 0 0,0-1 0,-1 1 0,2-4 0,-5 5 132,0 0-1,0 0 0,0 1 0,0-1 1,0 1-1,0 0 0,0 0 1,0 0-1,-5 0 0,5 1 12,-1-1-105,0 0 0,0 0 0,0 1 0,0 0 0,0 0 0,0 0-1,0 0 1,0 1 0,1-1 0,-1 1 0,0 0 0,1 0 0,0 0-1,-1 1 1,1-1 0,0 1 0,0 0 0,0 0 0,1 0 0,-1 0 0,1 0-1,0 1 1,0-1 0,0 1 0,-3 6 0,1 1 45,0 0 1,0 1 0,2-1-1,-1 1 1,1 0-1,1 0 1,0 18 0,1-27-107,0-1 0,0 1 0,1 0 0,-1-1 0,1 1 1,0 0-1,0-1 0,0 1 0,0-1 0,0 1 1,1-1-1,-1 1 0,1-1 0,-1 0 0,1 0 1,0 0-1,0 0 0,0 0 0,0 0 0,0 0 1,0-1-1,1 1 0,-1-1 0,0 1 0,1-1 1,-1 0-1,1 0 0,0 0 0,-1-1 0,1 1 1,0 0-1,-1-1 0,1 0 0,4 0 0,1 1-431,1-1 1,-1 0-1,0 0 0,0-1 0,1 0 0,-1 0 0,0-1 0,0 0 0,0-1 0,13-6 1,13-12-4510,-5-2-2624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59.5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115 74 7218,'0'0'9740,"-16"10"-9090,-49 37-105,61-43-497,1 0 0,0-1 0,0 1 0,0 0 1,1 1-1,-1-1 0,1 0 0,0 1 0,0-1 0,1 1 0,-1 0 0,1-1 0,0 1 0,0 0 0,1 0 0,-1 0 0,1 0 0,0 0 0,1 0 0,0 6 1,0 6 65,-1-16-113,0 0-1,0 0 1,0 0-1,0 0 1,1 0-1,-1 0 1,0 0-1,1 0 1,-1 0-1,1 0 1,-1 0-1,1 0 1,-1 0-1,1-1 1,0 1-1,-1 0 1,1 0-1,0-1 1,0 1-1,-1-1 1,1 1-1,0 0 1,0-1 0,0 1-1,0-1 1,0 0-1,0 1 1,0-1-1,0 0 1,0 0-1,0 1 1,0-1-1,0 0 1,0 0-1,0 0 1,0 0-1,0 0 1,0-1-1,0 1 1,0 0-1,0 0 1,-1-1-1,1 1 1,2-1-1,1 0-98,0 0 0,-1 0-1,1 0 1,0-1 0,-1 0 0,1 1 0,-1-1-1,1 0 1,-1-1 0,5-3 0,-4-1-371,1 1 0,-1-1 0,0-1 0,0 1 0,-1-1 0,0 1 0,0-1 0,2-14 0,7-67-4394,-10 69 3170,0-37-3742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0:59.8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54 3 1016,'0'0'12192,"-8"0"-10881,3-1-1157,4 1-113,0 0 1,0-1 0,0 1 0,-1 0 0,1 0 0,0-1 0,0 1 0,0 0 0,-1 0 0,1 1 0,0-1-1,0 0 1,0 0 0,-1 0 0,1 1 0,0-1 0,0 1 0,0-1 0,0 1 0,0-1 0,0 1 0,0 0-1,0-1 1,0 1 0,0 0 0,0 0 0,0 0 0,0 0 0,1-1 0,-1 1 0,0 0 0,1 1 0,-1-1-1,1 0 1,-1 0 0,1 0 0,-1 0 0,1 0 0,0 0 0,0 1 0,-1-1 0,1 0 0,0 0-1,0 0 1,0 1 0,1 1 0,-3 79 1396,0-24-686,11 107-1,-6-144-914,2 1 0,0 0 1,16 39-1,-21-60 41,1 0 0,-1 0 0,0 0-1,1-1 1,-1 1 0,1 0 0,-1 0 0,1 0 0,-1-1 0,1 1-1,0 0 1,0-1 0,-1 1 0,1-1 0,0 1 0,0 0 0,12 1-6832,-2-2-1156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00.1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153 23 6953,'0'0'6883,"-9"-4"-5964,5 2-788,-30-11 947,31 12-978,1 0 1,-1 1-1,1 0 0,-1-1 0,1 1 0,-1 0 0,0 0 0,1 0 0,-1 0 1,1 1-1,-1-1 0,1 1 0,-1 0 0,1-1 0,-3 3 0,0-1-7,1 1 0,0 0 0,1 0 0,-1 1-1,0-1 1,1 1 0,0 0 0,0 0 0,0 0 0,0 0-1,1 0 1,0 0 0,-3 7 0,2-2-31,0-1 0,1 1 0,0 0 0,0-1 0,1 1 0,0 15 0,1-22-69,1-1-1,-1 0 1,1 0-1,0 0 1,0 0-1,0 1 1,-1-1 0,1 0-1,0-1 1,0 1-1,0 0 1,1 0-1,-1 0 1,0 0 0,0-1-1,0 1 1,1-1-1,-1 1 1,0-1-1,0 1 1,1-1-1,-1 0 1,0 1 0,1-1-1,-1 0 1,1 0-1,-1 0 1,0 0-1,3-1 1,2 2-264,1-1-1,0 0 1,0-1 0,-1 1-1,10-3 1,-12 1-62,0-1-1,0 0 1,0 1-1,0-1 1,-1 0-1,1-1 1,-1 1-1,0 0 1,0-1-1,0 0 1,0 0-1,-1 0 1,1 0-1,-1 0 1,0-1-1,1-5 1,5-5-1456,9-18-3465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00.5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40 0 8242,'0'0'10130,"-7"25"-9449,-1 2-533,2-9-66,1 0-1,1 1 1,0 0 0,1-1 0,2 1 0,-1 21 0,2 3 30,1 0 1,3-1 0,1 1 0,2-1 0,16 53 0,-17-73-149,-5-16-66,1 1-1,0-1 1,0 1-1,1-1 1,3 7-1,-5-12-48,-1-1 0,0 0 0,0 1-1,1-1 1,-1 0 0,0 1 0,1-1-1,-1 0 1,1 0 0,-1 1 0,0-1-1,1 0 1,-1 0 0,1 0 0,-1 1-1,1-1 1,-1 0 0,0 0 0,1 0 0,-1 0-1,1 0 1,-1 0 0,1 0 0,0 0-1,0 0-330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01.4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12 568,'0'0'10618,"0"-12"-7694,0 92-212,0-25-4173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01.8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12 197 7074,'-11'-197'2472,"17"200"-3080,-1 3-1897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22.0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142 319 6769,'0'0'13985,"-13"4"-13529,4-2-384,4-1-42,-1 0 0,1 0-1,0 1 1,0 0 0,1 0 0,-1 0 0,0 0 0,1 1 0,-1-1 0,1 1 0,0 0 0,0 1-1,0-1 1,0 1 0,1 0 0,-6 6 0,4 0 13,-1-1 0,1 1-1,1 1 1,0-1 0,1 0 0,0 1 0,0 0-1,1 0 1,1 0 0,-1 19 0,2-28-43,0 0 0,0 0 0,1-1 0,-1 1 0,0 0 0,1 0 0,0-1 0,-1 1 0,1 0 0,0-1 0,0 1 0,0-1 0,0 1 0,0-1 0,0 0 0,1 1 0,-1-1 0,0 0 1,1 0-1,-1 0 0,0 0 0,1 0 0,0 0 0,-1 0 0,1 0 0,0-1 0,-1 1 0,1 0 0,0-1 0,-1 0 0,3 1 0,1 0-43,-1-1 0,0 1 1,1-1-1,-1 0 0,1 0 0,-1-1 1,0 1-1,1-1 0,-1 0 0,0 0 1,0 0-1,8-4 0,-5 1-307,-1-1 1,0 0 0,0 0-1,0 0 1,0-1-1,-1 1 1,0-1-1,0-1 1,-1 1-1,0-1 1,0 0-1,0 1 1,-1-2-1,4-11 1,-1 1-971,-1 0-1,0 0 1,-2 0 0,0-1 0,0-19 0,-1-115-6448,-4 93 7458,-2 28 3081,4 27-1686,-1 0 0,0 0-1,-1 0 1,1 0 0,-1 0-1,0 0 1,0 1-1,0-1 1,-1 1 0,-5-8-1,8 11-1000,0 1 0,-1 0 0,1 0 0,0-1 0,-1 1 1,1 0-1,0-1 0,0 1 0,-1 0 0,1 0 0,0 0 0,-1-1 0,1 1 0,0 0 0,-1 0 0,1 0 0,-1 0 0,1 0 0,0-1 0,-1 1 0,1 0 0,-1 0 0,1 0 0,0 0 0,-1 0 0,1 0 1,0 1-1,-1-1 0,1 0 0,-1 0 0,1 0 0,0 0 0,-1 0 0,1 0 0,0 1 0,-1-1 0,1 0 0,0 0 0,-1 1 0,1-1 0,0 0 0,-1 0 0,1 1 0,0-1 0,0 0 0,0 1 0,-1-1 1,1 0-1,0 1 0,0-1 0,0 0 0,0 1 0,-1-1 0,1 1 0,-6 24 119,6-23-24,-9 77 685,3 125-1,6-186-836,0-9 17,1 1 1,0-1-1,0 0 0,1 1 0,0-1 1,0 0-1,5 11 0,-4-15-380,-1 0 1,1 0-1,0 0 0,0 0 0,6 6 0,-5-7-724,-1-1 1,1 0-1,-1 0 0,1 0 1,0-1-1,0 1 0,6 2 1,2-1-7800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02.2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6753,'0'0'8798,"1"6"-8070,6 24-260,4 36 0,-7-31-402,-4-34-65,0 0 0,0 0-1,0 0 1,1 0 0,-1 1-1,0-1 1,0 0 0,0 0 0,1 0-1,-1 0 1,1 0 0,-1 0 0,1 0-1,-1 0 1,1 0 0,0 0 0,-1 0-1,1 0 1,0-1 0,0 1 0,-1 0-1,1 0 1,0-1 0,0 1 0,0 0-1,0-1 1,0 1 0,0-1 0,0 1-1,0-1 1,0 0 0,0 0 0,0 1-1,1-1 1,0 0 0,0 0-24,0-1 0,-1 1 0,1-1 0,0 0 0,0 0 0,-1 1 0,1-1 0,0 0 0,-1 0 0,1-1 0,-1 1 0,0 0 1,1 0-1,-1-1 0,0 1 0,0-1 0,0 1 0,0-1 0,2-2 0,21-54-552,2-4 455,-24 60 142,-1 0 0,0 1 0,1 0-1,-1-1 1,1 1 0,-1 0 0,1 0 0,0-1 0,-1 1 0,1 1-1,0-1 1,0 0 0,0 0 0,0 1 0,0-1 0,3 0-1,-4 1 7,0 0 0,0-1 0,0 1-1,0 0 1,1 0 0,-1 0 0,0 0-1,0 0 1,0 0 0,0 1 0,0-1-1,0 0 1,0 0 0,0 1-1,0-1 1,0 1 0,0-1 0,0 1-1,0-1 1,0 1 0,0-1 0,0 1-1,-1 0 1,1 0 0,0-1 0,0 1-1,-1 0 1,1 0 0,0 0 0,-1 0-1,1 1 1,1 5 61,-1 1 0,0-1 0,0 0 0,-1 1 0,0-1 0,-1 10 0,0-11-168,1 0 0,-1 1 0,2-1 0,-1 0 0,0 1 0,1-1 0,0 0 0,1 0 0,3 10 0,-4-15-174,0 0-1,0 0 0,0 0 0,0-1 0,0 1 1,0 0-1,1 0 0,-1-1 0,0 1 0,0-1 1,1 1-1,-1-1 0,1 1 0,-1-1 0,0 0 1,1 0-1,-1 1 0,1-1 0,-1 0 0,1 0 1,-1-1-1,0 1 0,1 0 0,-1 0 0,1-1 1,-1 1-1,0-1 0,2 0 0,14-8-5375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02.6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113 0 6433,'0'0'10617,"-12"5"-10031,4-3-501,0 1 0,0 1 0,1-1 0,0 1 0,0 1 0,-8 5 0,12-7-60,0-1 0,0 1 0,0 0-1,1 0 1,-1 0 0,1 0-1,0 1 1,0-1 0,0 1 0,0-1-1,1 1 1,-1 0 0,1 0 0,0-1-1,0 1 1,0 0 0,1 0 0,-1 8-1,1-9-22,0-1-1,-1 0 1,2 1-1,-1-1 1,0 1-1,0-1 1,1 0-1,-1 1 1,1-1-1,0 0 1,0 0-1,2 5 0,-2-6-31,1 0 0,-1 0 0,1 0 0,0 0 0,-1 0 0,1 0 0,0 0 0,0-1 0,0 1 0,0 0 0,-1-1 0,1 0 0,0 1 0,0-1 0,0 0 0,0 0 0,2 0 0,3 0-334,0 1 1,-1-1 0,1-1-1,0 1 1,-1-1-1,1 0 1,-1-1-1,1 1 1,9-5-1,-13 4 242,0 0-1,0 1 1,-1-1-1,1-1 1,-1 1-1,0 0 1,1-1-1,-1 1 1,0-1-1,0 1 1,0-1-1,-1 0 1,1 0-1,-1 0 1,0 0 0,1 0-1,-1 0 1,-1 0-1,1-1 1,0 1-1,0-6 1,-1 4 183,0 0 1,0 0 0,0 0 0,0 0 0,-1 0 0,-1-6 0,2 10 21,0 0 1,0 0-1,0 1 0,-1-1 0,1 0 1,0 1-1,0-1 0,-1 0 0,1 1 1,0-1-1,-1 0 0,1 1 1,-1-1-1,1 0 0,0 1 0,-1-1 1,0 1-1,1-1 0,-1 1 0,1-1 1,-1 1-1,1 0 0,-1-1 1,0 1-1,1 0 0,-1-1 0,0 1 1,0 0-1,1 0 0,-1 0 0,0-1 1,0 1-1,1 0 0,-1 0 1,0 0-1,1 0 0,-1 0 0,0 1 1,0-1-1,1 0 0,-1 0 0,0 0 1,1 1-1,-1-1 0,0 0 1,1 1-1,-1-1 0,0 0 0,1 1 1,-1-1-1,0 2 0,0-1-19,0 0-1,0 1 1,0-1-1,0 0 0,1 1 1,-1-1-1,1 1 1,-1-1-1,1 1 1,-1 0-1,1-1 1,0 1-1,0-1 1,0 1-1,0 0 0,0-1 1,0 1-1,1 2 1,-1 4 108,0 25 256,-1 4-164,2 0 1,9 62-1,-6-77-86,-1 1 0,-2-1-1,0 1 1,-4 32 0,2-51-144,0-1 0,0 0 1,0 0-1,0 0 1,-1 0-1,1 0 0,-1 0 1,0 0-1,0 0 1,0-1-1,0 1 0,0 0 1,-1-1-1,1 0 1,-1 0-1,0 0 0,1 0 1,-6 3-1,6-4-50,0 0-1,-1 1 1,1-1 0,0 0-1,-1 0 1,1 0-1,-1-1 1,1 1-1,-1-1 1,1 1-1,-1-1 1,0 0 0,1 0-1,-1 0 1,1 0-1,-1 0 1,0-1-1,1 1 1,-1-1 0,1 0-1,-1 1 1,1-1-1,0 0 1,-4-2-1,5 2-152,-1 0-1,1 1 1,-1-1 0,0 1-1,1-1 1,-1 1-1,0 0 1,1-1 0,-1 1-1,0 0 1,1 0-1,-1 0 1,-2 1-1,-5-1-3952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14.3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 1 4625,'0'0'7764,"-5"5"-7313,3-1-307,-1 0 0,0 0 0,1 0-1,0 0 1,-1 1 0,2-1 0,-1 1 0,1-1-1,-1 1 1,1 0 0,0-1 0,1 1 0,-1 0-1,1 0 1,0 0 0,0 0 0,2 7 0,15 92 1417,-1-7-789,13 158-225,-21-224-508,0 1-2226,-8-52-8517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14.6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8146,'0'0'4505,"175"0"-4505,-130 0-1449,-11 0-2952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14.9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4945,'0'0'11406,"0"21"-10720,1 70-205,-1-87-455,0 0-1,0 0 1,0 0-1,1-1 1,-1 1-1,1 0 1,0 0-1,0-1 1,0 1-1,0-1 1,1 1-1,0-1 1,-1 1-1,1-1 0,1 0 1,-1 0-1,0 0 1,1 0-1,-1 0 1,1-1-1,0 1 1,0-1-1,0 1 1,0-1-1,5 2 1,-2-2-81,1 0 0,-1 0 0,1-1 0,0 0 0,-1 0 1,1-1-1,0 1 0,0-2 0,0 1 0,-1-1 0,8-1 0,-10 1-138,0 0-1,0-1 0,-1 1 1,1-1-1,-1 1 0,1-1 0,-1 0 1,0 0-1,1-1 0,-1 1 1,0-1-1,-1 0 0,1 1 0,0-1 1,-1 0-1,1-1 0,-1 1 1,0 0-1,0-1 0,-1 1 0,1-1 1,1-4-1,0 1 8,-1-1 1,0 0-1,0 0 0,-1-1 1,0 1-1,0 0 0,-1 0 1,0-1-1,-2-14 0,1 21 266,1 1 0,-1-1 0,0 1 1,0-1-1,0 1 0,0 0 0,-1-1 0,1 1 0,0 0 0,0 0 0,-1 0 0,1 0 0,-1 0 0,1 0 0,-1 1 0,1-1 0,-1 0 0,1 1 0,-1-1 0,0 1 0,1-1 0,-1 1 0,0 0 0,1 0 0,-4 0 0,3-1 32,1 1 0,-1 0 0,1 0 0,-1-1 0,1 1 0,-1 0 0,1 0 0,-1 1 0,1-1 0,-1 0 0,1 0 0,0 1 0,-1-1 0,1 1 0,-1-1 0,1 1 0,0 0 0,-1-1-1,1 1 1,0 0 0,0 0 0,0 0 0,-1 0 0,1 0 0,0 0 0,0 0 0,-1 2 0,-2 26 272,2-1-1,1 1 0,0-1 1,3 1-1,0-1 1,2 1-1,11 45 1,-12-63-315,-1 0 1,-1 0-1,1 0 1,-2 0-1,0 1 1,-2 20-1,1-31-60,1 1-1,-1-1 0,0 0 1,0 1-1,0-1 0,0 0 1,0 1-1,0-1 0,0 0 1,0 0-1,0 0 0,0 0 1,-1 0-1,1 0 0,0 0 1,-1-1-1,1 1 1,-1 0-1,1-1 0,-1 1 1,1-1-1,-1 1 0,1-1 1,-1 0-1,1 0 0,-4 0 1,-43 0-603,48 0 513,-1-1 0,0 1 0,0 0 0,1 0 0,-1 0 0,0-1 0,0 1 0,1-1 0,-1 1 0,0 0 0,1-1 0,-1 1 0,0-1 0,1 1 0,-1-1 0,1 0 0,-1 1 0,1-1 0,-1 1 0,1-1 0,-1 0 0,1 0 0,0 1 0,-1-1 0,1 0 0,0 1 0,0-1 0,-1-1 0,0-26-4267,2 19 2083,-1-11-3104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15.3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4657,'0'0'9377,"3"22"-7542,2 14-1308,9 89 817,-12-70-809,8 74 10,-6-106-577,3 34-675,-7-64-2081,0-8 671,-1 1 1,0-1 0,-5-19 0,-9-10-3408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15.7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5617,'0'0'8010,"141"20"-7386,-141 3-144,0-1-168,0 3 160,-17-2-368,-6-3-104,1-4-144,5-4-1408,6-7-1209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16.0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1280,'171'92'8069,"-129"-72"-5411,-32-20-2156,-1-2-238,-3 2-165,0-1 0,0 0 0,-1 0 0,1-1 0,0 1 0,0-1 0,-1-1 0,1 1 0,5-4 0,-8 5-40,-1-1 0,0 1 1,1-1-1,-1 1 0,0-1 0,0 0 0,0 0 1,0 0-1,0 0 0,0 0 0,0 0 1,-1 0-1,1-1 0,-1 1 0,0-1 1,0 1-1,0-1 0,0 1 0,0-1 0,0 0 1,0-3-1,-1 5-17,0 1-1,-1-1 1,1 1 0,0-1 0,0 1-1,-1 0 1,1-1 0,0 1 0,-1 0-1,1-1 1,-1 1 0,1 0 0,-1 0-1,1-1 1,0 1 0,-1 0 0,1 0-1,-1-1 1,1 1 0,-1 0 0,1 0-1,-1 0 1,1 0 0,-1 0 0,1 0-1,-1 0 1,1 0 0,-2 0 0,-19 0 306,15 0-28,3 0-258,-1 0-1,1 0 1,0 1-1,0-1 1,-1 1 0,1 0-1,0 0 1,0 0-1,0 0 1,0 0 0,0 0-1,0 1 1,1 0-1,-1 0 1,0-1 0,1 1-1,-1 1 1,1-1-1,0 0 1,0 1 0,0-1-1,0 1 1,0 0-1,0-1 1,1 1 0,-1 0-1,1 0 1,0 0-1,0 0 1,-1 5 0,1-5-38,0 0 1,0 0 0,0 0 0,1 1-1,-1-1 1,1 0 0,0 1 0,0-1-1,0 0 1,1 1 0,-1-1-1,1 0 1,0 0 0,-1 1 0,1-1-1,1 0 1,-1 0 0,0 0 0,1 0-1,0 0 1,0-1 0,0 1 0,0 0-1,2 2 1,1-1-30,-1-1 1,1 0-1,0 0 0,0-1 0,0 1 1,0-1-1,0 0 0,1-1 0,-1 1 1,1-1-1,-1 0 0,1 0 1,10-1-1,-8 1-352,-1 0 1,1-1-1,-1 0 0,1-1 1,-1 1-1,1-2 1,-1 1-1,1-1 1,-1 0-1,0 0 0,0-1 1,9-5-1,12-11-4124,-4 2-1904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16.3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39 1 10850,'0'0'7178,"-7"23"-6227,-1 3-733,3-12-138,0 0 1,1 0-1,1 1 0,1-1 0,-1 1 0,2 0 1,0-1-1,2 25 0,37 171 812,-16-107-706,-7-35-17,-7-37-630,-2 0 0,5 61 0,-13-144-5671,-7 21-325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17.0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8954,'0'0'5862,"1"6"-5004,14 115 1325,-3 169 1,-7-89-1834,-4-72-699,-1-128 269,0-1 1,0 1-1,0-1 0,1 0 1,-1 1-1,0-1 1,0 0-1,0 1 1,0-1-1,0 0 0,1 1 1,-1-1-1,0 0 1,0 0-1,1 1 1,-1-1-1,0 0 1,0 0-1,1 1 0,-1-1 1,0 0-1,1 0 1,-1 0-1,0 1 1,1-1-1,-1 0 1,0 0-1,1 0 0,-1 0 1,0 0-1,1 0 1,-1 0-1,1 0 1,-1 0-1,0 0 1,1 0-1,-1 0 0,0 0 1,1 0-1,-1 0 1,0 0-1,1 0 1,-1 0-1,0-1 1,1 1-1,-1 0 0,0 0 1,1 0-1,-1-1 1,0 1-1,1 0 1,-1 0-1,0-1 0,0 1 1,0 0-1,1 0 1,-1-1-1,8-19-5131,2-7-4461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22.3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 8938,'110'166'3023,"-82"-131"-1185,-28-35-1802,0 0 0,0 0 0,0 1 0,0-1 0,0 0 0,1 0 1,-1 0-1,0 0 0,0 0 0,0 1 0,1-1 0,-1 0 0,0 0 0,0 0 0,1 0 0,-1 0 1,0 0-1,0 0 0,0 0 0,1 0 0,-1 0 0,0 0 0,0 0 0,1 0 0,-1 0 0,0 0 0,0 0 1,1 0-1,-1 0 0,0 0 0,0 0 0,1 0 0,-1 0 0,0 0 0,0 0 0,0-1 0,1 1 0,-1 0 1,0 0-1,0 0 0,6-3 836,2 3-455,1 0 0,0-1-1,0-1 1,-1 0 0,1 0-1,-1 0 1,1-1-1,11-6 1,-10 4-435,0-1 0,0-1-1,-1 1 1,1-2 0,-1 1 0,-1-1 0,0-1-1,0 0 1,12-17 0,-17 22-3,-1-1 0,1 1 0,-1-1 0,0 0-1,0 1 1,0-1 0,0 0 0,-1 0 0,0 0 0,0-1 0,-1 1 0,1 0 0,-1 0 0,0 0 0,-2-11-1,2 16 29,0-1 0,-1 0 0,1 0 0,-1 0-1,1 1 1,-1-1 0,1 0 0,-1 1-1,0-1 1,1 1 0,-1-1 0,0 0-1,1 1 1,-1-1 0,0 1 0,0 0-1,0-1 1,1 1 0,-1 0 0,0-1-1,0 1 1,0 0 0,0 0 0,0 0 0,-1 0-1,-28-1 195,23 1-124,2 1-29,1-1 0,-1 1 1,1 0-1,-1 0 0,1 0 0,0 0 0,-1 1 1,1 0-1,0 0 0,0 0 0,0 0 1,0 1-1,1-1 0,-1 1 0,1 0 0,0 0 1,-1 0-1,1 1 0,0-1 0,1 1 0,-1 0 1,1 0-1,0 0 0,0 0 0,0 0 1,0 0-1,-1 7 0,-2 5 53,1-1-1,0 1 1,2-1 0,0 1 0,1 0-1,1 27 1,0-40-110,0 0 0,0-1 1,1 1-1,-1-1 0,1 1 0,0 0 1,0-1-1,0 1 0,0-1 0,0 0 0,0 1 1,1-1-1,-1 0 0,1 0 0,0 0 0,-1 0 1,1 0-1,0 0 0,0 0 0,0 0 0,0-1 1,1 1-1,-1-1 0,0 0 0,1 0 1,-1 0-1,1 0 0,4 1 0,2 0-885,1 0-1,-1-1 0,1 0 1,0 0-1,-1-1 0,17-2 1,1-3-4885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17.7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175 1 2833,'0'0'10458,"-123"135"-10170,111-113-280,1-5-8,0-3-552,0-8-1089,5 0-1231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19.8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0 6489,'0'0'8516,"-4"0"-7967,3 0-539,-9 1 788,13 4 564,10 13-285,-1 3-620,43 64 179,-49-77-664,0-1 0,0 0 0,0 0 0,1 0 0,0-1 0,0 0 0,1-1 0,10 6 0,-17-10-151,-1-1 1,1 1 0,-1-1 0,1 0-1,-1 1 1,1-1 0,-1 1 0,1-1-1,-1 1 1,0 0 0,1-1 0,-1 1-1,1-1 1,-1 1 0,0 0 0,0-1-1,1 1 1,-1 0 0,0-1 0,0 1-1,0 0 1,0-1 0,0 1 0,0 0-1,0-1 1,0 1 0,0 0 0,0 1-1,-1 2-2723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20.3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237 84 7562,'0'0'9334,"-13"-13"-8438,-38-42-113,50 54-760,0-1 1,-1 1-1,1 0 1,0 0 0,-1 0-1,1 0 1,-1 0-1,1 0 1,-1 0-1,1 0 1,-1 1 0,1-1-1,-1 0 1,0 1-1,1-1 1,-1 1 0,0 0-1,0 0 1,1 0-1,-1 0 1,0 0-1,0 0 1,-3 1 0,-3 0 82,3-1-75,-1 0 0,1 1 0,-1 0 0,1 0 0,0 0 0,-1 1 0,1 0 0,0 0 0,0 0 0,0 1 0,0-1 0,1 1 0,-1 0 0,1 1 0,0-1 0,0 1 0,0 0 0,0 0 0,0 0 0,1 0 0,0 1 0,0-1 0,0 1 0,1 0 0,-1 0 0,1 0 0,0 0 0,0 0 0,1 1 0,0-1 0,0 0 0,0 1 0,1-1 0,-1 8 0,2-10-65,-1 1-1,1-1 0,-1 0 1,1 1-1,0-1 1,0 0-1,0 0 0,1 0 1,-1 0-1,1 0 0,0 0 1,0 0-1,0-1 0,0 1 1,0 0-1,1-1 0,-1 0 1,1 0-1,-1 0 1,1 0-1,0 0 0,0 0 1,0 0-1,0-1 0,0 0 1,0 0-1,0 0 0,5 1 1,1 1-146,0-1-1,0 0 1,0-1 0,1 0-1,-1 0 1,0-1 0,1 0 0,-1-1-1,13-2 1,-19 2-17,-1 0 0,1 1 1,-1-2-1,0 1 0,0 0 0,1 0 0,-1-1 0,0 1 1,0-1-1,0 1 0,0-1 0,0 0 0,-1 0 0,1 0 0,1-2 1,19-37-2992,-16 27 1617,11-22-2989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20.7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 15 4761,'0'0'10041,"-3"-4"-9161,-12-7-121,15 11-731,0 0 0,-1 0 0,1 0 0,0 0 0,0 0 1,-1 0-1,1 0 0,0 0 0,-1 1 0,1-1 0,0 0 0,-1 0 1,1 0-1,0 0 0,0 0 0,-1 1 0,1-1 0,0 0 0,0 0 1,-1 0-1,1 1 0,0-1 0,0 0 0,-1 0 0,1 1 0,0-1 1,0 0-1,0 0 0,0 1 0,-1 0 0,-5 40 1337,5-32-1262,-1 60 172,3 0-1,3 0 0,3-1 0,3 0 1,26 93-1,-28-115-1954,-5-1-5284,-3-28 2094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28.2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1 704,'0'0'9665,"0"0"-9531,0 0-1,-1 0 1,1 0 0,0 0 0,-1 0-1,1 0 1,0-1 0,-1 1 0,1 0 0,0 0-1,-1 0 1,1 1 0,-1-1 0,1 0-1,0 0 1,-1 0 0,1 0 0,0 0-1,-1 0 1,1 0 0,0 1 0,0-1-1,-1 0 1,1 0 0,0 0 0,-1 1-1,1-1 1,0 0 0,0 0 0,-1 1-1,1-1 1,0 0 0,0 0 0,0 1 0,0-1-1,-1 0 1,1 1 0,0-1 0,0 1-1,-2 7 152,0 0-1,0 1 0,1-1 0,0 1 1,0 10-1,-1 14 242,-3 11-296,2 0 0,3 0 0,4 44 0,-1-69-252,1 1 0,1-1 1,0 0-1,2-1 0,0 0 0,11 21 1,-17-38-108,-1 1 0,1 0 1,0 0-1,1-1 0,-1 1 1,0-1-1,0 1 1,1-1-1,-1 1 0,1-1 1,-1 0-1,1 0 0,-1 0 1,1 0-1,2 1 0,17 1-6153,-15-3 1833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28.5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20 3713,'0'0'2724,"25"-3"-1657,78-11-88,-101 14-931,0-1 1,0 1-1,0-1 0,0 1 0,0 0 0,0 0 1,0 0-1,0 0 0,0 0 0,0 0 0,0 1 1,0-1-1,-1 0 0,1 1 0,0 0 0,0-1 1,0 1-1,0 0 0,-1 0 0,1 0 1,0 0-1,-1 0 0,3 2 0,-4-1 5,1 0 0,0 0-1,-1 0 1,0-1 0,1 1 0,-1 0-1,0 0 1,0 0 0,0 0-1,0 0 1,0 0 0,-1 0 0,1-1-1,-1 4 1,-1 7 242,1-5-175,0-1-1,0 1 1,-1-1-1,0 0 1,0 0-1,-1 0 1,1 0-1,-1 0 0,-1-1 1,1 1-1,-1-1 1,0 0-1,0 0 1,-5 4-1,0 1-152,-1 0 1,0-1-1,0-1 0,-1 0 0,-22 13 0,15-17-4574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28.9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98 1 2777,'0'0'12182,"-16"19"-11063,-47 65-33,60-79-1032,1-1 1,-1 1-1,1-1 1,1 1 0,-1 0-1,0-1 1,1 1-1,0 0 1,0 0 0,1 0-1,0 0 1,-1 0-1,1 0 1,2 8 0,-1 6 97,-1-15-134,0 0 0,0 0 0,1-1 0,-1 1 0,1 0 0,0 0 0,0 0 0,0-1 0,1 1 0,-1 0 0,1-1 0,0 1 0,0-1 0,0 0 0,1 0 0,-1 0 0,1 0 0,-1 0 0,1 0 0,0-1 0,0 1 0,5 2 0,-2-2-25,-1 0 1,1-1 0,-1 0-1,1 0 1,0 0 0,0-1-1,-1 0 1,1 0-1,0-1 1,0 1 0,0-1-1,0-1 1,0 1 0,10-3-1,-11 2-79,-1-1 0,0 0 1,0 0-1,0 0 0,0 0 0,-1-1 0,1 1 0,0-1 0,-1 0 0,0 0 0,0-1 0,0 1 0,0 0 0,0-1 0,-1 0 0,0 0 1,1 0-1,-1 0 0,-1 0 0,1 0 0,-1 0 0,3-9 0,-2 3-101,1-1 0,-1 0 0,-1 1-1,0-1 1,-1 0 0,0 0 0,0 0 0,-4-18-1,3 25 116,0-1 0,-1 1 0,0-1 0,0 1 0,0-1 0,0 1 0,-1 0 0,1 0 0,-1 0 0,0 1 0,-1-1 0,1 1 0,0-1 0,-1 1 0,0 0 0,0 0 0,0 1 0,0-1 0,0 1 0,-1 0 0,-5-2 0,5 2-461,-1 0 0,1 1 1,-1 0-1,0 0 1,0 0-1,-6 1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29.2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127 0 9274,'0'0'6935,"-20"6"-6590,-59 22 21,77-27-358,0-1 0,0 1 0,1 0 1,-1 0-1,1 1 0,-1-1 0,1 0 1,-1 0-1,1 1 0,0-1 0,-1 0 1,1 1-1,0 0 0,0-1 0,0 1 0,0 0 1,1-1-1,-1 1 0,0 0 0,1 0 1,-1 0-1,1-1 0,-1 1 0,1 0 1,0 0-1,0 2 0,0 0 4,1 0 0,-1-1-1,1 1 1,-1 0 0,1-1 0,1 1-1,-1-1 1,0 1 0,3 3 0,0-2 8,0 1 0,1-1 0,0 1 0,0-1 0,0-1 0,0 1 0,10 5 0,-8-5 9,1 1 1,-1 0-1,10 11 1,-15-15-27,0 1 0,0 0 1,-1-1-1,1 1 0,-1 0 1,1 0-1,-1 0 0,0 0 1,0 0-1,0 0 0,-1 0 1,1 0-1,-1 0 0,1 6 1,-1-8-43,-1 1 0,1-1 0,-1 1 0,1 0 0,-1-1-1,1 1 1,-1-1 0,0 1 0,0-1 0,0 1 0,0-1 0,0 0 0,0 1 0,0-1 0,0 0 0,0 0 0,-1 0 0,1 0 0,0 0 0,-1 0 0,1 0 0,-1 0 0,1 0 0,-1-1 0,1 1-1,-1-1 1,0 1 0,1-1 0,-1 0 0,0 1 0,-2-1 0,3-11-6342,1-6-863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29.6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1 257 9826,'0'0'6433,"5"141"-6208,6-133-225,1-5-201,5-3-911,-1 0-976,1-17-1993</inkml:trace>
  <inkml:trace contextRef="#ctx0" brushRef="#br0" timeOffset="1">6 1 8410,'0'0'1680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33.1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 7522,'0'0'2940,"1"0"-2825,0-1 0,0 1 0,-1 0 0,1 0 0,0 0 0,0 0 0,0 0 0,-1 0 0,1 0 0,0 0 0,0 0-1,0 0 1,-1 0 0,1 0 0,0 1 0,0-1 0,-1 0 0,1 0 0,0 1 0,-1-1 0,2 1 0,1 11 788,-1 0 0,-1 0 0,0 13-1,3 19 10,24 137 569,-26-162-1411,-2-16-71,0 0 1,0 0-1,0 0 1,1 0-1,0 0 1,-1 0 0,1 0-1,0 0 1,0 0-1,2 3 1,-2-6-216,-1-14-5412,0-3 134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22.7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0 453 8954,'0'0'10427,"18"-12"-10308,56-44-109,-64 48-75,0-1 0,-1-1 0,0 0 0,-1 0 0,0-1 1,0 0-1,-1 0 0,0-1 0,-1 0 0,-1 0 0,1 0 0,2-14 1,-2 6 2,-2-1 1,0 1 0,-1-1-1,-1 0 1,-1 1 0,-1-1-1,-2-22 1,2 41 98,-1 0-1,1 0 1,-1 0 0,0-1-1,1 1 1,-1 1 0,0-1-1,0 0 1,0 0 0,-1 0-1,1 0 1,0 1 0,-1-1-1,1 1 1,-1-1-1,1 1 1,-1-1 0,0 1-1,1 0 1,-1 0 0,0 0-1,0 0 1,0 0 0,0 0-1,0 1 1,0-1 0,0 0-1,0 1 1,0 0 0,-1-1-1,-2 1 1,0 0 38,1 0 0,-1-1-1,0 2 1,1-1 0,-1 0 0,1 1 0,-1 0-1,1 0 1,0 0 0,-1 1 0,1-1 0,0 1-1,0 0 1,0 0 0,-4 3 0,2 1-5,0 1 0,0-1-1,0 1 1,1 0 0,0 1 0,0-1 0,1 1 0,0 0 0,1 0 0,-1 0 0,2 1 0,-1-1-1,1 1 1,-1 9 0,-2 17 118,3-1-1,1 45 1,1-51-82,0-21-94,0 0-1,1 0 1,0 0-1,0 0 1,1-1-1,0 1 0,0 0 1,0-1-1,1 0 1,0 1-1,0-1 1,1 0-1,0-1 0,0 1 1,0-1-1,1 1 1,-1-1-1,7 5 0,-4-5-150,0 0 0,0 0-1,1 0 1,0-1 0,0 0-1,0-1 1,0 0-1,0 0 1,0-1 0,1 0-1,0 0 1,-1-1-1,1 0 1,10 0 0,-3-1-852,38-1-7883,-25-7 389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33.5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 5089,'0'0'7730,"67"-12"-7730,-33 10-544,5 2-1161,-5 0-2888,-11 0-1376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33.8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34 167 2865,'0'0'15083,"-34"143"-14819,34-117 216,17-6-472,0-6 96,0-3-104,0-8-128,5-3-296,1-3-1288,-1-17-2329,-5-2-1681</inkml:trace>
  <inkml:trace contextRef="#ctx0" brushRef="#br0" timeOffset="1">34 167 7314,'56'-166'2440,"-61"166"-1344,16 6-6697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34.4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75 0 3513,'0'0'8975,"-9"13"-7620,-30 45-31,35-53-1167,1 1-1,0 0 0,0 0 0,0 0 1,1 0-1,0 1 0,0-1 1,1 1-1,0-1 0,0 1 0,0-1 1,1 1-1,0 0 0,1 6 1,-1 6-24,0-17-131,0-1 1,0 1-1,0 0 0,0 0 1,1 0-1,-1-1 0,1 1 0,-1 0 1,1-1-1,-1 1 0,1 0 1,0-1-1,0 1 0,0-1 0,0 1 1,0-1-1,0 1 0,0-1 1,1 0-1,-1 1 0,0-1 0,1 0 1,-1 0-1,1 0 0,-1 0 1,1 0-1,-1 0 0,1-1 0,2 2 1,4 0-425,0-1 0,0 0 0,0 0 1,0 0-1,10-1 0,-11 0-309,-6-1 634,-1 1 0,1 0 0,0-1 0,0 1-1,-1-1 1,1 1 0,0-1 0,-1 1 0,1-1-1,0 1 1,-1-1 0,1 0 0,-1 1 0,1-1-1,-1 0 1,1 1 0,-1-1 0,1 0 0,-1 0-1,0 1 1,0-1 0,1 0 0,-1 0 0,0 0-1,0 1 1,0-1 0,0 0 0,0 0 0,0 0-1,0-1 1,0-36-41,-1 27 22,-10-98 2379,11 108-2241,0 0-1,1 0 1,-1 1-1,0-1 1,1 0-1,-1 0 1,1 0-1,-1 1 1,1-1-1,0 0 1,-1 1-1,1-1 1,0 1-1,-1-1 1,1 0 0,0 1-1,0-1 1,-1 1-1,1 0 1,0-1-1,0 1 1,0 0-1,-1-1 1,1 1-1,0 0 1,0 0-1,0 0 1,0 0-1,0 0 1,0 0-1,1 0 1,38 0 260,-29 0-170,-5 0-40,-1 0-1,1 0 1,0 0 0,-1 1-1,1 0 1,0 0 0,-1 1-1,1-1 1,5 4-1,-8-4 9,-1 1 0,0 0 0,1 0 0,-1 0-1,0 0 1,0 0 0,0 1 0,-1-1 0,1 1 0,0-1-1,-1 1 1,0 0 0,1-1 0,-1 1 0,0 0-1,0 0 1,-1 0 0,1 0 0,0 5 0,0 42 781,11-64-1234,-9 9 347,1-1 1,0 1 0,0 0-1,0 1 1,0-1-1,1 0 1,8-5 0,-12 9 58,0 0 1,0 0 0,1 0 0,-1 0 0,0 0 0,1 0 0,-1 1 0,1-1 0,-1 0 0,1 1 0,-1-1 0,1 1 0,-1 0 0,1 0-1,-1-1 1,1 1 0,0 0 0,-1 0 0,1 0 0,-1 1 0,1-1 0,-1 0 0,1 1 0,0-1 0,-1 0 0,1 1 0,-1 0 0,0-1-1,1 1 1,-1 0 0,0 0 0,1 0 0,-1 0 0,0 0 0,0 0 0,2 1 0,16 27 524,-17-25-546,-1 0 1,1-1-1,1 1 1,-1 0-1,1-1 1,-1 1-1,1-1 1,0 0-1,0 0 1,1 0-1,-1-1 1,0 1-1,1-1 1,0 1-1,-1-1 1,1 0-1,0-1 1,0 1-1,0-1 1,6 2-1,34-3-2407,-26-2-2563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35.1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 7458,'0'0'10642,"45"0"-10418,-23 0 112,1 0-280,-6 0-56,5 0-296,1 0-1953,-12-3-2752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36.8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0 168 7698,'0'0'3044,"26"-8"-2988,79-29-18,-100 36-38,0-1 1,0 0-1,0 0 0,0 0 1,0-1-1,0 0 1,0 0-1,-1 0 1,0 0-1,6-6 1,-9 6 5,1 1 0,-1 0 0,0-1 0,0 0 0,0 1 0,-1-1 0,1 0 0,-1 1 0,1-1 0,-1 0 0,0 1 0,0-1 0,-1-4 0,1 2 14,0 3 9,0 0 0,0 1-1,-1-1 1,1 0 0,-1 0 0,0 0 0,1 1-1,-1-1 1,0 0 0,0 1 0,0-1 0,0 0-1,0 1 1,-1 0 0,1-1 0,0 1 0,-1 0-1,1-1 1,-1 1 0,1 0 0,-1 0 0,1 0-1,-1 0 1,0 1 0,1-1 0,-1 0 0,0 1-1,0-1 1,0 1 0,0 0 0,-2-1 0,-4 0 370,-1 0 1,1 0-1,-1 1 1,0 0 0,-13 2-1,19-1-268,0 0-1,0 0 0,0 0 1,0 0-1,0 1 0,1-1 1,-1 1-1,0 0 0,1 0 1,-1 0-1,1 0 0,0 0 1,-1 0-1,1 1 0,0-1 0,1 1 1,-1 0-1,0 0 0,1-1 1,-1 1-1,1 0 0,0 0 1,0 0-1,0 0 0,0 0 1,0 6-1,0-3-50,0 0-1,0 0 1,1 0-1,0-1 1,0 1 0,0 0-1,1 0 1,0 0-1,0 0 1,0-1 0,1 1-1,0-1 1,4 11-1,-2-12-68,-1 0-1,1 1 0,0-1 0,0-1 0,1 1 0,-1-1 0,1 1 1,0-1-1,0 0 0,0-1 0,0 1 0,0-1 0,0 0 1,1-1-1,-1 1 0,1-1 0,-1 0 0,10 0 0,6 1-937,0-1-1,0-2 1,33-4 0,-14-5-3053,-5-3-884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37.4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1 8386,'0'0'8172,"-1"13"-7420,0 3-643,-2 8 62,2-1 0,0 0 0,2 1 0,6 43 1,-7-67-190,1 1 0,-1 0 0,1 0 0,-1 0 0,1-1 0,0 1 0,-1 0 1,1-1-1,0 1 0,-1-1 0,1 1 0,0-1 0,0 1 0,-1-1 0,1 1 0,0-1 1,0 0-1,0 0 0,0 1 0,0-1 0,-1 0 0,1 0 0,0 0 0,0 0 1,0 0-1,0 0 0,2 0 0,-1 0-129,0 0 1,0-1-1,-1 1 1,1 0-1,0-1 1,0 1-1,0-1 0,0 1 1,-1-1-1,1 0 1,0 0-1,0 0 1,2-2-1,0-3-198,1-1-1,-1 0 1,0 0-1,0 0 1,-1 0-1,0-1 1,-1 0 0,3-8-1,4-23 457,-7 16 4093,-1 29-4047,1 5 20,0 1-1,1-1 0,0 1 1,6 13-1,-8-23-167,1 1 0,-1 0-1,1-1 1,-1 0 0,1 1 0,0-1-1,0 0 1,0 0 0,0 0 0,0 0-1,0 0 1,0 0 0,1-1 0,-1 1-1,1-1 1,-1 1 0,1-1 0,0 0-1,-1 0 1,1 0 0,0-1 0,0 1-1,3 0 1,-2-1-66,-1 0 0,1 1-1,-1-1 1,1-1 0,-1 1 0,1 0 0,-1-1-1,0 0 1,1 0 0,-1 0 0,0 0-1,0 0 1,1-1 0,-1 1 0,0-1-1,0 0 1,-1 0 0,1 0 0,0 0-1,-1 0 1,1-1 0,-1 1 0,0-1-1,0 0 1,0 0 0,0 0 0,0 0-1,0 0 1,-1 0 0,0 0 0,1 0-1,-1-1 1,0 1 0,-1 0 0,1-1-1,-1 1 1,1-1 0,-1 1 0,-1-6-1,1 8 696,0 26 598,1-24-1225,-1 1-1,0-1 1,1 0 0,-1 0-1,1 0 1,-1 0 0,1 0-1,0 0 1,-1 0 0,1 0-1,0 0 1,0 0 0,0 0-1,0 0 1,0 0 0,0 0-1,0-1 1,0 1 0,0-1-1,0 1 1,0 0 0,0-1-1,0 0 1,0 1 0,0-1-1,1 0 1,-1 1 0,0-1-1,0 0 1,1 0 0,-1 0-1,1 0 1,51 0-899,-45-1 341,0 1-293,-1-1 1,0 0-1,1 0 0,-1-1 1,12-4-1,8-5-4711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37.8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38 0 7162,'0'0'8668,"-6"29"-7728,-16 94-413,18-98-385,1 0 0,1 0 1,2 0-1,2 28 0,0-32-73,0-3 2,0 1-1,1-1 0,2 1 1,10 30-1,-15-49-76,0 1 1,1 0-1,-1 0 0,0-1 0,0 1 1,1 0-1,-1 0 0,0-1 0,1 1 0,-1 0 1,1-1-1,-1 1 0,1-1 0,-1 1 0,1 0 1,-1-1-1,1 1 0,-1-1 0,1 1 0,0-1 1,-1 0-1,1 1 0,0-1 0,0 0 0,-1 1 1,1-1-1,0 0 0,0 0 0,-1 0 0,1 0 1,0 0-1,0 0 0,-1 0 0,1 0 1,0 0-1,0 0 0,-1 0 0,1 0 0,0 0 1,0-1-1,-1 1 0,1 0 0,0 0 0,0-1 1,-1 1-1,1-1 0,0 1 0,-1-1 0,1 0 1,3-2-94,-1 0 1,0 0 0,0 0 0,0-1-1,0 1 1,3-7 0,24-67-585,-30 76 687,0 1 0,0-1 0,0 1 0,0-1 0,0 1 0,0-1 0,0 1 1,1 0-1,-1-1 0,0 1 0,0 0 0,1-1 0,-1 1 0,0-1 0,0 1 0,1 0 0,-1 0 0,0-1 0,1 1 0,-1 0 0,0 0 1,1-1-1,-1 1 0,1 0 0,-1 0 0,1 0 0,-1-1 0,0 1 0,1 0 0,-1 0 0,1 0 0,-1 0 0,1 0 0,-1 0 1,0 0-1,1 0 0,-1 0 0,1 0 0,-1 0 0,1 1 0,-1-1 0,0 0 0,1 0 0,-1 0 0,1 0 0,-1 1 0,0-1 0,1 0 1,-1 0-1,0 1 0,1-1 0,-1 0 0,0 1 0,1-1 0,-1 0 0,0 1 0,0-1 0,1 0 0,-1 1 0,8 17 220,-5-9-145,0 1 1,-1 0-1,0 0 1,-1 0-1,0 0 0,-1 0 1,0 12-1,0-16-41,0-4-10,-1 1-1,1-1 1,0 0-1,-1 0 0,0 0 1,1 0-1,-1 0 0,0 0 1,0 0-1,0 0 0,0 0 1,-1 0-1,1-1 0,0 1 1,-1 0-1,1-1 0,-1 1 1,0-1-1,1 1 0,-1-1 1,0 0-1,0 0 0,0 0 1,0 0-1,0 0 0,-3 1 1,-2 0-548,-1 0 0,1 0 1,0 0-1,-1-1 0,0 0 1,-10 0-1,12-2-3810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38.2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1 155 9234,'0'0'4990,"27"-13"-4328,85-39-381,-105 49-253,0 0 0,0 0-1,-1-1 1,0 0 0,0-1 0,0 1-1,8-9 1,-13 11 21,0 0 0,1 0 1,-1-1-1,0 1 0,0 0 0,-1-1 1,1 1-1,0-1 0,-1 1 0,1-1 1,-1 1-1,0-1 0,0 1 0,0-5 0,-1 6 0,-1 0 0,1 0 0,0 0 0,0 0 0,-1 0 0,1 1 0,0-1 0,-1 0 0,1 1 0,-1-1 0,1 1 0,-1-1 0,1 1 0,-1 0 0,1 0-1,-1 0 1,0 0 0,1 0 0,-1 0 0,1 0 0,-3 1 0,-41 1 545,41-1-535,0 1-1,0 0 0,0-1 0,1 1 0,-1 1 0,1-1 0,-1 0 1,1 1-1,0 0 0,0-1 0,0 1 0,0 1 0,0-1 1,1 0-1,-1 1 0,1-1 0,0 1 0,0 0 0,-2 5 0,2-4 11,0 1-1,0-1 1,0 0-1,1 1 1,0-1-1,0 1 1,0-1-1,0 1 1,1-1-1,0 1 0,1-1 1,-1 1-1,1 0 1,2 7-1,-2-11-85,0 0-1,1 0 0,-1 0 0,1-1 1,-1 1-1,1-1 0,-1 1 1,1-1-1,0 1 0,0-1 1,0 0-1,0 0 0,0 0 1,0 0-1,0 0 0,0-1 0,1 1 1,-1-1-1,0 1 0,0-1 1,0 0-1,1 1 0,3-2 1,59-2-1574,-62 3 1418,10-2-1489,-1-1 0,0-1 0,1 0 0,14-7 0,8-3-5636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38.5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118 161 6673,'0'0'10912,"-15"2"-10164,1-1-525,-1 2 0,-19 5-1,32-7-191,0 0 0,-1 0-1,1 1 1,0-1 0,0 1 0,0 0-1,0-1 1,0 1 0,0 0-1,1 0 1,-1 0 0,0 0-1,1 1 1,0-1 0,-1 0 0,1 1-1,0-1 1,0 0 0,1 1-1,-1 0 1,0 2 0,-1 5 45,1 0 0,0 1 0,0 15 0,1-20-74,0-5-6,1 1 0,-1-1 0,0 1 0,1-1 0,-1 1 0,1-1 0,-1 0 0,1 1 0,0-1 0,0 1 0,-1-1 0,1 0 0,0 0 0,0 0 0,0 0 0,1 1 0,-1-1 0,0 0 0,0-1 0,0 1 0,1 0 0,-1 0 0,1-1 0,-1 1 0,0 0 0,1-1 0,-1 1 0,1-1 0,-1 0 0,1 0 0,-1 1 0,1-1 0,-1 0 0,1 0 0,0 0 0,2-1 0,1 1-125,1 0 0,-1-1 0,0 0 0,1 0 0,-1 0 0,0-1 0,0 1 0,0-1 0,0 0 0,6-4 0,-5 1-354,1 0 1,-1 0-1,-1-1 1,1 0-1,-1 0 1,0-1-1,-1 1 0,1-1 1,-1 0-1,-1 0 1,1 0-1,-1-1 1,4-14-1,0-6-1616,-2 0 0,3-42 0,-7 61 1657,5-50-2663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38.9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2 4705,'0'0'9873,"-4"-2"-8256,-2 10-1178,4 8-84,0-1 0,2 0-1,-1 1 1,3 18-1,-1 7-45,-2 56 339,3 109-470,7-162-1059,5-17-4529,-4-18-303</inkml:trace>
  <inkml:trace contextRef="#ctx0" brushRef="#br0" timeOffset="1">274 331 8642,'0'0'7968,"-17"6"-7250,3-2-537,8-3-118,0 0 1,0 1-1,0 0 0,1 0 1,-1 0-1,0 1 1,1 0-1,0 0 0,0 1 1,0-1-1,0 1 1,0 0-1,1 0 0,0 1 1,-1-1-1,-4 9 1,5-6-4,0 0 1,0 1-1,1-1 1,0 1-1,0-1 1,1 1-1,0 0 1,1 0 0,-1 0-1,2 0 1,-1 0-1,1 0 1,0 1-1,2 7 1,-2-15-68,0 0 0,0 0 0,1 0 0,-1 0-1,0 0 1,1 0 0,-1 0 0,1 0 0,-1 0 0,1 0 0,0 0 0,-1-1 0,1 1 0,0 0 0,-1 0 0,1-1 0,0 1 0,0 0-1,0-1 1,0 1 0,0-1 0,0 1 0,1-1 0,1 1-26,0 0 1,0 0-1,0 0 0,0-1 0,0 0 1,0 1-1,0-1 0,4-1 0,-2 1-127,-1 0 0,1-1 0,-1 0 0,0 0 0,0 0 0,1 0 0,-1-1 0,0 0 0,0 0 0,0 0 0,-1 0 0,6-4 0,1-6-709,-1 0 0,0-1 0,0-1 0,-1 1-1,-1-1 1,-1-1 0,6-16 0,-4 11-467,15-36-2804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23.3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91 7074,'0'0'10954,"5"0"-10438,-2-1-516,-1 1-1,1-1 1,0 1 0,0-1-1,-1 0 1,1 0-1,0 0 1,-1 0 0,1-1-1,-1 1 1,0 0 0,1-1-1,-1 0 1,0 0 0,0 0-1,0 0 1,0 0-1,2-3 1,-1 1-36,0 1 0,-1-1-1,0 0 1,0 0 0,0 0 0,0 0 0,-1 0 0,0-1-1,0 1 1,0 0 0,0-1 0,0-8 0,-1 13 228,-14 13 574,9 1-588,2 0 0,-1 0-1,2 0 1,0 1 0,1-1-1,0 0 1,1 1-1,2 17 1,-1 5 53,8 103 257,-1-55-242,-7-77-212,0 15-127,-4-20 15,-5-12 24,2-2 42,0 0 1,0-1-1,1 0 1,1-1-1,0 1 1,1-1-1,0 1 1,1-1-1,0 0 1,0-25-1,3 35-16,-1 1 1,0-1-1,1 1 0,-1-1 1,1 1-1,0-1 0,0 1 0,0 0 1,0-1-1,0 1 0,0 0 1,1 0-1,-1 0 0,1 0 0,2-3 1,35-27-1237,-10 10-726,35-40-6651,-37 36 1876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39.3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77 1 9602,'0'0'9066,"-13"24"-8361,-35 80-344,45-95-329,0 0 1,0-1-1,1 1 0,1 0 1,-1 0-1,1 0 1,1 0-1,0 0 1,1 12-1,0 6 120,0 7-45,1 1 0,8 42 0,-7-59-137,1-1 1,1 0-1,1 0 0,0-1 0,1 1 1,11 18-1,-16-33-120,-1 0-1,0-1 1,0 1 0,1 0-1,-1 0 1,1-1-1,0 1 1,-1-1 0,1 0-1,0 1 1,0-1 0,4 2-1,-5-3-97,-1 0-1,1 0 0,0 1 1,0-1-1,0 0 0,0 0 1,0 0-1,0 0 0,0 0 1,0 0-1,0 0 0,0-1 1,0 1-1,-1 0 0,1 0 0,0-1 1,0 1-1,0-1 0,0 1 1,0-1-1,0 0 0,11-13-4606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39.6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6 226 5449,'0'0'12499,"-6"127"-12435,12-116 96,5-8-160,6-3-712,6 0-1049,-6-14-2512,-6-3-1680</inkml:trace>
  <inkml:trace contextRef="#ctx0" brushRef="#br0" timeOffset="1">102 1 7962,'0'0'3897,"-6"42"-14828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1:40.3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19 4065,'0'0'13569,"-3"10"-13207,2-4-275,-11 55 245,12-57-309,0 0-1,-1 0 1,1 0 0,1 1 0,-1-1 0,1 0 0,-1 0-1,1 0 1,1 0 0,-1 0 0,0 0 0,1-1 0,0 1-1,0 0 1,3 4 0,-4-7-13,0 0 0,0 0 0,-1 0 0,1 0-1,0 0 1,0 0 0,0-1 0,0 1 0,1 0 0,-1-1 0,0 1 0,0-1-1,0 1 1,0-1 0,1 0 0,-1 0 0,0 1 0,0-1 0,1 0 0,-1 0 0,0 0-1,0 0 1,1 0 0,-1 0 0,0-1 0,0 1 0,0 0 0,1-1 0,-1 1-1,0-1 1,2 0 0,0-1-7,-1 1-1,1-1 1,-1 0-1,0 0 0,1 0 1,-1-1-1,0 1 1,0 0-1,0-1 1,0 1-1,2-6 0,9-20-70,-8 15 43,1 1 1,0 0-1,1 0 1,0 0 0,1 1-1,0 0 1,11-10-1,-19 20 41,1 0-1,0 0 0,-1 1 0,1-1 0,0 1 0,0-1 1,0 0-1,0 1 0,0 0 0,0-1 0,0 1 1,-1-1-1,1 1 0,0 0 0,0 0 0,0 0 0,1-1 1,0 1-1,-2 1 1,1-1 1,-1 0 0,1 0-1,-1 1 1,1-1 0,-1 0-1,1 1 1,-1-1-1,0 0 1,1 1 0,-1-1-1,1 1 1,-1-1 0,0 1-1,1-1 1,-1 1-1,0-1 1,0 1 0,1-1-1,-1 1 1,0-1 0,0 1-1,0 0 1,2 42 622,-2-33-605,-1 9-13,2 0 1,1 0 0,0-1 0,1 1-1,1-1 1,7 22 0,-10-38-88,-1-2-1,1 1 1,-1 0 0,1 0 0,-1 0 0,1 0-1,0 0 1,0 0 0,-1 0 0,1-1 0,0 1 0,0 0-1,0-1 1,0 1 0,0-1 0,0 1 0,0-1 0,0 1-1,0-1 1,0 0 0,0 1 0,0-1 0,0 0 0,0 0-1,0 0 1,0 0 0,1 0 0,-1 0 0,0 0 0,0 0-1,0 0 1,0-1 0,0 1 0,0 0 0,1-1 0,2 0-310,-1 0 1,0-1 0,0 1 0,1-1-1,-1 0 1,0 0 0,-1 0 0,1 0-1,4-4 1,4-8-501,0 0-1,18-32 1,-23 35 1195,-1-1 0,0 1 0,0-1 0,-1 0 0,2-14 0,-6 16 191,-3 9 297,-12 15 1251,-15 26 671,28-37-2737,1 1 0,-1-1 0,1 0 0,-1 1 0,1-1-1,0 1 1,0-1 0,0 1 0,1 0 0,-1 6 0,1-9-68,17-8-238,-11 0 233,-2 2 274,-3 21 94,2 20-9,1 0 0,2 0 0,2-1 0,14 46 0,-16-61-139,-5-19-122,-1 0 0,0 0 0,1 0 0,-1 0 0,0 0 0,0 0 0,0 0 0,1 1 0,-1-1 0,0 0 0,-1 0 0,1 0 0,0 0 0,0 0 0,0 0 0,-1 0 0,1 1 0,0-1 0,-1 0 0,1 0 0,-1 0 0,0 0 0,1 0 0,-1-1 0,0 1 0,1 0 0,-1 0 0,0 0 0,0 0 0,0-1 0,0 1 0,0 0 0,0-1 0,0 1 0,0-1 0,0 1 0,0-1 1,0 0-1,0 1 0,0-1 0,-2 0 0,-6 2-12,0-1 0,1-1 1,-1 0-1,-14-1 1,3 0 44,-3 1-52,-56-3-597,72 2 454,0 0 1,0-1 0,1 1 0,-1-2-1,0 1 1,1-1 0,-1 0 0,-10-7 0,-23-23-3072,5-3-4832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2:52.9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60 3809,'0'0'7249,"-3"-7"-5302,1 4-1547,0-2 175,0 0 0,0 0-1,1 0 1,-1 0 0,1 0 0,0 0 0,0-9 496,1 17-796,0 26-73,-1 22 38,3 0 1,8 52 0,4-8-186,-8-46-62,2 1 1,19 63-1,-25-109-86,-1 1 1,0 0 0,0 0 0,0 0-1,0 0 1,-1 6 0,0-10-515,0-5-221,0-46-4974,0 14 1345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2:53.2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68 8490,'0'0'7089,"124"-31"-6881,-68 19-208,0 1-576,12 3-1848,-18 2-2889,-16 6-1537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2:53.8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81 4257,'0'0'8154,"8"-13"-6795,23-39-339,-31 51-946,1 0 1,-1-1-1,1 1 1,0 1 0,0-1-1,-1 0 1,1 0-1,0 0 1,0 0-1,0 0 1,0 1-1,0-1 1,0 0-1,2 0 1,-3 1-58,1 0 0,-1 0 0,0 0 0,1 0 1,-1 0-1,0 0 0,1 0 0,-1 0 0,0 0 0,1 1 0,-1-1 1,0 0-1,1 0 0,-1 0 0,0 0 0,1 1 0,-1-1 0,0 0 0,0 0 1,1 1-1,-1-1 0,0 0 0,0 0 0,1 1 0,-1-1 0,0 0 1,0 1-1,0-1 0,6 22 270,-6-22-269,5 45 242,8 107-5,-13-152-255,0 0-1,0 0 1,0 0-1,0 0 1,0 0-1,0 0 1,0 0-1,0 0 1,0 0-1,1 0 1,-1 0 0,0 0-1,0 0 1,0 0-1,0 0 1,0 0-1,0 0 1,0 0-1,0 0 1,0 0 0,0 0-1,1 0 1,-1 0-1,0 0 1,0 0-1,0 0 1,0 0-1,0 0 1,0 0-1,0 0 1,0 0 0,0 0-1,0 0 1,0 0-1,1 0 1,-1 0-1,0 0 1,0 1-1,0-1 1,0 0-1,0 0 1,0 0 0,0 0-1,0 0 1,0 0-1,0 0 1,0 0-1,0 0 1,0 0-1,0 1 1,0-1-1,0 0 1,0 0 0,0 0-1,0 0 1,0 0-1,0 0 1,0 0-1,0 0 1,0 0-1,0 0 1,0 1-1,0-1 1,3-7-174,6-32 74,0 1-1,3 0 0,30-66 1,-42 104 107,0 0 0,0 0 0,0 0-1,0 0 1,0 0 0,0 0 0,0-1 0,0 1 0,0 0 0,0 0 0,0 0 0,0 0 0,0 0 0,0 0 0,0 0 0,1 0 0,-1 0 0,0-1 0,0 1 0,0 0 0,0 0 0,0 0 0,0 0 0,0 0 0,1 0 0,-1 0 0,0 0 0,0 0 0,0 0 0,0 0 0,0 0 0,0 0 0,0 0 0,1 0 0,-1 0 0,0 0 0,0 0 0,0 0 0,0 0 0,0 0 0,0 0 0,1 0 0,-1 0 0,0 0 0,0 0 0,0 0 0,0 1 0,0-1 0,0 0 0,0 0 0,0 0 0,1 0 0,-1 0 0,0 0 0,0 0 0,0 1 0,5 9 123,2 14 30,11 70-112,-18-93-54,1 0 0,-1 0 0,0 0 1,1-1-1,-1 1 0,0 0 0,1-1 1,-1 1-1,1 0 0,-1-1 0,1 1 1,-1 0-1,1-1 0,0 1 0,-1-1 1,1 1-1,0-1 0,-1 0 0,1 1 0,0-1 1,-1 0-1,1 1 0,0-1 0,0 0 1,0 0-1,-1 1 0,1-1 0,0 0 1,0 0-1,0 0 0,-1 0 0,1 0 1,0 0-1,0-1 0,0 1 0,-1 0 1,1 0-1,0 0 0,0-1 0,-1 1 0,1 0 1,0-1-1,0 1 0,-1-1 0,2 0 1,2-1-79,1-1 1,-1 0 0,0 0 0,0 0 0,6-7 0,9-11-429,-11 11 409,0 1 1,18-16 0,-26 25 114,0-1 1,1 1 0,-1 0 0,0 0-1,0 0 1,0-1 0,1 1 0,-1 0-1,0 0 1,0 0 0,1 0 0,-1 0-1,0 0 1,0-1 0,1 1 0,-1 0-1,0 0 1,0 0 0,1 0-1,-1 0 1,0 0 0,0 0 0,1 0-1,-1 0 1,0 0 0,0 0 0,1 0-1,-1 0 1,0 1 0,0-1 0,1 0-1,-1 0 1,0 0 0,0 0 0,1 0-1,-1 0 1,0 1 0,0-1-1,0 0 1,1 0 0,-1 0 0,0 1-1,0-1 1,0 0 0,0 0 0,0 0-1,1 1 1,-1-1 0,0 0 0,0 0-1,0 1 1,0-1 0,0 0 0,0 0-1,0 1 1,0-1 0,0 0 0,0 1-1,1 18 685,-2-15-653,1 16 182,-1-9-80,1 1 0,0 0 0,1-1 0,4 21 0,-4-30-178,-1 1-1,1-1 1,0 0 0,0 0 0,0 1 0,0-1 0,0 0 0,0 0 0,1 0 0,-1 0 0,1 0 0,-1-1 0,1 1 0,0 0-1,0-1 1,0 1 0,0-1 0,0 0 0,0 1 0,0-1 0,0 0 0,0 0 0,1 0 0,-1-1 0,0 1 0,0-1 0,1 1-1,4 0 1,-4-1-500,1 0 0,0 1-1,0-1 1,0-1-1,0 1 1,0 0 0,0-1-1,-1 0 1,1 0-1,0 0 1,0 0-1,-1-1 1,1 0 0,-1 1-1,1-1 1,-1 0-1,4-4 1,12-13-5567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2:54.2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96 24 984,'0'0'15065,"-12"4"-14196,3-2-723,6-1-105,0-1 0,0 1 1,-1-1-1,1 1 0,0 0 0,0 1 1,0-1-1,0 0 0,0 1 0,0 0 0,0 0 1,1 0-1,-1 0 0,1 0 0,-1 0 0,1 0 1,0 1-1,0 0 0,0-1 0,0 1 0,0 0 1,-1 4-1,0-1 7,1 1 0,0 0 0,0 0 0,1 0 0,0 0 0,0 0 0,0 0 0,1 0 0,1 11 0,0-17-54,-1 0 0,1-1-1,0 1 1,-1 0 0,1-1 0,0 1 0,0-1-1,-1 1 1,1-1 0,0 1 0,0-1 0,0 0-1,-1 1 1,1-1 0,0 0 0,0 0 0,0 0-1,0 1 1,0-1 0,0 0 0,0 0 0,-1 0 0,3-1-1,23 0-441,-24 0 339,2 0-129,1 0-1,-1-1 1,0 1-1,0-1 0,0 0 1,0 0-1,0-1 0,0 1 1,0-1-1,-1 0 0,1 0 1,-1 0-1,0 0 1,0-1-1,0 1 0,-1-1 1,1 0-1,-1 0 0,0 0 1,3-6-1,2-6-430,0-1 0,-1 0 0,7-30 0,-15 70 5991,3 19-3639,-1-37-1628,0 0 0,0 0 0,1 0 0,0 0 1,0 1-1,0-1 0,1-1 0,0 1 0,-1 0 0,2 0 0,-1-1 1,1 1-1,5 8 0,-3-10-110,-1-1 1,1 1-1,0-1 1,-1 0-1,1 0 0,0 0 1,0-1-1,0 1 1,1-1-1,-1-1 1,0 1-1,0-1 1,0 0-1,1 0 0,4-1 1,-1 1-372,-7 0 145,0 0 0,0-1 1,0 1-1,0-1 0,0 1 0,0-1 1,0 0-1,0 0 0,0 1 0,0-2 0,-1 1 1,1 0-1,0 0 0,-1 0 0,1-1 1,-1 1-1,1-1 0,-1 1 0,0-1 1,0 0-1,0 1 0,0-1 0,0 0 1,0 0-1,0 0 0,1-3 0,1-1-1453,8-15-4928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2:54.6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7642,'0'0'10147,"7"18"-9627,27 58-333,-29-67-239,0-1 1,1 1-1,0-1 1,0 0-1,1 0 1,0 0-1,0-1 1,1 0-1,0-1 1,0 0-1,0 0 1,1-1-1,16 8 0,-20-11-507,0 0-1,-1 0 0,1-1 1,0 1-1,0-1 0,9 0 1,-13-1 182,1 1 0,-1-1 0,1 0 0,0 0 1,-1 0-1,1 0 0,-1-1 0,1 1 0,0 0 1,-1-1-1,1 1 0,-1-1 0,1 0 0,-1 1 0,1-1 1,-1 0-1,0 0 0,1 0 0,-1 0 0,0 0 0,0 0 1,0 0-1,2-2 0,4-16-4428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2:54.9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249 1 3593,'0'0'12803,"-130"73"-12019,96-39-728,6 0-56,6-6-48,-1-3-1689,12-11-2424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2:56.1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6649,'0'0'6769,"4"14"-5544,27 119 660,23 208 0,-36-10-7015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23.7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12 277 8914,'0'0'8962,"-12"159"-8866,12-147-96,3-6-496,8-6-977,1 0-927,-3 0-2537</inkml:trace>
  <inkml:trace contextRef="#ctx0" brushRef="#br0" timeOffset="1">61 0 10202,'0'0'5881,"3"46"-17259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2:58.7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3689,'0'0'12787,"0"17"-12305,0 54 543,-2 6-588,4 0 0,15 97 1,13-12-144,29 168-215,-57-316-663,-3-17-83,-6-29-1230,4 14-104,-4-21-3092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2:59.4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141 0 5329,'0'0'10265,"0"8"-8914,0 11-1040,0 0 0,-2 0 0,0-1 0,-1 1 0,-1 0-1,-8 22 1,-104 197-1352,114-235-976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2:59.8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8434,'0'0'9490,"85"84"-9482,-46-61-8,1-1-80,-7 1-1136,1 0-897,-11-4-1768,-12-2-3456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3:00.4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278 642 6545,'0'0'10845,"-23"-15"-10175,-75-45-74,96 58-571,-1 0-1,1 0 1,-1 1-1,0-1 1,1 1 0,-1 0-1,0 0 1,0 0-1,0 0 1,0 0 0,0 0-1,0 1 1,0 0-1,-1-1 1,1 1 0,-5 1-1,-3 0 69,7-1-64,0 1 0,0 0 1,1 0-1,-1 0 0,0 0 0,1 0 1,-1 1-1,1-1 0,-1 1 1,1 0-1,0 0 0,0 1 0,0-1 1,0 1-1,0-1 0,0 1 1,1 0-1,-1 0 0,1 0 0,0 0 1,0 0-1,0 1 0,0-1 0,1 1 1,-1-1-1,-1 7 0,0-1-16,1 0 0,-1 0 0,2-1 0,-1 1 0,1 0 0,1 1-1,-1-1 1,2 0 0,-1 0 0,4 15 0,-4-23-20,1 1-1,-1-1 1,1 1 0,0-1-1,-1 0 1,1 1 0,0-1 0,0 0-1,0 0 1,0 0 0,0 0-1,0 0 1,1 0 0,-1 0 0,0 0-1,0 0 1,1 0 0,-1-1-1,1 1 1,-1 0 0,0-1-1,1 1 1,-1-1 0,3 1 0,40 1-314,-35-2 192,-3 0-40,1-1 1,-1 0-1,0-1 1,0 1-1,1-1 1,-1 0-1,-1-1 1,1 1-1,0-1 0,-1 0 1,1-1-1,-1 1 1,0-1-1,0 0 1,0 0-1,-1-1 1,1 0-1,-1 1 1,6-10-1,2-3-862,-1-2 0,-1 1 0,0-2 0,11-32 0,-11 23 304,-2 0 1,-1-1-1,-2 0 0,3-42 0,-5-124 1263,-3 125 590,0 54-535,0 9-62,1 0-1,-1 0 0,-1 0 0,0 0 1,0 0-1,0 0 0,-1 0 1,-5-13-1,1 14 1386,3 11-775,1 17-495,2 44 176,10 295 704,24 38-2803,-33-364-2986,-1-26 611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3:05.3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171 21 7562,'0'0'9251,"-8"-4"-8731,4 1-434,3 1-74,0 1-1,0 0 1,0 0 0,-1 0-1,1 0 1,0 0 0,0 1-1,-1-1 1,1 0 0,0 1-1,-1-1 1,1 0 0,-1 1-1,1 0 1,-1-1-1,1 1 1,-1 0 0,1 0-1,-1 0 1,1 0 0,-1 0-1,1 0 1,-1 0 0,1 0-1,-1 1 1,1-1 0,-1 0-1,1 1 1,-1 0 0,1-1-1,0 1 1,-1 0 0,1 0-1,0-1 1,-2 3-1,-6 8 108,1 1-1,1 0 1,0 0-1,0 0 0,1 1 1,-7 23-1,1 3 113,-7 44 0,9-11-51,4 0-1,2 1 1,7 78-1,-2-133-185,0-1 0,2 0 1,0 1-1,1-1 0,1 0 1,0-1-1,2 1 0,-1-1 0,2 0 1,0-1-1,1 0 0,1 0 0,0-1 1,1 0-1,0-1 0,15 13 1,2-10-264,-12-13-1611,-16-3 1687,1 0 0,-1 0 0,0 0 0,0 0 0,1 0 0,-1 0 0,0 0 0,1 0 0,-1-1 0,0 1 0,0 0 0,1 0 0,-1 0 0,0 0 0,0-1 0,1 1 0,-1 0-193,0 0 193,0-1 0,1 1 0,-1 0 0,0-1 0,0 1 0,0 0 0,0 0 1,0-1-1,1 1 0,-1 0 0,0-1 0,0 1 0,0 0 0,0 0 0,0-1 0,0 1 0,0-1 0,0-14-6875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3:05.9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226 415 8970,'0'0'8379,"-28"1"-7846,-7 0-277,-46 8-1,77-9-241,1 1 0,0 0-1,0 0 1,1 0 0,-1 0 0,0 0-1,0 1 1,0-1 0,1 1 0,-1 0-1,1 0 1,-1 0 0,1 0-1,0 0 1,0 1 0,0-1 0,0 0-1,0 1 1,1 0 0,-1-1-1,1 1 1,-1 0 0,1 0 0,0 0-1,0 0 1,-1 6 0,-1 2 39,-1-2-18,1 0 0,0 1 0,0-1 1,1 1-1,0 0 0,1 0 0,0 0 0,1 0 0,0 0 0,3 18 0,-2-27-53,0 1 0,0 0 0,0-1 0,0 1 1,1-1-1,-1 1 0,0-1 0,1 0 0,-1 0 0,1 1 1,-1-1-1,1 0 0,0 0 0,0-1 0,-1 1 0,1 0 1,0 0-1,0-1 0,0 1 0,0-1 0,0 0 1,0 0-1,0 1 0,0-1 0,-1 0 0,1-1 0,3 1 1,-1 0-155,1-1 1,-1 1 0,1-1 0,-1 0 0,0 0 0,0 0 0,1 0 0,-1-1 0,0 0-1,0 1 1,5-5 0,0-3-450,0 0-1,-1-1 1,0 0 0,0-1-1,-1 0 1,-1 0-1,0-1 1,0 1 0,-1-1-1,-1 0 1,0-1-1,3-19 1,3-20-2279,5-88 0,-14 124 2487,10-89 449,-3 21 2907,-4 16 7189,-10 380-6513,5-207-3402,8 186 113,-6-284-345,0 3-248,0 1 0,1-1 1,5 18-1,-7-27 191,1 1 0,-1 0 1,1-1-1,-1 1 0,1-1 0,0 0 0,0 1 1,0-1-1,0 0 0,0 1 0,0-1 0,0 0 0,0 0 1,0 0-1,1 0 0,-1 0 0,0 0 0,1 0 1,-1 0-1,0-1 0,1 1 0,-1 0 0,1-1 0,0 1 1,-1-1-1,1 0 0,-1 1 0,1-1 0,3 0 1,12-6-3505,-5-13-2735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3:06.2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23 9858,'0'0'6409,"107"-11"-7033,-79 8-1280,-5-2-1297,-6 2-4944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3:08.0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57 3689,'0'0'8311,"-8"-3"-7223,-22-8-102,23 8 2306,10 3-3214,0 0-1,0 0 1,0 0-1,0-1 1,0 1-1,1-1 1,-1 0-1,0 0 1,0 0-1,-1 0 1,1 0-1,5-4 1,-3 3 3,8-3-29,-1 0 1,1 2 0,0-1 0,20-1 0,24 1-2665,-92 26-7324,15-10 3805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3:09.0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0 578 7346,'0'0'4965,"30"-19"-4616,99-65-468,-116 75 57,0-1 0,-1 0 0,0-1 0,0-1 0,-1 0 0,-1 0 0,12-19 0,-11 16-50,2-3 54,-1-1 0,-1 0-1,0-1 1,-1 0 0,-2 0 0,0-1-1,-1 0 1,-1-1 0,-1 1 0,-1-1-1,0 0 1,-1-36 0,-2 56 119,-1 1 0,0-1 0,0 0 1,0 0-1,0 0 0,-1 0 0,1 1 1,0-1-1,-1 0 0,1 0 0,-1 0 1,1 1-1,-1-1 0,0 0 0,0 1 1,0-1-1,0 1 0,0-1 0,0 1 1,0-1-1,-1 1 0,1 0 0,0 0 1,-1-1-1,-1 0 0,-2 0 132,0 1 0,0 0 0,0 0 0,0 0 0,0 1 0,0 0 0,-10 0 0,11 0-167,0 1 72,1-1 0,-1 1 1,1 0-1,-1 1 0,1-1 1,-1 0-1,1 1 0,0 0 0,0 0 1,0 0-1,0 0 0,0 0 1,0 1-1,0 0 0,1-1 1,-1 1-1,1 0 0,0 0 0,0 0 1,0 0-1,-3 7 0,-2 3 134,1 1 0,1 0 0,0 0 0,-4 18 0,2 12 211,2-1 1,2 1-1,4 65 1,-1-42-212,1-46-194,0-1 0,1 0 0,7 28 1,-7-40-32,0 1 1,1-1 0,-1-1 0,2 1 0,-1 0 0,1-1 0,0 0 0,1 1 0,-1-2 0,12 14 0,-14-19-32,0 0 1,0 1 0,0-1-1,-1 0 1,1 0 0,0 0-1,1 0 1,-1 0 0,0 0-1,0 0 1,0-1 0,0 1-1,1-1 1,-1 0 0,0 1-1,0-1 1,1 0 0,-1-1-1,0 1 1,0 0 0,1-1-1,-1 1 1,0-1 0,0 1-1,0-1 1,0 0 0,1 0-1,-1 0 1,-1 0 0,1 0-1,0-1 1,0 1 0,0-1-1,-1 1 1,1-1 0,1-2-1,6-5-290,0-1-1,0-1 1,-1 0 0,9-16-1,-6 5-412,-1 0-1,0-1 0,11-47 0,-4 15 725,-12 119 3726,-5-50-3608,1 0 1,0-1-1,1 1 1,0-1-1,1 1 1,0-1-1,8 18 1,-10-28-129,1 1 1,-1-1 0,1 0 0,0 1 0,0-1-1,0 0 1,1 0 0,-1 0 0,1-1 0,-1 1-1,1-1 1,0 1 0,0-1 0,0 0 0,0 0-1,1 0 1,-1 0 0,0-1 0,1 1-1,0-1 1,-1 0 0,1 0 0,-1 0 0,1-1-1,0 1 1,0-1 0,-1 0 0,1 0 0,0 0-1,0 0 1,5-2 0,-5 1-111,-1-1-1,1 0 1,-1 0-1,1 1 1,-1-2-1,0 1 1,0 0-1,1-1 1,-2 0-1,1 1 1,0-1 0,-1 0-1,1-1 1,-1 1-1,4-6 1,2-6-402,0-1 1,7-18-1,-16 43 968,0 1-1,1-1 1,0 0-1,2 12 1,-1 9-226,-1-23-153,2 20-298,5-22-534,7-12-708,3-14-2511,0-6-2160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3:09.3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11338,'0'0'4425,"23"67"-15931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24.1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0 443 10178,'0'0'7901,"18"-18"-7653,58-60-299,-68 69-93,0 0-1,-1 0 1,0-1 0,-1-1 0,0 1 0,0-1-1,-1 0 1,0 0 0,-1 0 0,-1-1-1,3-12 1,-3 4-124,-1-1-1,-1 0 1,-1 1 0,-4-36-1,3 52 413,1 1 1,-1-1-1,-1 1 0,1-1 0,0 1 0,-1 0 0,0-1 0,1 1 1,-1 0-1,-1 0 0,1 0 0,0 0 0,-1 1 0,1-1 0,-1 1 1,0-1-1,0 1 0,0 0 0,0 0 0,0 0 0,0 1 0,-1-1 1,1 1-1,-1-1 0,1 1 0,-1 1 0,1-1 0,-1 0 0,0 1 1,1-1-1,-1 1 0,0 0 0,1 0 0,-8 2 0,9-1-94,0 1 0,0 0 0,0-1 0,0 1-1,0 0 1,0 0 0,0 0 0,1 0 0,-1 0-1,1 0 1,0 0 0,0 1 0,0-1 0,0 0-1,0 1 1,0-1 0,0 1 0,1-1 0,-1 1-1,1 4 1,-6 56 474,5-45-683,-1 6 444,2 0 0,0 1 0,2-1 0,9 47 1,-10-65-372,1 0 1,1 0 0,-1-1 0,1 1 0,0 0-1,0-1 1,0 1 0,1-1 0,0 0 0,6 5-1,-6-6-266,0-1-1,1 1 0,-1-1 0,1 0 0,0-1 0,0 1 1,0-1-1,0 0 0,1 0 0,-1-1 0,1 0 0,-1 0 1,8 1-1,-1-2-4752,-2 0-1221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3:09.7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186 90 4841,'0'0'11632,"-4"-5"-10975,2 3-595,0 0-1,-1-1 0,1 1 1,-1 0-1,0 0 1,1 1-1,-1-1 0,0 1 1,0-1-1,0 1 1,0 0-1,0 0 0,0 0 1,0 0-1,-1 1 0,1-1 1,0 1-1,0 0 1,-1 0-1,1 0 0,0 0 1,0 0-1,-1 1 1,1 0-1,0 0 0,0-1 1,0 2-1,0-1 0,0 0 1,0 1-1,0-1 1,0 1-1,-2 2 0,-2 3 0,0-1-1,0 2 0,0-1 0,1 1 1,1 0-1,-1 0 0,1 0 0,1 1 1,-1 0-1,1 0 0,1 0 0,0 0 0,0 1 1,1-1-1,0 1 0,1 0 0,-1 16 1,2-25-63,0 1 1,1 0-1,-1-1 1,0 1-1,1-1 1,-1 1-1,1-1 1,0 0-1,-1 1 1,1-1-1,0 1 1,0-1-1,0 0 1,0 0-1,0 1 1,0-1-1,0 0 1,0 0-1,0 0 1,1 0-1,-1 0 1,0-1-1,1 1 1,-1 0-1,1-1 1,-1 1-1,1-1 1,-1 1-1,1-1 1,-1 0-1,1 1 1,-1-1-1,1 0 1,2 0-1,6 0-72,-1 1 0,1-2 0,-1 1 0,15-4 0,-18 2-126,1 0 0,-2 0 0,1 0 0,0-1 0,0 0 0,-1 0 0,0 0 1,1-1-1,-1 1 0,-1-2 0,1 1 0,8-9 0,1-4-1041,-1-1 1,13-22-1,-20 30 652,35-63-4020,-11 4-1238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3:10.0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0 1144,'0'0'15129,"-6"23"-13792,2-7-1133,-3 9 37,2 1-1,0-1 1,2 1 0,-1 34-1,3 6 122,0-24-183,1-1 1,2 1 0,13 77 0,-9-94-659,-5-16 587,1 0 0,0 0-1,1 0 1,6 14 0,8-3-2773,-15-18 2006,0-1 0,0 0-1,1 0 1,-1 0 0,0 0-1,0-1 1,1 1 0,-1 0-1,0-1 1,5 1 0,10-1-8350</inkml:trace>
  <inkml:trace contextRef="#ctx0" brushRef="#br0" timeOffset="1">369 586 6249,'0'0'9224,"-7"-14"-8283,-23-40-246,29 52-662,0 1 0,0 0 0,0 0 0,0 0 0,0 0 0,0-1 0,-1 1 0,1 1 0,0-1 0,-1 0 0,1 0 0,-1 0 0,1 1 0,-1-1 0,1 1 0,-1-1 0,1 1 0,-1 0 0,0 0 0,1-1 0,-1 1 0,0 0 0,1 1 0,-1-1 0,1 0 0,-1 0 0,0 1 0,1-1 0,-3 1 0,0 1 42,0 0 1,0 0 0,1 0-1,-1 0 1,1 1 0,-1-1 0,1 1-1,-3 3 1,0 1-11,0 0-1,0 0 1,1 0-1,0 1 1,1-1-1,0 1 1,0 0-1,1 1 1,-1-1-1,2 1 1,-1-1-1,1 1 1,1 0-1,0 0 1,0 17-1,1-25-73,0 0 0,0 0 0,0 1 0,0-1 1,0 0-1,1 0 0,-1 0 0,1 0 0,-1 0 0,1 0 0,-1 0 0,1 0 0,-1 0 0,1 0 0,0 0 0,-1 0 0,1 0 0,0-1 0,0 1 0,0 0 0,0-1 0,0 1 1,0 0-1,0-1 0,0 1 0,0-1 0,0 1 0,0-1 0,0 0 0,0 1 0,0-1 0,0 0 0,1 0 0,-1 0 0,0 0 0,1 0 0,1 0-102,0 0 0,0 0 0,0 0 0,0-1 1,0 1-1,0-1 0,-1 0 0,1 0 0,0 0 0,0 0 0,-1 0 0,1-1 0,-1 1 0,4-3 0,2-5-598,0-1-1,-1 1 1,0-2-1,-1 1 1,0-1-1,0 0 1,-1 0 0,7-22-1,-5 14-512,11-32-3027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3:10.4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 0 7009,'0'0'9643,"-56"150"-8627,56-91-568,0 3 192,0 0-544,0-6 8,5-11-24,1-6 40,0-11-240,-1-5-80,12-12-816,-6-5-1433,1-6-2640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3:10.7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1 235 4537,'0'0'7416,"24"-3"-7125,79-15-119,-98 17-171,0 0 0,-1 0 0,1-1 0,0 0 0,-1 0 0,1 0 0,-1-1 0,0 1 0,0-1 0,0 0 0,0 0 0,0 0 0,-1-1 0,1 1 0,-1-1 0,0 0 0,0 0 0,0 0 0,-1 0 0,1-1 0,1-6 0,0 0 87,-1-1 0,-1 0 1,0 1-1,-1-1 1,0 0-1,-1-15 1,0 25-70,-1 0 60,1 1-1,0-1 1,-1 0 0,1 0-1,-1 0 1,1 0-1,-1 0 1,0 1-1,0-1 1,0 0 0,0 1-1,0-1 1,0 1-1,-1-1 1,1 1 0,0-1-1,-1 1 1,1 0-1,-1 0 1,1 0 0,-1 0-1,0 0 1,1 0-1,-1 0 1,0 0 0,0 1-1,-3-2 1,2 1 24,0 0 0,0 1 1,0-1-1,0 1 0,0 0 0,0-1 1,0 1-1,-1 1 0,1-1 1,0 0-1,0 1 0,0 0 0,0-1 1,0 1-1,1 0 0,-1 1 0,-5 2 1,3 0 21,1 0 1,0 1 0,0-1-1,0 1 1,1 0 0,0 0-1,0 1 1,0-1 0,0 1-1,1-1 1,-3 12 0,1-5 19,1 1 0,0 0 0,1 0 0,0 21 0,1-29-119,1 1 0,1 0 0,-1-1 0,1 1-1,0-1 1,0 1 0,0-1 0,4 11 0,-3-14-26,-1 0 0,1 0 0,-1 0 0,1 0 0,0-1 1,0 1-1,0 0 0,0-1 0,0 1 0,0-1 0,0 0 1,0 0-1,1 0 0,-1 0 0,0 0 0,1 0 0,-1 0 1,1-1-1,-1 1 0,1-1 0,-1 0 0,6 0 1,-3 1-358,1-1 1,0 1-1,0-1 1,0 0 0,0-1-1,0 0 1,-1 0-1,1 0 1,0 0 0,-1-1-1,1 0 1,-1 0-1,1-1 1,-1 1 0,0-1-1,0 0 1,0-1-1,0 1 1,-1-1 0,7-6-1,14-22-4094,-3 1-1387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3:11.1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0 3449,'0'0'12577,"-2"20"-11969,0-3-506,-2 13 223,2 0 1,2 52-1,0-78-315,1 0 0,0-1 0,0 1 0,0 0 0,0-1 0,0 0 0,1 1 0,0-1 0,-1 0 0,1 0 0,0 0 0,1 0 0,-1 0 0,1 0 0,4 4 0,-6-6-52,0 0 0,1 0 0,-1-1 0,0 1 1,1 0-1,-1-1 0,1 1 0,-1-1 0,1 0 0,-1 1 0,1-1 0,-1 0 0,1 0 0,-1 0 1,1 0-1,-1 0 0,1 0 0,-1-1 0,1 1 0,-1 0 0,1-1 0,-1 1 0,0-1 0,1 1 1,-1-1-1,1 0 0,-1 0 0,0 1 0,0-1 0,0 0 0,1 0 0,-1 0 0,0 0 0,0-1 0,0 1 1,0 0-1,-1 0 0,1-1 0,0 1 0,0-2 0,14-20-469,-1 0 0,-2-1 0,0 0 0,-2-1 0,11-35 0,-22 65 1338,0 1-1,1 0 0,-1 0 1,1-1-1,1 8 1,0-4-505,0-1 0,1 1 0,0-1 0,4 10 1,-5-14-336,0 0 0,1 0 1,-1-1-1,1 1 0,0-1 1,0 1-1,0-1 1,1 0-1,-1 0 0,1 0 1,-1 0-1,1 0 0,0 0 1,0-1-1,1 1 1,-1-1-1,0 0 0,1 0 1,0 0-1,-1-1 1,1 1-1,0-1 0,0 0 1,-1 0-1,6 0 0,-3 0-213,-2-1-394,0 1-1,-1-1 1,1 0-1,0 0 1,0 0-1,0-1 1,5-1-1,4-7-6549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3:11.4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8410,'0'0'8002,"85"0"-8002,-68 0-569,0 0-759,-12 0-1160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3:12.3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136 16 7402,'0'0'9690,"-14"-3"-9217,-41-8-10,53 10-438,0 1 0,0 0 1,0-1-1,0 1 0,0 0 1,0 0-1,-1 0 0,1 1 1,0-1-1,0 0 0,0 1 1,0-1-1,0 1 0,0 0 1,0 0-1,1 0 0,-1 0 1,0 0-1,0 0 0,0 0 1,1 0-1,-1 1 0,1-1 1,-1 1-1,1-1 0,0 1 1,-1 0-1,1-1 0,0 1 0,0 0 1,0 0-1,0 0 0,1 0 1,-1 0-1,0 2 0,-2 6 51,1 0 0,1 0-1,0 0 1,0 0 0,1 14 0,0-16-42,0-2-20,1 0-1,-1 0 0,1-1 1,0 1-1,0 0 1,1-1-1,-1 1 1,1 0-1,1-1 1,-1 0-1,1 0 0,0 1 1,0-2-1,0 1 1,7 7-1,2 0-80,1-1 1,1 0-1,-1-1 0,17 9 0,-28-17 49,16 11-28,-17-6 56,-12-3 6,4-3-21,-50 4 75,57-6-129,0 0-1,-1-1 0,1 1 1,0 0-1,0 0 1,0 0-1,0 0 1,0 0-1,0 0 0,0 0 1,0 0-1,0 0 1,1 0-1,-1 0 1,0 0-1,1 0 0,0-2 1,7-8-779,-1 1 0,2 1 0,0-1 0,0 1 0,0 1 0,1 0 0,19-12 0,11-11-649,-32 24 1504,21-15-91,-7 16 2977,-21 7-2673,0 1 1,0-1-1,0 0 1,-1 1-1,1-1 1,0 1-1,0 0 1,-1-1-1,1 1 1,-1 0-1,0-1 1,1 1-1,-1 0 1,0-1-1,0 1 1,0 3-1,0-3 2,2 41 786,-2-32-947,0-1 1,0 1-1,1-1 1,1 1 0,0-1-1,0 0 1,1 0-1,0 0 1,5 11 0,-7-19-97,0-1 1,0 1 0,0-1-1,0 1 1,0-1 0,1 0-1,-1 1 1,0-1-1,0 0 1,1 0 0,-1 0-1,1 0 1,-1 0 0,1 0-1,-1-1 1,1 1 0,0 0-1,-1-1 1,1 1-1,0-1 1,0 0 0,-1 1-1,1-1 1,0 0 0,0 0-1,-1 0 1,1 0 0,0-1-1,0 1 1,-1 0 0,1-1-1,3 0 1,-1-1-456,0 0 0,0 0 1,0 0-1,0-1 0,0 1 1,0-1-1,-1 0 0,1 0 1,-1 0-1,0 0 0,3-5 1,13-24-5859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3:12.6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4929,'0'0'9954,"6"33"-14299,11-13-5753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3:13.0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10906,'132'157'2278,"-106"-126"-763,-19-31-1231,1 0-1,0 0 1,-1 1 0,1 0-1,-1 1 1,1 0-1,-1 0 1,9 4 0,-14-5-279,1 0-1,-1 1 1,1-1 0,-1 1 0,0 0 0,0 0 0,0 0 0,0 0 0,0 0-1,0 0 1,-1 0 0,1 1 0,-1-1 0,1 1 0,-1-1 0,0 1 0,0-1-1,0 1 1,-1 0 0,1-1 0,0 1 0,-1 0 0,0 0 0,0 0 0,0 4-1,0-1 51,0 0-1,-1 0 0,0 0 1,0 0-1,-1 0 0,0 0 1,0 0-1,0 0 0,-5 9 1,-34 43 357,34-50-342,0 0 1,1 0-1,0 0 0,1 1 1,-1 0-1,2 0 0,-1 0 1,2 1-1,-6 17 0,9-26-62,-1 0 0,1 0 0,0 0-1,-1 1 1,1-1 0,0 0-1,0 0 1,0 0 0,0 1 0,0-1-1,0 0 1,1 0 0,-1 0-1,0 0 1,0 1 0,1-1 0,-1 0-1,1 0 1,-1 0 0,1 0 0,0 0-1,-1 0 1,1 0 0,0 0-1,0 0 1,-1 0 0,1 0 0,0-1-1,0 1 1,1 1 0,2-1 17,0 0 1,-1-1 0,1 1-1,-1 0 1,1-1 0,0 0-1,0 0 1,3-1 0,5 1-10,-1 0-17,-5 1-62,-1-1 1,0 1-1,1-1 0,-1-1 1,0 1-1,1-1 1,-1 0-1,0 0 0,0-1 1,0 1-1,1-1 1,-2 0-1,1 0 0,0-1 1,7-5-1,12-12-2601,-2-2-2967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3:13.3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1 192 6953,'0'0'2238,"22"-11"-2178,69-40 74,-89 50-107,0 0 0,0 0-1,0 0 1,0-1 0,0 1 0,0-1 0,-1 1 0,1-1 0,0 0 0,-1 1 0,0-1 0,1 0 0,-1 0-1,0 0 1,0 0 0,0 0 0,0 0 0,0 0 0,-1-1 0,1 1 0,-1 0 0,1 0 0,-1-1 0,0 1 0,0 0-1,0-1 1,0 1 0,0 0 0,-1 0 0,0-4 0,0-7 443,1 11-373,0 0 0,0 0 0,0 0 0,0 0 0,0 0 0,-1 0 1,1 0-1,-1 0 0,1 0 0,-1 0 0,0 0 0,1 0 0,-1 1 0,0-1 0,0 0 0,0 0 0,-1 1 0,1-1 1,0 1-1,-1-1 0,1 1 0,-1-1 0,-2-1 0,-1 1 170,1 1 0,-1-1 0,1 1 0,-1 0 0,1 0 1,-1 0-1,0 1 0,0 0 0,-6 0 0,9 1-173,0-1 1,-1 1-1,1 0 0,-1-1 1,1 1-1,0 1 1,0-1-1,-1 0 0,1 0 1,0 1-1,0-1 0,0 1 1,1 0-1,-1 0 1,0 0-1,1-1 0,-1 1 1,1 1-1,-1-1 0,1 0 1,0 0-1,0 0 0,0 1 1,0-1-1,1 1 1,-1-1-1,0 4 0,-3 10 272,0 0 0,-2 28-1,6-39-317,-1 0 0,1 0-1,0-1 1,0 1-1,0 0 1,1 0-1,0 0 1,0-1 0,0 1-1,0 0 1,4 6-1,-4-9-35,1 0 0,0 1-1,0-1 1,0 0-1,0 0 1,0 0 0,0 0-1,0 0 1,1-1 0,-1 1-1,1-1 1,-1 0-1,1 1 1,0-1 0,-1 0-1,1 0 1,0-1-1,0 1 1,0-1 0,4 1-1,3 0-252,-1-1 1,0 0-1,0 0 0,1-1 0,-1 0 0,0-1 0,0 0 0,0 0 0,0-1 0,0 0 1,-1-1-1,1 0 0,-1 0 0,0-1 0,0 0 0,-1 0 0,1-1 0,6-6 0,22-24-4760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24.5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0 256 5601,'170'-15'3977,"-153"14"-2083,1-1 0,21-5 0,-37 7-1827,1-1 1,-1 0-1,0 0 0,0-1 1,1 1-1,-1 0 0,0-1 0,0 1 1,-1-1-1,1 0 0,3-3 0,7-7 386,-1 1-320,1 0 1,-2-1 0,14-19-1,-20 26-120,-1-1 0,0 1 0,0-1 0,0 0 0,-1 0 0,0 0 0,0 0-1,-1-1 1,0 1 0,0 0 0,0-10 0,0 7-68,-1 6 144,0 0 0,0 0 0,0 0 0,0 1 0,-1-1 0,1 0 0,-1 0 0,1 0 0,-3-4 0,2 6-35,1 0 1,-2 0-1,1 0 0,0 1 0,0-1 1,0 0-1,0 0 0,-1 0 0,1 1 1,0-1-1,0 1 0,-1-1 1,1 1-1,-1 0 0,1-1 0,0 1 1,-1 0-1,1 0 0,-1 0 0,1 0 1,-1 0-1,-1 0 0,0 0 26,-1 0 0,0 0 0,1 0 0,-1 0 0,0 0-1,1 1 1,-1 0 0,1-1 0,-1 1 0,1 1 0,-1-1 0,1 0-1,0 1 1,0 0 0,-1 0 0,1 0 0,0 0 0,1 0 0,-1 0 0,0 1-1,1 0 1,-1-1 0,1 1 0,0 0 0,0 0 0,0 0 0,-3 7 0,-1 3 27,1 1 0,0 0 1,1 0-1,0 1 0,1-1 1,1 1-1,1-1 0,0 1 1,0 0-1,2 0 1,1 15-1,-1-26-105,0 0 0,0 0 0,0-1 0,0 1 1,0 0-1,1-1 0,0 1 0,0-1 0,0 1 0,0-1 0,0 0 0,1 0 1,-1 0-1,1 0 0,0 0 0,0 0 0,0-1 0,0 0 0,1 1 0,-1-1 1,1 0-1,-1-1 0,1 1 0,0-1 0,-1 1 0,1-1 0,0 0 0,0-1 1,4 1-1,-2 1-252,1-1 0,0-1 0,-1 1 0,1-1 0,0 0 0,-1-1 0,1 0 0,-1 0 0,1 0 0,-1-1 0,1 0 0,-1 0 0,0 0 0,0-1 0,0 0 0,8-5 0,14-18-6082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3:13.7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8210,'0'0'9403,"25"12"-8639,81 44-521,-101-52-230,0-1 1,0 1-1,0 0 0,0 0 1,-1 0-1,0 1 0,0-1 1,0 1-1,-1 0 0,1 0 0,-1 1 1,0-1-1,-1 1 0,1-1 1,-1 1-1,0 0 0,2 10 1,-1-6 5,2 15 30,-1-1 0,-1 1 0,-2 0 0,-1 41 0,0-29-33,-1-17 22,-1 0 0,0-1 0,-1 1 0,-2-1 0,-12 37 0,-47 88 385,10-27-207,39-87-169,12-24-32,0 0 0,0 0 0,0 0 0,0 0 0,1 0 0,0 0 0,1 1 1,-2 7-1,3-13 397,0-17-680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11.25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22 9 6785,'0'0'6755,"-3"-2"-6328,3 2-403,-1-1 0,1 1 0,0-1 1,-1 1-1,1-1 0,-1 1 0,1 0 0,0-1 0,-1 1 1,1 0-1,-1-1 0,1 1 0,-1 0 0,1-1 0,-1 1 1,1 0-1,-1 0 0,0 0 0,1 0 0,-1 0 0,1-1 1,-1 1-1,0 0 0,-1 21 678,2-20-697,-2 51 819,0-32-724,2-1 1,0 1 0,1-1 0,1 1-1,4 22 1,1-23-602,-4-15-1421,-1-14-1083,-2-11-2440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11.58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20 1320,'0'0'10771,"28"-19"-14420,-5 30-4105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11.90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6361,'0'0'8289,"3"13"-7642,3 17-388,-2-4-36,1 0 1,17 49-1,-22-74-229,0 0 0,0 0 0,0-1 0,0 1-1,1 0 1,-1-1 0,0 1 0,0 0 0,1-1 0,-1 1 0,1 0-1,-1-1 1,0 1 0,1-1 0,-1 1 0,1-1 0,0 1 0,-1-1-1,1 1 1,-1-1 0,1 1 0,0-1 0,-1 0 0,1 1-1,0-1 1,-1 0 0,1 0 0,0 1 0,-1-1 0,1 0 0,0 0-1,0 0 1,-1 0 0,1 0 0,0 0 0,0 0 0,-1 0 0,1 0-1,0 0 1,-1-1 0,1 1 0,0 0 0,0 0 0,-1-1 0,1 1-1,-1 0 1,1-1 0,0 1 0,-1-1 0,1 1 0,-1-1 0,1 1-1,-1-1 1,1 1 0,-1-1 0,1 0 0,-1 1 0,0-1 0,1 0-1,-1 1 1,0-1 0,1 0 0,3-6-290,1-1 1,-1 1-1,5-16 0,10-48-1732,-19 70 2038,0 1 0,0 0 0,0 0 0,0-1-1,0 1 1,0 0 0,1 0 0,-1 0 0,0-1 0,0 1 0,0 0 0,0 0-1,1-1 1,-1 1 0,0 0 0,0 0 0,0 0 0,1 0 0,-1 0 0,0-1-1,0 1 1,1 0 0,-1 0 0,0 0 0,0 0 0,1 0 0,-1 0 0,0 0-1,0 0 1,1 0 0,-1 0 0,0 0 0,0 0 0,1 0 0,-1 0 0,0 0-1,1 0 1,-1 0 0,0 0 0,0 0 0,1 0 0,-1 0 0,0 1 0,0-1-1,0 0 1,1 0 0,-1 0 0,0 0 0,0 1 0,0-1 0,1 0 0,-1 0-1,0 0 1,0 1 0,0-1 0,0 0 0,0 0 0,1 1 0,-1-1 0,0 0 0,0 0-1,0 1 1,0-1 0,0 0 0,0 0 0,0 1 0,0-1 0,0 1 0,12 38 898,-9-29-633,-1 1 0,1-1-1,1 0 1,0-1 0,9 17 0,-11-24-467,-1 0-1,1 0 1,-1 0-1,1-1 1,0 1-1,-1 0 1,1-1-1,0 1 1,0-1-1,0 0 1,0 0-1,1 0 1,-1 0-1,0 0 1,0 0-1,1-1 1,-1 1-1,0-1 1,1 1-1,-1-1 1,1 0-1,-1 0 1,0 0-1,1 0 1,-1 0-1,1-1 1,-1 1-1,0-1 0,1 1 1,3-3-1,11-6-5721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12.34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22 26 3185,'0'0'11349,"-3"22"-10660,-6 71-194,9-87-434,0-1 0,0 1-1,0 0 1,1 0 0,0-1 0,0 1-1,1 0 1,-1-1 0,1 1 0,0-1 0,5 9-1,4 11 109,-2 30 4,-9-47-207,1-1 1,-1 1-1,2-1 1,-1 1-1,1-1 1,0 0-1,1 0 1,4 11 0,-7-18-42,1 0 1,-1 0-149,0 1 148,0-1 1,0 0 0,0 0-1,0 0 1,0 0 0,1 0-1,-1 0 1,0 0-1,0 0 1,0 0 0,0 0-1,0 0 1,0 0 0,0 0-1,1 0 1,-1 0 0,0 0-1,0 0 1,0 0 0,0 0-1,0 0 1,0 0-1,1 0 1,-1 0 0,0 0-1,0 0 1,0 0 0,0 0-1,0 0 1,0 0 0,0-1-1,0 1 1,1 0-149,-1 0 148,0 0 1,0 0 0,0 0-1,0 0 1,0 0 0,0-1-1,0 1 1,0 0-1,0 0 1,0 0 0,0 0-1,0 0 1,0 0 0,0-1-1,0 1 1,0 0 0,0 0-1,0 0 1,0 0 0,0 0-1,0 0 1,0 0-1,0-1 1,0 1 0,0 0-1,0 0 1,0 0 0,0 0-1,2-20-2332,-1-24-3,-3-67 420,-6 2 4108,7 40 2893,1 68-4964,1 0 0,-1 0 1,1 0-1,0 0 0,0 0 1,-1 0-1,1 0 0,0 0 1,0 0-1,0 1 1,0-1-1,0 0 0,0 1 1,0-1-1,0 1 0,0-1 1,0 1-1,0 0 0,0-1 1,0 1-1,1 0 0,-1 0 1,0 0-1,0 0 0,0 0 1,2 0-1,34-2 330,-36 2-326,1-1-21,0 1 1,0 0-1,0 0 1,0 0 0,0 1-1,0-1 1,-1 0 0,1 1-1,0-1 1,0 1 0,0 0-1,-1-1 1,1 1 0,0 0-1,-1 0 1,4 2 0,-5-2 6,1 1 0,0-1 0,-1 0 0,1 0 1,-1 1-1,0-1 0,1 0 0,-1 1 0,0-1 0,0 1 1,0-1-1,0 0 0,0 1 0,0-1 0,0 1 1,-1-1-1,1 0 0,0 1 0,-1-1 0,1 0 1,-1 1-1,1-1 0,-2 1 0,0 3 38,-1 0 0,0 0 0,0 0-1,-1-1 1,1 0 0,-1 0 0,0 0 0,0 0 0,-8 5-1,-48 31-259,41-29-297,-3-1-903,6-8-4516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15.31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24 7074,'0'0'8181,"0"8"-7463,0-6-693,0 9 96,0-1 0,1 0 0,0 0 0,3 11 0,-3-19-102,-1 0-1,0 0 1,1 0 0,0 0-1,-1 0 1,1 0 0,0 0-1,0 0 1,0 0 0,0 0-1,1-1 1,-1 1 0,0 0 0,1-1-1,-1 1 1,1-1 0,-1 1-1,1-1 1,0 0 0,0 0-1,-1 0 1,1 0 0,0 0-1,0 0 1,0 0 0,0-1 0,0 1-1,0-1 1,5 1 0,-4-1-150,1 0 1,0 0 0,-1 0 0,1 0 0,0 0 0,-1-1-1,1 0 1,-1 0 0,1 0 0,-1 0 0,1 0-1,-1-1 1,1 0 0,-1 0 0,0 1 0,0-2-1,0 1 1,0 0 0,-1-1 0,1 1 0,0-1 0,-1 0-1,0 0 1,0 0 0,0 0 0,0 0 0,0 0-1,2-5 1,-1-1-736,1 0-1,-1 0 1,0 0 0,2-15-1,-1-1 7645,-7 58-5713,2-24-973,0-1 1,0 1 0,1-1 0,1 13-1,0-20-88,-1 0-1,0 0 1,1 0-1,-1 0 1,1 0-1,-1 0 1,1 0-1,-1 0 1,1 0-1,0-1 1,-1 1-1,1 0 1,0 0-1,0 0 1,-1-1-1,1 1 1,0-1-1,0 1 1,0 0 0,0-1-1,1 1 1,30 6-67,-24-6-175,0-1 0,0-1 0,0 1 0,0-1-1,0-1 1,10-2 0,-5-2-952,0-1 1,-1-1-1,0 0 1,14-11-1,3-4-3891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15.67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35 1 8186,'0'0'7927,"-6"7"-7411,2 0-425,0 0 0,1 1 0,-1-1 0,1 1 0,1-1 0,0 1 0,0 0 0,0 0 0,1 0 0,0 0 0,0 0 0,1 0 0,1 0 0,1 15 1,1 2-5,1 0 0,1-1 0,1 1 0,1-1 0,1 0 0,1-1 0,1 0 0,2 0 0,17 26 0,-29-49-130,0 1 0,0-1 0,0 0-1,0 1 1,0-1 0,0 0 0,0 0-1,1 1 1,-1-1 0,0 0 0,0 0-1,0 1 1,0-1 0,1 0 0,-1 0-1,0 1 1,0-1 0,0 0 0,1 0 0,-1 0-1,0 0 1,0 1 0,1-1 0,-1 0-1,0 0 1,1 0 0,-1 0 0,0 0-1,0 0 1,1 0 0,-1 0 0,0 0-1,1 0 1,-1 0 0,0 0 0,1 0-1,-1 0 1,0 0 0,0 0 0,1 0-1,-1 0 1,0 0 0,1 0 0,-1 0-1,0-1 1,0 1 0,1 0 0,-1 0-1,0 0 1,0 0 0,0-1 0,1 1-1,-1 0 1,0-1 0,5-16-3018,-4-9-2971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17.46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57 7642,'0'0'8788,"11"-6"-8014,6-3-527,1 2 1,0-1 0,0 2 0,1 0-1,0 2 1,0 0 0,26-2-1,-44 6-483,-13 0-7085,-4 0 1854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18.43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52 4 2777,'0'0'5494,"-7"-1"-4707,-31-1 843,37 13 1090,1-6-884,1-10-1139,-2 6-684,1-1 0,0 0 0,0 0 0,0 0 0,0 0 0,0 0 0,0 0 0,0 0 0,0 0 0,-1 0 0,1 0 0,0 0 0,0 0 0,0 0 0,0 0 0,0 0 0,0 0 0,0 0 0,0 0 0,-1 0 0,1-1 0,0 1 0,0 0 0,0 0 0,0 0 0,0 0 0,0 0 0,-3 14-1767,3 0-2515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19.19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12 15 8106,'0'0'7569,"-11"0"-7457,27 0-48,7 0 32,-6 0-168,5 0 72,-5 0-1064,6 0-872,-1-3-1225,-10-9-4817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25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5857,'0'0'11253,"-1"9"-10573,-4 321 2846,6-291-3369,2 21-81,4-1 0,1-1 0,28 96 0,-35-148-173,6 13-46,-7-19 83,0 1-1,1-1 1,-1 1-1,1-1 1,-1 0-1,0 1 1,1-1-1,-1 1 0,1-1 1,-1 0-1,1 1 1,-1-1-1,1 0 1,-1 0-1,1 0 1,-1 1-1,1-1 1,-1 0-1,1 0 1,-1 0-1,1 0 1,0 0-1,-1 0 1,1 0-1,-1 0 1,1 0-1,-1 0 1,1 0-1,0 0 1,0-1 4,-1 1 1,1 0 0,-1 0 0,0-1 0,1 1-1,-1 0 1,0 0 0,1-1 0,-1 1 0,0 0 0,0-1-1,1 1 1,-1-1 0,0 1 0,0 0 0,0-1-1,0 1 1,1-1 0,-1 1 0,0 0 0,0-1 0,0 1-1,0-1 1,0 1 0,0-1 0,0 1 0,0 0-1,0-1 1,8-98-8621,-7 47 1519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19.59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4913,'0'0'10786,"0"71"-10033,0-49-609,0-2 144,6-3-96,-1-3-184,-5-8-16,6-1-32,0-5-3049,-1-8 64,1-6-2424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19.95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0 9154,'0'0'4657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20.30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108 46 9482,'0'0'7962,"-1"-5"-7439,0 4-487,1 0 0,-1-1 0,1 1 1,-1 0-1,0 0 0,1-1 1,-1 1-1,0 0 0,0 0 0,0 0 1,0 0-1,0 0 0,0 0 1,0 0-1,0 0 0,0 0 1,0 1-1,-1-1 0,1 0 0,0 1 1,-1-1-1,1 1 0,0-1 1,-1 1-1,1 0 0,0 0 0,-1-1 1,1 1-1,-1 0 0,1 0 1,-1 0-1,1 1 0,0-1 0,-1 0 1,1 0-1,0 1 0,-1-1 1,1 1-1,0-1 0,-1 1 1,-1 1-1,-1 1 2,0 0 0,1-1 0,-1 2 0,1-1 1,-1 0-1,1 1 0,0 0 0,1-1 0,-1 1 0,1 0 0,-1 1 1,1-1-1,0 0 0,1 0 0,-1 1 0,0 4 0,-1 1-15,1-1-1,0 0 1,1 1-1,0-1 0,1 1 1,1 18-1,-1-26-27,1 0-1,0 0 1,0 0-1,-1-1 0,1 1 1,1 0-1,-1-1 1,0 1-1,0-1 0,1 1 1,-1-1-1,0 0 1,1 0-1,0 1 0,-1-1 1,1 0-1,0 0 1,-1-1-1,1 1 0,0 0 1,0 0-1,0-1 1,-1 1-1,1-1 0,0 0 1,0 1-1,4-1 1,0 0-73,0 1 0,0-1 1,0 0-1,0 0 0,-1-1 0,1 0 1,0 0-1,9-3 0,-11 2-82,0 0-1,0-1 1,0 1-1,-1-1 1,1 0-1,0 0 0,-1 0 1,0 0-1,0-1 1,0 0-1,0 1 1,-1-1-1,1 0 1,-1 0-1,2-5 1,4-9-1516,-1-1 0,5-23 0,-7 24-267,11-30-4005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20.65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40 0 5049,'0'0'12139,"-6"30"-11470,-21 97-217,25-112-342,0 0 0,0 0 0,2 0 0,0 1 0,0-1 0,1 0 0,7 29 0,-1-8-30,22 82 203,-7-34-359,-21-80-14,0-1 0,0 1-1,0-1 1,1 0 0,-1 1-1,1-1 1,-1 0 0,1 0-1,3 4 1,-3-6-361,-1 1-1,0-1 1,1 0 0,-1 0-1,1 0 1,-1 0 0,1 0-1,0 0 1,-1 0-1,1 0 1,0 0 0,2 0-1,7 0-4883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21.01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96 1 6913,'0'0'9635,"-6"-1"-9049,2 2-541,0-1-1,0 1 1,0 0-1,0 0 1,0 0-1,0 0 1,0 1-1,0 0 1,0 0-1,1 0 1,-1 0-1,1 0 1,-1 1-1,1 0 1,0-1-1,0 1 1,0 0 0,1 1-1,-1-1 1,1 0-1,-1 1 1,1-1-1,0 1 1,0 0-1,1 0 1,-1 0-1,1 0 1,0 0-1,0 0 1,0 0-1,0 6 1,1-8-45,0 0 1,0 0 0,1 0 0,-1 0 0,0 0 0,1-1-1,0 1 1,-1 0 0,1 0 0,0 0 0,0 0-1,0-1 1,0 1 0,0 0 0,0-1 0,0 1-1,1-1 1,-1 0 0,0 1 0,4 1 0,1 1-62,1 0 0,0-1 0,0 1 0,9 2 0,-11-5 11,0 1 1,0-1-1,-1 1 0,1 1 0,-1-1 0,1 1 0,-1-1 0,0 1 0,0 0 0,5 6 0,-8-8 41,0 0-1,0 0 1,0 0-1,0 0 1,-1 0-1,1 0 1,-1 0-1,1 0 0,0 0 1,-1 0-1,0 0 1,1 1-1,-1-1 1,0 0-1,0 0 1,1 0-1,-1 1 0,0-1 1,0 0-1,0 0 1,-1 1-1,1-1 1,0 0-1,0 0 0,-1 0 1,0 2-1,0-1 107,0-1-1,-1 1 0,1-1 1,-1 0-1,1 1 0,-1-1 1,0 0-1,1 0 0,-1 0 0,0 0 1,0 0-1,0-1 0,0 1 1,-3 0-1,-36 5-1225,9-5-6850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23.03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7 4185,'0'0'6948,"3"2"-6029,8 4-364,-1-2-1,1 1 1,-1-2 0,1 1 0,1-1 0,-1-1-1,0 0 1,18 0 0,37 9 81,-48-8-483,0-1 1,0-1-1,-1-1 0,22-1 0,2-1 91,67-3 232,-107 4-561,-1 1 0,1 0 0,-1-1 0,1 1 0,-1-1 0,1 1 0,-1-1 0,1 1 0,-1-1 0,0 0 0,1 1-1,-1-1 1,0 1 0,0-1 0,1 0 0,-1 1 0,0-1 0,0 0 0,0 1 0,0-1 0,0 0 0,0 1 0,0-1 0,0 0 0,0 1 0,0-2 0,-3-20-6737,-6 13 198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23.50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5 0 4697,'-4'7'15252,"4"-2"-15797,3 0 601,0 0 0,0 0 0,1 0-1,0 0 1,0-1 0,0 0 0,0 1 0,10 6 0,4 4 57,-12-8-77,0 0-1,0 0 0,0 0 1,-1 0-1,1 1 0,-2 0 1,1 0-1,-2 0 0,1 1 1,-1 0-1,3 9 0,-5-13-45,0 1 0,-1-1-1,0 0 1,1 0 0,-2 1-1,1-1 1,-1 0-1,0 0 1,0 0 0,0 0-1,0 1 1,-1-2 0,0 1-1,0 0 1,-1 0 0,1-1-1,-1 1 1,0-1-1,0 0 1,0 1 0,-5 3-1,-50 46-2477,39-38-2805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27.96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6 0 4353,'-3'1'12614,"1"10"-12163,1 121 1048,1 33-1223,1-54-8828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28.32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 5841,'0'0'9698,"107"0"-8946,-73 2-327,-6 1-377,-5 0-48,10-3-1177,-5 0-1815,-5 0-3250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28.68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90 1 9914,'0'0'6858,"-79"163"-7787,74-129-2255,-1-12-5202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02.4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3385,'0'0'16280,"0"14"-16022,-1 69 769,2 102-140,11-130 311,-3-31-4433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26.3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49 9418,'0'0'5761,"28"-7"-4806,3 0-633,5-2 154,1 1 1,70-4-1,344 7 1817,-368 13-2244,87 19 0,0 1-42,206-3-54,3-26 30,-150-1 20,454 28 27,-145-15-235,-346-28-446,-126 14 338,-35 4 585,-30-1-263,-1 1 0,1-1 0,-1 1 0,1-1 0,-1 1-1,1 0 1,-1-1 0,0 1 0,1 0 0,-1-1 0,0 1 0,1 0 0,-1 0 0,0-1 0,0 1 0,0 0 0,0 0 0,0-1 0,0 1 0,0 0 0,0 0 0,0 1-1,0 26 430,-1-21-286,0 82 512,-1-30-406,3 0 0,11 81 1,4-17 43,2 241 0,-18-242-228,0-122-120,0 1 0,0-1-1,-1 0 1,1 1 0,0-1-1,0 0 1,0 1 0,-1-1-1,1 0 1,0 1-1,0-1 1,-1 0 0,1 1-1,0-1 1,0 0 0,-1 1-1,1-1 1,0 0 0,-1 0-1,1 0 1,-1 1 0,1-1-1,0 0 1,-1 0-1,1 0 1,-1 0 0,1 0-1,0 0 1,-1 0 0,1 0-1,-1 0 1,1 0 0,0 0-1,-1 0 1,0 0-1,-11-3-5823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42.2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 29 3273,'0'0'9975,"-3"-5"-8585,-8-14-157,8 15 953,-3 62-1258,6-7-804,-2-9-2,2 1 1,2 0 0,2-1-1,2 1 1,12 44-1,-11-60-167,7 17-366,-11-39-1161,-7-23-7193,-10-5 594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42.6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26 7866,'0'0'5265,"119"-23"-5505,-80 20-1865,-11 3-3400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43.0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0 149 4961,'0'0'8254,"22"-8"-8071,68-30-162,-86 37-10,0-1 0,0 0 0,0 0 0,0 0 0,0-1 0,-1 1 0,1-1 0,-1 0 0,1 0 0,-1 0 0,0 0 0,0-1 1,-1 1-1,1-1 0,-1 0 0,0 0 0,0 0 0,0 0 0,0 0 0,-1 0 0,1 0 0,-1-1 0,0 1 0,0 0 0,-1-1 0,0 1 0,0-8 0,0 12 106,-1 0 0,0-1 1,0 1-1,0 0 0,0 0 0,0 0 0,0 0 0,0 0 0,0 0 0,0 1 0,0-1 1,0 0-1,0 0 0,0 1 0,-1 0 0,-1 1-49,1 1 0,0-1 0,1 1 0,-1-1 0,0 1 1,1 0-1,0 0 0,-1 0 0,1 0 0,0 0 0,1 0 0,-1 0 0,0 0 0,1 6 0,-3 50 436,3-53-417,-1 33 133,2 0-1,2 0 1,2 0-1,15 66 1,-17-96-199,5 14 23,-2 1 1,0 0 0,-2 0-1,3 38 1,-7-62-45,0 1 0,-1-1 0,1 0 0,0 1-1,-1-1 1,1 1 0,0-1 0,-1 0 0,1 1 0,0-1 0,-1 0 0,1 1 0,-1-1-1,1 0 1,0 0 0,-1 1 0,1-1 0,-1 0 0,1 0 0,-1 0 0,1 0 0,-1 0-1,1 1 1,-1-1 0,1 0 0,-1 0 0,1 0 0,-1 0 0,0-1 0,-18 1-5,17 0 5,-1 0-7,0 0 0,0-1 0,0 1 0,0-1-1,-1 1 1,1-1 0,0 0 0,0 0 0,1-1 0,-1 1 0,0 0 0,0-1 0,1 0-1,-1 0 1,-3-2 0,5 2 2,0 1-1,-1-1 1,1 1-1,0-1 1,0 0-1,0 1 1,0-1-1,0 0 1,0 0-1,1 0 0,-1 0 1,1 0-1,-1 0 1,1 0-1,0 0 1,-1 0-1,1 0 1,0 0-1,0 0 1,1 0-1,-1 0 1,0 0-1,1 0 1,-1 0-1,2-3 1,2-1-88,-1 1-1,1 0 1,0 0 0,0 0 0,1 0 0,0 1 0,0 0 0,0 0 0,0 0 0,9-5 0,12-10-1139,38-34-5898,-39 32-895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43.3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43 9434,'0'0'8010,"6"-23"-10563,5 15-2088,-5-3-5145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43.7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170 57 6145,'0'0'7277,"-4"-9"-5574,-14-27-342,17 35-1286,0 0-1,0 0 1,-1 0 0,1 0-1,0 0 1,-1 0 0,1 0-1,-1 1 1,1-1-1,-1 0 1,0 1 0,1 0-1,-1-1 1,0 1 0,1 0-1,-1 0 1,0 0 0,-2 0-1,-27 4 635,26-1-644,0-1-1,0 1 1,0 0 0,1 0-1,0 0 1,-1 0-1,1 1 1,0 0-1,1-1 1,-1 2-1,1-1 1,0 0 0,0 1-1,0-1 1,0 1-1,1 0 1,0 0-1,0 0 1,-2 7-1,1-2-44,0 0 0,1 0 0,0 0 0,1 0 0,0 0 0,0 1-1,1-1 1,1 0 0,1 14 0,-1-21-34,0 0 1,0 0-1,1 0 1,-1 0-1,1 0 1,-1 0-1,1-1 1,0 1-1,0 0 1,0-1-1,1 1 1,-1-1-1,0 0 1,1 0-1,0 0 1,-1 0-1,1-1 1,0 1-1,0 0 1,0-1-1,0 0 1,0 0-1,0 0 1,1 0-1,-1-1 1,0 1-1,0-1 1,1 0-1,-1 1 1,4-2-1,-2 1-172,0 0-1,1 0 1,-1 0 0,0-1-1,0 0 1,0 0 0,0 0-1,0-1 1,0 0 0,0 0-1,0 0 1,0 0 0,-1-1-1,0 0 1,1 0-1,-1 0 1,0-1 0,4-4-1,-4 2 118,0 0-1,-1 0 0,0 0 0,-1-1 0,1 1 0,-1-1 0,-1 0 0,1 1 0,-1-1 0,0 0 0,-1 0 0,1 0 0,-2-10 1,0 16 170,0 1 1,0-1 0,0 1 0,0-1 0,0 1-1,0-1 1,0 1 0,0 0 0,0-1 0,0 1 0,0 0-1,0 0 1,0 0 0,0 0 0,0 0 0,0 0-1,0 0 1,0 0 0,0 1 0,0-1 0,0 0 0,0 0-1,0 1 1,0-1 0,-1 1 0,0 2-38,1-1 0,-1 0 0,1 0 0,0 1 0,0-1 0,0 1 0,0-1 0,0 1 0,0-1 0,1 1 0,0-1 0,-1 6 0,1 39 250,0-29-100,1-4-178,1 1 0,0-1 0,1 0-1,0 0 1,7 16 0,8 40 64,-18-67-103,1-1 0,-1 1 0,0-1 0,0 1 0,0 0 0,0-1 0,0 1 0,0 0 1,-1-1-1,1 1 0,-1-1 0,0 1 0,0-1 0,0 1 0,-1 1 0,1-2-66,-1-1 0,1 1-1,0-1 1,-1 0 0,1 0-1,0 0 1,-1 0 0,0 0 0,1 0-1,-1 0 1,1 0 0,-1-1-1,0 1 1,0-1 0,1 1 0,-1-1-1,0 0 1,0 1 0,0-1-1,1 0 1,-3 0 0,3-1-39,1 1 0,0 0 0,-1 0 0,1 0 0,-1 0-1,1 0 1,0-1 0,-1 1 0,1 0 0,0 0 0,-1-1 0,1 1 0,0 0 0,-1 0 0,1-1 0,0 1 0,0 0 0,-1-1 0,1 1 0,0 0 0,0-1 0,0 1 0,-1-1-1,1 1 1,0 0 0,0-1 0,0 1 0,0-1 0,0 1 0,0 0 0,0-1 0,0 1 0,0-1 0,0 1 0,0 0 0,0-1 0,0 1 0,0-1 0,0 1 0,1-1-1,-1-3-1096,0-18-4082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44.1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149 31 3809,'0'0'13300,"-10"-6"-12580,-34-16-260,43 22-437,-1-1 0,1 1 0,-1-1 0,1 1 0,-1-1 0,1 1-1,-1 0 1,1 0 0,-1 0 0,1 0 0,-1 0 0,1 0 0,-1 1 0,1-1-1,-1 0 1,1 1 0,-1-1 0,1 1 0,0-1 0,-1 1 0,1 0 0,-3 1-1,-18 25 389,15-18-309,3-3-70,1 0-1,-1 1 1,1-1-1,0 1 1,0 0 0,1 0-1,0 0 1,0 0-1,1 0 1,0 0-1,0 0 1,0 1-1,1-1 1,0 0 0,1 0-1,0 1 1,2 10-1,-2-17-41,-1 0 0,1 1 0,0-1 0,0 0 0,-1 1 0,1-1 0,0 0-1,0 0 1,1 0 0,-1 0 0,0 0 0,0 0 0,0 0 0,1 0 0,-1 0 0,0 0-1,1-1 1,-1 1 0,1-1 0,-1 1 0,1-1 0,-1 1 0,4-1 0,39 2-565,-32-3 277,-9 1 186,0 0-1,0 0 0,0 0 1,0-1-1,0 1 0,0-1 1,-1 0-1,1 0 0,0 0 1,-1 0-1,1-1 0,0 1 1,-1-1-1,0 0 0,1 1 0,-1-1 1,0 0-1,0 0 0,0 0 1,0-1-1,0 1 0,0 0 1,2-6-1,-3 6 246,0-1 0,0 0 0,0 1 0,0-1 0,-1 0 0,1 0 0,-1 0 0,1-4 0,-1 103 1016,0-94-1162,0-1 1,0 0-1,0 0 1,0 0 0,0 0-1,0 0 1,1 0 0,-1 0-1,0 0 1,1 0-1,-1 0 1,1 0 0,-1 0-1,1 0 1,0 0 0,-1 0-1,1-1 1,0 1-1,0 0 1,-1 0 0,1-1-1,0 1 1,0 0-1,0-1 1,0 1 0,0-1-1,0 1 1,0-1 0,0 1-1,0-1 1,0 0-1,0 0 1,0 1 0,0-1-1,0 0 1,0 0 0,0 0-1,0 0 1,0 0-1,2-1 1,2 1-238,-1-1 0,1 0 0,-1 0 0,1 0-1,-1-1 1,0 1 0,1-1 0,-1 0 0,5-3 0,23-24-3754,-3-4-1813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44.4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4401,'0'0'12243,"0"21"-10799,1 139 292,1-119-1571,2-1 0,1 0 0,2 0 0,24 75-1,-28-106 265,4 7-3261,-5-29-3908,-2-5 548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44.8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71 9330,'0'0'8250,"85"-42"-8250,-29 31-904,-11 2-1617,-6 1-3016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45.2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5369,'0'0'10658,"2"29"-9751,6 96-252,2 11 341,-2 0-485,-8-135-514,0 0-1,0 0 1,0-1-1,0 1 1,0 0-1,0 0 1,0-1-1,0 1 1,0 0-1,1 0 1,-1-1 0,0 1-1,0 0 1,0-1-1,1 1 1,-1 0-1,1-1 1,-1 1-1,0 0 1,1-1-1,-1 1 1,1-1-1,-1 1 1,1-1 0,-1 1-1,1-1 1,0 1-1,-1-1 1,1 1-1,0-1 1,-1 0-1,1 0 1,0 1-1,-1-1 1,1 0-1,0 0 1,0 0 0,-1 1-1,1-1 1,0 0-1,0 0 1,-1 0-1,1 0 1,0-1-1,0 1 1,-1 0-1,1 0 1,0 0-1,-1-1 1,1 1-1,0 0 1,0-1 0,-1 1-1,1 0 1,-1-1-1,2 0 1,3-7-231,0 0-1,-1 0 1,0-1 0,5-15 0,2-2-429,-3 1 339,-7 21 293,0-1 0,1 1 1,-1-1-1,1 1 0,0 0 0,0 0 0,3-4 0,-5 8 47,0-1-1,0 1 1,0 0 0,0-1-1,1 1 1,-1 0-1,0-1 1,0 1 0,0 0-1,1 0 1,-1-1-1,0 1 1,1 0-1,-1 0 1,0 0 0,1-1-1,-1 1 1,0 0-1,1 0 1,-1 0 0,0 0-1,1 0 1,-1 0-1,0 0 1,1-1 0,-1 1-1,0 0 1,1 0-1,-1 0 1,1 1-1,-1-1 1,0 0 0,1 0-1,-1 0 1,0 0-1,1 0 1,-1 0 0,0 0-1,1 1 1,-1-1-1,0 0 1,1 0 0,-1 0-1,0 1 1,0-1-1,1 0 1,-1 0-1,0 1 1,0-1 0,1 0-1,-1 1 1,7 17 571,2 34 198,-6-35-674,0 0-1,0-1 1,2 1 0,0-1 0,13 29-1,-17-44-159,0 1 0,0-1 0,0 0 0,0 0 0,0 0-1,0 1 1,0-1 0,0 0 0,1-1 0,-1 1-1,0 0 1,1 0 0,-1 0 0,1-1 0,-1 1-1,1-1 1,-1 1 0,1-1 0,-1 0 0,1 1 0,-1-1-1,1 0 1,0 0 0,-1 0 0,1 0 0,-1 0-1,1-1 1,0 1 0,-1 0 0,3-2 0,0 1-355,0 0 0,0-1 0,0 0 0,0 1 1,0-2-1,-1 1 0,1 0 0,-1-1 0,1 1 1,2-4-1,32-38-1830,-13 12 3522,10-4 1863,-31 32-3069,1 1-1,-1-1 1,0 1 0,0-1 0,-1 0 0,1-1 0,-1 1-1,0-1 1,0 1 0,0-1 0,-1 0 0,1 0-1,-1 0 1,-1 0 0,1-1 0,-1 1 0,0 0 0,1-7-1,-2 11-54,0 0 0,1 0 0,-1-1 0,0 1 0,0 0 0,-1 0 0,1 0 0,0 0 0,0-1 0,0 1 0,-1 0 0,1 0 0,-1 0 0,1 0 0,-1 0 0,1 0 0,-1 0 0,1 0 0,-1 0 0,0 0 0,-1-1 0,0 1 38,-1 0 0,1 1 0,0-1 1,-1 1-1,1-1 0,-1 1 0,1 0 1,-1 0-1,-3 0 0,2 1-9,-1-1 11,0 0 1,0 0 0,0 1-1,1 0 1,-1 0-1,0 0 1,1 0-1,-1 1 1,1 0-1,-1 0 1,1 0 0,0 1-1,0-1 1,0 1-1,0 0 1,0 0-1,1 1 1,-1-1-1,1 1 1,0-1 0,0 1-1,0 0 1,1 0-1,-1 0 1,1 1-1,0-1 1,0 1-1,-2 8 1,2-7-41,0 1 1,0-1-1,1 1 0,0-1 1,0 1-1,1 0 0,-1-1 0,2 1 1,-1 0-1,1-1 0,2 12 1,-2-15-27,0 0 0,0 0 1,0 0-1,0 0 0,0 0 0,1 0 1,0 0-1,0-1 0,-1 1 1,2-1-1,-1 1 0,0-1 1,0 1-1,1-1 0,-1 0 0,1 0 1,0 0-1,-1-1 0,1 1 1,0-1-1,0 1 0,0-1 1,0 0-1,0 0 0,4 0 0,-1 1-152,0-1-1,0 0 1,0 0-1,0-1 1,0 1-1,1-2 1,-1 1-1,0 0 1,0-1-1,0 0 0,0-1 1,0 1-1,-1-1 1,1 0-1,0-1 1,-1 1-1,1-1 1,-1 0-1,0 0 0,0-1 1,7-6-1,15-23-4510,-8 2-2241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45.5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6241,'0'0'9076,"5"23"-8206,29 119 53,-20-109-612,-13-32-305,-1 0-1,0-1 0,1 1 1,-1-1-1,0 0 0,1 1 0,-1-1 1,1 1-1,-1-1 0,1 0 1,-1 1-1,1-1 0,-1 0 0,1 1 1,-1-1-1,1 0 0,-1 0 1,1 0-1,-1 0 0,1 1 1,1-1-1,-1-1-8,-1 1 0,1 0 1,0-1-1,0 1 0,-1-1 1,1 1-1,0-1 0,-1 1 0,1-1 1,0 1-1,-1-1 0,1 0 1,-1 0-1,1 1 0,-1-1 1,1 0-1,-1 0 0,1 1 0,-1-1 1,1-1-1,2-8-100,0 0-1,0 0 0,-1-1 1,0 1-1,-1-1 1,0-10-1,0 10 86,0 0 0,0-1 0,1 1 0,7-20 0,-9 30 37,0 0 1,0 1-1,0-1 0,0 0 0,1 1 0,-1-1 0,0 0 0,1 1 1,-1-1-1,0 0 0,1 1 0,-1-1 0,1 1 0,-1-1 1,1 0-1,-1 1 0,1 0 0,-1-1 0,1 1 0,0-1 0,-1 1 1,1 0-1,-1-1 0,1 1 0,0 0 0,0-1 0,-1 1 1,1 0-1,0 0 0,-1 0 0,1 0 0,0 0 0,0 0 1,-1 0-1,1 0 0,0 0 0,0 0 0,-1 0 0,1 0 0,0 1 1,-1-1-1,1 0 0,0 0 0,-1 1 0,1-1 0,0 1 1,-1-1-1,1 0 0,-1 1 0,1-1 0,-1 1 0,2 0 0,26 33 392,-24-28-430,-4-4-1,1-1 0,1 0 0,-1 0 0,0 1 0,0-1 0,0 0 0,1 0-1,-1 0 1,0-1 0,1 1 0,-1 0 0,1 0 0,-1-1 0,1 1 0,-1-1 0,1 1 0,1 0-1,19 0-3326,-19-1 2606,14 0-7009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3:28.3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15 888,'0'0'11619,"-2"-2"-10050,-10-10 3878,6 29-4520,3 28-667,2 63 1,2-48-135,11 59 83,-11-119-202,0 0 0,0 0 0,0 0 0,1 0 0,-1 0 1,0-1-1,0 1 0,0 0 0,0-1 0,0 1 0,0-1 0,0 1 0,0-1 0,2-1 1,2-1-13,1 0 1,-1 1 0,1-1 0,0 1-1,-1 0 1,1 1 0,0-1 0,1 1 0,7 0-1,61-1-80,-54 2 46,782 23-521,-52-9 474,-219-10 106,-428 4 34,24 1-13,2-12 9,150 7-11,-219 1-25,109 6 70,141-17-20,-310 6-48,31 0 63,25 0-9,-57 0 50,35-6 98,-34 5-227,1 1-1,-1-1 1,0 0 0,1 0 0,-1 1 0,0-1 0,0 0 0,0 0 0,0 0 0,0 0 0,0 0 0,0-1 0,0 1 0,-1 0 0,1 0 0,0-1 0,-1 1 0,1 0 0,-1-1 0,1 1 0,-1 0 0,0-1 0,1 1-1,-1-1 1,0 1 0,0-1 0,0 1 0,0 0 0,0-1 0,-1 1 0,1-1 0,0 1 0,-1-1 0,1 1 0,-1 0 0,0-2 0,1 2-146,-1 0 0,1 1-1,-1-1 1,1 0 0,-1 1 0,1-1 0,-1 0 0,1 1 0,-1-1-1,0 1 1,1-1 0,-1 1 0,0 0 0,0-1 0,1 1 0,-1 0-1,0-1 1,-1 1 0,-2-2-1601,-13-6-8089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50.6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 6513,'0'0'6989,"0"0"-6950,0 0 0,-1 0 1,1 1-1,0-1 0,0 0 1,0 0-1,0 0 0,0 0 1,0 1-1,-1-1 0,1 0 1,0 0-1,0 1 1,0-1-1,0 0 0,0 0 1,0 0-1,0 1 0,0-1 1,0 0-1,0 0 0,0 0 1,0 1-1,0-1 0,0 0 1,0 0-1,0 1 1,0-1-1,0 0 0,1 0 1,-1 0-1,0 1 0,0-1 1,0 0-1,0 0 0,0 0 1,0 0-1,1 1 0,-1-1 1,0 0-1,0 0 0,0 0 1,0 0-1,1 0 1,-1 1-1,0-1 0,0 0 1,1 0-1,14 5 311,0-1-1,0-1 1,0 0-1,1-1 1,15 0-1,83-3-17,-46-1-271,-54 2-127,-9 0 19,-1-1-1,1 1 1,0 0 0,-1 1 0,1-1 0,0 1-1,-1 0 1,8 2 0,-11-2-252,-18-2-6533,5-4 1455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4:51.0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9994,'0'0'5907,"17"4"-5490,54 15-227,-67-18-146,1 1 0,-1-1 1,-1 1-1,1 0 0,0 0 0,0 0 1,-1 1-1,1-1 0,-1 1 1,1 0-1,-1 0 0,0 0 1,-1 0-1,1 0 0,0 1 1,-1 0-1,0-1 0,0 1 1,0 0-1,0 0 0,0 0 1,-1 0-1,0 0 0,0 0 1,0 1-1,0 5 0,0 0 47,-1-1 1,-1 0-1,1 0 0,-1 0 0,-1 0 0,0 0 0,0 0 0,-1 0 0,0 0 1,-6 11-1,-9 12-19,-34 45 0,18-28-6999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5:13.66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0 224,'0'0'13355,"0"13"-10209,0 230-947,4-218-2345,-3-24 131,-1 0 0,0 0-1,1-1 1,-1 1-1,0 0 1,1 0-1,-1-1 1,1 1 0,-1 0-1,1-1 1,-1 1-1,1 0 1,0-1-1,-1 1 1,1-1 0,0 1-1,0-1 1,-1 1-1,1-1 1,0 0 0,0 1-1,-1-1 1,1 0-1,0 0 1,0 1-1,0-1 1,1 0 0,-2-1-98,1 1 1,-1-1-1,1 1 1,-1-1-1,1 0 1,-1 1 0,1-1-1,-1 0 1,0 0-1,1 1 1,-1-1-1,0 0 1,1 0 0,-1 1-1,0-1 1,0 0-1,0 0 1,0 0-1,0 0 1,0 1 0,0-1-1,0-1 1,0-29-2955,-1 23 1335,1-28-4645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5:14.00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96 180 10122,'-96'-177'2233,"96"174"-1129,17 3-3033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5:14.35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6361,'0'0'6419,"7"12"-5335,-2-3-873,1 1 0,-2 0 0,1 0 0,-1 0 0,-1 1-1,0 0 1,0-1 0,-1 1 0,1 20 0,-3-26-115,0 5 8,-1 0 0,2 0 1,0 0-1,0 0 0,0 0 0,2 0 0,2 10 0,-4-19-105,-1 0 0,0-1-1,0 1 1,1-1 0,-1 1-1,0 0 1,1-1 0,-1 1-1,1-1 1,-1 1 0,1-1-1,-1 1 1,1-1 0,-1 1-1,1-1 1,-1 1 0,1-1-1,0 0 1,-1 0 0,1 1-1,0-1 1,-1 0 0,1 0-1,0 1 1,-1-1-1,1 0 1,0 0 0,-1 0-1,1 0 1,0 0 0,-1 0-1,1 0 1,0 0 0,0-1-1,-1 1 1,1 0 0,0 0-1,-1 0 1,1-1 0,-1 1-1,1 0 1,0-1 0,2-1-55,-1 1 0,0-1 0,0 0 0,0 0 0,0 0 0,0 0 0,0 0 0,-1-1 0,2-2 0,28-67-1574,-25 56 1207,0 1 1,0 0 0,2 0 0,11-18 0,-18 31 467,0 1 0,0 0-1,0 0 1,0 0 0,0 0 0,0 0-1,0 0 1,0 0 0,1 0 0,-1 0 0,0 1-1,0-1 1,1 0 0,-1 1 0,1-1-1,-1 1 1,0 0 0,1-1 0,2 1 0,-3 0-2,0 0 0,0 0 0,0 0 0,0 1 0,0-1 0,0 0 0,0 1 0,-1-1 0,1 1 0,0-1 0,0 1 0,0-1 0,-1 1 0,1-1 0,0 1 0,-1 0 0,1-1 1,0 1-1,-1 0 0,1 0 0,-1-1 0,1 1 0,-1 0 0,1 0 0,-1 0 0,0 0 0,1 0 0,-1 0 0,0 1 0,7 52 1209,-7-43-1117,1 0 0,0 0 0,1 0 0,4 14 0,-6-24-216,1 0 0,-1 0 1,1 0-1,-1 0 0,1 0 0,-1 0 0,1-1 0,0 1 0,-1 0 0,1 0 0,0-1 0,-1 1 0,1 0 1,0-1-1,0 1 0,0-1 0,0 1 0,0-1 0,-1 1 0,1-1 0,0 0 0,0 1 0,0-1 0,0 0 1,0 0-1,0 0 0,0 0 0,0 0 0,0 0 0,0 0 0,0 0 0,2 0 0,9 0-3681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5:14.73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3633,'0'0'10410,"2"27"-9456,8 85-224,-6-80-238,15 56 0,-3-13-57,-11-36-471,1-6-1092,0 48 1,-6-117-8116,0 13 4199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5:15.07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62 3529,'0'0'10101,"12"-11"-9421,35-33-188,-46 43-480,0 0 0,0 1 1,0-1-1,0 1 0,-1-1 1,1 1-1,0-1 0,0 1 0,0 0 1,0-1-1,0 1 0,0 0 0,0 0 1,0 0-1,0 0 0,0-1 1,0 2-1,0-1 0,0 0 0,0 0 1,0 0-1,0 0 0,0 1 1,0-1-1,0 0 0,0 1 0,0-1 1,0 1-1,0-1 0,0 1 1,0-1-1,-1 1 0,1 0 0,0-1 1,0 1-1,-1 0 0,1 0 1,0 0-1,-1-1 0,1 1 0,-1 0 1,1 0-1,-1 0 0,1 0 0,-1 0 1,0 0-1,0 0 0,1 2 1,1 1 45,1 3 12,0 1 0,-1 0 0,0-1 0,0 1-1,-1 0 1,0 0 0,0 0 0,-1 0 0,0 0 0,0 0 0,-1 0 0,0 0 0,0 0-1,-1 0 1,0 0 0,0 0 0,-1-1 0,0 1 0,0-1 0,-1 0 0,-5 8 0,-1-7-416,5-12-1560,3-18-2256,2 19 3885,0-28-4407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5:15.43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0 341 6569,'137'-49'2145,"-107"39"-705,-30 10-1418,0 0-1,1 0 1,-1 0-1,0 0 1,0 0 0,0 0-1,0 0 1,0 0-1,0 0 1,0 0-1,0 0 1,0 0-1,0 0 1,1 0-1,-1 0 1,0 0 0,0 0-1,0 0 1,0 0-1,0 0 1,0 0-1,0 0 1,0 0-1,0 0 1,1 0-1,-1 0 1,0 0 0,0 0-1,0 0 1,0 0-1,0 0 1,0 0-1,0 0 1,0 0-1,0 0 1,0 0-1,0 1 1,1-1 0,-1 0-1,0 0 1,0 0-1,0 0 1,0 0-1,0 0 1,0 0-1,0 0 1,0 0 0,0 0-1,0 1 1,0-1-1,0 0 1,0 0-1,0 0 1,0 0-1,0 0 1,0 0-1,0 0 1,0 0 0,0 1-1,0-1 1,0 0-1,0 0 1,0 0-1,0 0 1,0 0-1,0 0 1,-1 0-1,1 4 865,12 51 3260,10 37-2550,-20-88-1573,0 1 0,0-1 0,0 1 1,1-1-1,0 0 0,0 0 1,0 0-1,0-1 0,1 1 1,-1-1-1,1 1 0,5 3 1,-7-6-41,-1 0 1,1 0 0,0 0 0,-1 0-1,1-1 1,0 1 0,-1 0 0,1-1-1,0 1 1,0-1 0,0 0 0,0 1 0,0-1-1,0 0 1,-1 0 0,1 0 0,0 0-1,0-1 1,0 1 0,0 0 0,0-1-1,-1 1 1,1-1 0,0 0 0,0 0-1,-1 0 1,1 0 0,0 0 0,-1 0 0,1 0-1,-1 0 1,1 0 0,-1-1 0,0 1-1,2-3 1,4-7-92,0 0-1,0-1 1,-1 0-1,-1-1 1,0 1-1,0-1 1,-2 0-1,1 0 1,-2 0-1,0 0 1,1-28 1648,-3 60-356,-1 5-895,1-13-157,-1 1-1,2 0 1,1 14-1,-1-25-140,-1 0 0,1 0 0,0 0 0,0 0-1,-1-1 1,1 1 0,0 0 0,0 0 0,0 0 0,0-1 0,0 1 0,0 0-1,0-1 1,0 1 0,0-1 0,0 1 0,1-1 0,-1 0 0,0 0 0,0 1-1,0-1 1,1 0 0,-1 0 0,0 0 0,0 0 0,2 0 0,1 0-87,1 0-1,0-1 1,-1 1 0,1-1 0,-1 1 0,8-3 0,-7 0-247,1-1 0,-1 1-1,0-1 1,0 0 0,0 0 0,0 0-1,-1-1 1,1 1 0,-1-1 0,4-8-1,3-3-1484,-1-1-1,10-21 0,-7 2-2444</inkml:trace>
  <inkml:trace contextRef="#ctx0" brushRef="#br0" timeOffset="1">558 1 672,'0'0'14574,"-5"12"-13426,0 3-881,0 0 0,1 1-1,1-1 1,1 1 0,0 0 0,1 0-1,1 28 1,6-6-190,1 0 0,1-1 0,26 68 0,-34-103 140,4 5-1871,-3-14-3990,-1-15-238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5:15.79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 7826,'0'0'8041,"124"20"-8673,-91-9-2344,-10 0-3578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5:18.33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1 212 5601,'0'0'1899,"26"-14"-2003,81-47-297,-103 59 359,0-1 0,0 1 1,-1-1-1,1 0 0,-1 0 1,0-1-1,0 1 0,0-1 0,0 1 1,0-1-1,2-6 0,-4 7 9,0-1 1,0 0-1,0 1 0,0-1 0,-1 1 0,0-1 0,1 0 0,-2-5 0,1 1 20,0 7 121,1-1 0,-1 0 0,0 0 0,0 0 0,0 0 0,-1 0 0,1 0 0,0 1 0,-1-1 0,1 0 0,-1 0 0,1 0 0,-1 1 0,0-1 0,0 0 0,0 1 0,0-1 0,0 1 0,0-1 0,0 1 0,-2-2 0,0 1 205,-1 1 1,0 0-1,1 0 0,-1 0 1,0 1-1,1-1 0,-1 1 1,0 0-1,-7 0 1,6 1-88,0-1 0,0 1 1,1 0-1,-1 0 1,0 0-1,1 1 1,-1-1-1,1 1 0,-1 0 1,1 1-1,0-1 1,0 1-1,0 0 1,0 0-1,0 0 0,1 0 1,-1 0-1,1 1 1,0 0-1,0 0 1,1 0-1,-1 0 0,1 0 1,-1 0-1,-1 6 1,0 1-54,0 0 0,0 0 0,1 0 0,1 0 0,0 0 0,0 1 0,1-1 0,1 1 0,1 19 0,-1-28-160,1 0-1,-1-1 1,1 1 0,0 0-1,0-1 1,0 1-1,0-1 1,0 1 0,1-1-1,-1 0 1,1 1 0,-1-1-1,1 0 1,0 0-1,0 0 1,0 0 0,0-1-1,0 1 1,0 0 0,1-1-1,-1 1 1,0-1-1,1 0 1,-1 0 0,1 0-1,-1 0 1,5 0 0,7 2-94,-1-1 0,1 0 1,0-1-1,17-1 1,-22 0-52,-2-1-254,0 1 1,0-1-1,0 0 1,-1-1-1,1 1 1,0-1-1,-1-1 1,13-5-1,25-18-4964,-40 23 4589,26-17-6749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5:36.4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5049,'0'0'8561,"21"2"-4083,-13 4-4130,-1 0 0,0 0 0,-1 1-1,12 13 1,5 7 96,346 311 144,18-19 78,-219-182-570,-15-7-63,-62-50 14,4-3 1,124 75 0,-149-106-2,-2 4 1,111 105 0,-93-77 27,33 14 55,-2-2 6,-73-50-84,-21-18 7,0-2-1,0 0 1,2-2 0,0 0 0,2-2-1,37 18 1,-57-31-47,16 3-80,-23-26-3226,0 2-2559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5:18.86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7698,'0'0'7249,"1"21"-6506,-1 4-503,0-9-91,0 1 0,1 0 0,1-1 0,1 1 0,7 27 0,-9-42-148,-1-1 1,0 0 0,1 0-1,-1 1 1,1-1 0,0 0-1,-1 0 1,1 0 0,0 0 0,0 1-1,-1-1 1,1 0 0,0 0-1,0-1 1,0 1 0,0 0-1,1 0 1,-1 0 0,0-1-1,0 1 1,2 0 0,-2-1-22,0 0 1,-1 0 0,1 0-1,0 0 1,0 0 0,-1 0-1,1 0 1,0-1-1,0 1 1,-1 0 0,1 0-1,0-1 1,0 1-1,-1 0 1,1-1 0,0 1-1,-1-1 1,1 1-1,-1-1 1,1 1 0,-1-1-1,1 0 1,-1 1-1,1-1 1,-1 0 0,1 1-1,-1-1 1,0 0-1,1 1 1,-1-1 0,0 0-1,0 0 1,0 1 0,1-3-1,12-71-2034,-3 9 1493,-5 59 1149,0 14-20,1 15 120,-2-3-303,-4-13-304,1-1 1,0 1 0,0-1-1,1 1 1,0-1-1,0 0 1,0 0-1,1 0 1,0 0-1,0 0 1,8 10-1,-10-15-107,0 0-1,0 0 1,1 0 0,-1-1-1,0 1 1,0 0 0,1-1-1,-1 1 1,0-1-1,1 0 1,-1 1 0,1-1-1,-1 0 1,1 0 0,-1 0-1,0 0 1,1 0-1,-1 0 1,1 0 0,-1-1-1,1 1 1,-1 0 0,0-1-1,1 1 1,-1-1-1,0 0 1,0 1 0,1-1-1,1-1 1,0 0-118,0-1 1,-1 1-1,1-1 1,0 1-1,-1-1 1,0 0-1,0 0 1,1 0-1,-2 0 1,3-4-1,1-2 99,-1-1 0,-1 0 1,0 1-1,0-1 0,-1-1 0,3-18 0,-5 28 853,0 30 1667,0-23-2349,-1-2-55,1 1-1,0-1 1,1 1 0,-1-1 0,1 0-1,0 1 1,1 4 0,-1-7-72,0-1-1,-1 0 1,1 0-1,0 0 1,0 0-1,0 1 1,0-1 0,0 0-1,1-1 1,-1 1-1,0 0 1,0 0-1,0 0 1,1-1 0,-1 1-1,0-1 1,1 1-1,-1-1 1,1 0 0,-1 1-1,0-1 1,1 0-1,-1 0 1,1 0-1,-1 0 1,3 0 0,1 0-436,0 0 0,0 0 1,0-1-1,0 1 0,0-1 1,0 0-1,0-1 1,5-1-1,19-16-5969,-12 6 259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5:19.28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29 0 5521,'0'0'10923,"-5"24"-10181,-2 7-525,2-10-44,1 0 1,1 0 0,1 1-1,0 32 1,1-11 38,3-1 0,1 0 1,9 44-1,-12-86-221,0 0 1,0 0-1,0 0 0,0 0 1,0 1-1,0-1 0,0 0 1,0 0-1,0 0 0,0 0 1,0 0-1,0 0 0,0 0 1,0 1-1,0-1 0,0 0 1,0 0-1,0 0 0,0 0 1,0 0-1,0 0 0,0 0 1,0 0-1,1 1 0,-1-1 1,0 0-1,0 0 0,0 0 1,0 0-1,0 0 0,0 0 1,0 0-1,0 0 0,0 0 1,1 0-1,-1 0 0,0 0 1,0 0-1,0 0 0,0 0 1,0 0-1,0 0 0,0 0 1,1 0-1,-1 0 0,0 0 1,0 0-1,0 0 0,0 0 1,0 0-1,0 0 0,0 0 1,1 0-1,-1 0 0,0 0 1,0 0-1,0 0 0,0 0 1,0 0-1,0 0 0,0 0 1,0-1-1,0 1 0,0 0 1,1 0-1,-1 0 1,7-13-338,12-34 18,-10 23 96,10-9 74,-18 31 150,0 1 0,1 0-1,-1 0 1,0 0 0,1 0 0,-1 0 0,1 0 0,-1 1 0,1-1 0,-1 0 0,1 1 0,-1-1 0,1 1 0,0-1 0,-1 1 0,1 0-1,0 0 1,2 0 0,-3 0 14,0 1 0,-1-1 0,1 0 0,0 1-1,0-1 1,-1 1 0,1 0 0,0-1 0,-1 1 0,1-1-1,-1 1 1,1 0 0,-1 0 0,1-1 0,-1 1 0,1 0-1,-1 0 1,0-1 0,1 1 0,-1 0 0,0 0 0,0 0-1,0 0 1,1 1 0,3 24 110,-4-25-112,1 11 87,0-1 0,0 1 1,-1-1-1,-1 1 0,-2 16 0,1-22-60,0-1-1,1 1 1,-2-1-1,1 0 0,-1 1 1,1-1-1,-1 0 1,-1-1-1,1 1 0,-1 0 1,0-1-1,-5 5 1,6-6-112,1-1 0,-1 0 0,0 1 0,0-1 1,1 0-1,-2 0 0,1-1 0,-5 3 0,7-4-16,1 0 0,-1 0 0,1 0 0,-1 0 0,1 1 0,0-1 0,-1-1 0,1 1 0,-1 0 0,1 0 0,-1 0 0,1 0 0,0 0 0,-1 0 0,1 0-1,0-1 1,-1 1 0,1 0 0,-1 0 0,1 0 0,0-1 0,-1 1 0,1 0 0,0-1 0,0 1 0,-1-1 0,-3-18-4169,4-8-1154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5:19.65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83 1616,'0'0'12904,"22"2"-12326,71 6-402,-91-7-169,1-1 0,-1 0 0,0 0 1,1 0-1,-1 0 0,0 0 0,1-1 0,-1 1 0,0-1 1,0 0-1,1 1 0,-1-1 0,0 0 0,0 0 0,0 0 1,0-1-1,0 1 0,0 0 0,0-1 0,-1 1 0,1-1 1,0 0-1,-1 0 0,1 1 0,-1-1 0,0 0 0,1 0 1,-1 0-1,0 0 0,0-1 0,-1 1 0,1 0 0,0 0 1,-1-1-1,1 1 0,-1 0 0,0-1 0,1 1 0,-1 0 1,-1-1-1,1 1 0,0 0 0,0-1 0,-1 1 0,1 0 1,-1 0-1,-1-3 0,2 4 38,-1-1 0,0 1 0,1 0 0,-1 0 0,0 0-1,0 0 1,0 0 0,0 0 0,0 0 0,0 0 0,0 1 0,0-1 0,0 0 0,0 1 0,0-1 0,0 0 0,-1 1-1,1-1 1,0 1 0,0 0 0,-1-1 0,1 1 0,0 0 0,-1 0 0,1 0 0,0 0 0,-1 0 0,1 0 0,0 0-1,0 0 1,-1 1 0,1-1 0,0 1 0,-3 0 0,1 0 37,0 0 1,0 0-1,0 0 0,-1 0 1,1 0-1,0 1 0,1 0 0,-1-1 1,0 1-1,0 0 0,1 0 1,-4 5-1,1 2 14,1 1 1,0 0-1,0 0 0,2 0 0,-1 0 1,1 0-1,0 1 0,1-1 1,1 1-1,-1-1 0,2 1 1,-1-1-1,4 16 0,-3-25-113,-1 0 1,1 1-1,0-1 0,-1 0 0,1 0 1,0 0-1,0 0 0,0 0 0,0 0 0,0 0 1,0 0-1,1 0 0,-1 0 0,0-1 1,0 1-1,1 0 0,-1-1 0,0 1 1,1-1-1,-1 1 0,0-1 0,1 0 0,-1 1 1,1-1-1,-1 0 0,0 0 0,1 0 1,-1 0-1,1-1 0,1 1 0,41-7-1266,-40 5 755,1 0 1,-1 0-1,1 0 0,-1-1 1,8-6-1,17-16-5429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5:20.05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83 284 8938,'0'0'9867,"-13"10"-9461,-40 32-66,51-39-332,0 0 1,0 0 0,0 0-1,1 0 1,-1 1 0,1-1-1,0 1 1,0-1 0,0 1-1,0-1 1,1 1-1,-1-1 1,1 1 0,0 0-1,0-1 1,0 1 0,1-1-1,1 7 1,-1 7 32,-1-16-38,0 0-1,0 0 1,0 0 0,0 0-1,0 0 1,0 0-1,0 0 1,0 0 0,0 0-1,1 0 1,-1 0-1,0 0 1,1 0 0,-1-1-1,1 1 1,-1 0-1,1 0 1,-1 0 0,1 0-1,0 0 1,-1-1-1,1 1 1,0 0-1,0-1 1,-1 1 0,3 0-1,0 0-30,0 0 0,-1-1 0,1 1 0,0-1 0,0 0 0,0 0 0,6-1-1,-5 1-16,-1 0 0,-1-1 1,0 1-1,1-1 0,-1 1 0,0-1 0,0 0 0,1 0 0,-1 0 1,0 0-1,0 0 0,0-1 0,0 1 0,0-1 0,0 1 1,-1-1-1,3-2 0,0-1-160,0 0 1,-1 0-1,0 0 1,0-1-1,0 1 1,2-8-1,1-4-846,-1 0 0,-1-1 0,3-26-1,-3 8 120,-1-1-1,-2 1 0,-2 0 1,-6-51-1,-11 35 4063,18 52-3051,0 0 0,0-1 1,0 1-1,-1 0 0,1 0 0,0-1 1,0 1-1,0 0 0,0 0 0,0-1 1,0 1-1,0 0 0,-1 0 0,1 0 1,0-1-1,0 1 0,0 0 0,-1 0 1,1 0-1,0 0 0,0-1 1,0 1-1,-1 0 0,1 0 0,0 0 1,0 0-1,-1 0 0,1 0 0,0 0 1,0 0-1,-1-1 0,1 1 0,0 0 1,0 0-1,-1 0 0,1 0 0,0 1 1,-1-1-1,1 0 0,0 0 0,-1 0 1,-5 14 2285,0 64-939,4 85 0,3-85-1186,-1-68-153,0 0 0,1 0 1,1 0-1,3 17 0,-4-24-206,0-1-1,0 1 1,0 0 0,0-1-1,1 1 1,-1-1-1,1 1 1,3 3-1,-4-5-214,1 0 0,-1 0 0,0 0 0,1 0 0,-1 0 0,0 0 0,1 0 0,-1-1 0,1 1 0,0-1 0,-1 1 0,1-1 0,-1 1 0,1-1-1,0 0 1,2 0 0,7 0-5612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5:23.24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46 138 11106,'0'0'5514,"16"-6"-5224,1 2-298,-8 3-54,0-1 1,-1-1 0,1 1 0,-1-1-1,0-1 1,1 0 0,-1 0-1,-1 0 1,12-10 0,-17 12 65,-1 0 0,0 0 1,1 0-1,-1 0 0,-1-1 0,1 1 1,0 0-1,0-1 0,-1 1 0,1-1 1,-1 1-1,0-1 0,0 1 0,0-1 1,0 1-1,0-1 0,-1 1 0,1 0 1,-1-1-1,1 1 0,-1-1 1,0 1-1,0 0 0,0 0 0,0-1 1,0 1-1,-1 0 0,1 0 0,-1 0 1,1 0-1,-1 0 0,0 1 0,1-1 1,-1 0-1,-4-1 0,2 2 62,0-1 0,0 2 0,-1-1 1,1 0-1,0 1 0,-1 0 0,1 0 0,-1 0 0,1 1 0,0-1 0,-1 1 0,1 0 0,0 0 0,0 1 1,0-1-1,0 1 0,0 0 0,0 0 0,0 0 0,0 1 0,1-1 0,-1 1 0,1 0 0,0 0 0,0 0 1,0 0-1,0 1 0,-4 6 0,2-2 73,0 1 1,0 0 0,1 1 0,0-1-1,0 1 1,1 0 0,0 0-1,1 0 1,0 0 0,1 0-1,0 14 1,1-22-136,0 0 1,0 1 0,0-1-1,0 0 1,1 0-1,-1 0 1,1 0-1,-1 0 1,1 0-1,0-1 1,0 1-1,0 0 1,0 0 0,0 0-1,0-1 1,0 1-1,0 0 1,1-1-1,-1 1 1,1-1-1,1 2 1,0-2-1,1 1 0,-1 0 0,0-1 0,1 0 0,-1 1 0,0-2 0,1 1 1,0 0-1,-1-1 0,1 1 0,4-1 0,2 0-355,-1-1 1,1 0-1,0 0 1,-1-1-1,1-1 1,-1 1-1,0-1 1,13-7-1,16-11-4542,-8 1-1954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45:23.71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100 343 11739,'0'0'6937,"-14"8"-6656,-44 31 143,55-36-402,0 0 0,1 0-1,-1 0 1,1 0-1,0 1 1,0-1-1,0 1 1,1-1 0,-1 1-1,1 0 1,0-1-1,0 1 1,0 0-1,1 0 1,-1 0-1,1 0 1,0 0 0,0 0-1,0-1 1,0 1-1,1 0 1,0 0-1,1 5 1,-1-8-26,-1 0 0,1-1 1,-1 1-1,1-1 0,-1 1 1,1 0-1,0-1 0,0 1 0,-1-1 1,1 0-1,0 1 0,0-1 1,-1 0-1,1 1 0,0-1 0,0 0 1,0 0-1,-1 0 0,1 1 1,0-1-1,0 0 0,0 0 0,0 0 1,-1 0-1,2-1 0,22-2-445,-20 2 326,-1 0-1,0-1 1,0 0-1,0 0 1,0 0-1,0 0 1,0 0-1,-1-1 1,1 1-1,0-1 1,-1 1-1,0-1 1,0 0-1,0 0 1,0 0-1,2-5 1,23-57-2810,-24 55 2499,4-11-336,-2 0 1,0 0-1,-2-1 1,2-30-1,-4-89 1070,-3 69 1848,1 56 918,1 16-3016,-1 0 0,1 0 0,0 0 0,0 0-1,-1-1 1497,1 1-1496,-1 0 0,1 0 0,0 0 0,0 0 0,0 0 0,0 0-1,0-1 1,-7 30 1853,2 21-1379,2-1 1,4 57 0,1-32-140,-1-46-342,2 0 1,1-1 0,1 0 0,11 33-1,4 23-1559,-19-66-2349,-1-14 1115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01.72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0 8106,'0'0'4795,"0"30"-3513,0 205 1204,0 19-1541,4-213-845,3-23-1438,-7-17 1178,0-1 1,0 0-1,1 1 0,-1-1 0,0 0 0,0 1 0,1-1 1,-1 0-1,0 0 0,0 1 0,1-1 0,-1 0 0,0 0 1,1 0-1,-1 0 0,0 1 0,1-1 0,-1 0 1,0 0-1,1 0 0,-1 0 0,1 0 0,-1 0 0,0 0 1,1 0-1,-1 0 0,0 0 0,1 0 0,-1 0 0,1 0 1,-1 0-1,0 0 0,1-1 0,0 1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02.06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29 8530,'0'0'5689,"67"-14"-5689,-27 5-760,-12 6-1097,6 0-2711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04.56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69 8066,'0'0'6208,"4"-3"-5579,7-4-343,0 1-1,1 0 1,-1 1-1,1 1 1,0-1 0,22-3-1,-9 3 134,0 2 1,44-1-1,-37-2-478,-21 0-6460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05.14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83 23 4809,'0'0'10009,"-6"-4"-9129,-22-13-416,28 17-444,-1 0 0,1-1 0,-1 1 0,0 0-1,1 0 1,-1 0 0,0 0 0,1 0 0,-1 0 0,0 0 0,1 0 0,-1 0-1,0 0 1,1 0 0,-1 0 0,0 0 0,1 1 0,-1-1 0,1 0 0,-1 0-1,0 1 1,1-1 0,-1 0 0,1 1 0,-1-1 0,1 1 0,-1-1-1,1 1 1,-1-1 0,1 1 0,0-1 0,-1 1 0,1-1 0,-1 2 0,-11 22 221,11-20-144,-3 6 31,1 0 1,1 0 0,0 0-1,0 1 1,1-1-1,0 1 1,1 0 0,0-1-1,1 1 1,3 18 0,-3-27-122,-1 0 0,1 0 0,0 0 0,0 0 0,0 0 0,0-1 0,0 1 1,0 0-1,0-1 0,1 1 0,-1-1 0,1 1 0,-1-1 0,1 0 0,-1 1 1,1-1-1,0 0 0,-1 0 0,1 0 0,0 0 0,0-1 0,0 1 0,0 0 0,3 0 1,4 0-20,0 1 1,1-2-1,-1 1 1,11-2-1,-4 1-171,-14 0 156,-1 0-1,1 0 1,-1-1-1,1 1 1,0 0-1,-1-1 1,1 1-1,-1-1 1,1 1 0,-1-1-1,0 0 1,1 1-1,-1-1 1,1 0-1,-1 0 1,0 0 0,0 0-1,0 0 1,0 0-1,0-1 1,0 1-1,0 0 1,0-1 0,0 1-1,0 0 1,-1-1-1,1 1 1,0-1-1,-1 1 1,1-1-1,-1-2 1,2-5-161,-1-1 0,0 1 1,-1 0-1,-1-14 0,0 7-237,1 13 355,0 1 0,0 0 0,0 0 0,-1 0 0,1-1 1,-1 1-1,1 0 0,-1 0 0,0 0 0,0 0 0,0 0 0,0 0 0,0 1 0,-1-1 0,1 0 0,0 0 0,-1 1 0,1-1 0,-1 1 0,0-1 0,-2-1 0,1 1-945,1 0-1,0 0 1,-1 0-1,1 0 1,0-1-1,0 1 0,-3-6 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5:37.1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 5193,'0'0'11305,"-2"29"-7192,6-20-3985,0-1 1,1 0-1,0 0 0,1 0 1,-1-1-1,1 1 0,10 7 0,8 12 116,36 57 104,-36-49-169,1-1 1,35 36 0,-60-70-168,0 0 1,0 1 0,0-1-1,0 0 1,1 1 0,-1-1-1,0 0 1,0 0 0,0 1 0,0-1-1,0 0 1,0 1 0,0-1-1,0 0 1,0 1 0,0-1 0,0 0-1,0 1 1,0-1 0,0 0-1,-1 1 1,1-1 0,0 0 0,0 1-1,0-1 1,0 0 0,0 1-1,-1-1 1,1 0 0,0 0-1,0 1 1,-1-1 0,1 0 0,0 0-1,0 0 1,-1 1 0,1-1-1,0 0 1,-1 0 0,1 0 0,0 0-1,-1 0 1,1 0 0,-1 1-1,-17 7 27,15-7-9,-7 3-74,-16 7-409,-1-1 0,-1-1 1,1-1-1,-40 6 1,40-13-3637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05.49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7330,'0'0'5513,"0"178"-4297,0-122-208,6 0-240,0-5-344,11-3 9,-6-3-345,0-12-80,0-2-8,1-8-144,-7-3-321,7-9-607,-7-11-960,6 0-609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05.97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72 1 10722,'0'0'5667,"-12"24"-5214,-37 81-221,47-101-202,1 0-1,-1 1 0,1-1 0,-1 1 0,1 0 1,1-1-1,-1 1 0,1 0 0,-1-1 1,2 9-1,-1-11-48,1 0 0,-1 0 1,1 0-1,0 0 0,-1 0 0,1 0 1,0 0-1,0 0 0,0-1 0,1 1 1,-1 0-1,0-1 0,1 1 0,-1-1 1,1 1-1,-1-1 0,3 1 1,2 2-607,0-2 1,1 1 0,0-1 0,0 0 0,0 0 0,0 0 0,0-1 0,0-1 0,8 1 0,-2 0-1823,5 5-1297,5 9 5734,-21-12-1548,1-1 0,0 1 0,0-1 0,0 0 0,1 0 0,-1-1 0,0 1 1,1-1-1,-1 1 0,5 0 0,0 0-186,1-1 1,0 0-1,0-1 1,0 1 0,0-2-1,-1 1 1,18-4-1,-22 2-238,0 1-1,0-1 0,-1 1 1,1-1-1,0 0 0,-1 0 1,1-1-1,-1 1 0,0-1 1,0 0-1,0 1 0,0-2 1,0 1-1,-1 0 0,1 0 1,-1-1-1,0 1 0,0-1 1,2-4-1,-2 1 70,0 0 0,-1 1-1,1-1 1,-1 0 0,0-7 0,-1 12-16,1 1 0,-1-1 0,0 1 0,0-1 1,0 1-1,0-1 0,0 1 0,0-1 0,0 1 1,0-1-1,-1 1 0,1 0 0,0-1 0,-1 1 0,0-1 1,1 1-1,-1 0 0,0-1 0,1 1 0,-1 0 1,0 0-1,0-1 0,0 1 0,0 0 0,0 0 0,0 0 1,-2-1-1,0 1-11,0 1 0,-1-1 0,1 1 0,0-1 1,0 1-1,-1 0 0,1 0 0,0 0 0,-1 0 0,1 1 0,0 0 0,0-1 1,0 1-1,0 0 0,0 1 0,-1-1 0,2 0 0,-1 1 0,0 0 1,0-1-1,0 1 0,1 0 0,-1 1 0,1-1 0,0 0 0,-4 5 0,3-1-6,0 0 0,0 1-1,0-1 1,1 1 0,0 0-1,0 0 1,0 0-1,1 0 1,0 0 0,1 0-1,0 11 1,0-16-75,0 1 0,1-1 1,-1 0-1,1 1 0,0-1 0,-1 0 0,1 0 0,0 0 1,0 0-1,0 0 0,1 0 0,-1 0 0,0 0 0,1 0 1,-1 0-1,1-1 0,0 1 0,-1 0 0,1-1 1,0 0-1,0 1 0,0-1 0,0 0 0,0 0 0,1 0 1,-1 0-1,0-1 0,0 1 0,0 0 0,1-1 0,-1 0 1,5 1-1,0 0-551,0-1 0,0 1 1,0-1-1,1-1 0,-1 1 0,0-1 1,0-1-1,0 1 0,0-1 1,9-4-1,10-11-3542,-7 0-407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06.32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 4457,'0'0'9678,"1"16"-9066,5 54-257,-5-67-350,-1-1 0,1 1 1,-1 0-1,1-1 0,0 1 0,0-1 1,0 0-1,0 1 0,1-1 0,-1 0 1,1 1-1,-1-1 0,1 0 0,0 0 1,0 0-1,0-1 0,0 1 0,0 0 1,0-1-1,0 1 0,1-1 1,-1 0-1,4 2 0,0-1-177,1-1 1,0 0-1,0 0 1,0 0-1,0 0 1,9-2-1,-9 1-145,-3 0 213,-1-1 1,0 1 0,0-1 0,0 0 0,-1-1-1,1 1 1,0 0 0,0-1 0,-1 1 0,1-1-1,0 0 1,-1 0 0,0 0 0,1 0-1,-1 0 1,0-1 0,0 1 0,0-1 0,-1 1-1,1-1 1,-1 0 0,1 1 0,-1-1 0,0 0-1,2-5 1,0-2 855,0 1 1,-1-1-1,4-19 0,-6 44-36,1 1 1,0-1-1,5 21 0,-5-31-655,0 0 0,1-1 0,-1 1 0,1 0 0,0-1 0,0 1 0,1-1 0,-1 1 0,1-1 0,0 0 0,0 0 0,0 0 0,1-1 0,6 7-1,-7-9-132,0 0-1,0 1 1,0-1-1,0 0 1,0-1-1,0 1 0,0-1 1,0 1-1,1-1 1,-1 0-1,0 0 1,0 0-1,0 0 0,0-1 1,1 1-1,-1-1 1,0 0-1,0 0 1,0 0-1,0 0 0,0-1 1,-1 1-1,6-4 1,16-18-3766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23.83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8 1 8130,'0'0'8009,"-1"2"-6998,0 3-772,-1 1-1,1 0 0,0 0 1,0 0-1,1 0 0,-1 0 0,1 0 1,2 11-1,-1 6 219,4 173 1155,-1-155-1458,1-1-1,20 73 1,-17-89-446,2 11 164,-5-11-4641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24.18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 9762,'0'0'8546,"152"110"-8034,-113-96-512,-11-6 0,1-5-272,-1-3-1664,-11 0-2681,-6 0-3489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24.51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136 0 11546,'0'0'7674,"-90"147"-7194,79-105-480,-1 3-640,1-9-3361,0-10-9346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19.28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40 53 3633,'0'0'7824,"-4"0"-6841,-31 0 4534,47 0-5083,6 0-288,0-1 1,-1-1 0,21-3 0,5-11-1262,-39 14 412,0-1 1,0 0-1,0 0 0,0 0 0,0 0 0,-1-1 0,4-4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19.69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 9938,'0'0'7446,"0"6"-7186,1 61 504,10 70 0,-6-104-1006,1-2 0,1 1-1,2-1 1,18 43 0,-25-70-337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20.30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10 8674,'0'0'4858,"25"-2"-5263,82-5-462,-101 6 737,0 1 0,0 0 0,-1 0 0,1 1 0,0 0 0,0 0 0,-1 0 0,1 1 0,9 3 0,-11-3 193,-1 0 0,0 0 0,0 0 0,0 0-1,0 1 1,0-1 0,-1 1 0,1 0 0,-1-1 0,1 1 0,3 7-1,-2 0 456,1 1 0,-1 1-1,-1-1 1,0 0 0,-1 1-1,0 0 1,0 15 0,7 32 1259,-7-54-1724,0 1 0,0-1 0,0 1 0,1-1 0,-1 0-1,2 0 1,-1 0 0,0-1 0,1 1 0,0-1 0,0 0 0,8 7 0,-10-9-85,0-1 0,0 0 0,0 0 0,0 0 1,0 0-1,0 0 0,0 0 0,1 0 0,-1-1 1,0 1-1,0-1 0,1 0 0,-1 1 0,0-1 1,0 0-1,1 0 0,-1-1 0,0 1 0,1 0 1,-1-1-1,0 1 0,0-1 0,0 0 0,0 0 1,0 0-1,1 0 0,-1 0 0,-1 0 0,1 0 1,0-1-1,0 1 0,0-1 0,-1 1 0,3-4 1,1 0-205,-1-1-1,0 0 1,0 0 0,0-1 0,-1 1 0,0-1 0,0 1-1,-1-1 1,1 0 0,-2 0 0,2-7 0,0-9 875,0 1 0,-2-29 0,-1 50-606,-1 1-1,1 0 1,0 0-1,0 0 1,-1 0-1,1 0 1,0-1-1,-1 1 1,1 0-1,0 0 1,-1 0-1,1 0 1,0 0-1,-1 0 1,1 0-1,0 0 1,0 0-1,-1 0 1,1 0-1,0 0 1,-1 0-1,1 1 1,0-1-1,-1 0 1,1 0-1,0 0 1,0 0-1,-1 0 1,1 1-1,0-1 1,0 0-1,-1 0 1,1 1-1,0-1 1,0 0-1,0 0 1,-1 1-1,1-1 1,0 0-1,0 1 1,-1 57 856,-1-19-534,2 0 0,2 1-1,10 55 1,-4-49-171,-1 0-1,-2 1 0,-3 59 1,-2-102-165,0-1 0,-1 0 0,0 1 0,0-1 1,0 0-1,0 0 0,-1 0 0,1 1 0,-1-2 1,1 1-1,-1 0 0,0 0 0,-1 0 0,1-1 0,0 1 1,-1-1-1,1 0 0,-1 0 0,0 0 0,1 0 1,-1 0-1,0 0 0,0-1 0,0 1 0,-1-1 0,1 0 1,0 0-1,0 0 0,-5 0 0,4 0-50,0 0 0,0 0 1,0-1-1,0 1 0,0-1 0,0 0 0,0 0 0,0-1 0,0 1 1,0-1-1,0 0 0,0 0 0,0 0 0,0 0 0,0-1 0,1 0 1,-1 1-1,1-1 0,-1-1 0,1 1 0,0 0 0,0-1 0,-1 0 1,-4-5-1,5 1-236,0 1 1,0-1 0,0 0-1,1 0 1,0 0-1,1 0 1,-1 0 0,1-1-1,0-13 1,1-4-3590,5-38 0,4 17-4950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20.63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 8834,'0'0'7580,"8"25"-6997,28 85-136,-27-79-222,-2 0 1,-1 1 0,-2 0-1,-1 0 1,-1 0 0,-3 37-1,0-17-1045,-5-73-6125,1-8-120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31.1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0 4081,'0'0'9003,"-5"30"-7687,-17 94-131,17-92-507,2 1 0,1-1 1,3 41-1,0-17-239,54 732 1698,18 30-1513,-45 251 612,-10-647-962,-1 0-197,-15-321-54,28 185-1,-15-161 238,-2 185-1,-4-28-34,0 50 138,-10-319-359,0-1 0,-1 1 0,0-1 0,-1 0 0,-5 14 0,-6 25 4,14-63-1069,0 1 0,-1-1-1,0 0 1,-5-18 0,-4-3-6091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21.04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8 8874,'0'0'5624,"25"0"-5362,6 1-70,42 5-1,-72-6-178,1 1-1,0-1 1,-1 0 0,1 1-1,0-1 1,-1 1-1,1 0 1,0-1 0,-1 1-1,1 0 1,-1 0-1,0 0 1,1 0 0,-1 0-1,0 0 1,1 0-1,-1 1 1,0-1 0,0 0-1,0 1 1,0-1-1,0 1 1,0-1 0,-1 1-1,1-1 1,-1 1-1,1 0 1,-1-1 0,1 1-1,-1 0 1,0-1-1,1 1 1,-1 0 0,0 0-1,0-1 1,-1 1-1,1 0 1,0-1-1,-1 3 1,0 6 107,2-1-21,-1 0-1,0 0 0,-1-1 1,1 1-1,-2 0 0,1 0 1,-2-1-1,1 1 0,-1-1 1,-7 16-1,3-12-131,4-7-44,0 1 0,0 0 0,0-1 0,-1 0 0,0 0 0,0 0 0,0 0 0,0-1 0,-1 1 0,0-1-1,-7 5 1,12-19-6140,1 6 6197,0 1 1,0-1 0,1 0-1,0 0 1,0 1-1,0-1 1,0 1-1,1-1 1,-1 1 0,1 0-1,0 0 1,0 0-1,0 0 1,5-3-1,10-8 2398,32-19 0,-27 18-1884,-1 0 1,0-1 0,-1-1 0,19-22 0,-24 13-495,-13 11-28,-3 14 30,0 1 0,-1 0 0,1-1 0,0 1 0,0 0 1,0-1-1,0 1 0,-1 0 0,1-1 0,0 1 0,0 0 0,-1 0 0,1-1 0,0 1 0,0 0 1,-1 0-1,1-1 0,0 1 0,-1 0 0,1 0 0,0 0 0,-1 0 0,1-1 0,0 1 1,-1 0-1,1 0 0,-1 0 0,1 0 0,0 0 0,-1 0 0,1 0 0,0 0 0,-1 0 1,-10 0 108,7-1-22,-1 1-1,1 0 0,-1 0 1,1 0-1,-1 1 1,1-1-1,0 1 0,-1 0 1,1 0-1,0 0 1,-1 1-1,1 0 1,0 0-1,0 0 0,0 0 1,1 0-1,-7 6 1,5-4 1,0 1 0,1 0 0,0 1 1,0-1-1,0 1 0,1 0 0,0 0 1,0 0-1,0 0 0,-2 9 0,2-2 40,1 0-1,0 1 1,1-1-1,1 17 1,0-28-122,0 0-1,0 0 1,1 0 0,-1 1 0,1-1-1,-1 0 1,1 0 0,0 0-1,-1 0 1,1 0 0,0 0 0,0 0-1,1 0 1,-1 0 0,0 0 0,1-1-1,-1 1 1,1 0 0,2 1 0,0 0-2,0 0 0,0-1 0,1 0 0,-1 0 1,1 0-1,-1 0 0,1-1 0,8 2 1,6-1-714,0 0 1,0-1 0,31-3 0,-8-5-3651,-11-10-2630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21.39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0 3505,'0'0'11546,"84"6"-11546,-72-6-416,-7 0-1128,1 0-665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21.73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 6329,'0'0'1553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22.08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51 102 10474,'-51'-102'5137,"51"128"-3456,0-1-1017,0 12-72,0-4 152,0 1-344,6 0 224,-1-9-576,-5-5 104,6-3-176,0-9 24,-1-5-144,1-3-328,5-6-1112,-5-22-2617,-1 0-2897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22.44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 13363,'0'0'4929,"68"76"-17236</inkml:trace>
  <inkml:trace contextRef="#ctx0" brushRef="#br0" timeOffset="1">361 299 4153,'0'0'15835,"-113"112"-15763,113-78 264,0-6-336,0-8 0,6-9-8,11-11-336,5 0 152,6-3-624,6-44-1208,0 2-2345,-12-3-1216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22.80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34 0 8226,'0'0'11154,"-34"169"-10730,34-112 16,12-1-440,5-6 360,-6 7-360,0-15-112,6-3 0,-6-8-392,6-5-512,0-12-2161,-11-3-3976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24.94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14 1616,'0'0'13450,"12"0"-11299,124-7 205,2 0-6876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25.30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 10202,'0'0'7434,"118"25"-7434,-90-5 0,-11 11 24,-11 0 48,-1 0-72,-5 0 0,0 0-360,-17 8-1145,-11-14-2784,0-2-5345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27.7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 40 5009,'0'0'10952,"-3"-7"-10164,-12-19-127,11 20 542,2 103-227,0-40-812,9 102-1,-3-134-273,2 0 0,0 0 0,2-1-1,1 0 1,11 23 0,-4-22-2247,-15-49-12172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28.0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48 8026,'0'0'5305,"169"-48"-7722,-130 48-4584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4:13.7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13 4321,'0'0'14502,"-3"-4"-14020,-9-5-321,6 13-61,4 29 33,1-17-73,-2 77 269,1 302-355,3-392-470,1 13 482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28.4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0 167 9466,'0'0'3243,"19"-16"-4136,57-52 67,-74 66 813,1 0 0,-1 0 0,0 0 0,0 0 0,-1-1 0,1 1 0,0 0 0,-1-1 0,1 1 0,-1-1 0,0 0 0,0 1 0,0-1 0,0 0 0,0 0 0,-1 0 0,1 0 0,-1 0 0,0 0 0,0 1 0,0-1 0,0 0 0,-1-5 0,-1-6 493,1 14-332,-1-1 0,1 1 0,-1 0 0,0 0-1,1 0 1,-1 0 0,0 0 0,0 0-1,1 0 1,-1 0 0,0 1 0,1-1 0,-1 1-1,1-1 1,-4 2 0,2 2 18,-1 1 1,1-1-1,0 1 0,0-1 1,0 1-1,1 0 0,-1 0 1,1 0-1,0 0 0,1 1 1,-1-1-1,1 1 0,-1 6 1,0 14 468,0 39 0,2-54-516,1 11 8,2-1 0,0 0-1,1-1 1,1 1 0,1-1 0,16 36 0,1 8-25,-19-53-106,0 0 0,-1 1 0,-1 0 0,0-1 0,0 25 0,-2-35-6,0 0 0,-1-1-1,1 1 1,0 0 0,-1 0 0,1 0 0,-1-1 0,0 1 0,1 0 0,-1-1 0,1 1 0,-1-1 0,0 1 0,1 0 0,-1-1 0,0 0 0,0 1 0,0-1 0,1 1 0,-1-1 0,0 0 0,0 0 0,0 1 0,0-1 0,0 0 0,1 0 0,-1 0 0,0 0 0,0 0 0,0 0 0,0 0 0,0 0 0,-1-1 0,-2 1-5,1 0 1,-1-1-1,1 1 0,0-1 1,-1 0-1,1 0 1,0 0-1,-7-3 0,7 2 8,0-1 0,1 0 0,-1 0 0,0 0 0,1 0 0,-1 0-1,1-1 1,0 1 0,0-1 0,1 1 0,-1-1 0,1 0-1,0 1 1,-1-1 0,2 0 0,-1 0 0,0 0 0,1-6-1,-1 6-15,1-1 0,0 1 1,0 0-1,1-1 0,-1 1 0,1 0 0,0-1 0,0 1 0,1 0 0,-1 0 0,1 0 0,0 0 0,0 0 0,0 0 0,0 0 0,5-5 0,-1 4-436,-1 0 0,1 1 0,0-1 0,1 1 0,-1 0 0,1 1 1,9-4-1,14-8-2977,-1-3-4393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28.7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20 1512,'0'0'15308,"-11"-20"-24566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29.1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158 51 4977,'0'0'11563,"-7"-8"-10634,-26-24-98,31 31-790,1 0 0,-1 0 1,0 0-1,1 0 0,-1 0 1,0 0-1,0 1 0,0-1 0,0 0 1,0 1-1,1 0 0,-1-1 0,0 1 1,0 0-1,0 0 0,0 0 0,0 0 1,0 0-1,0 1 0,0-1 1,0 1-1,0-1 0,0 1 0,0 0 1,0-1-1,-2 3 0,0-1 2,1 1-1,-1-1 1,0 1 0,1 0-1,0 0 1,0 1-1,0-1 1,-5 8 0,3-1 10,0 0 0,1 1 0,0 0 0,1 0 0,0 0 0,1 0 0,0 0 1,1 0-1,0 1 0,1-1 0,2 18 0,-2-25-79,1 0 0,0 0 0,0-1 0,0 1 0,0 0 0,1-1 0,-1 1 0,1-1 0,0 0 0,0 1 0,0-1 0,0 0 0,1 0 0,0 0 0,-1-1 0,1 1-1,0-1 1,0 1 0,0-1 0,0 0 0,1 0 0,-1 0 0,1-1 0,-1 1 0,1-1 0,-1 0 0,1 0 0,0 0 0,0 0 0,-1-1 0,7 1 0,-3-1-366,0 0 1,1 0-1,-1 0 0,0-1 1,1 0-1,-1 0 0,8-3 1,-10 2-262,0 1 0,0-1 1,0-1-1,-1 1 0,1 0 0,-1-1 1,0 0-1,0 0 0,0-1 0,4-3 1,15-21-6076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29.4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4401,'56'52'3987,"-49"-43"-2343,-11-8-1087,3-1-470,1 0 0,0 0 1,-1 0-1,1 0 0,0 0 0,-1 0 0,1 0 1,0 0-1,-1 0 0,1 0 0,0 0 1,-1 0-1,1 0 0,0 0 0,0 1 1,-1-1-1,1 0 0,0 0 0,-1 0 1,1 0-1,0 0 0,0 1 0,-1-1 1,1 0-1,0 0 0,0 1 0,-1-1 1,1 0-1,-3 17 415,1 0 0,1-1 0,0 1 0,1 0 0,1 0 0,0 0 0,2-1 0,7 31 0,-5-21-384,0 0 0,0 38 1,-5 21 174,0-84-293,0 0 0,0 1 0,0-1 0,-1 0 0,1 0 0,0 0 0,-1 1 0,1-1 0,-1 0 0,1 0 0,-1 0-1,0 0 1,0 0 0,1 0 0,-1 0 0,0 0 0,0 0 0,0 0 0,0-1 0,0 1 0,0 0 0,0 0 0,0-1 0,0 1 0,-1-1 0,1 1 0,0-1-1,0 0 1,0 1 0,-1-1 0,1 0 0,0 0 0,0 0 0,-1 0 0,1 0 0,0 0 0,-1 0 0,1 0 0,0 0 0,0-1 0,-2 1 0,2-1-73,0 0 1,0 1 0,0-1 0,0 0-1,0 1 1,0-1 0,0 0 0,0 0 0,0 0-1,0 0 1,1 0 0,-1 0 0,0 0-1,1 0 1,-1 0 0,1 0 0,-1-1 0,1 1-1,-1 0 1,1 0 0,0-1 0,0 1 0,-1 0-1,1 0 1,0-1 0,0 1 0,0 0-1,1-2 1,-2-5-507,-4-32-2505,5 5-1655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29.7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138 10 3089,'0'0'13432,"-14"-3"-12668,-45-4-208,57 7-510,0 0 0,1 1 0,-1-1 0,0 0 0,0 1 0,0-1 0,0 1 0,1 0 0,-1-1 0,0 1 0,1 0 0,-1 0 0,1 0 0,-1 0 0,1 1 0,-1-1 0,1 0 0,0 1 0,-1-1 0,-1 3 0,-13 30 324,14-28-303,0-1-28,0 0 1,0 0-1,1-1 0,0 1 0,0 0 1,0 0-1,1 1 0,0-1 0,-1 0 1,2 0-1,-1 0 0,1 0 0,0 0 1,2 9-1,-1-10-43,-1-1 0,1 1 1,0-1-1,0 0 0,0 0 0,0 0 1,1 0-1,-1 0 0,1 0 0,0-1 0,0 1 1,0-1-1,0 0 0,0 0 0,0 0 1,1 0-1,-1 0 0,1-1 0,4 2 1,4 0-552,-1-1 1,1 0 0,0-1 0,-1 0 0,1-1-1,0 0 1,0 0 0,12-4 0,-21 4 335,-1-1-1,1 0 1,-1 0 0,1 0-1,-1 0 1,0-1 0,0 1-1,1-1 1,-1 1 0,0-1 0,-1 0-1,1 0 1,0 0 0,0 0-1,-1 0 1,1 0 0,-1 0 0,0 0-1,1-1 1,-1 1 0,0-1-1,0 1 1,-1-1 0,1 1-1,0-4 1,5-33 174,-5 3 6644,-1 45-5211,0 1-1238,-1-4-70,1 0 0,1 0 1,-1-1-1,1 1 0,-1 0 1,4 8-1,-3-12-115,0 0 0,0 0 0,0 0 0,0-1 0,0 1 0,0 0 0,0-1 0,1 1 0,-1-1 0,1 0 0,-1 1 0,1-1 0,0 0 0,-1 0 0,1 0 0,0 0 0,0 0 0,0 0 0,-1-1 0,1 1 0,0-1 1,0 1-1,0-1 0,4 1 0,3 0-1373,0-1 0,1 0 0,15-2 0,-1-5-5327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30.1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0 3777,'0'0'14519,"1"29"-14172,6 97-75,-4-101-174,2 0 0,0 0 0,1 0 1,2-1-1,12 27 0,9 31-69,-21-57 25,-1-4-1028,-4-6-5863</inkml:trace>
  <inkml:trace contextRef="#ctx0" brushRef="#br0" timeOffset="1">1 214 8314,'0'0'5633,"146"-45"-11386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30.7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4401,'0'0'13008,"0"33"-12301,3 106-94,-2-122-438,1 0 0,1 0 1,8 30-1,-2-15-30,-4-11-53,1 0 0,2 0 0,0-1 0,21 38 0,-29-57-106,1 0-1,0 1 1,0-1 0,-1 0 0,1 0-1,0 0 1,0 0 0,0 0 0,0 0-1,0 0 1,0 0 0,1 0-1,-1-1 1,2 2 0,-2-2-9,-1 0-1,1 0 1,-1 0 0,1 0-1,-1 0 1,0 0 0,1 0-1,-1 0 1,1 0 0,-1 0 0,0-1-1,1 1 1,-1 0 0,1 0-1,-1 0 1,0-1 0,1 1-1,-1 0 1,0-1 0,1 1-1,-1 0 1,0-1 0,0 1 0,1 0-1,-1-1 1,0 1 0,0 0-1,0-1 1,1 0 0,0-3-122,1 0 0,-1 0 1,0-1-1,-1 1 1,1 0-1,0-9 0,-2 0-332,1 1 0,1-1 0,0 1-1,1-1 1,6-23 0,-8 36 478,0-1-1,0 1 1,0-1 0,0 1-1,1 0 1,-1-1 0,0 1-1,0-1 1,1 1 0,-1 0-1,0-1 1,0 1 0,1-1-1,-1 1 1,0 0 0,1 0-1,-1-1 1,0 1 0,1 0-1,-1 0 1,1-1 0,-1 1-1,0 0 1,1 0 0,-1 0-1,2-1 1,1 4 165,-1-1-31,1 1-1,-1 0 1,0-1-1,0 1 1,0 0 0,-1 1-1,1-1 1,-1 0-1,0 0 1,0 1 0,0-1-1,0 0 1,0 7 0,4 9 288,-1-8-298,0 1 11,0 0 0,1-1-1,0 0 1,10 16-1,-14-25-129,1 1 0,1 0-1,-1-1 1,0 1-1,1-1 1,-1 0-1,1 0 1,-1 0 0,1 0-1,0 0 1,0-1-1,0 1 1,0-1-1,0 0 1,0 0 0,1 0-1,-1 0 1,0 0-1,1-1 1,-1 1-1,5-1 1,1-1-92,1 1 1,0-2 0,0 1-1,0-1 1,-1-1-1,1 0 1,-1 0-1,0-1 1,0 0-1,0 0 1,0-1-1,-1 0 1,1-1-1,-2 0 1,1 0-1,0-1 1,-1 0-1,10-12 1,-13 13 67,0 0 0,0 0 0,0 0-1,-1 0 1,0-1 0,0 1 0,-1-1 0,0 1 0,0-1 0,0 0 0,-1 0 0,0 0 0,-1 0 0,1 0 0,-1 0 0,-1-10 0,0 15 78,0 1-1,0-1 1,0 1-1,-1-1 1,1 1-1,0 0 1,-1-1 0,1 1-1,0 0 1,-1 0-1,1 0 1,-1 0 0,0 0-1,1 0 1,-1 1-1,0-1 1,0 0 0,1 1-1,-1 0 1,0-1-1,0 1 1,0 0 0,0 0-1,1 0 1,-4 0-1,-4-1 168,0 1-1,0 1 1,-15 2-1,20-2-169,1 0 0,0 1 0,0-1 0,0 1-1,0 0 1,0 0 0,1 0 0,-1 0 0,0 0 0,1 0 0,0 1-1,-1 0 1,1-1 0,0 1 0,0 0 0,1 0 0,-1 0 0,0 0-1,1 0 1,0 0 0,0 1 0,0-1 0,-1 6 0,-1 6 123,0 0 0,1 1 1,1 26-1,1-38-178,0-1 0,1 1 1,-1-1-1,1 1 0,0-1 1,0 0-1,0 1 0,1-1 0,-1 0 1,1 0-1,0 0 0,0 0 0,0 0 1,0 0-1,0 0 0,0-1 0,1 1 1,-1-1-1,1 0 0,0 1 1,0-1-1,0 0 0,0-1 0,0 1 1,0-1-1,0 1 0,1-1 0,-1 0 1,1 0-1,6 1 0,5 1-564,0-1 0,0-1 0,1 0 0,-1 0 0,26-4 0,-37 2-132,0 1-1,0-1 1,0 0 0,-1 0-1,1 0 1,0 0 0,3-3-1,18-16-7337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31.0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7698,'0'0'9620,"5"13"-9232,2 9-253,21 59 249,-18-67-470,-10-14 59,1 0 0,-1 0 0,0 0-1,1 0 1,-1 0 0,0 0-1,0-1 1,1 1 0,-1 0 0,0 0-1,1 0 1,-1 0 0,0 0 0,1 0-1,-1-1 1,0 1 0,0 0-1,1 0 1,-1-1 0,0 1 0,0 0-1,0 0 1,1-1 0,-1 1 0,0 0-1,0 0 1,0-1 0,0 1-1,1-1 1,8-31-1845,-8 27 1720,2-12-620,-3 12 653,1 0 0,0 0 0,0 0 0,0 1 0,1-1 0,-1 1 0,1-1 0,0 1 0,0-1 0,4-3 0,-6 7 257,1 1 0,0 0 0,0-1 0,0 1 0,0 0 0,0 0 0,0 0 0,0 0 0,0 0 0,-1 0 0,1 0 0,0 0 0,0 0 0,0 1 0,0-1-1,0 0 1,0 1 0,0-1 0,-1 0 0,1 1 0,0-1 0,0 1 0,-1-1 0,1 1 0,0 0 0,0-1 0,-1 1 0,1 0 0,-1-1 0,1 1 0,-1 0 0,2 1 0,12 8-66,17-9-3702,-24-1-2635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34.550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113 82 928,'0'0'10558,"-1"-13"-9179,-4-40 284,5 52-1531,0 0 0,0 0 0,0 0 1,-1 0-1,1 0 0,0 0 0,0 1 0,-1-1 0,1 0 0,-1 0 0,1 0 0,0 0 0,-1 0 0,0 1 0,1-1 0,-2-1 0,-9 3 869,-6 16-376,6 5-448,2 1 0,0 0 1,1 0-1,1 0 1,-6 40-1,6-15-83,-1 91 0,8-117-71,1-1 1,1 0-1,1 0 0,1 0 1,7 21-1,-7-29-92,1 0 0,1-1-1,-1 0 1,2 0 0,0 0 0,0-1-1,1 0 1,1 0 0,9 9 0,-15-17-52,0 0-1,1 0 1,-1 0 0,1-1 0,-1 1-1,1-1 1,0 0 0,0 0 0,0 0 0,0-1-1,1 0 1,5 2 0,34 0-6074,-20-3-1932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34.897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1 8162,'0'0'9914,"0"67"-9194,0-30-672,0-1-40,0-2-8,0-6-88,6-5-64,0-6-664,-6-15-1593,5-2-1992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4:14.1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8570,'0'0'6491,"8"31"-4898,24 98-518,-19-77-563,11 37 109,-20-80-584,0 0 0,0 0 0,1 0 0,0-1 0,0 0 0,9 10 0,-12-16-118,0 0-1,0 0 1,-1 0-1,1 0 1,0 0-1,1-1 1,-1 1-1,0-1 1,0 1-1,1-1 1,-1 0-1,1 0 1,-1 0-1,1 0 1,-1-1-1,1 1 1,0 0-1,-1-1 1,1 0-1,0 0 0,-1 0 1,1 0-1,0 0 1,-1-1-1,1 1 1,-1-1-1,1 1 1,0-1-1,-1 0 1,1 0-1,-1 0 1,0 0-1,1-1 1,-1 1-1,0-1 1,0 1-1,0-1 1,0 0-1,0 0 1,0 0-1,0 0 1,-1 0-1,1 0 1,-1 0-1,1-1 0,1-4 1,3-7-578,0-1 0,-1 0 0,-1-1 0,0 1 0,2-31 0,-2-83 1990,-4 97 2143,0 49-2502,2 45-14,2-1 0,3 0 1,24 95-1,-30-152-997,0 0 1,0 0-1,0-1 1,1 1-1,-1-1 1,1 1-1,0-1 0,0 0 1,0 1-1,0-1 1,4 3-1,-4-4-370,0-1-1,1 1 0,-1-1 0,1 1 0,-1-1 1,1 0-1,0 0 0,-1 0 0,1 0 1,0-1-1,0 1 0,-1-1 0,1 1 1,0-1-1,4 0 0,13 0-5187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35.241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1 7514,'0'0'4505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35.604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0 10114,'0'0'5799,"0"25"-5244,2 78-203,-1-92-322,0 0 1,0 0-1,1-1 1,1 1-1,0 0 1,0-1-1,8 16 1,2 6-50,-13-31-32,0 0 0,0 0 0,1-1-1,-1 1 1,0 0 0,0 0 0,1 0 0,-1-1 0,1 1 0,-1 0 0,1-1 0,-1 1-1,1 0 1,-1-1 0,1 1 0,-1 0 0,1-1 0,0 1 0,0-1 0,-1 0-1,1 1 1,0-1 0,-1 1 0,1-1 0,0 0 0,0 0 0,0 1 0,0-1-1,-1 0 1,1 0 0,0 0 0,0 0 0,0 0 0,0 0 0,-1 0 0,1 0-1,0 0 1,0 0 0,0-1 0,-1 1 0,1 0 0,0-1 0,0 1 0,0 0-1,-1-1 1,1 1 0,0-1 0,-1 1 0,1-1 0,0 1 0,-1-1 0,1 0-1,-1 1 1,1-1 0,-1 0 0,1 1 0,-1-1 0,0 0 0,1 0 0,-1 1 0,0-1-1,1 0 1,-1 0 0,0 0 0,0-1 0,28-97-2659,-22 75 2993,-3 51 5771,2-7-5610,1 0 0,16 35 1,-20-52-491,-1 1 1,1-1-1,1 0 1,-1 0 0,0 0-1,1 0 1,0 0-1,0-1 1,-1 1-1,2-1 1,-1 0 0,0 0-1,0 0 1,1 0-1,-1 0 1,1-1-1,-1 0 1,1 1 0,0-1-1,-1-1 1,1 1-1,0 0 1,0-1-1,0 0 1,6 0 0,-6-1-325,0 1 0,0-1 1,0 0-1,0 0 0,0-1 0,-1 1 1,1-1-1,0 0 0,-1 0 1,1 0-1,-1 0 0,0-1 1,0 1-1,0-1 0,4-4 0,13-24-5235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38.133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 0 7722,'0'0'8179,"3"8"-7495,4 5-538,-2 0 0,0 0 0,0 1 0,-1 0 0,-1-1 1,0 2-1,-1-1 0,0 14 0,0-8-39,-2-19-158,0-1 1,0 1-1,0-1 1,0 1-1,0 0 0,0-1 1,1 1-1,-1-1 1,0 1-1,0-1 0,0 1 1,1-1-1,-1 1 1,0-1-1,1 0 0,-1 1 1,0-1-1,1 1 1,-1-1-1,1 0 0,-1 1 1,0-1-1,1 0 1,-1 1-1,1-1 1,0 0-1,0-22-12981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38.478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1 9578,'0'0'2441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38.839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124 1 11162,'0'0'7570,"-11"180"-7394,11-129 40,0-4-144,11-4-64,0-7-8,-5-8-352,-1-8-488,-5-17-1393</inkml:trace>
  <inkml:trace contextRef="#ctx0" brushRef="#br0" timeOffset="1">0 133 10546,'0'0'6882,"152"-6"-7314,-107 6-2313,-6 0-4384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40.579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8 12 5049,'0'0'12032,"-5"-11"-11315,4 54-207,1-4-292,-1-12-157,0-1 1,2 1 0,1 0-1,2-1 1,0 0 0,15 49-1,-19-75-74,0 0 0,0 0 0,0 0 0,0 1 0,0-1 0,0 0 0,0 0-1,0 0 1,0 0 0,0 0 0,0 1 0,0-1 0,0 0 0,0 0 0,0 0 0,0 0-1,0 0 1,0 0 0,1 1 0,-1-1 0,0 0 0,0 0 0,0 0 0,0 0 0,0 0-1,0 0 1,0 0 0,1 0 0,-1 0 0,0 0 0,0 1 0,0-1 0,0 0 0,0 0-1,1 0 1,-1 0 0,0 0 0,0 0 0,0 0 0,0 0 0,0 0 0,1 0 0,-1 0-1,0 0 1,0 0 0,0-1 0,0 1 0,0 0 0,0 0 0,1 0 0,-1 0 0,0 0-1,0 0 1,6-10-184,0-14 161,17-154-49,-22 174 106,1 0 0,-1-1 1,1 1-1,0 0 0,0 0 1,0 0-1,1 0 0,-1 1 1,1-1-1,0 1 0,0-1 1,0 1-1,1 0 0,-1 0 1,1 1-1,-1-1 0,1 1 1,0-1-1,0 1 0,0 0 1,0 1-1,1-1 0,-1 1 1,0 0-1,1 0 0,-1 0 1,5 0-1,1 0-255,-1 0 0,1 1 1,0 0-1,-1 0 0,13 3 1,-14-2-936,0 1 0,-1 0 0,1 0 0,0 1 1,13 7-1,-3 1-5639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41.254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148 0 8554,'0'0'9633,"-20"10"-9128,-61 36-190,77-44-289,0 1-1,1 0 1,0 0 0,0 0 0,0 0-1,0 1 1,0-1 0,1 1 0,-1-1 0,1 1-1,0 0 1,0 0 0,0 0 0,-1 8 0,1-3 11,1 0 1,0 0-1,0 0 1,2 17-1,0-7 5,-1-16-70,0 0 0,1 0 1,-1 0-1,1 0 0,0 0 1,0 0-1,0 0 0,1-1 1,-1 1-1,1 0 0,-1-1 0,1 1 1,0-1-1,0 0 0,0 1 1,0-1-1,0 0 0,1 0 1,-1-1-1,0 1 0,1 0 0,0-1 1,-1 1-1,1-1 0,0 0 1,4 1-1,-4 0-174,1-1 1,-1 0-1,0-1 1,1 1-1,-1-1 1,0 1-1,1-1 1,-1 0-1,1 0 1,-1 0-1,0-1 1,1 1-1,-1-1 1,0 0-1,1 0 1,-1 0-1,0 0 1,0-1 0,0 1-1,0-1 1,0 0-1,0 0 1,5-4-1,-2-1-206,-1-1 0,0 0 0,0 0 0,0 0 0,-1-1 0,-1 1 0,1-1 0,-1 0 0,3-16 0,3-29 1226,-7 8 5017,-3 76-4759,2 45-95,0-68-968,0-1-1,0 0 0,0 0 1,1 0-1,0 0 0,0 0 0,0 0 1,1-1-1,5 10 0,-5-12-89,-1-1 0,1 0 0,0 0 0,-1 0 0,1 0 0,0 0 0,0 0 0,0-1-1,0 1 1,1-1 0,-1 0 0,0 0 0,7 1 0,-8-1-257,1-1-1,-1 1 1,1-1-1,0 1 1,-1-1-1,1 0 1,0 0 0,-1-1-1,1 1 1,0-1-1,-1 1 1,1-1-1,0 0 1,-1 1-1,0-2 1,1 1 0,4-3-1,-4 0-328,0 0 0,0 0 0,-1 0 0,1-1 0,-1 1 0,0-1 0,0 0 0,-1 0 0,1 0 0,1-9 0,6-54-915,-8 11 4944,-2 35 784,1 22-4012,0 0-1,-1 0 0,1 0 1,-1 0-1,1 0 0,0 0 1,-1 0-1,1-1 0,-1 1 1,1 0-1,0 0 1,-1 1-1,1-1 0,-1 0 1,1 0-1,-1 0 0,1 0 1,0 0-1,-1 0 0,1 0 1,-1 1-1,1-1 1,0 0-1,-1 0 0,1 1 1,-1-1-1,-1 7 113,0-1 0,1 1 0,-1-1 0,1 1 0,1 0 0,-1 0 0,1-1 0,0 1 0,2 11 0,0 8 15,-2-25-258,0 0 0,0 0 0,0 0 0,0-1 1,0 1-1,1 0 0,-1-1 0,0 1 0,1 0 1,-1 0-1,0-1 0,1 1 0,-1-1 0,1 1 0,-1 0 1,1-1-1,-1 1 0,1-1 0,-1 1 0,1-1 1,0 1-1,-1-1 0,1 0 0,0 1 0,-1-1 1,1 0-1,0 1 0,-1-1 0,3 0 0,30 5 64,-29-5-44,0 0 0,0 0 1,-1 0-1,1 1 0,0 0 0,0 0 0,-1 0 0,1 0 1,0 0-1,5 4 0,-4 0 91,0 1 1,0 0-1,-1 0 0,1 0 0,5 14 1,-6-13-77,0 1 1,1-1-1,10 14 0,-13-20-189,0 1 0,0 0 0,-1 0 0,2-1 0,-1 1-1,0-1 1,0 0 0,0 0 0,1 0 0,-1 0 0,0 0-1,1 0 1,-1-1 0,1 1 0,-1-1 0,1 1 0,3-1-1,12 0-4362,-1 0-2926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41.600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101 6 11138,'0'0'8818,"-95"34"-8690,89-20-128,6 0-56,0-3 48,0-2-336,6-9-200,16 0-480,1 0-1305,-1-28-671,-5-1-1465,0-2-1513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41.945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45 0 624,'0'0'17780,"-33"53"-17068,27-10-280,0 2-152,6 0-272,0-6 80,0-2-88,6-3-256,11-9-320,5-5-1344,1-6-2937,-6-12-2137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42.307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22 1 9722,'0'0'6432,"-4"27"-5236,-11 85-637,14-100-495,0 0-1,1-1 1,1 14 0,-1-22-43,0 0 0,1 0 0,0 0 0,-1 0 0,1 0 0,0 0 0,1 0 0,-1-1 0,0 1 1,3 4-1,-3-6-22,1 1 1,-1-1-1,0 0 0,1 0 1,-1 1-1,1-1 1,-1 0-1,1 0 1,-1-1-1,1 1 1,0 0-1,0 0 0,-1-1 1,1 1-1,2 0 1,1-1-67,1 1 0,-1-1 0,0 0 0,0-1 0,0 1 0,7-2 0,-8 1-111,-1-1 0,1 1 0,-1-1 0,1 0-1,-1 0 1,0 0 0,0 0 0,0-1-1,0 1 1,0-1 0,-1 0 0,1 1 0,-1-1-1,1-1 1,-1 1 0,0 0 0,0 0-1,-1-1 1,1 1 0,-1-1 0,1 0 0,-1 1-1,1-7 1,0 0-101,0-1 0,0 1 0,-1 0-1,0 0 1,-1-1 0,0 1 0,-3-19 0,2 26 196,0-1 1,0 1-1,0 0 1,0 0-1,-1 0 1,1 0-1,-1 1 1,1-1 0,-1 0-1,0 1 1,0-1-1,-1 1 1,1-1-1,0 1 1,-1 0-1,1 0 1,-1 0-1,0 0 1,0 1-1,0-1 1,0 1-1,0 0 1,0 0 0,0 0-1,0 0 1,0 0-1,0 1 1,-1-1-1,1 1 1,-4 0-1,0 0-2335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4:14.5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1 9098,'0'0'10159,"-14"28"-9720,-44 93-104,55-115-305,1 0 1,0 0-1,0 1 1,1-1-1,-1 1 1,1 0-1,1-1 1,-1 13-1,2-15-19,-1-1 0,1 0 0,-1 1 0,1-1 0,0 0 0,0 0 0,1 0 0,-1 0 1,0 0-1,1 0 0,0 0 0,0-1 0,3 5 0,-2-4-7,1 0 0,-1-1 0,1 1 0,0-1 0,0 0 0,0 0 0,0 0 0,0 0 0,0-1 1,0 0-1,0 0 0,1 0 0,-1 0 0,0 0 0,1-1 0,-1 0 0,0 0 0,1 0 1,-1-1-1,7-1 0,-7 1-68,-1 0 1,1-1-1,-1 1 0,1-1 1,-1 0-1,0 0 1,0 0-1,0 0 1,0 0-1,0-1 0,-1 0 1,1 1-1,-1-1 1,1 0-1,-1 0 1,0 0-1,0-1 0,-1 1 1,1 0-1,-1-1 1,1 1-1,-1-1 1,0 1-1,0-5 0,3-8-380,-1 0 1,-1-1-1,0 1 0,-1-18 0,-1 31 396,0-1 1,0 1-1,-1 0 1,1 0-1,0 0 0,-1 0 1,0 0-1,0 0 1,0 0-1,0 0 0,0 1 1,-1-1-1,1 0 1,-1 1-1,1-1 0,-1 0 1,0 1-1,0 0 1,-1 0-1,1-1 0,0 1 1,-1 1-1,1-1 1,-1 0-1,1 0 0,-1 1 1,0 0-1,0-1 1,0 1-1,1 0 0,-1 1 1,0-1-1,-1 0 1,1 1-1,0 0 0,0-1 1,0 1-1,-5 1 1,7-1-52,1 0 0,0 0 0,0 0 1,-1 0-1,1 0 0,0 0 1,0 0-1,-1 0 0,1 0 0,0 0 1,0 0-1,-1 0 0,1 0 1,0 0-1,0 0 0,0 0 1,-1 0-1,1 1 0,0-1 0,0 0 1,0 0-1,-1 0 0,1 0 1,0 1-1,0-1 0,0 0 0,0 0 1,-1 0-1,1 0 0,0 1 1,0-1-1,0 0 0,0 0 1,0 1-1,0-1 0,0 0 0,0 0 1,-1 1-1,1-1 0,0 0 1,0 0-1,0 0 0,0 1 0,0-1 1,0 0-1,1 0 0,-1 1 1,0-1-1,0 1 0,0 0-604,0 10-5506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42.652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1 9778,'160'42'2558,"-158"-42"-2463,0 1 1,-1-1-1,1 1 1,0 0-1,0 0 1,0 0-1,0-1 1,-1 2-1,1-1 1,0 0-1,-1 0 1,1 0-1,-1 1 1,1-1-1,-1 1 1,0-1-1,0 1 1,0 0-1,1-1 1,-2 1-1,1 0 1,0 0-1,0 0 1,0-1-1,-1 1 1,1 0-1,-1 0 1,0 0-1,1 0 1,-1 0-1,0 0 1,0 0-1,-1 4 1,1 6 512,40 151 1219,-40-162-1822,1 0-26,-1-1 0,0 0 0,0 1 1,0-1-1,0 0 0,0 1 0,0-1 1,0 0-1,0 1 0,0-1 1,1 0-1,-1 0 0,0 1 0,0-1 1,0 0-1,1 1 0,-1-1 1,0 0-1,0 0 0,1 0 0,-1 1 1,0-1-1,0 0 0,1 0 1,-1 0-1,0 0 0,1 1 0,-1-1 1,0 0-1,1 0 0,-1 0 0,0 0 1,1 0-1,-1 0 0,0 0 1,1 0-1,-1 0 0,0 0 0,1 0 1,-1 0-1,0 0 0,1 0 1,-1-1-1,1 1-59,0-1 1,0 1 0,0-1-1,-1 0 1,1 1-1,0-1 1,-1 0-1,1 0 1,0 1 0,-1-1-1,1 0 1,-1 0-1,1 0 1,-1 0 0,0 1-1,1-3 1,49-170-2124,-49 167 2301,1 1 0,0-1 1,1 0-1,-1 1 1,1 0-1,0-1 0,0 1 1,7-7-1,-10 12-55,0-1-1,0 1 0,1-1 1,-1 1-1,0 0 1,0-1-1,1 1 1,-1 0-1,0-1 1,0 1-1,1 0 1,-1 0-1,0-1 1,1 1-1,-1 0 1,1 0-1,-1-1 0,0 1 1,1 0-1,-1 0 1,1 0-1,-1 0 1,0 0-1,1 0 1,-1 0-1,1-1 1,-1 1-1,0 0 1,1 0-1,-1 1 1,1-1-1,-1 0 0,1 0 1,-1 0-1,0 0 1,1 0-1,-1 0 1,1 1-1,-1-1 1,0 0-1,1 0 1,-1 0-1,0 1 1,1-1-1,-1 0 1,0 1-1,1-1 0,-1 0 1,0 1-1,0-1 1,1 0-1,-1 1 1,0-1-1,0 0 1,0 1-1,0-1 1,1 1-1,-1-1 1,0 1-1,0-1 0,0 0 1,0 1-1,0-1 1,0 1-1,0-1 1,0 0-1,0 2 1,3 28 574,-3 69-134,0-98-492,0-1 1,0 1-1,0-1 1,0 1-1,-1 0 1,1-1-1,0 1 0,0 0 1,0-1-1,0 1 1,0-1-1,0 1 1,1 0-1,-1-1 1,0 1-1,0-1 1,0 1-1,1 0 1,-1-1-1,0 1 1,1-1-1,-1 1 1,0-1-1,1 1 1,-1-1-1,0 1 1,1-1-1,-1 0 1,1 1-1,-1-1 1,1 1-1,-1-1 1,1 0-1,-1 0 1,1 1-1,0-1 0,-1 0 1,1 0-1,-1 0 1,1 1-1,0-1 1,-1 0-1,1 0 1,0 0-1,-1 0 1,1 0-1,-1 0 1,1 0-1,0-1 1,-1 1-1,1 0 1,-1 0-1,2-1 1,0 0-50,0 0 0,0 0 0,0 0 0,0-1 0,0 1 0,0 0 0,0-1 0,-1 0 0,1 1 0,-1-1 0,1 0 0,1-4 0,41-91-230,-43 97 306,-1 0-1,0 0 1,0 0 0,0 0-1,0 0 1,0-1 0,0 1-1,0 0 1,0 0 0,0 0 0,0 0-1,0 0 1,0 0 0,0 0-1,0 0 1,0-1 0,1 1-1,-1 0 1,0 0 0,0 0-1,0 0 1,0 0 0,0 0-1,0 0 1,0 0 0,1 0 0,-1 0-1,0 0 1,0 0 0,0 0-1,0 0 1,0 0 0,0 0-1,1 0 1,-1 0 0,0 0-1,0 0 1,0 0 0,0 0-1,0 0 1,0 0 0,1 0-1,-1 0 1,0 0 0,0 0 0,0 0-1,0 0 1,0 0 0,0 0-1,0 1 1,0-1 0,1 0-1,-1 0 1,5 10 382,2 12-48,-6-19-329,0 1 1,1-1-1,-1 1 1,1-1-1,-1 0 0,1 0 1,0 0-1,0 0 1,0 0-1,1 0 1,-1 0-1,1-1 0,0 1 1,-1-1-1,1 0 1,0 0-1,0 0 0,1 0 1,-1 0-1,0-1 1,5 2-1,-4-2-209,1 1-1,-1-1 1,1-1-1,0 1 1,0-1-1,8 0 1,-7 0-539,-1-1 0,1 0 0,-1 0 0,0 0 0,0-1 0,6-2 0,13-11-6469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42.982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0 11522,'0'0'1425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43.327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 1 9522,'0'0'3369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53.622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68 0 6633,'0'0'6993,"0"14"-5638,0 14-744,1 19 432,-9 79 0,4-99-1041,1-6-103,0 0 0,-1-1 0,-1 0 0,-1 1 0,-1-2 0,-1 1 0,-12 23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54.124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0 5521,'0'0'7378,"12"15"-6349,37 49 64,-47-59-981,0-1 0,0 0 0,0 1 0,0-1 0,-1 1 0,0-1 0,0 1 0,0 0 0,-1-1 1,0 1-1,1 0 0,-2 0 0,0 7 0,0 6 275,1 104 1065,0-121-1448,0 0-1,0 0 1,0 0-1,0 0 1,0 0-1,1 0 1,-1 0-1,0-1 1,0 1-1,1 0 1,-1 0-1,0 0 1,1 0-1,-1-1 1,1 1-1,-1 0 1,1-1-1,-1 1 1,1 0-1,-1-1 1,1 1-1,0 0 1,0-1-1,-1 1 1,1-1-1,0 1 1,0-1-1,-1 0 1,2 1-1,1 0-37,0-1 0,-1 1 0,1-1 0,0 0 1,-1 0-1,1 0 0,0 0 0,-1-1 0,1 1 0,2-1 0,3-1-241,-1 0 0,-1-1-1,1 1 1,0-1 0,0-1-1,11-7 1,-10 4-147,-1 0 0,-1 0-1,1-1 1,-1 0 0,0 0 0,-1 0-1,0-1 1,0 0 0,-1 0 0,6-16-1,-6 7 720,0 1-1,0-1 1,-2 0-1,0 0 1,-1-20-1,1 27 4135,1 40-2823,-3-27-1592,0 19 127,0-1-1,1 1 0,1-1 0,1 0 0,8 31 0,0-31-2697,-10-19 2073,0 1-1,0-1 1,1 0-1,-1 1 1,0-1-1,1 0 1,-1 0-1,1 0 1,-1 0-1,1 0 1,-1 0-1,1 0 1,0-1-1,-1 1 1,1-1 0,0 1-1,2 0 1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54.469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0 3633,'0'0'14035,"85"31"-13987,-63-25-48,-5 2-360,-6-2-2009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54.846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0 7866,'0'0'6305,"113"6"-6425,-91-6-1272,-5 0-3457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55.302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131 70 9554,'0'0'8983,"-16"12"-8379,-51 41-61,63-48-488,-1 0-1,1 0 1,0 0 0,1 1-1,-1-1 1,1 1-1,0 0 1,0 0 0,1 0-1,0 0 1,0 1 0,-1 6-1,0 4 69,2 0-1,0-1 1,1 18-1,0-11-63,1-19-65,-1 0 0,1 0 0,0 0 0,0 0 0,0 0 0,1 0 0,-1 0 0,1 0 0,0-1 0,0 1 0,0-1 0,1 1 0,-1-1 0,1 0 0,0 0 0,0 0 0,0 0 0,0 0 0,0-1 1,1 0-1,-1 1 0,1-1 0,-1 0 0,1-1 0,0 1 0,6 1 0,-6-1-32,0-1 1,0 0-1,0 0 1,0 0-1,0-1 1,0 1 0,1-1-1,-1 0 1,0 0-1,0 0 1,0-1-1,0 1 1,0-1 0,0 0-1,0 0 1,0-1-1,0 1 1,0-1-1,-1 0 1,1 0 0,-1 0-1,1 0 1,-1-1-1,0 1 1,0-1-1,6-6 1,-1-3-13,0 0 0,0-1 0,-1 1 1,-1-2-1,0 1 0,-1-1 0,0 0 0,-1 0 1,0 0-1,-2 0 0,1-1 0,-2 0 0,0-24 0,1 4 57,-1-33 117,-1 63-108,0 1 0,-1-1-1,1 1 1,-1 0 0,0-1-1,0 1 1,-1 0 0,1 0-1,-1 0 1,0 0-1,-3-5 1,4 8-44,0 0 0,-1 0 0,1 1 0,0-1-1,-1 1 1,1-1 0,0 1 0,-1-1 0,1 1 0,0 0-1,-1-1 1,1 1 0,-1 0 0,1 0 0,-1 0 0,1 0 0,-1 0-1,1 0 1,0 1 0,-1-1 0,1 1 0,-1-1 0,1 0 0,-3 2-1,-30 15-1551,1 10-1492,4 1-2098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58.235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149 296 4017,'0'0'7572,"0"-2"-6558,1-7-422,-1 8-405,0 0-1,0 1 1,0-1-1,0 0 0,1 0 1,-1 0-1,0 0 1,0 0-1,-1 1 1,1-1-1,0 0 0,0 0 1,0 0-1,0 0 1,-1 1-1,1-1 0,0 0 1,-1 0-1,1 0 1,-1 1-1,1-1 0,-1 0 1,1 1-1,-1-1 1,0 0-1,1 1 1,-2-2-1,-14 0-300,15 2 124,-6-1 70,0 1-1,-1 0 1,1 0 0,-1 1 0,-10 2-1,12 3-40,0-1 0,0 1-1,1 0 1,-1 1-1,1-1 1,1 1 0,-1 0-1,1 1 1,-5 11-1,7-13-11,-1 0-1,1 0 1,0 1 0,1-1-1,0 1 1,0-1-1,0 1 1,0-1-1,1 1 1,1-1-1,-1 1 1,1-1-1,2 10 1,-2-13-26,0 0 1,1 0 0,-1 0-1,1 0 1,0 0-1,0-1 1,0 1-1,0-1 1,0 0 0,0 1-1,1-1 1,-1 0-1,1 0 1,0-1-1,-1 1 1,1 0 0,0-1-1,0 0 1,0 0-1,0 0 1,0 0 0,6 1-1,6 1-284,0-1 0,0-1 0,22-1 0,-28 0-55,-7 0 259,0 0 1,0 0-1,0 0 0,0-1 0,0 1 0,0-1 1,0 1-1,0-1 0,0 0 0,-1 0 0,1 0 1,0 0-1,0 0 0,-1 0 0,1 0 0,-1-1 1,1 1-1,1-2 0,0-1-51,-1 0 0,1 0-1,-1 0 1,0 0 0,0 0 0,0 0-1,2-9 1,0-1-108,-2 0 0,1-1 0,-2 1 0,0-18 0,0-6-197,0 24 439,0 0-1,-1 0 1,0-1-1,-2 1 1,1 0-1,-2 0 1,0 0-1,-1 0 1,-7-19-1,0 12 1159,-23-32-1,31 49-1088,1 0-1,0 0 0,0 0 0,0 0 1,1-1-1,-1 1 0,1-1 0,0 1 0,0-1 1,0 1-1,1-1 0,0-8 0,1 12-128,-1 0-1,1 1 1,-1-1-1,1 0 1,0 1-1,0-1 1,-1 1-1,1-1 1,0 1-1,0-1 1,0 1 0,-1 0-1,1-1 1,0 1-1,0 0 1,0 0-1,0-1 1,0 1-1,0 0 1,0 0-1,0 0 1,0 0-1,1 0 1,29 0-4627,-27 0 2762,2 0-2197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58.740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 9 7314,'0'0'6056,"9"-2"-5907,3 0-67,29-3 428,-41 6-471,1-1-1,-1 0 1,1 0-1,0 0 1,-1 1-1,1-1 1,-1 0-1,1 1 1,0-1-1,-1 0 1,1 1-1,-1-1 1,1 1-1,-1-1 1,0 1 0,1-1-1,-1 1 1,1-1-1,-1 1 1,0 0-1,0-1 1,1 1-1,-1-1 1,0 1-1,0 0 1,0-1-1,1 1 1,-1 0-1,0-1 1,0 1 0,0 0-1,0 0 1,-1 31 450,1-21-272,-1 5-1,-1 0 1,0 0-1,-8 29 1,9-41-180,1-3 4,0 0 0,-1 0 0,1 0 1,0 0-1,0-1 0,1 1 0,-1 0 1,0 0-1,0 0 0,0 0 0,0 0 1,1 0-1,-1 0 0,0-1 1,1 1-1,-1 0 0,1 0 0,-1 0 1,1-1-1,-1 1 0,1 0 0,0-1 1,-1 1-1,1 0 0,0-1 0,0 1 1,-1-1-1,1 1 0,0-1 0,0 0 1,0 1-1,-1-1 0,1 0 0,0 1 1,0-1-1,0 0 0,0 0 0,0 0 1,0 0-1,0 0 0,0 0 0,0 0 1,55 0-1569,-36-2-770,-4 2-2768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4:14.9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161 1 6065,'0'0'12895,"-23"7"-12552,-8 2-174,-32 14 1,60-21-152,0-1 1,0 1 0,0 0-1,0 1 1,1-1 0,-1 0-1,1 1 1,-1 0 0,1-1-1,0 1 1,0 0 0,0 0 0,0 0-1,1 0 1,0 1 0,-1-1-1,1 0 1,0 1 0,0-1-1,1 1 1,-1-1 0,1 1-1,-1-1 1,1 1 0,0-1-1,1 1 1,0 5 0,-1 1 22,0-7-35,0-1 1,0 1-1,0 0 1,0-1-1,0 1 1,0-1 0,1 1-1,-1-1 1,1 1-1,0-1 1,-1 1-1,1-1 1,0 1-1,1-1 1,-1 0-1,0 0 1,1 1 0,-1-1-1,3 2 1,-1-3-50,0 1 1,1-1 0,-1 0-1,1 0 1,-1 0 0,1 0-1,-1 0 1,1-1 0,-1 0-1,1 0 1,0 0 0,-1 0 0,6-1-1,-6 0-110,1 1 0,0-1 0,-1 0 1,1 0-1,-1-1 0,0 1 0,1-1 0,-1 1 0,0-1 0,0 0 0,0-1 0,0 1 0,0 0 0,0-1 0,-1 1 1,1-1-1,-1 0 0,0 0 0,3-5 0,4-7-1646,0-1-1,10-30 1,-13 33 218,12-36-6110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1:59.083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 1 7946,'0'0'8970,"73"0"-10659,-67 0-2616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00.354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0 7882,'0'0'7801,"40"6"-7561,-18-6-216,-5 0-24,11 0-856,-5 0-1992,-7-6-5642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00.950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111 0 6737,'0'0'11302,"-18"22"-10841,-53 72-24,69-91-402,-1 0-1,1 1 0,0-1 0,0 1 1,0-1-1,1 1 0,-1 0 1,1 0-1,0 0 0,0 0 0,0 0 1,0 0-1,1 0 0,0 0 0,0 0 1,0 0-1,0 0 0,1 5 1,1 9 171,-2-16-194,0 0 0,0-1 0,0 1 0,0 0 0,0 0 1,0 0-1,0 0 0,1-1 0,-1 1 0,1 0 0,-1 0 0,1-1 0,0 1 1,0 0-1,-1-1 0,1 1 0,0-1 0,1 1 0,-1-1 0,0 1 0,2 0 1,0 0-19,0-1-1,0 0 1,1 0 0,-1 0 0,0 0 0,1-1 0,-1 1 0,1-1 0,-1 0 0,7 0 0,-6 0-62,0 0-1,0 0 1,1 0 0,-1-1-1,0 1 1,0-1 0,1 0-1,-1-1 1,0 1 0,0 0 0,0-1-1,0 0 1,-1 0 0,1 0-1,0-1 1,-1 1 0,1-1-1,-1 0 1,0 0 0,0 0-1,0 0 1,-1 0 0,1-1-1,-1 1 1,1-1 0,2-7 0,-2 1-37,-1-1 0,1 1 0,-2-1 0,0 0 0,0 0 1,-1 1-1,0-1 0,-1 0 0,-2-13 0,2 19 118,0 1 0,-1-1 0,1 0 0,-1 1 0,0-1 0,0 1-1,0 0 1,-5-6 0,1 1-3171,-1 2-3382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01.295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1 11106,'0'0'3881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01.656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64 1 10610,'0'0'8798,"-10"25"-8406,-32 83-44,40-102-317,0 0 0,0 0-1,0 1 1,1-1 0,0 1-1,0 0 1,1-1 0,0 13-1,1-3 52,-1-11-74,1-1 0,0 1 0,0 0 1,0 0-1,1-1 0,-1 1 0,1-1 0,0 1 1,1-1-1,-1 0 0,1 0 0,-1 0 0,1 0 1,0 0-1,1-1 0,-1 1 0,1-1 0,4 4 1,-5-5-66,0 0 1,0 0 0,0 0 0,0 0 0,1 0 0,-1-1 0,0 0 0,1 1 0,-1-1-1,1 0 1,-1-1 0,1 1 0,-1-1 0,1 1 0,0-1 0,-1 0 0,1 0 0,0-1 0,-1 1-1,1-1 1,-1 0 0,1 0 0,-1 0 0,1 0 0,4-3 0,-5 2-48,0-1 0,0 0 1,0 0-1,-1 0 0,1 0 0,-1 0 1,0-1-1,1 1 0,-2-1 0,1 1 1,0-1-1,-1 0 0,1 0 0,-1 1 1,0-1-1,-1 0 0,1 0 0,-1 0 1,1-6-1,0-11-104,-1 0 1,-3-26-1,3 46 209,-1-5 89,0 0 0,0 1 0,-1-1-1,0 0 1,0 1 0,0 0 0,0-1-1,-1 1 1,0 0 0,0 0 0,-5-6 0,5 8-319,0-1 1,0 1-1,0 0 1,0 1-1,-1-1 0,1 1 1,-1-1-1,-6-2 1,-18-1-7108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02.002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 1 8770,'0'0'5553,"23"0"-5193,73 0-228,-94 0-124,0-1 1,1 1-1,-1 0 0,0 0 1,1 0-1,-1 1 0,0-1 1,1 0-1,-1 1 0,0 0 0,0-1 1,0 1-1,1 0 0,-1 0 1,0 0-1,0 1 0,3 2 1,-4-3 13,0 0 0,-1 1 0,1-1 0,-1 0 0,0 1-1,1-1 1,-1 1 0,0-1 0,0 0 0,0 1 0,0-1 0,0 1 0,0-1 0,0 1 0,-1-1 0,0 3 0,0 9 181,0-6-94,0 0 1,-1-1 0,1 1-1,-1-1 1,-1 1-1,1-1 1,-1 0 0,0 0-1,-1 0 1,1 0 0,-9 9-1,-7 15 268,1-3-114,13-21-174,1 0 0,-1 0 0,2 0 0,-1 0 0,1 1 0,0-1 0,0 1 0,0 0 0,1 0 0,-2 11 0,5-17-60,-1 0 0,0 0 1,1 0-1,-1 0 1,1 0-1,-1 0 1,1 0-1,-1 0 0,1 0 1,0-1-1,-1 1 1,1 0-1,0 0 1,0-1-1,0 1 0,0 0 1,-1-1-1,1 1 1,0-1-1,0 1 1,0-1-1,0 0 0,0 1 1,0-1-1,0 0 1,0 0-1,2 0 1,34 5 357,-34-5-331,97 0-415,-100 0 221,1 0 1,-1 0 0,0 0-1,1 0 1,-1 0-1,1 0 1,-1 0 0,1 0-1,-1-1 1,1 1-1,-1 0 1,1 0 0,-1-1-1,0 1 1,1 0 0,-1-1-1,0 1 1,1 0-1,-1-1 1,0 1 0,1 0-1,-1-1 1,0 1-1,0-1 1,1 1 0,-1 0-1,0-1 1,0 1-1,0-1 1,0 1 0,1-1-1,-1 1 1,0-1-1,0 0 1,0 1 42,1-11-6590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02.614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1 9722,'0'0'9371,"14"20"-9024,86 130 3,-80-122-338,-2 2 0,0 0 0,-2 1 0,-2 1 0,-1 0 0,-1 1 0,-2 1 1,-1-1-1,-1 2 0,3 49 0,-6-5-115,-10 130-1,2-182 82,-2 0 0,-1 0 0,-1 0 0,-1-1-1,-18 39 1,19-51-668,0 0-1,-1 0 1,-12 15-1,6-12-3385,-2-5-2388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19.08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 6809,'0'0'11362,"23"0"-10212,78 5-521,-1 1-4003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19.41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4625,'0'0'12613,"7"3"-11831,-3-1-699,0 0 1,0 0 0,0 0-1,0 0 1,0 1-1,0 0 1,-1 0 0,1 0-1,-1 0 1,0 1-1,0-1 1,0 1 0,-1-1-1,1 1 1,2 7-1,-2-6-27,3 4-19,-1 1 0,0-1 1,-1 1-1,1 1 0,-2-1 1,0 0-1,0 1 0,-1 0 0,0 0 1,0 14-1,-1-14-123,-1-7-274,0 0-1,0 0 1,0 0-1,0 0 1,0 0 0,-1 0-1,0 0 1,0-1-1,0 1 1,-3 7 0,-11 6-5651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22.14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 1 6129,'0'0'9505,"0"88"-5683,-1-5-3306,3 99-222,6-147 234,-2-11-2968,-4-7-6865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4:15.2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 0 8834,'0'0'9042,"-10"32"-7762,-31 108-320,36-119-761,1-1 0,1 1-1,1 0 1,1-1 0,2 39-1,1-9 81,-2-26-240,2 0 0,0 0 0,2-1-1,1 1 1,0-1 0,15 36 0,-12-39-1747,1-1-1,13 21 1,-15-32-4254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22.49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8 9194,'0'0'7738,"158"-8"-7738,-107 8-649,-18 11-1687,1-2-2337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22.82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33 0 7642,'0'0'9946,"-5"27"-9313,-18 88-123,22-109-452,-1 1 0,1-1-1,1 1 1,-1-1 0,1 1 0,0-1 0,1 1 0,-1-1 0,1 1 0,0-1 0,1 1 0,0-1 0,0 0 0,0 0 0,1 0 0,0 0 0,4 6 0,-5-9-59,1 0 1,0-1 0,-1 0 0,1 0 0,0 0-1,0 0 1,1 0 0,-1-1 0,0 1 0,0-1-1,1 0 1,-1 0 0,1 0 0,-1 0 0,1-1-1,-1 1 1,1-1 0,0 0 0,-1 0 0,1 0-1,-1 0 1,1-1 0,-1 0 0,1 0 0,-1 0-1,6-2 1,-6 2-53,0 0 1,-1-1-1,1 0 0,0 1 0,-1-1 0,1 0 1,-1 0-1,0 0 0,0-1 0,1 1 0,-1 0 1,-1-1-1,1 0 0,0 1 0,-1-1 0,1 0 1,-1 0-1,0 0 0,0 0 0,0 0 0,0 0 1,0-4-1,2-9-310,-1 1-1,-1-1 1,0-17 0,-2 28 291,1 1 1,-1 0-1,1-1 0,-1 1 1,0 0-1,-1 0 0,1-1 1,-1 1-1,0 0 0,0 1 1,0-1-1,0 0 0,-1 0 1,1 1-1,-1 0 0,0-1 1,0 1-1,0 0 0,-4-2 0,2 1-234,-1 0 0,1 1-1,0 0 1,-1 0-1,0 1 1,1-1-1,-8-1 1,-25-1-5913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23.16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5401,'0'0'1352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23.52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8 0 8186,'0'0'10291,"-1"26"-9732,-4 153 319,4-110-501,3 78-117,-1-141-475,0 0 1,1 0-1,-1 0 0,1 0 0,0 0 1,4 6-1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23.85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159 1 8370,'0'0'9062,"-24"20"-8494,-75 63-52,95-80-462,0 1 0,0 0 0,1 0 1,0 0-1,-1 0 0,1 1 0,1-1 0,-4 6 0,6-7-9,-1-1 0,0 1 0,1-1 0,-1 1 0,1-1 0,0 1-1,0-1 1,0 1 0,1 3 0,-1 5 129,1-9-154,0 1 0,-1 0 1,1-1-1,0 1 0,0-1 1,1 1-1,-1-1 1,0 1-1,1-1 0,-1 0 1,1 0-1,0 0 1,0 0-1,0 0 0,0 0 1,0 0-1,0-1 1,1 1-1,-1-1 0,0 1 1,1-1-1,-1 0 0,1 0 1,4 1-1,8 4-29,1-1-1,25 4 0,-39-8 7,37 4-1075,-15-4-3815,-12-1-2069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24.20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18 120 8306,'0'0'4390,"17"-11"-6428,56-34 1705,-71 44 332,0-1 0,0 1 1,0-1-1,0 1 0,0-1 0,0 0 0,0 0 1,0 0-1,-1 0 0,1 0 0,-1-1 0,2-2 1,-3 5 32,0-1 0,1 0 0,-1 0 0,0 1 0,0-1 0,0 0 0,0 0 0,0 1 0,0-1 0,0 0 0,0 0 0,0 0 0,-1 1 0,1-1 0,0 0 0,0 0 0,-1 1 0,1-1 0,0 0 0,-1 1 0,1-1 0,-1 0 0,1 1 0,-2-2 1,0 0 166,0 1 0,-1-1 1,1 0-1,-1 1 0,0 0 1,1-1-1,-1 1 1,0 0-1,0 0 0,0 1 1,-5-2-1,2 1 184,0 1-1,0-1 1,1 1-1,-1 1 1,0-1-1,0 1 1,-7 1-1,11-1-299,0 0 1,0 1-1,0-1 0,0 0 1,0 0-1,1 1 0,-1-1 1,0 1-1,1-1 0,-1 1 1,1 0-1,0 0 0,-1 0 1,1-1-1,0 1 0,0 0 1,0 1-1,1-1 0,-1 0 1,0 0-1,0 3 0,0 0-14,0 0-1,-1 0 0,2 0 1,-1 0-1,1 1 1,-1-1-1,2 0 0,-1 0 1,0 0-1,1 0 1,0 0-1,0 0 1,1 0-1,-1 0 0,1 0 1,0 0-1,0-1 1,5 8-1,-4-9-152,0 1 0,1-1 0,-1 1-1,1-1 1,0 0 0,0 0 0,0-1 0,0 1 0,0-1 0,1 0 0,-1 0 0,1 0-1,-1-1 1,1 0 0,0 0 0,0 0 0,-1 0 0,1-1 0,0 1 0,5-2-1,4 2-912,-8-1-119,0 1-1,0-2 0,0 1 0,0 0 1,10-3-1,8-11-6936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27.07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57 8386,'0'0'6901,"2"-8"-6642,7-26-58,-9 33-174,1 0-1,-1 0 0,1 0 1,-1 1-1,1-1 0,-1 0 1,1 0-1,0 1 0,-1-1 1,1 0-1,0 1 0,0-1 1,0 0-1,0 1 0,-1-1 1,1 1-1,0-1 0,0 1 1,0 0-1,0-1 0,0 1 1,0 0-1,0 0 0,0 0 0,0 0 1,0 0-1,0 0 0,0 0 1,0 0-1,0 0 0,0 0 1,0 0-1,0 1 0,0-1 1,0 0-1,0 1 0,0-1 1,0 1-1,0-1 0,0 1 1,-1-1-1,1 1 0,0 0 1,0-1-1,0 2 0,3 6 84,-1-1 0,0 1 0,-1 1 0,0-1 0,0 0 0,-1 0 0,0 1 0,0 8 0,4 17 26,-4-25-126,3 12 36,2 39 1,-5-52-14,0-16 6,3-20-82,-4 25-10,2-7-155,0 1 1,0-1 0,1 0 0,0 1-1,0 0 1,1 0 0,1 0-1,-1 0 1,7-7 0,-8 12 169,0 0 0,0 0 0,0 0 0,0 1 0,1-1 0,-1 1 0,1 0 0,0 0 0,0 0 0,0 1 0,1 0 0,-1-1 0,1 1 0,-1 1 0,1-1 0,-1 1 0,1 0 1,0 0-1,0 0 0,6 0 0,-10 1 96,0 1 0,0-1 1,0 1-1,0-1 1,0 1-1,-1-1 1,1 1-1,0 0 0,0-1 1,0 1-1,-1 0 1,1 0-1,0-1 1,-1 1-1,1 0 0,-1 0 1,1 0-1,-1 0 1,1 0-1,-1 0 1,0 0-1,1 0 0,-1 0 1,0 0-1,0 0 1,0 1-1,6 36 574,-6-35-566,11 108 379,-11-110-532,0-1 1,0 0-1,0 0 0,-1 0 1,1 1-1,0-1 0,0 0 1,0 0-1,0 0 0,0 0 1,1 1-1,-1-1 0,0 0 1,0 0-1,0 0 0,0 1 1,0-1-1,0 0 0,0 0 0,0 0 1,0 0-1,0 0 0,0 1 1,1-1-1,-1 0 0,0 0 1,0 0-1,0 0 0,0 0 1,0 0-1,1 1 0,-1-1 1,0 0-1,0 0 0,0 0 1,0 0-1,1 0 0,-1 0 0,0 0 1,0 0-1,0 0 0,1 0 1,-1 0-1,0 0 0,0 0 1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27.49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3 0 2761,'0'0'16862,"-2"0"-16400,6 0-369,105 0-2084,-108 0 1046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31.50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4 696,'0'0'14027,"5"-1"-13005,-4 1-978,0-1 0,-1 1-1,1 0 1,0-1 0,-1 1 0,1 0 0,0 0 0,0 0 0,0-1 0,-1 1 0,1 0 0,0 0-1,0 0 1,-1 0 0,1 1 0,0-1 0,0 0 0,0 0 0,-1 0 0,1 1 0,0-1 0,0 0-1,-1 0 1,2 2 0,7 25 1171,-9-24-1164,6 32 873,1 72 0,-6-66-704,8 47 0,-7-57-194,-2-25-127,0 0 0,1 0 0,-1 0 0,1-1 1,1 1-1,2 9 0,-4-15 84,1-24-12705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32.05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0 6313,'0'0'5815,"24"6"-5626,77 23 225,-98-28-298,0 0 0,0 0 0,1 1 0,-1-1 0,0 1 0,0 0 0,0 0 0,-1 0 0,1 0 0,0 0 0,-1 1 0,0-1 0,1 1 0,-1 0 0,0 0 0,0 0 0,-1 0 1,1 0-1,0 0 0,-1 0 0,0 0 0,0 1 0,0-1 0,0 0 0,-1 1 0,1 4 0,2 4 424,6 33 836,-7-29-1055,2 1 1,0 0 0,1-1-1,11 27 1,-15-41-346,0 0-1,-1-1 0,1 1 1,0 0-1,1-1 1,-1 1-1,0 0 1,0-1-1,1 0 0,-1 1 1,1-1-1,-1 0 1,1 1-1,0-1 1,-1 0-1,1 0 0,0 0 1,0-1-1,0 1 1,-1 0-1,1-1 1,0 1-1,0-1 0,0 0 1,0 1-1,0-1 1,0 0-1,0 0 1,0-1-1,0 1 0,0 0 1,0 0-1,0-1 1,0 0-1,0 1 0,0-1 1,3-1-1,-1-1-350,0 1 0,0-1 0,0 0-1,-1 0 1,1 0 0,-1 0 0,1-1-1,-1 0 1,0 1 0,0-1-1,-1 0 1,1 0 0,-1-1 0,3-7-1,-3 3-195,0 0 1,0 0-1,-1 0 0,-1 0 0,0-16 0,0 7 2208,-4 20 291,3-1-1782,0-1 0,1 0 0,-1 1 0,0-1 0,1 0 0,-1 1 0,0-1 0,1 1 0,-1-1 0,1 1 0,-1-1 0,1 1 1,-1-1-1,1 1 0,-1 0 0,1-1 0,0 1 0,-1 0 0,1-1 0,0 1 0,0 0 0,-1-1 0,1 1 0,0 0 0,0 0 0,0-1 0,0 1 0,0 0 0,0 1 0,-1 12 122,0 1 0,1-1 1,1 1-1,0-1 0,1 1 0,0-1 0,6 18 0,-3-13-170,-1-1 0,-1 1 0,0 21 0,-3 46 125,0-84-217,0 0 1,0-1-1,0 1 1,0-1-1,-1 1 1,1-1-1,-1 1 1,1 0-1,-1-1 1,1 1-1,-1-1 1,0 0-1,0 1 1,0-1-1,0 0 1,0 1-1,0-1 1,0 0-1,0 0 1,0 0-1,0 0 1,-3 1-1,2 0-1,-1-1 1,-1 1-1,1-1 0,0 0 0,0 0 1,0-1-1,0 1 0,-1 0 0,1-1 1,-6 0-1,4 0-33,1 0-1,0 0 1,-1-1 0,1 1-1,0-1 1,0 0 0,-1 0-1,1-1 1,0 1 0,0-1-1,0 0 1,1 0 0,-1 0-1,0-1 1,1 1 0,-1-1-1,-3-4 1,2-1-590,1 0 0,-1 0 1,2-1-1,-1 1 0,1-1 1,0 0-1,1 0 0,0 0 0,-1-12 1,2-4-3463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39:48.2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122 1 7114,'0'0'10444,"-20"23"-9653,-57 77-148,74-96-601,0 1-1,0-1 1,1 1-1,-1 0 1,1 0 0,1-1-1,-1 1 1,1 0-1,-1 1 1,1-1-1,1 0 1,-1 0 0,1 0-1,0 1 1,1 9-1,0 4 77,-1-13-95,0 1 0,1 0 1,0 0-1,0-1 0,0 1 0,1 0 1,0-1-1,0 1 0,1-1 0,-1 0 1,1 0-1,1 0 0,-1 0 0,6 6 1,-5-7-13,0-2 0,0 1 1,0 0-1,1-1 1,-1 0-1,1 0 0,0 0 1,-1-1-1,1 0 1,0 0-1,1 0 1,-1 0-1,0-1 0,0 0 1,1 0-1,-1 0 1,1-1-1,6 1 0,-7-1-40,0 0 0,-1 0 0,1-1 1,0 1-1,-1-1 0,1 0 0,0 0 0,-1-1 0,0 1 0,1-1 0,7-4 0,-9 3-11,0 1 0,0-1 0,-1 0 0,1 0 0,0 0 0,-1 0 0,0-1 0,0 1 0,0-1 0,0 1 0,-1-1 0,1 1 0,-1-1 0,2-7 0,0-1-68,-1 0-1,-1 0 0,1 0 0,-2 0 1,0 0-1,0 0 0,-1 0 0,0 0 0,-1 0 1,-6-19-1,6 26 96,1 0 1,-1 0 0,0 0-1,-1 0 1,1 1 0,-1-1-1,0 1 1,0-1 0,0 1-1,-1 0 1,0 0 0,1 1-1,-1-1 1,0 1 0,-1 0-1,1 0 1,-1 0 0,1 1-1,-1-1 1,0 1 0,0 0-1,0 0 1,0 1 0,0 0-1,0 0 1,-9-1 0,11 2-111,-1-1 0,1 1 0,0 0 0,0 0 0,0 0-1,-1 1 1,1-1 0,-6 3 0,8-3-98,0 1-1,0 0 0,0 0 1,0 0-1,0 0 0,0 0 1,0 0-1,1 0 1,-1 0-1,0 0 0,1 0 1,-1 0-1,0 0 0,1 1 1,0-1-1,-1 0 0,1 0 1,0 1-1,-1-1 0,1 0 1,0 1-1,0 1 0,0 10-4002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02.7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 8282,'0'0'10018,"89"-14"-9906,-66 14-112,-2 0-264,-7 0-1152,-2 8-1601,-7 4-3040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4:15.6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9 212 11106,'0'0'8006,"18"-8"-7775,56-28-150,-70 33-87,0 1 0,0-1 0,0 0 0,0 0 0,0 0 0,-1-1 0,1 1 0,-1-1 0,0 0 0,0 0 0,-1 0 0,1 0 0,-1 0 0,0-1 0,2-4 0,-1 0-52,-1 0 0,-1 0-1,0 0 1,0 0-1,-1-14 1,0 19 37,0 2 17,-1 0 1,1 1-1,-1-1 0,0 0 0,1 1 0,-1-1 0,0 1 0,0-1 0,0 1 0,0 0 0,0-1 0,0 1 0,-1 0 0,1 0 0,0 0 1,-1 0-1,1 0 0,-1 0 0,1 0 0,-1 0 0,1 0 0,-1 1 0,0-1 0,1 1 0,-1-1 0,0 1 0,1-1 0,-1 1 0,0 0 0,1 0 1,-3 0-1,-1 0 23,1-1 0,-1 1 0,0 0 0,1 0 0,-1 0 1,0 1-1,1 0 0,-1 0 0,1 0 0,-1 0 0,-6 3 0,7 0 46,0-1-1,0 1 1,0-1 0,1 1-1,-1 0 1,1 1-1,0-1 1,0 0-1,0 1 1,0 0-1,1 0 1,0-1-1,0 1 1,0 1-1,1-1 1,-2 10 0,0 6 268,0 1 1,1 37-1,2-55-317,1 0-1,-1 0 1,1 0 0,0 0-1,0 0 1,0 0-1,0 0 1,1-1 0,-1 1-1,1 0 1,0-1-1,0 0 1,0 1 0,1-1-1,-1 0 1,1 0-1,0 0 1,0 0 0,0-1-1,0 1 1,0-1 0,0 0-1,1 0 1,-1 0-1,1 0 1,0-1 0,-1 1-1,9 1 1,-5-1-288,0 0 1,0-1-1,0 0 1,0 0-1,0-1 1,0 0-1,0 0 1,1-1-1,-1 0 1,0 0-1,0 0 1,0-1-1,0 0 1,-1-1-1,11-4 1,11-12-5379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32.39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0 9074,'0'0'8506,"39"163"-7962,-28-129-264,-5 3-80,-1-12-64,1 0-128,-6-8 88,0-3-96,0-8-136,0-23-5009,-11-14-504,5 3-1977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32.74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55 440,'4'-6'1572,"0"1"0,1-1 0,0 1 0,0 0 0,0 0 0,1 0 1,10-6-1,-15 10-1261,1 0 1,0 0-1,-1 0 1,1 1-1,0-1 0,0 1 1,0-1-1,0 1 1,-1 0-1,1 0 1,0 0-1,0 0 1,0 0-1,0 0 1,0 0-1,-1 0 1,1 1-1,3 0 1,-3 0-347,0 0 1,0 1-1,1-1 0,-1 1 1,0-1-1,-1 1 1,1-1-1,0 1 1,0 0-1,-1 0 1,2 2-1,1 2-30,-1 0 1,0 0-1,0 1 0,0-1 0,-1 1 1,0-1-1,0 1 0,0 0 0,-1 0 1,0 0-1,-1 0 0,0 0 1,0 0-1,0 0 0,-1-1 0,-1 10 1,1-15-217,1 0 0,0 1 0,-1-1 0,1 1 0,-1-1 0,1 0 0,-1 0 0,0 1 0,1-1 0,-1 0 0,0 0 1,0 0-1,0 0 0,0 0 0,0 0 0,0 0 0,0 0 0,0 0 0,-1 0 0,1 0 0,0-1 0,0 1 0,-1-1 0,1 1 0,-3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33.10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1 145 1768,'0'0'10080,"26"-15"-9181,83-45-80,-101 56-733,2-1 367,1-1 0,-1 0 1,19-14-1,-27 18-411,-1 1 18,-1 1 0,1-1-1,-1 1 1,1-1 0,-1 1-1,0-1 1,1 0 0,-1 1-1,0-1 1,0 1 0,1-1-1,-1 0 1,0 0 0,0 1-1,0-1 1,0 0 0,0 1-1,0-1 1,0 0 0,0 1-1,0-1 1,0 0 0,0 1-1,-1-1 1,1 0 0,0 1-1,0-1 1,-1 0 0,1 1-1,0-1 1,-1 1 0,1-1-1,-1 0 1,1 1 0,-1-1 0,1 1-1,-1-1 1,1 1 0,-1 0-1,1-1 1,-1 1 0,0-1-1,-3 1 43,1 0 1,-1 0-1,1 0 0,-1 0 0,1 1 1,0 0-1,-1-1 0,1 1 0,0 0 1,-1 1-1,1-1 0,-6 4 0,6-2-9,0 0 0,1 0 0,-1 0 0,1 0 0,-1 0 0,1 1 0,0-1 0,0 1 0,1 0-1,-3 7 1,0-1 55,1 1-1,1-1 0,0 1 1,0 0-1,1-1 0,0 21 1,1-27-136,0 0 1,0 0 0,0 0 0,1 0-1,0 0 1,0 0 0,0 0 0,0-1 0,0 1-1,1 0 1,0-1 0,-1 1 0,1-1-1,1 1 1,-1-1 0,0 0 0,1 0 0,0 0-1,0 0 1,0 0 0,4 2 0,4 0-235,0-1 1,0-1 0,0 0-1,1-1 1,-1 0 0,1 0-1,-1-2 1,1 1 0,15-2-1,-13 1-776,16 0-4516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33.74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82 8690,'0'0'7960,"15"0"-7764,49-1-189,-59 1-94,0 0 1,0 0-1,-1-1 0,1 0 0,0 0 1,0 0-1,0 0 0,-1-1 0,1 1 1,-1-1-1,7-4 0,-9 4-29,-1 1 0,1-1 1,0 1-1,-1-1 0,1 0 0,-1 0 0,1 0 0,-1 0 0,0 0 0,0 0 0,0 0 0,0 0 0,0 0 0,-1 0 0,1-1 0,-1 1 0,1 0 0,-1 0 0,0-1 0,0-3 1,-1 4 156,0 1 0,-1-1 0,1 1 0,-1 0 0,1 0 1,-1-1-1,0 1 0,0 0 0,1 1 0,-1-1 1,0 0-1,0 0 0,0 1 0,0-1 0,0 1 1,0 0-1,0-1 0,0 1 0,0 0 0,-3 0 1,-1 0 347,0-1 1,0 1-1,0 0 0,0 0 1,0 1-1,0-1 1,-8 4-1,10-2-271,0 0-1,1 0 1,-1 1 0,1 0-1,0-1 1,0 1-1,0 1 1,0-1-1,0 0 1,1 1-1,-1-1 1,1 1 0,0 0-1,0 0 1,1-1-1,-1 2 1,1-1-1,-2 5 1,0 5 63,0 1 0,1-1 0,1 1-1,0 17 1,1-30-172,0 1-1,0 0 0,1 0 1,-1 0-1,1 0 0,-1-1 1,1 1-1,0 0 0,1-1 0,-1 1 1,0-1-1,1 1 0,-1-1 1,1 1-1,0-1 0,-1 0 1,1 0-1,0 0 0,0 0 0,1 0 1,-1-1-1,0 1 0,1 0 1,-1-1-1,1 0 0,-1 0 1,1 0-1,0 0 0,-1 0 1,1 0-1,4 0 0,9 2-287,0-1-1,0-1 1,1 0-1,20-2 1,-13 0-742,12 0-2884,-2-9-1676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34.24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3 0 9026,'0'0'9209,"-1"19"-8937,-1 58-27,2-73-216,1 1 0,-1-1 0,1 1 0,0-1 0,0 1 0,0-1 0,1 0 0,-1 1 0,1-1 0,0 0 1,1 0-1,-1 0 0,1 0 0,5 6 0,-7-9-64,0-1-1,0 1 1,0 0 0,0 0 0,0 0 0,0-1-1,0 1 1,0 0 0,0-1 0,0 1 0,1-1 0,-1 1-1,0-1 1,0 0 0,1 0 0,-1 1 0,0-1-1,1 0 1,-1 0 0,0 0 0,0 0 0,1-1 0,-1 1-1,0 0 1,1 0 0,-1-1 0,0 1 0,0-1-1,0 1 1,1-1 0,-1 0 0,0 1 0,0-1 0,0 0-1,0 0 1,0 0 0,0 0 0,0 1 0,-1-1 0,1 0-1,0-1 1,0 1 0,0-1 0,7-10-538,0-1 1,-1 0 0,-1 0 0,0 0-1,0-1 1,4-18 0,-9 29 2792,0 7-804,0 18-278,0 28-617,-1-48-520,1-1-1,-1 1 0,0-1 1,1 1-1,-1-1 0,1 0 0,-1 1 1,1-1-1,0 1 0,0-1 1,-1 0-1,1 0 0,0 0 0,0 1 1,0-1-1,0 0 0,0 0 1,1 0-1,-1 0 0,0-1 0,0 1 1,1 0-1,-1 0 0,0-1 1,1 1-1,-1-1 0,1 1 1,-1-1-1,1 0 0,-1 1 0,1-1 1,-1 0-1,1 0 0,-1 0 1,1 0-1,-1 0 0,1-1 0,1 0 1,1 1-207,0 0 0,-1 0 0,1-1 0,-1 0 1,1 0-1,-1 0 0,1 0 0,-1 0 0,1-1 0,-1 1 1,0-1-1,0 0 0,0 0 0,0 0 0,3-3 0,1-6-752,-4 9 823,-1-1-1,0 1 0,0-1 0,0 0 1,-1 0-1,1 0 0,-1 0 0,1 0 1,-1 0-1,0 0 0,0-1 1,-1 1-1,1 0 0,0-7 2710,-3 13-2194,0 1 0,1-1 0,-1 1 0,1-1 0,0 1 0,0 0 0,1-1 0,-1 8 0,1-11-390,0 1 0,0-1 1,0 0-1,0 1 0,0-1 1,0 0-1,0 1 0,0-1 1,1 0-1,-1 0 0,0 1 1,0-1-1,0 0 1,1 1-1,-1-1 0,0 0 1,0 0-1,1 1 0,-1-1 1,0 0-1,1 0 0,-1 0 1,0 0-1,1 1 0,-1-1 1,0 0-1,1 0 0,-1 0 1,0 0-1,1 0 0,-1 0 1,0 0-1,1 0 0,-1 0 1,0 0-1,1 0 0,-1 0 1,0 0-1,1 0 1,-1 0-1,0 0 0,1-1 1,2 1-156,0 0-239,0 0 0,0 0 1,0-1-1,0 1 0,0-1 1,0 1-1,0-1 0,0 0 1,0 0-1,0 0 0,-1-1 1,1 1-1,0-1 1,3-3-1,17-16-5911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34.65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 0 6953,'0'0'9883,"-1"26"-9053,-2 85-199,3-92-432,1 1-1,1-1 1,0 1-1,7 23 1,-1-9 21,9 38 62,-15-64-315,1 0 0,0-1 0,0 1 0,0-1-1,1 0 1,10 13 0,-14-19-30,0-1-1,0 0 1,0 0-1,0 1 1,0-1-1,1 0 1,-1 0-1,0 0 1,0 1 0,0-1-1,1 0 1,-1 0-1,0 0 1,0 0-1,0 0 1,1 1-1,-1-1 1,0 0-1,0 0 1,1 0-1,-1 0 1,0 0 0,0 0-1,1 0 1,-1 0-1,0 0 1,1 0-1,-1 0 1,0 0-1,0 0 1,1 0-1,-1 0 1,0 0-1,1 0 1,3-10-1420,0-23-246,-3 23 1136,0-16-734,-1 20 1068,0 0 0,0 0 0,1 0 0,0 0 0,0 1 1,1-1-1,-1 0 0,5-8 0,-6 14 275,0-1-1,0 1 1,0 0 0,0 0 0,0-1-1,0 1 1,0 0 0,0 0 0,0-1 0,0 1-1,1 0 1,-1 0 0,0-1 0,0 1-1,0 0 1,0 0 0,1 0 0,-1-1 0,0 1-1,0 0 1,0 0 0,1 0 0,-1 0-1,0-1 1,0 1 0,1 0 0,-1 0 0,0 0-1,0 0 1,1 0 0,-1 0 0,0 0-1,0 0 1,1 0 0,-1 0 0,0 0 0,0 0-1,1 0 1,4 11 1570,-1 15 410,-3 6-497,0 33 149,-1-61-1625,0-1 0,-1 1 1,1-1-1,-1 1 0,0-1 0,0 0 0,0 1 0,0-1 0,-1 0 1,1 0-1,-1 1 0,0-1 0,-3 4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35.01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49 10778,'0'0'4360,"16"-3"-4739,52-12 270,-51 6 100,-16-1 176,-1 10-134,-1-1-1,1 0 1,-1 0-1,1 0 0,-1 1 1,0-1-1,1 0 0,-1 1 1,0-1-1,0 1 0,1-1 1,-1 1-1,0-1 0,0 1 1,-1-1-1,-1 0 53,1 1 1,0-1-1,0 1 0,0 0 0,-1 0 1,1 0-1,0 0 0,0 0 1,0 1-1,-1-1 0,1 1 0,0-1 1,0 1-1,0 0 0,0 0 1,0 0-1,0 0 0,0 0 1,0 0-1,0 0 0,1 1 0,-1-1 1,0 1-1,1-1 0,-1 1 1,-1 2-1,1 1 72,0 1-1,0-1 1,0 0 0,1 0 0,0 1-1,0-1 1,0 1 0,1-1-1,0 11 1,0-13-127,0-1 0,0 1 0,0-1 0,0 0 0,0 1 0,1-1 0,-1 1 0,1-1 0,0 0 0,0 1 0,-1-1 0,3 3 0,-2-4-41,0 0 0,1 0 0,-1 0 0,0 0 0,1 0 0,-1 0 0,1-1 0,-1 1 0,1 0 0,-1-1 0,1 1 0,0-1 0,-1 1 1,1-1-1,0 0 0,-1 0 0,1 0 0,0 0 0,2 0 0,35 0-4242,-22 0-2107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35.34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51 12 11586,'0'0'7630,"-9"16"-7406,-25 54-65,33-68-143,0 0 0,0 0 1,0 1-1,1-1 0,-1 0 0,0 1 1,1-1-1,-1 0 0,1 1 1,0-1-1,0 1 0,0-1 0,0 0 1,1 4-1,-1-5-13,1 0-1,-1 0 1,1 0 0,-1 0 0,1 0-1,-1-1 1,1 1 0,0 0 0,-1 0-1,1 0 1,0-1 0,0 1 0,0 0 0,0-1-1,-1 1 1,1-1 0,0 1 0,0-1-1,0 1 1,0-1 0,2 1 0,1-1-141,1 1 1,0-1-1,-1 0 1,1 0-1,-1 0 1,1 0 0,-1-1-1,1 0 1,7-2-1,-10 1-80,1 1-1,-1 0 0,0-1 0,0 1 1,0-1-1,0 0 0,0 0 1,-1 1-1,1-1 0,-1 0 0,1-1 1,-1 1-1,1 0 0,-1 0 0,0-1 1,0 1-1,0 0 0,1-5 1,10-52-4180,-11 48 3255,5-26-2753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35.69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41 12 4849,'-1'-1'383,"1"1"0,0-1 0,-1 0-1,1 1 1,0-1 0,-1 1 0,1-1 0,0 0 0,-1 1 0,1-1 0,-1 1-1,1-1 1,-1 1 0,0 0 0,1-1 0,-1 1 0,1-1 0,-1 1-1,0 0 1,1 0 0,-1-1 0,0 1 0,1 0 0,-1 0 0,0 0 0,1 0-1,-1 0 1,-1 0 0,2-1-291,-1 1 0,0 0 0,1 0 0,-1 0-1,0 0 1,1 0 0,-1 0 0,0 1 0,1-1 0,-1 0-1,0 0 1,1 0 0,-1 1 0,0-1 0,1 0 0,-1 1 0,1-1-1,-1 0 1,1 1 0,-1-1 0,0 1 0,1-1 0,0 1 0,-1-1-1,1 1 1,-1-1 0,1 1 0,0 0 0,-1-1 0,1 1 0,0 0-1,0-1 1,-1 1 0,1 0 0,0 0 0,-4 42 887,2 83 0,3-64-747,-1-52-274,0-1 0,1 1 0,0-1 0,1 1 1,0-1-1,0 1 0,1-1 0,1 0 1,-1 0-1,1-1 0,8 13 0,-12-20-35,1 0-1,0 0 0,-1 0 1,1 0-1,0 0 0,-1 0 1,1 0-1,0 0 1,0-1-1,0 1 0,-1 0 1,1-1-1,0 1 0,0-1 1,0 1-1,0-1 1,0 1-1,2 0 0,9-1-6226,-2 0-2479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36.02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99 7842,'0'0'7919,"19"0"-7846,60 1-510,-76-1 291,0 0 1,0 0 0,0 0 0,1 0 0,-1-1-1,0 1 1,0-1 0,0 0 0,0 0 0,0 0 0,0 0-1,0-1 1,0 1 0,0-1 0,0 1 0,-1-1-1,1 0 1,-1 0 0,1-1 0,-1 1 0,0 0-1,0-1 1,2-2 0,-3 3 82,0 0-1,-1 0 0,1 0 1,-1 0-1,1 0 0,-1 0 1,0 0-1,0 0 1,0 0-1,0 0 0,0 0 1,0 0-1,-1 0 1,1 0-1,-1 0 0,1 0 1,-1 0-1,0 0 1,0 0-1,0 0 0,0 0 1,0 1-1,0-1 1,0 0-1,-1 1 0,1-1 1,0 1-1,-4-3 0,2 3 299,1-1-1,-1 1 1,1 0-1,-1 0 1,0 0-1,0 0 1,0 1-1,1-1 1,-1 1-1,0 0 1,0 0-1,0 0 1,0 0-1,0 0 1,0 1-1,1-1 1,-1 1-1,0-1 1,0 1-1,1 0 1,-1 1-1,0-1 1,1 0-1,-1 1 1,1-1-1,-1 1 1,1 0-1,0-1 1,-4 5-1,1 3-4,0 0 1,1 0-1,0 0 0,0 1 0,1 0 0,0-1 0,1 1 0,0 0 0,1 0 0,0 0 0,0 1 1,2 14-1,-1-23-226,0 0 0,0-1 1,0 1-1,1 0 0,-1-1 0,0 1 1,1 0-1,-1-1 0,1 1 1,0-1-1,0 1 0,-1-1 0,1 1 1,0-1-1,0 1 0,0-1 1,1 0-1,-1 0 0,0 0 0,0 1 1,1-1-1,-1 0 0,1-1 1,-1 1-1,1 0 0,-1 0 1,1-1-1,-1 1 0,1 0 0,-1-1 1,1 0-1,2 1 0,5 0-374,1 1 0,0-2 0,0 0 0,14-1 0,-6 1-1381,6 0-3537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4:16.0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0 489 5761,'0'0'10776,"19"-18"-10653,63-59-251,-71 67-11,-2 0 1,1-1 0,-1 0 0,-1 0-1,0-1 1,-1 0 0,0 0 0,-1-1-1,0 0 1,-1 0 0,6-23 0,-7 10 173,-1-1 0,-1 0 1,-1 0-1,-4-37 1,3 61 97,-1 0 0,0 0 0,1 0 0,-1 1 0,0-1 0,0 0 0,0 1 0,-1-1 0,1 0 0,-1 1 0,1 0 0,-1-1 0,0 1 0,0 0 0,0 0 0,0 0 0,0 0 0,0 0 0,-4-2 0,4 3-66,0 0 0,0 0 0,1 0 0,-1 1 0,0-1 0,-1 0 0,1 1 0,0-1 0,0 1 0,0 0 0,0-1 0,0 1 0,0 0 0,-1 0-1,1 1 1,0-1 0,0 0 0,0 1 0,0-1 0,0 1 0,0 0 0,0 0 0,0-1 0,0 1 0,0 1 0,0-1 0,1 0 0,-4 3 0,-1 2 49,1 0 0,-1 1-1,1 0 1,1 0 0,-1 1 0,1-1-1,0 1 1,-5 16 0,1 0 261,-9 47 1,13-38-112,1 1 0,2 0 0,3 37 0,-1-60-221,1-1 0,1 1 0,0-1 0,0 1 1,1-1-1,0 0 0,0 0 0,2 0 0,-1-1 0,1 0 0,0 0 1,1 0-1,0-1 0,0 0 0,1 0 0,10 7 0,-9-8-156,0 0-1,0-1 1,1 0 0,0 0-1,0-1 1,21 7-1,-23-9-264,-1-2 0,1 1 0,-1-1-1,1 0 1,0 0 0,0-1-1,-1 0 1,1 0 0,0-1 0,11-3-1,3-5-6149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36.36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55 21 12027,'0'0'6542,"-8"8"-6299,-26 29 1,33-37-232,0 1-1,0 0 1,0 0 0,0 0-1,0 0 1,0 0-1,1 0 1,-1 1 0,0-1-1,1 0 1,-1 0-1,1 1 1,-1-1 0,1 0-1,0 0 1,-1 1-1,1-1 1,0 0 0,0 1-1,0-1 1,0 0 0,0 1-1,0-1 1,0 0-1,1 1 1,-1-1 0,0 0-1,1 1 1,-1-1-1,1 0 1,0 0 0,0 2-1,1-2-29,-1 0-1,1 1 1,0-1-1,0 0 1,0 0-1,0 0 1,0-1-1,0 1 1,0 0-1,0-1 1,0 1-1,1-1 0,-1 0 1,2 1-1,4-1-168,-4 1-69,-1-1 0,0 1 0,0-1 0,0 0 1,0 0-1,0 0 0,0 0 0,0-1 0,0 1 0,0-1 0,0 0 0,0 0 1,0 0-1,0 0 0,0 0 0,0-1 0,-1 1 0,4-3 0,3-8-1585,0-1 0,-1-1-1,9-19 1,-4-1-3002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2:36.69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31 27 3913,'0'-5'731,"-1"-11"5717,1 16-6359,0-1-1,0 1 0,0 0 0,0 0 0,0 0 0,0-1 0,0 1 0,-1 0 0,1 0 0,0-1 0,0 1 0,0 0 0,0 0 0,0 0 0,0 0 0,-1-1 0,1 1 0,0 0 0,0 0 1,0 0-1,-1 0 0,1 0 0,0-1 0,0 1 0,0 0 0,-1 0 0,1 0 0,0 0 0,0 0 0,-1 0 0,1 0 0,0 0 0,0 0 0,-1 0 0,1 0 0,0 0 0,0 0 1,0 0-1,-1 0 0,1 0 0,0 0 0,0 0 0,-1 1 0,1-1 0,0 0 0,0 0 0,0 0 0,-1 0 0,1 0 0,0 0 0,0 1 0,0-1 0,-1 0 0,0 2 82,0-1 0,-1 1-1,1 0 1,0-1 0,0 1 0,0 0-1,0 0 1,1-1 0,-1 1-1,0 0 1,1 0 0,-1 0-1,1 0 1,0 2 0,-4 34 661,3-31-548,-2 49 676,6 87 0,-1-132-960,0 0 0,1-1 0,7 21 0,2 6-1166,-9-30-443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03.60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27 3393,'0'0'2699,"0"-26"9037,0 603-9213,0-576-2560,0 0-1,0 0 1,0 0-1,0 0 1,0-1-1,0 1 1,0 0-1,0 0 1,0 0-1,0 0 1,1 0-1,-1 0 1,0-1-1,1 1 1,-1 0-1,0 0 1,1 0-1,-1-1 1,1 1-1,-1 0 0,1 0 1,0-1-1,-1 1 1,1-1-1,0 1 1,-1 0-1,1-1 1,0 1-1,0-1 1,-1 0-1,2 1 1,13 1-5770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03.95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 5873,'0'0'12107,"56"0"-11443,-39 0-104,11 2-424,0 7 224,-5-3-360,-1 2-88,-5 0 24,0-2-760,6-3-1440,-12 0-2457,0-3-4850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04.28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74 0 10522,'0'0'8034,"-34"104"-8034,23-67-800,-1-3-2321,-5-9-5857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09.75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57 60 104,'0'0'12655,"-4"-9"-11020,1 0-1119,2 5-306,0 1-1,0 0 1,0 0 0,0 0 0,-1 0-1,1 0 1,-1 0 0,0 0-1,0 0 1,0 1 0,-2-3-1,3 4-139,1 1 1,0 0-1,0-1 0,0 1 0,-1 0 0,1 0 0,0 0 0,0-1 0,-1 1 0,1 0 0,0 0 0,0 0 0,-1 0 0,1 0 0,0-1 0,-1 1 1,1 0-1,0 0 0,-1 0 0,1 0 0,0 0 0,-1 0 0,1 0 0,0 0 0,-1 0 0,1 0 0,0 0 0,0 0 0,-1 0 0,1 0 1,0 1-1,-1-1 0,1 0 0,-1 0 0,-6 12 519,2 17-597,-2 266 178,8-213-1221,1-54-978,6-16-5280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10.12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28 7138,'0'0'7829,"28"-6"-7431,88-15-297,-113 21-97,0 0 1,0 0-1,0 0 0,0 0 1,0 1-1,-1-1 0,1 1 1,0-1-1,0 1 0,-1 0 1,1 0-1,0 1 1,-1-1-1,1 0 0,-1 1 1,0-1-1,1 1 0,-1 0 1,0 0-1,0 0 0,0 0 1,0 0-1,0 1 0,-1-1 1,1 0-1,-1 1 0,1-1 1,-1 1-1,0 0 0,0-1 1,0 1-1,-1 0 1,1 0-1,0-1 0,-1 1 1,0 4-1,1-6 2,0 6 27,-1 0 0,0-1 0,0 1 0,0-1 1,-1 1-1,1-1 0,-2 1 0,1-1 0,-1 1 0,0-1 1,0 0-1,-1 0 0,1 0 0,-1 0 0,-1 0 0,1-1 1,-1 1-1,0-1 0,0 0 0,-1 0 0,0 0 0,1-1 1,-1 0-1,-1 0 0,1 0 0,-1 0 0,1-1 0,-1 0 1,0 0-1,-10 3 0,7-5-553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10.44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21 0 10898,'0'0'7511,"-3"19"-7388,-12 61 140,14-76-314,0-1 0,1 1 0,0-1 0,0 1 0,0-1 0,0 1 0,0-1 0,1 0 0,0 1 0,-1-1 0,1 1 0,0-1 0,1 0 0,-1 0 0,1 1 0,-1-1 0,1 0 0,0-1 0,0 1 0,0 0 0,0 0 1,1-1-1,-1 1 0,1-1 0,0 0 0,-1 0 0,1 0 0,0 0 0,0 0 0,1-1 0,-1 1 0,0-1 0,0 0 0,1 0 0,-1 0 0,0 0 0,1-1 0,-1 1 0,1-1 0,-1 0 0,1 0 0,-1 0 0,1-1 0,-1 1 0,1-1 0,3-1 1,-6 1-37,0 1 1,1-1-1,-1 0 1,0 0 0,0 0-1,0 0 1,0 0 0,0 0-1,0 0 1,0 0 0,-1 0-1,1 0 1,0 0 0,-1 0-1,1-1 1,-1 1 0,1 0-1,-1-1 1,1 1-1,-1 0 1,0-1 0,0 1-1,1-3 1,-1-40-1019,0 31 952,0 6 194,-1 1 0,0-1 1,0 0-1,0 1 0,-1-1 0,0 1 0,-4-10 0,5 13-192,0 1 1,-1-1 0,1 1 0,-1-1 0,0 1 0,1 0 0,-1-1 0,-1 1 0,1 0 0,-5-3 0,6 4-302,-1 0 1,0 0 0,0 0 0,1 0 0,-1 1-1,0-1 1,0 1 0,0-1 0,0 1-1,0 0 1,-2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10.77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116 9 9114,'0'0'9306,"-17"-2"-9055,-56-4-117,73 6-129,-1 0-1,0 0 1,0 0-1,0-1 0,0 1 1,0 0-1,1 0 0,-1 0 1,0 0-1,0 1 1,0-1-1,0 0 0,1 0 1,-1 0-1,0 1 1,0-1-1,0 0 0,1 1 1,-1-1-1,0 1 0,0-1 1,1 1-1,-1-1 1,1 1-1,-1-1 0,0 1 1,1 0-1,-1-1 1,1 1-1,-1 0 0,1-1 1,-1 1-1,1 0 0,0 0 1,-1-1-1,1 1 1,0 0-1,0 0 0,0 0 1,0 0-1,-1-1 1,1 1-1,0 0 0,0 0 1,1 0-1,-1 0 1,0 0-1,0-1 0,0 1 1,0 0-1,1 0 0,-1 0 1,1 0-1,0 6 37,-1-5-41,0 1 0,0-1 0,1 1 0,-1-1 0,1 0 0,0 1 0,0-1 0,0 1 0,0-1 1,0 0-1,0 0 0,0 0 0,1 0 0,-1 0 0,3 3 0,31 24-96,-28-24 64,-1 0-1,0 0 0,0 1 0,9 9 1,-14-14 24,0 1 1,1 0 0,-1 1 0,0-1-1,0 0 1,0 0 0,0 0 0,-1 1 0,1-1-1,-1 0 1,1 1 0,-1-1 0,0 0-1,0 1 1,0-1 0,0 1 0,0-1-1,0 0 1,-2 5 0,1-5-10,-1 0 0,1 0 0,-1 1 0,0-1 1,0 0-1,0 0 0,0-1 0,0 1 0,0 0 0,0-1 0,-1 1 1,1-1-1,0 0 0,-1 0 0,1 0 0,-1 0 0,0 0 0,1 0 0,-1-1 1,0 1-1,1-1 0,-5 0 0,8-7-4609,3-5-358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11.12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3025,'141'62'11242,"-141"-53"-9578,-6 5-159,6 5-465,0 1-784,0 0-56,0 0-104,6-4-32,11-4-128,-11-4-480,16-5-1120,-5-3-1041,-6 0-2464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4:17.7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76 50 8730,'0'0'9357,"2"-9"-8392,0 0-699,3-22 811,-18 34-645,7 2-410,1 1 0,0-1 0,0 1 1,0 0-1,1 0 0,-1 0 0,2 0 0,-1 1 0,1 0 0,0-1 0,0 1 0,1 1 0,-4 13 1,2 2 64,0 0 1,2 0 0,0 29-1,2-47-78,0-1-1,0 0 1,0 0-1,1 0 0,-1 0 1,1 0-1,0 0 1,0 0-1,1 0 0,-1-1 1,1 1-1,0 0 1,0-1-1,0 1 1,0-1-1,0 0 0,1 1 1,0-1-1,0 0 1,4 3-1,-1-2-17,-1-1 0,1 0 1,1 0-1,-1-1 0,0 0 0,1 0 0,-1 0 0,1-1 0,0 0 1,-1 0-1,13-1 0,-7 1-261,1-2-1,-1 1 1,1-2 0,-1 0 0,0 0 0,0-1-1,12-5 1,-13 4-1015,1-1-1,-1-1 1,-1 0 0,11-8-1,25-23-9771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12.14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6 40 1512,'0'0'16308,"-5"-39"-17829,16 39-1479,0 5-3626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12.53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8 1 1840,'0'0'14921,"-1"6"-14245,-5 58 81,6 97 0,1-72-7383,-1-77 1262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12.86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22 10594,'0'0'5645,"23"-4"-5691,71-11-401,-89 14 381,-1 0 1,1 1-1,-1 0 1,1 0-1,-1 0 1,1 0-1,0 1 1,-1 0-1,0 0 0,1 0 1,-1 0-1,6 3 1,-7-2 64,-1-1 0,0 1 1,1 0-1,-1 0 0,0 0 1,0 0-1,0 0 1,0 0-1,0 0 0,0 1 1,-1-1-1,1 1 0,-1-1 1,2 5-1,0 5 225,0-1 0,-1 1-1,-1-1 1,0 1 0,-1 0 0,0-1-1,-1 14 1,0 5 660,7 32 116,-2-38-870,-4-23-123,1 1 0,-1 0-1,0-1 1,1 1 0,0-1 0,-1 1 0,1-1 0,0 1-1,0-1 1,0 1 0,0-1 0,0 0 0,0 0 0,0 1-1,0-1 1,1 0 0,-1 0 0,0 0 0,1 0-1,-1 0 1,1-1 0,-1 1 0,1 0 0,-1-1 0,1 1-1,0-1 1,-1 1 0,4-1 0,-3 1-138,1-1 1,-1 0-1,1 0 1,-1 0-1,1 0 1,-1-1-1,0 1 1,1-1-1,-1 1 1,1-1-1,-1 0 1,0 0-1,0 0 0,0 0 1,1 0-1,-1-1 1,0 1-1,0 0 1,-1-1-1,3-2 1,15-24-4766,3-3-3952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13.19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23 9458,'0'0'6817,"12"-23"-20868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13.60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88 10 3369,'0'0'16070,"-14"19"-15566,-42 63-225,53-78-272,1-1 1,0 1-1,0 0 1,0 0-1,1 0 0,0 0 1,-1 1-1,1-1 1,1 0-1,-1 0 1,0 9-1,1-11 4,1 0 0,-1 0 1,1 0-1,-1 0 0,1 0 0,-1-1 0,1 1 0,0 0 0,0 0 0,0-1 0,0 1 0,0 0 0,0-1 0,1 1 0,-1-1 1,0 0-1,1 1 0,2 1 0,1 0-142,1 0 0,0-1 0,0 0 0,0 0 0,0 0 0,0 0 0,0-1 0,1 0 0,-1 0 1,0-1-1,8 0 0,-13 0 19,0 0 1,1 0-1,-1-1 1,0 1-1,0 0 1,0-1-1,0 1 1,0-1-1,-1 1 0,1-1 1,0 1-1,0-1 1,0 0-1,0 1 1,0-1-1,-1 0 1,1 0-1,0 0 1,-1 1-1,1-1 1,-1 0-1,1 0 1,-1 0-1,1 0 1,-1 0-1,1 0 1,-1 0-1,0 0 1,0 0-1,0 0 1,1 0-1,-1-1 0,0 0 1,0-46-2099,-1 30 1926,0 7 318,0 0-1,0 1 1,-1-1-1,-1 1 1,1-1-1,-5-9 1,-3-11 1121,10 31-1103,0 0 0,0-1 0,0 1 1,0-1-1,0 1 0,0 0 0,0-1 0,0 1 0,0-1 0,0 1 1,0 0-1,0-1 0,0 1 0,0 0 0,1-1 0,-1 1 0,0 0 0,0-1 1,0 1-1,1 0 0,-1-1 0,0 1 0,0 0 0,1 0 0,-1-1 1,0 1-1,1 0 0,-1 0 0,0 0 0,1-1 0,-1 1 0,0 0 1,1 0-1,-1 0 0,1 0 0,-1 0 0,24-3 479,-17 3-477,-1 0-1,1 0 1,-1 1-1,1 0 0,7 3 1,-9-2-11,0 1 0,0 0 1,-1 1-1,1-1 1,-1 1-1,0 0 0,1 0 1,-2 0-1,1 0 0,0 1 1,-1-1-1,0 1 1,0 0-1,4 10 0,-3-6 27,-1 0 0,0 1 0,0 0 0,-1 0 0,0 0 0,0 0 1,-1 16-1,-1-26-91,0 0 1,0 0 0,1 1 0,-1-1 0,0 0-1,0 0 1,0 1 0,1-1 0,-1 0 0,0 0-1,0 1 1,1-1 0,-1 0 0,0 0 0,0 0-1,1 0 1,-1 0 0,0 1 0,1-1 0,-1 0-1,0 0 1,1 0 0,-1 0 0,0 0 0,1 0-1,-1 0 1,0 0 0,1 0 0,-1 0 0,0 0-1,0 0 1,1 0 0,-1-1 0,0 1 0,1 0 0,-1 0-1,0 0 1,1 0 0,-1 0 0,0-1 0,0 1-1,1 0 1,-1 0 0,0 0 0,0-1 0,0 1-1,1 0 1,-1-1 0,4-3-307,-1 0 1,0-1-1,1 1 1,-2-1-1,5-8 1,-6 9 258,1 0 0,1 0 1,-1 0-1,0 0 0,1 0 1,0 0-1,0 0 0,0 1 1,0 0-1,1-1 0,3-2 1,-6 6 199,0 0 1,0-1 0,0 1 0,0-1-1,0 1 1,0 0 0,0 0-1,0 0 1,0-1 0,0 1-1,0 0 1,0 0 0,0 0 0,0 1-1,0-1 1,1 0 0,-1 0-1,0 1 1,0-1 0,0 0 0,-1 1-1,1-1 1,0 1 0,0-1-1,0 1 1,0-1 0,0 1-1,0 0 1,-1 0 0,1-1 0,0 2-1,19 31 578,-13-18-453,-4-10-276,0-1 0,-1 0 0,1-1 1,1 1-1,-1 0 0,0-1 0,1 0 0,0 0 0,0 0 1,0 0-1,0 0 0,0-1 0,1 0 0,-1 0 1,8 2-1,1-1-987,0-1 0,0 0 1,0-1-1,20-2 0,-21 1-332,21 0-6860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14.18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2777,'0'0'16579,"57"0"-16643,-35 0-392,-5 0-1744,-6 0-3506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14.51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0 4561,'0'0'13939,"5"79"-13787,1-54 184,5 1-336,-5-10-224,-1-2-400,-5-8-1441,6-3-1023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14.85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0 12755,'0'0'4129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15.22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128 362 6585,'0'0'13489,"-19"8"-13184,-58 31 11,74-37-304,1 0 0,-1 0 0,1 0-1,0 0 1,0 1 0,0-1 0,0 0 0,0 1-1,0 0 1,1-1 0,-1 1 0,1 0 0,0 0-1,0 0 1,0 0 0,0 0 0,0 0 0,1 0 0,-1 0-1,1 0 1,0 0 0,0 0 0,0 0 0,0 0-1,1 0 1,1 6 0,-1 8 119,-2-14-130,1 0 1,0 0-1,0 0 1,0 0-1,1 0 1,-1 0-1,1 0 1,-1 0-1,1 0 1,0-1-1,3 6 1,-3-7-23,1 1 0,-1-1 0,1 0-1,0 0 1,0 0 0,0 0 0,-1 0 0,1-1 0,0 1 0,0-1 0,0 1 0,0-1 0,0 1 0,0-1 0,0 0 0,0 0 0,0 0 0,4-1 0,-3 1-61,1 0 0,0 0 0,0 0 0,-1-1 0,1 1 0,0-1 0,-1 0 0,1 0-1,-1-1 1,1 1 0,-1-1 0,0 1 0,0-1 0,1 0 0,4-5 0,-2 1-368,-1-1-1,0 1 1,0-1 0,-1 0-1,0 0 1,0-1 0,3-7-1,3-10-1623,-2 0 0,0 0 0,4-29 0,0-6-2444</inkml:trace>
  <inkml:trace contextRef="#ctx0" brushRef="#br0" timeOffset="1">201 27 1432,'0'0'17179,"-6"-7"-16331,2 3-746,-12-12 259,10 19-111,4 15 97,2-15-323,-1 71 496,4 0 0,17 115 0,0-107-641,-2-6-1194,-10-26-2538,-3-29-2311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15.56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102 9 8434,'0'0'11174,"-11"-2"-10760,-36-4-266,46 6-138,-1 1 1,0-1 0,0 1-1,1 0 1,-1 0 0,1 0-1,-1 0 1,1 0 0,-1 0-1,1 0 1,0 0 0,-1 0-1,1 1 1,0-1 0,0 1-1,0-1 1,0 1 0,0-1-1,0 1 1,0-1 0,1 1-1,-1 2 1,-11 34 180,11-33-181,0-1 1,1 1-1,-1-1 1,1 1-1,0 0 0,1-1 1,-1 1-1,1-1 1,0 1-1,0-1 1,0 1-1,0-1 1,1 0-1,0 0 1,0 1-1,0-1 0,5 6 1,2 1-22,0-1 0,1 0-1,0-1 1,17 12 0,-5-3-147,-21-17 142,1 0 0,-1 0-1,0 0 1,0-1 0,0 1-1,0 0 1,0 0 0,0 1-1,0-1 1,0 0 0,-1 0-1,1 0 1,0 1 0,0-1-1,-1 0 1,1 1-1,-1-1 1,0 0 0,1 1-1,-1-1 1,0 0 0,0 1-1,0-1 1,0 1 0,0-1-1,0 3 1,0-3-32,-1-1 1,1 1-1,-1-1 0,1 1 1,-1-1-1,1 1 0,-1-1 0,0 0 1,1 1-1,-1-1 0,1 0 1,-1 0-1,0 1 0,1-1 1,-1 0-1,0 0 0,1 0 1,-1 0-1,0 0 0,1 0 0,-1 0 1,0 0-1,1 0 0,-2 0 1,-25 0-2217,20 0 648,-11 0-3513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4:19.4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1 457 4545,'0'0'13611,"9"-7"-13292,-2 2-242,32-26-383,-1-1 1,49-54-1,-77 76-61,-1-1 0,-1 0 0,0-1 0,0 1 0,-1-2 0,-1 1 0,0-1 0,-1 0 0,0 0 0,-1 0 0,0-1-1,-1 1 1,-1-1 0,2-18 0,-4 27 332,0-1 100,0-1 0,0 0-1,-1 0 1,1 0 0,-2 1-1,-2-12 1,3 17 56,0-1 0,0 0 0,0 0 0,0 1-1,0-1 1,-1 0 0,1 1 0,0-1 0,-1 1 0,1 0 0,-1 0-1,0-1 1,1 1 0,-1 0 0,0 0 0,0 0 0,1 1 0,-1-1 0,0 0-1,0 1 1,0-1 0,0 1 0,0 0 0,0-1 0,0 1 0,0 0 0,-4 1-1,5-1 16,-1 0 0,0 0 0,0 1 0,0-1 0,0 1 0,0-1 0,1 1 0,-1 0 0,0-1-1,1 1 1,-1 0 0,0 0 0,1 0 0,-1 1 0,1-1 0,-1 0 0,-1 3 0,-1 0 43,1 1 1,0 0-1,0 0 1,0 0-1,-4 10 1,0 6 158,1 0-1,-5 26 1,10-42-216,-7 56 457,2 0-1,3 91 1,3-149-571,0 8 29,1 0-1,0-1 0,1 1 1,0-1-1,1 1 1,0-1-1,0 0 1,1 0-1,8 14 1,-10-21-157,-1 1 0,1-1 0,1 0 1,-1 0-1,0 0 0,1 0 0,-1-1 1,1 1-1,0-1 0,0 1 0,0-1 1,0 0-1,0 0 0,0 0 1,1-1-1,-1 1 0,0-1 0,1 1 1,0-1-1,-1-1 0,1 1 0,0 0 1,-1-1-1,1 0 0,0 0 0,0 0 1,-1 0-1,1 0 0,0-1 0,6-1 1,-6 0-513,0 0 0,0 0 0,0 0 0,0 0 0,-1-1 0,1 0-1,-1 0 1,1 0 0,-1 0 0,0 0 0,0 0 0,4-8 0,14-20-7465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16.85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7 5673,'0'0'14243,"28"-6"-13739,-5 6-504,5 0 8,-6 0-112,-5 0-312,0 0-952,-6 3-3393,-5 11-3001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17.18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0 7282,'0'0'10690,"84"0"-10066,-67 0-624,-6 3-80,0 2 72,6 1-2088,0 0-2561,0-6-6634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20.46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158 12 10442,'0'0'6466,"-17"-2"-6380,13 1-52,-130-8 812,132 9-192,2 10-286,0 612 1380,0-602-1732,0 0-1,2 1 0,1-1 0,0 0 0,7 21 0,-9-40-23,-1 1 1,1-1-1,1 0 0,-1 0 1,0 1-1,0-1 1,0 0-1,1 0 0,-1 0 1,0-1-1,1 1 0,-1 0 1,1 0-1,-1-1 0,1 1 1,-1-1-1,1 1 0,-1-1 1,1 0-1,0 0 0,-1 0 1,1 1-1,-1-2 0,1 1 1,0 0-1,-1 0 0,3-1 1,52-9-1515,-46 7 742,21-3-3121,-7 1-2143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20.90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117 5 10186,'0'0'9107,"-18"18"-8597,-54 60-42,69-74-436,0 0 1,0 1-1,0-1 0,1 1 1,0 0-1,0-1 0,0 1 0,0 0 1,1 1-1,0-1 0,0 0 1,0 0-1,1 0 0,0 1 1,-1-1-1,2 0 0,-1 0 0,2 7 1,0 10 69,-3-19-100,1 0 0,0 0 0,0 0 0,0 0 0,0 0 0,1 0 0,-1 0 0,1 1 0,0-1 0,0 0 0,0 0 0,0-1 0,0 1 0,1 0 0,-1 0 0,1-1 0,0 1 0,-1 0 0,1-1 1,1 0-1,-1 0 0,0 1 0,0-1 0,1 0 0,0-1 0,-1 1 0,1 0 0,0-1 0,-1 0 0,1 1 0,0-1 0,0 0 0,0-1 0,0 1 0,0 0 0,1-1 0,-1 0 0,5 1 0,-4-1-67,-1 1 1,1-1-1,0 0 1,0 0-1,0 0 1,0 0-1,-1 0 1,1-1-1,0 0 1,0 0-1,-1 0 1,1 0-1,0-1 1,-1 1-1,1-1 1,-1 0-1,0 0 1,0 0-1,1 0 1,-1-1-1,-1 1 1,1-1-1,0 0 1,-1 0-1,1 0 1,-1 0-1,0 0 1,0-1-1,0 1 1,0-1-1,-1 1 1,0-1-1,1 1 1,0-6-1,1-7-45,0 0 0,-1 0 0,0 0 0,-2 0 0,0-17 0,-1 24 108,1 0 1,-2 1-1,1-1 0,-1 0 0,0 0 1,-1 1-1,0-1 0,0 1 1,-1 0-1,-7-11 0,-2 5 132,7 10-1564,3 23-9110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21.26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6 0 10362,'0'0'7674,"-6"152"-7898,6-135-1233,0-11-2751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21.67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1 189 9674,'0'0'8746,"12"-17"-8887,65-88-948,-75 102 1125,0-1 0,-1 0 0,1 0 0,-1 0-1,0 0 1,0 0 0,0-1 0,0 1 0,-1 0-1,0 0 1,1-1 0,-2-5 0,1 2 1513,-6 22-739,3 4-624,0 1 0,1 0 1,1-1-1,1 1 0,2 23 0,0 9-145,-2-43-149,1 0 1,0 1 0,0-1 0,1 0-1,5 14 1,9 18-5179,-15-40 5126,9 18-6969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21.98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10626,'0'0'3145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22.34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43 10506,'0'0'2745</inkml:trace>
  <inkml:trace contextRef="#ctx0" brushRef="#br0" timeOffset="1">243 0 10722,'0'0'2689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22.67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0 10666,'0'0'2873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23.93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18 1 9578,'0'0'9082,"-3"24"-8554,-2 9-367,1-3 33,1 1-1,1 40 1,2 85 258,0-87-4712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4:19.7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0 3977,'0'0'16615,"-16"5"-16233,5-2-317,6-3-46,0 1 1,1 0 0,-1 0 0,1 1 0,0-1 0,-1 1 0,1 0 0,0 0 0,0 0 0,0 1 0,0-1-1,1 1 1,-1 0 0,1 0 0,-1 0 0,1 1 0,0-1 0,0 1 0,1 0 0,-1 0 0,-2 5 0,-2 14 86,0-1 0,2 1 1,1 0-1,1 0 0,0 0 0,2 38 1,1-59-111,0 0 0,0 0 0,0 0 0,0 0 1,0 0-1,1-1 0,-1 1 0,1 0 0,-1 0 0,1 0 1,0 0-1,-1-1 0,1 1 0,0 0 0,0-1 0,0 1 1,1 0-1,-1-1 0,0 1 0,0-1 0,1 0 0,-1 1 0,1-1 1,2 2-1,0-2-61,0 1 1,0-1-1,0 0 1,0-1-1,0 1 1,1-1 0,-1 1-1,0-1 1,0 0-1,0-1 1,5 0-1,-4 0-138,-1-1-1,0 1 1,1-1-1,-1 0 1,0-1-1,0 1 1,0-1-1,0 0 1,0 1-1,-1-2 1,1 1-1,-1 0 1,0-1-1,0 1 1,0-1-1,0 0 0,3-7 1,1-2-851,0 0 0,0-1 0,-2 0-1,7-21 1,-1-31-568,-9 22 7555,-2 47-4706,0 129 1750,0-130-2978,0 1-1,0 0 1,0-1-1,1 1 1,-1-1-1,1 1 1,0-1-1,0 1 1,0-1-1,0 1 1,0-1-1,0 0 1,1 0 0,-1 1-1,1-1 1,-1 0-1,1 0 1,0 0-1,0-1 1,0 1-1,0 0 1,0-1-1,0 1 1,1-1-1,-1 0 1,0 0-1,1 0 1,-1 0-1,1 0 1,3 1-1,2-1-596,1 1 0,-1-1 0,1 0 0,-1-1 0,1 0 0,0-1-1,-1 1 1,10-3 0,17-9-5591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24.26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18 9794,'0'0'8282,"180"-17"-8282,-124 20-408,-11 11-1489,-11 2-2720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24.84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54 8706,'0'0'5456,"5"-2"-4581,-4 2-839,0 0 1,-1-1-1,1 1 1,0 0-1,-1-1 1,1 1-1,0 0 1,0 0-1,-1 0 1,1-1-1,0 1 1,0 0-1,-1 0 1,1 0-1,0 0 1,0 0-1,0 0 1,-1 1-1,1-1 1,0 0-1,-1 0 1,1 1-1,0-1 1,0 0-1,-1 1 1,1-1-1,0 0 1,-1 1-1,1-1 1,-1 1-1,1-1 1,-1 1-1,1-1 1,-1 1-1,1 0 1,-1-1-1,1 1 1,0 1-1,0 2 145,-1 1-1,1 0 1,-1 0 0,1 0-1,-2 10 1,1 4-129,0 38 160,-1-57-218,1 1 0,0-1 0,0 1-1,0-1 1,0 0 0,0 1 0,0-1 0,0 1 0,0-1 0,0 1 0,0-1 0,0 0 0,1 1-1,-1-1 1,0 1 0,0-1 0,0 0 0,0 1 0,1-1 0,-1 1 0,0-1 0,0 0 0,1 1-1,-1-1 1,0 0 0,1 1 0,-1-1 0,0 0 0,1 0 0,-1 1 0,0-1 0,1 0 0,-1 0-1,1 0 1,-1 0 0,0 1 0,1-1 0,-1 0 0,1 0 0,-1 0 0,1 0 0,-1 0 0,0 0-1,1 0 1,-1 0 0,1 0 0,-1 0 0,1 0 0,-1 0 0,0-1 0,1 1 0,-1 0 0,1 0-1,-1 0 1,0-1 0,1 1 0,-1 0 0,0 0 0,1-1 0,-1 1 0,0 0-10,3-2-75,0 0 1,-1 0-1,0 0 1,1 0-1,-1-1 1,0 1-1,0-1 1,0 1-1,0-1 0,-1 0 1,1 1-1,-1-1 1,0 0-1,2-3 1,12-49-424,-9 32 416,-3 12 171,9-25-188,-11 34 196,-1 1 0,1 0 0,-1 0 0,1 0 0,0 0-1,-1 0 1,1 0 0,0 0 0,0 0 0,-1 0 0,1 1 0,0-1 0,0 0 0,0 0 0,0 1 0,0-1 0,0 1 0,0-1 0,0 1 0,1-1 0,-1 1 0,0 0 0,0-1 0,2 1 0,-2 0-43,-1 1 1,1-1 0,0 1-1,0-1 1,0 1-1,0-1 1,0 1-1,0 0 1,-1-1 0,1 1-1,0 0 1,-1 0-1,1-1 1,0 1 0,-1 0-1,1 0 1,-1 0-1,1 0 1,-1 0 0,0 0-1,1 0 1,-1 0-1,0 0 1,1 2-1,4 27 205,12 62 265,-17-91-516,0 0-1,0-1 1,0 1 0,1-1 0,-1 1 0,0 0-1,0-1 1,0 1 0,1-1 0,-1 1 0,0-1-1,1 1 1,-1 0 0,0-1 0,1 0 0,-1 1-1,1-1 1,-1 1 0,1-1 0,-1 1 0,1-1-1,-1 0 1,1 0 0,0 1 0,-1-1 0,1 0-1,-1 0 1,1 1 0,0-1 0,-1 0 0,1 0-1,-1 0 1,1 0 0,0 0 0,-1 0 0,1 0-1,0 0 1,-1 0 0,1 0 0,-1-1 0,1 1-1,0 0 1,-1 0 0,1 0 0,-1-1 0,2 0-1,0 0-86,0 0 0,0-1 0,0 1 0,0-1-1,0 1 1,0-1 0,0 0 0,-1 0 0,1 0 0,2-3-1,34-60-829,-38 65 969,1 0-1,-1 0 1,0-1 0,0 1 0,0 0-1,0 0 1,0-1 0,0 1 0,0 0-1,1 0 1,-1 0 0,0-1 0,0 1-1,0 0 1,0 0 0,1 0 0,-1 0-1,0 0 1,0-1 0,0 1 0,1 0-1,-1 0 1,0 0 0,0 0 0,1 0-1,-1 0 1,0 0 0,0 0 0,1 0-1,-1 0 1,0 0 0,0 0 0,1 0-1,-1 0 1,0 0 0,0 0 0,1 0-1,-1 0 1,0 0 0,0 0 0,1 0-1,-1 0 1,0 0 0,0 1 0,0-1-1,1 0 1,-1 0 0,0 0 0,0 0-1,0 1 1,0-1 0,1 0-1,-1 0 1,0 0 0,0 1 0,0-1-1,0 0 1,0 0 0,0 0 0,1 1-1,-1-1 1,0 0 0,0 1 0,6 14 383,-4-8-330,0-1 0,0 1 0,1-1-1,0 1 1,0-1 0,1 0 0,5 8-1,-7-12-294,0 1-1,1-1 1,-1 0-1,0 0 1,1 0-1,-1-1 1,1 1-1,0-1 1,-1 1-1,1-1 1,0 0-1,0 0 0,0 0 1,0 0-1,0 0 1,0-1-1,0 0 1,6 1-1,12-2-5713,-3-1-4274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25.28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94 0 4721,'0'0'15549,"-15"9"-15291,-45 27-131,58-34-125,1-1 0,-1 0 1,1 1-1,0-1 0,-1 1 0,1 0 0,0-1 1,0 1-1,0 0 0,0-1 0,0 1 0,0 0 0,1 0 1,-1 0-1,1 0 0,-1 0 0,1 0 0,0 0 1,0 0-1,0 0 0,0 0 0,0 0 0,0 0 0,0 0 1,1 0-1,0 3 0,0 5-46,0-9-37,-1 1-1,1-1 1,0 0 0,-1 1 0,1-1 0,0 0 0,0 0 0,0 1-1,0-1 1,0 0 0,1 0 0,-1 0 0,0 0 0,0-1 0,1 1-1,-1 0 1,0 0 0,1-1 0,-1 1 0,1-1 0,-1 1 0,1-1-1,-1 0 1,1 0 0,-1 1 0,1-1 0,2 0 0,48 3-8322,-50-3 7667,-1-1 634,-1 1 1,1 0-1,0-1 0,0 1 0,-1 0 0,1-1 0,-1 1 0,1-1 0,0 0 1,-1 1-1,1-1 0,-1 1 0,1-1 0,-1 0 0,1 1 0,-1-1 1,0 0-1,1 1 0,-1-1 0,0 0 0,0 0 0,1 1 0,-1-1 0,0 0 1,0-1-1,5-32-574,-5 8 13709,0 29-12987,1 0 0,-1 0 0,1 0 0,0-1 0,0 1-1,0 0 1,0 0 0,1-1 0,-1 1 0,1 0 0,0-1 0,-1 0 0,1 1 0,0-1 0,4 4-1,39 29 25,-32-26-152,22 14-1395,-11-12-4833,-13-8 1080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25.61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0 6081,'0'0'14467,"33"88"-14227,-21-63-96,5-3-64,-6 1-80,6-6-248,-12-6-432,7-8-576,-1-3-1633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25.93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80 0 3937,'90'9'7489,"-107"-9"-5416,0 8 767,-6 12-1095,1 5-817,-1 6-576,7-5-256,-1 2-96,0 0-736,6-8-1544,5-9-3250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26.28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38 14227,'0'0'6617,"101"-34"-7089,-72 31-648,-18 3-2985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26.63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1 189 11963,'0'0'8147,"17"-20"-8178,57-59-252,-67 71 191,0 0-1,0 0 0,10-19 1,-16 24 130,0 0 0,0 0 0,0 0 0,0 0 0,-1 0 0,1 0 0,-1-1 0,0 1 0,0-4 0,0 3 1183,0 7-874,0 272 790,0-270-1373,0 1-1,1-1 0,0 0 0,0 0 0,3 8 0,1 4-2429,-1-8-2875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27.14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13115,'0'0'5044,"12"0"-5096,168 3 1417,-182 29-117,-6 5-1053,1 1 0,2 0-1,2 0 1,2 0 0,3 43-1,-1-9 45,3 42-30,-1-53-94,-5 64 0,1-118-116,0 0 0,0 0 0,-1-1 0,0 1 0,0-1 0,0 1 0,-1-1 0,-5 8 0,7-13-96,-1 0 0,1 0 0,-1 0 1,1 0-1,-1-1 0,1 1 0,-1 0 1,1-1-1,-1 0 0,0 1 0,1-1 0,-1 0 1,0 0-1,0 0 0,1 0 0,-1 0 0,0 0 1,1 0-1,-1-1 0,0 1 0,1 0 0,-1-1 1,0 0-1,1 1 0,-3-2 0,-21-21-5537,-7-3-6195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28.24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10 2905,'0'0'15016,"29"-6"-13125,29 3-1621,0 2-1,62 7 0,-82-2-657,-38-3 117,0-1 0,-1 1 0,1 0 0,0 0 0,0 0-1,-1 0 1,1 0 0,-1-1 0,1 1 0,-1 0 0,1 0 0,-1-1-1,1 1 1,-1 0 0,1-1 0,-1 1 0,0-1 0,0 1 0,1-1-1,-1 1 1,-1 0 0,-19 5-5458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31.70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37 8570,'0'0'8651,"6"-1"-8164,46-9 199,1 3 0,92 0 0,-36 2-514,-88 4-178,28-3-46,0 2-1,58 6 1,-86 3 282,-11-2-1509,-2-4-5146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4:20.1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124 1 1872,'0'0'17391,"-20"10"-17003,-61 34-13,79-44-362,1 1 0,-1 0 0,1 0 0,0-1 0,0 1 1,-1 0-1,1 0 0,0 0 0,0 0 0,0 0 0,0 1 0,0-1 1,0 0-1,0 0 0,1 1 0,-1-1 0,0 1 0,1-1 0,-1 0 1,1 1-1,-1-1 0,1 1 0,0-1 0,-1 1 0,1-1 1,0 1-1,0-1 0,0 1 0,0 0 0,1-1 0,-1 3 0,1 3 65,0-4-66,-1 0 0,0 0 0,1 0 0,-1 0 0,1 0 0,0 0 0,0 0 0,0-1 0,0 1 0,1 0 0,-1-1-1,1 1 1,0-1 0,-1 0 0,1 1 0,3 1 0,41 32 71,-40-32-80,1 0-1,-1 0 0,0 1 0,0 0 1,-1 0-1,0 0 0,10 12 0,-11-1-170,-4-15 152,0-1-1,0 0 1,0 1 0,0-1-1,0 0 1,-1 1 0,1-1 0,0 0-1,0 1 1,0-1 0,0 0-1,-1 1 1,1-1 0,0 0 0,0 0-1,0 1 1,-1-1 0,1 0-1,0 0 1,-1 1 0,1-1 0,0 0-1,-1 0 1,1 0 0,0 0-1,0 1 1,-1-1 0,1 0 0,-1 0-1,1 0 1,0 0 0,-1 0-1,1 0 1,0 0 0,-1 0 0,0 0-59,1 0 1,-1 0 0,1-1 0,-1 1-1,1 0 1,0 0 0,-1-1 0,1 1-1,-1 0 1,1-1 0,-1 1-1,1 0 1,0-1 0,-1 1 0,1-1-1,0 1 1,0 0 0,-1-1 0,1 1-1,0-1 1,0 1 0,-1-1 0,1 1-1,0-1 1,0 1 0,0-1-1,0 1 1,0-1 0,0 1 0,0-1-1,0 0 1,0-24-3755,0 17 1435,0-15-6151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33.75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153 12 7042,'0'0'11341,"0"0"-11254,0-1 0,0 0 1,0 1-1,0-1 1,0 1-1,0-1 1,0 1-1,0-1 0,0 1 1,0-1-1,0 1 1,0-1-1,0 1 0,-1-1 1,1 1-1,0-1 1,0 1-1,0-1 1,-1 0-1,-1 1-44,0 1-1,0 0 1,0-1 0,0 1-1,0 0 1,0 0-1,0 0 1,1 0 0,-1 1-1,0-1 1,1 0 0,-1 1-1,1-1 1,-1 1-1,1 0 1,-2 3 0,-24 37 100,20-31-103,-14 23 40,11-20-67,0 0 0,2 1 0,0 0 0,0 1 0,2 0 0,-7 22 0,12-37-7,1 1 0,0-1 0,0 0 0,0 1 0,0-1 0,0 0 0,0 1 0,0-1 0,0 1 0,0-1 1,1 0-1,-1 1 0,0-1 0,1 0 0,-1 0 0,1 1 0,0-1 0,-1 0 0,1 0 0,0 0 0,0 0 0,0 0 0,0 0 0,0 0 0,0 0 0,0 0 0,1 1 1,4 1 10,-1 0 1,1-1 0,0 0 0,0 0 0,6 2 0,16 6 17,28 23-62,-52-30-258,0 0 1,-1 0 0,1 0 0,-1 0-1,0 1 1,0 0 0,0 0 0,0 0-1,-1 0 1,5 8 0,-5 3-5313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38.2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18 6433,'0'0'11936,"-2"-5"-11196,-6-7-471,5 23 48,4 43 232,0-26-429,-1 39-144,2 0 0,13 68 0,-10-92-590,-5-23-3283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38.6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43 9130,'0'0'7650,"152"-43"-7650,-118 43-1673,-11 0-1391,-7 0-4522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38.9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1 153 4705,'0'0'11148,"19"-11"-10794,6-1-411,-13 7-109,1-2 0,-1 0 1,1 0-1,-2-2 0,18-14 0,-26 21 119,0 0-1,-1-1 1,1 1-1,0-1 0,-1 0 1,0 0-1,0 0 1,0 0-1,0 0 1,0 0-1,-1 0 0,1-1 1,-1 1-1,0-1 1,0 1-1,0-1 1,0 1-1,-1-1 0,1 1 1,-1-6-1,-8 8 1631,6 1-1522,1 0-1,-1 0 0,0 0 0,0 0 0,0 0 1,0 0-1,0 1 0,1-1 0,-1 1 0,0-1 1,0 1-1,1 0 0,-1-1 0,0 1 0,1 0 1,-1 0-1,1 0 0,-1 1 0,1-1 0,0 0 1,-1 1-1,1-1 0,0 0 0,0 1 0,0-1 1,0 1-1,0 0 0,0-1 0,0 1 0,1 0 1,-1 0-1,1-1 0,-1 1 0,0 3 0,-2 9 129,0 1-1,1 0 0,1 0 0,0 0 1,1 0-1,2 23 0,4 1 80,12 50 0,-11-64-264,-2 1-1,0 0 0,1 48 1,-6-66-15,0-3 26,0-1 0,0 0 1,0 1-1,0-1 1,-1 0-1,-2 8 1,3-11-15,-1 0 0,0 0 0,1 0 0,-1 0 0,0 0 0,1 0 0,-1 0 1,0 0-1,0 0 0,0-1 0,0 1 0,0 0 0,0-1 0,0 1 0,0 0 0,0-1 0,0 1 1,-1-1-1,1 0 0,0 1 0,0-1 0,0 0 0,-1 0 0,1 1 0,0-1 0,0 0 0,-3-1 1,1 2-9,0-1 1,-1 0 0,1 0 0,0-1-1,-1 1 1,1-1 0,0 1 0,0-1 0,0 0-1,0 0 1,-1-1 0,1 1 0,1-1-1,-1 1 1,0-1 0,0 0 0,1 0 0,-1 0-1,1 0 1,-1-1 0,1 1 0,0-1-1,0 1 1,0-1 0,0 0 0,1 0 0,-1 1-1,1-1 1,0-1 0,-1 1 0,1 0-1,1 0 1,-1 0 0,0 0 0,1-4 0,-1 3-11,0 0-1,1 0 1,-1-1 0,1 1 0,0 0 0,1 0 0,-1 0 0,1-1 0,0 1 0,0 0 0,0 0 0,0 0 0,4-7 0,-2 7-94,0 1 0,1-1 0,-1 0 0,1 1-1,0 0 1,0 0 0,0 0 0,0 0 0,1 1 0,-1 0-1,8-4 1,48-16-6178,-37 14-650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39.2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10938,'0'0'5233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39.7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136 38 4185,'0'0'13810,"-12"-7"-13612,-39-20 132,49 27-322,1-1 0,0 1 0,0-1 0,0 1 0,0 0 0,0-1 0,-1 1 1,1 0-1,0 0 0,0 0 0,0 0 0,-1 0 0,1 0 0,0 0 0,0 0 1,0 1-1,0-1 0,-1 0 0,1 1 0,0-1 0,0 1 0,0-1 0,0 1 1,0 0-1,0-1 0,0 1 0,0 0 0,0 0 0,0 0 0,1 0 0,-1 0 1,0-1-1,0 1 0,1 0 0,-1 1 0,1-1 0,-1 0 0,1 0 0,-1 0 1,1 0-1,0 2 0,-4 3 81,0 2-18,0 1 0,0-1-1,0 1 1,1 0-1,1 1 1,-1-1-1,2 0 1,-1 1 0,1-1-1,1 1 1,-1-1-1,2 10 1,-1-16-83,1-1 1,-1 1 0,0-1-1,1 1 1,0-1-1,-1 1 1,1-1-1,0 0 1,0 1-1,1-1 1,-1 0-1,0 0 1,1 0-1,-1 0 1,1 0 0,0 0-1,-1 0 1,1-1-1,0 1 1,0 0-1,0-1 1,0 0-1,1 1 1,-1-1-1,0 0 1,0 0 0,1 0-1,4 0 1,-1 1-222,0 0 0,1-1 1,-1-1-1,1 1 1,-1-1-1,0 0 1,1 0-1,-1-1 0,1 0 1,-1 0-1,7-2 1,-11 2 101,0 0 1,0 0 0,0 0 0,0 0 0,0 0 0,0-1-1,0 1 1,0-1 0,0 1 0,-1-1 0,1 0 0,0 0-1,-1 0 1,0 0 0,1 0 0,-1 0 0,0 0 0,0 0-1,0 0 1,0-1 0,-1 1 0,1 0 0,0-3 0,1-7 197,-1 0 0,0 1-1,-2-19 1,1 14 1151,0 14-66,-2 6-930,1 0 1,0-1 0,0 1-1,0 0 1,0 0 0,0 0-1,1 0 1,0 0 0,0 0-1,0 0 1,0 0-1,2 7 1,-2 8 118,1-6-255,1 1 1,0 0-1,1 0 0,6 20 1,-4-21-73,-2 1 0,0-1 0,0 1 0,0 21 0,-2-29 3,-1 0 1,-1 0-1,1 0 1,-1 0-1,0 0 1,0 0-1,-2 6 1,2-11-24,0 1 0,0 0 0,0-1 0,0 1-1,-1-1 1,1 1 0,0-1 0,-1 0 0,1 0 0,-1 0 0,1 1 0,-1-1 0,1-1 0,-1 1 0,0 0 0,0 0-1,1-1 1,-1 1 0,0-1 0,0 1 0,0-1 0,0 0 0,1 1 0,-1-1 0,0 0 0,-3-1 0,4 1-72,-1 0 0,1 0 0,0-1 1,0 1-1,0 0 0,0-1 1,0 1-1,0-1 0,0 1 0,0-1 1,0 0-1,0 1 0,0-1 1,1 0-1,-1 0 0,0 1 0,0-1 1,1 0-1,-1 0 0,0 0 1,1 0-1,-1 0 0,1 0 0,-1 0 1,1 0-1,-1-2 0,-7-33-3584,8 35 3559,-2-37-5661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40.4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147 5 264,'0'0'18305,"-15"0"-18071,-48-4 124,61 4-333,-1 0-1,1 0 0,0 0 0,-1 0 0,1 1 1,-1-1-1,1 1 0,0-1 0,-1 1 0,1 0 0,0 0 1,0 0-1,0 0 0,-1 1 0,1-1 0,0 1 1,1-1-1,-1 1 0,0 0 0,0-1 0,1 1 0,-1 0 1,1 0-1,0 0 0,-1 0 0,1 0 0,0 1 0,0-1 1,-1 3-1,0 3 25,-1 1 1,2-1-1,-1 0 1,1 1 0,0-1-1,1 10 1,0-16-51,0 1 1,0-1-1,0 0 1,0 0 0,0 0-1,0 1 1,1-1 0,0 0-1,-1 0 1,1 0-1,0 0 1,0 0 0,0 0-1,0 0 1,0 0-1,0 0 1,1 0 0,-1-1-1,2 3 1,0-3-106,0 1 0,0-1-1,0 1 1,0-1 0,0 0 0,0 0 0,0 0 0,0-1 0,0 1 0,0-1-1,1 0 1,-1 0 0,4 0 0,-4 0-44,3 0-788,0 0 0,0 0-1,0 0 1,1-1-1,-1 0 1,9-3 0,-14 3 719,1 1 1,-1-1 0,1 0 0,-1 0-1,1 0 1,-1 0 0,0 0 0,0-1-1,1 1 1,-1 0 0,0-1 0,0 1-1,0 0 1,0-1 0,0 1 0,-1-1-1,1 0 1,0 1 0,-1-1 0,1 0-1,-1 1 1,0-1 0,1 0 0,-1 1-1,0-1 1,0 0 0,0-3 0,0-25 12101,0 49-11430,-1-16-431,1-1 1,0 1-1,0 0 1,1 0 0,-1 0-1,0-1 1,1 1 0,0 0-1,0-1 1,-1 1-1,2 0 1,1 3 0,-2-4-102,1-1 0,0 0 0,-1 1 0,1-1 0,0 0 0,0 0 1,0 0-1,0 0 0,0-1 0,0 1 0,0 0 0,0-1 0,0 0 0,0 1 1,0-1-1,0 0 0,4 0 0,20 0-2475,-3 0-1939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40.8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 0 9538,'0'0'9546,"-28"183"-9154,40-140-392,4-4-8,1-5-72,0-9-760,-11-5-720,5-12-2361</inkml:trace>
  <inkml:trace contextRef="#ctx0" brushRef="#br0" timeOffset="1">1 147 9914,'0'0'4217,"152"0"-12171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41.3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 0 10178,'0'0'9412,"-4"29"-9168,-15 94 81,17-112-303,1 0 0,0 0 0,0 1 0,2-1-1,1 18 1,0-23-20,0 0 0,0 0 0,0 0 0,1-1 0,0 1 0,0-1 0,5 7 0,-7-11-22,-1 1-1,1-1 1,-1 0 0,1 0 0,-1 0 0,1 0 0,0 0 0,0 0 0,-1 0 0,1 0 0,0 0 0,0-1-1,0 1 1,0 0 0,0-1 0,0 1 0,0 0 0,0-1 0,1 1 0,-1-1 0,0 1 0,0-1 0,0 0-1,0 0 1,1 1 0,-1-1 0,0 0 0,0 0 0,1 0 0,-1 0 0,0 0 0,0-1 0,0 1-1,1 0 1,-1-1 0,0 1 0,0 0 0,0-1 0,0 0 0,0 1 0,1-1 0,-1 1 0,0-1 0,-1 0-1,1 0 1,0 0 0,0 0 0,1-1 0,2-3-116,0 0 0,0-1 1,0 0-1,-1 1 0,0-2 0,0 1 0,2-8 1,16-39-63,-21 53 210,0 0 0,0 0 0,0 0 0,0 0 0,0 0 0,0 0 0,0 0 1,0-1-1,0 1 0,0 0 0,0 0 0,0 0 0,0 0 0,0 0 0,0 0 0,0 0 0,0 0 0,0 0 0,0 0 0,0 0 0,1 0 0,-1-1 0,0 1 0,0 0 0,0 0 0,0 0 0,0 0 0,0 0 0,0 0 0,0 0 0,0 0 0,0 0 0,1 0 1,-1 0-1,0 0 0,0 0 0,0 0 0,0 0 0,0 0 0,0 0 0,0 0 0,0 0 0,0 0 0,1 0 0,-1 0 0,0 0 0,0 0 0,0 0 0,0 1 0,0-1 0,0 0 0,0 0 0,0 0 0,0 0 0,0 0 0,0 0 0,1 0 0,-1 0 0,0 0 0,5 10 372,3 15-36,-7-21-209,2 6-84,1 0 1,0-1 0,0 0-1,1 0 1,0 0 0,8 11-1,-12-19-60,1 1 0,-1 0 0,1-1-1,-1 1 1,1-1 0,-1 1 0,1-1-1,0 0 1,0 0 0,0 0 0,0 0 0,0 0-1,0 0 1,0-1 0,0 1 0,0 0-1,0-1 1,1 0 0,-1 0 0,0 1-1,0-1 1,0 0 0,1-1 0,-1 1-1,0 0 1,0-1 0,0 1 0,0-1-1,0 0 1,0 1 0,0-1 0,0 0-1,0 0 1,0-1 0,0 1 0,0 0-1,1-2 1,1-1-28,1 1 1,-1-1-1,0 0 0,0 0 0,-1-1 0,1 1 0,-1-1 1,0 0-1,0 1 0,-1-2 0,1 1 0,-1 0 0,0 0 1,0-1-1,-1 1 0,0-1 0,0 1 0,0-1 1,-1 1-1,1-1 0,-1 0 0,-1 1 0,1-1 0,-1 0 1,-1-5-1,1 10 73,0 0-1,-1 0 1,1 0 0,0-1 0,0 1 0,-1 1-1,1-1 1,0 0 0,-1 0 0,1 0 0,-1 1 0,1-1-1,-1 1 1,1-1 0,-1 1 0,0 0 0,1-1 0,-1 1-1,1 0 1,-1 0 0,-3 0 0,2 0 54,0 0 0,0 0 0,0 0 0,0 0 0,0 1 0,0-1 0,0 1 0,0-1 0,0 1 0,0 0 0,0 0 0,-3 3 0,4-2-49,0 0 1,0 1 0,0-1 0,0 1 0,0 0 0,1 0 0,-1-1 0,1 1 0,0 0-1,0 0 1,0 0 0,0 0 0,0 4 0,-2 43 253,3-48-290,0 0-12,1 0 0,-1-1-1,0 1 1,1 0-1,-1 0 1,1 0 0,-1-1-1,1 1 1,0 0 0,0-1-1,-1 1 1,1 0-1,1-1 1,-1 1 0,0-1-1,0 0 1,0 1-1,1-1 1,-1 0 0,1 0-1,-1 0 1,1 0 0,-1 0-1,1 0 1,0 0-1,-1 0 1,1-1 0,0 1-1,2 0 1,6 1-101,-1 0 1,1-1-1,0 0 1,11 0-1,-16-1 47,37 1-1711,2-1-2696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47.8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63 800,'0'0'12848,"0"-4"-11861,0-9 845,0 26 868,0 30-1491,1-25-1170,0 0-1,0 0 0,2-1 0,0 1 1,7 19-1,-10-36-41,1 0-1,-1 0 1,0 0 0,1 1 0,-1-1 0,1 0-1,-1 0 1,1 0 0,-1 0 0,1-1 0,0 1 0,-1 0-1,1 0 1,0 0 0,0 0 0,0-1 0,0 1-1,0 0 1,0-1 0,0 1 0,0-1 0,0 1 0,0-1-1,0 1 1,0-1 0,0 0 0,0 0 0,0 1-1,0-1 1,3 0 0,-3 0-14,1-1 0,-1 1-1,1-1 1,-1 1 0,1-1-1,-1 1 1,0-1 0,1 0 0,-1 0-1,0 1 1,0-1 0,1 0-1,-1 0 1,0 0 0,0-1 0,0 1-1,0 0 1,0 0 0,-1 0-1,1-1 1,0 1 0,0-3 0,8-20-286,-2 0 1,-1 0-1,3-32 1,0 7-737,-9 47 854,0 0 0,1 0 0,-1-1 0,1 1 0,-1 0 0,1 0 0,0 0 0,0-1 0,0 1 0,0 0 0,0 0 0,0 1 0,1-1 0,-1 0 0,1 0 0,-1 1 0,1-1 0,0 0 0,-1 1-1,1 0 1,0-1 0,0 1 0,0 0 0,0 0 0,0 0 0,0 0 0,1 1 0,-1-1 0,0 0 0,0 1 0,0 0 0,1-1 0,-1 1 0,0 0 0,1 0 0,-1 0 0,0 1 0,0-1 0,1 0 0,-1 1 0,0 0 0,0-1 0,0 1 0,0 0 0,1 0 0,-1 0 0,0 0 0,-1 1 0,1-1-1,3 3 1,13 13-6655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4:20.4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10746,'61'3'1634,"10"1"-420,-60-2 720,-29 1 1917,15-3-3811,1 1 0,0-1 0,0 1 0,0-1 0,0 1-1,0 0 1,0 0 0,1 0 0,-1 0 0,0 0 0,0 0 0,1 0 0,-1 1 0,0-1 0,1 1 0,-1-1 0,1 1 0,0-1 0,0 1 0,-1 0 0,1 0 0,0 0-1,1 0 1,-1 0 0,0 0 0,-1 3 0,0 4-12,0 0 0,1 0 1,0 0-1,0 17 0,2-22-28,-1-1 0,1 0 0,0 1 0,0-1 0,1 0-1,-1 0 1,1 0 0,-1 0 0,1 0 0,0 0 0,0 0 0,1 0 0,-1-1 0,0 1 0,1-1 0,0 0 0,-1 1 0,7 2 0,-6-3 0,0 0 0,0 1-1,1-1 1,-2 1 0,1-1 0,0 1-1,-1 0 1,1 0 0,-1 0 0,0 0-1,0 1 1,0-1 0,0 0 0,0 1 0,-1 0-1,0-1 1,0 1 0,0 0 0,1 5-1,-2-7-5,0-1-1,0 1 0,1 0 1,-2 0-1,1 0 0,0 0 1,0-1-1,0 1 0,-1 0 1,1 0-1,-1-1 0,1 1 1,-1 0-1,0-1 0,0 1 1,0 0-1,0-1 0,0 1 1,0-1-1,0 0 0,0 1 1,-1-1-1,1 0 0,0 0 1,-1 1-1,1-1 0,-1 0 1,1-1-1,-1 1 0,0 0 1,1 0-1,-1-1 0,0 1 1,0-1-1,1 1 0,-1-1 1,0 0-1,0 0 0,0 0 1,1 0-1,-4 0 0,4 0-139,1 0-1,-1 0 1,0-1-1,1 1 0,-1 0 1,1-1-1,-1 1 0,0 0 1,1-1-1,-1 1 1,1 0-1,-1-1 0,1 1 1,-1-1-1,1 1 1,-1-1-1,1 1 0,0-1 1,-1 0-1,1 1 1,0-1-1,-1 1 0,1-1 1,0 0-1,0 1 0,-1-1 1,1 0-1,0 1 1,0-1-1,0 0 0,0 0 1,-1-3-1136,-5-16-6560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55.84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 80 3393,'0'0'12580,"-1"-3"-11720,0 3-818,1-1 0,0 1 0,0 0 0,0-1-1,0 1 1,-1 0 0,1-1 0,0 1 0,0-1 0,0 1 0,0 0 0,0-1 0,0 1 0,0-1 0,0 1-1,0 0 1,0-1 0,0 1 0,0 0 0,0-1 0,0 1 0,1-1 0,-1 1 0,0 0 0,0-1 0,0 1-1,0 0 1,1-1 0,-1 1 0,0 0 0,0 0 0,1-1 0,-1 1 0,0 0 0,1-1 0,17 0 1344,-9 1-1673,19 0 463,12 1-68,-1-2 1,1-1-1,72-15 1,-82 11-93,61-4-1,-60 8-65,-19 0-86,0 0-1,0-1 0,14-5 0,5-2-247,-29 10 278,-13 0-6980,0 0 2947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3:56.40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121 0 6209,'0'0'9053,"0"20"-6398,0-17-2567,-1 1 0,0-1-1,0 0 1,0 1 0,0-1 0,0 0-1,0 0 1,-1 0 0,1 0-1,-1 0 1,0-1 0,0 1 0,0 0-1,-5 3 1,-41 36 56,26-24-81,20-16-42,0 0-1,0-1 1,0 1-1,0 0 1,0 0-1,1 0 1,-1 1-1,0-1 0,1 0 1,0 0-1,0 1 1,-1-1-1,2 1 1,-1-1-1,0 1 1,0 3-1,1-6-7,0 1 1,0 0-1,0 0 0,0 0 0,1-1 0,-1 1 0,0 0 0,0 0 0,1-1 1,-1 1-1,1 0 0,-1 0 0,1-1 0,-1 1 0,1-1 0,-1 1 0,1 0 1,-1-1-1,1 1 0,1 0 0,0 0 5,1 0-1,-1 1 1,1-1 0,0 0-1,0-1 1,-1 1 0,1 0-1,3 0 1,5 0-22,1 1 144,1-1 1,-1 2-1,0 0 1,15 6 0,-24-8-269,0 0 0,0 1 1,0-1-1,0 1 1,-1 0-1,1 0 0,-1 0 1,1 0-1,-1 0 0,0 1 1,0-1-1,0 0 1,0 1-1,0 0 0,-1-1 1,1 1-1,-1 0 1,0 0-1,1 0 0,-2 0 1,1 0-1,1 4 1,-1 8-5073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10.45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40 74 1736,'0'0'9300,"-4"-8"-7617,-21-51 2706,25 59-4314,0 0 0,0 0 0,0-1 1,0 1-1,0 0 0,0 0 0,0 0 1,0-1-1,0 1 0,0 0 0,0 0 0,0-1 1,0 1-1,0 0 0,0 0 0,0 0 1,0 0-1,0-1 0,-1 1 0,1 0 1,0 0-1,0 0 0,0-1 0,0 1 0,0 0 1,0 0-1,-1 0 0,1 0 0,0 0 1,0 0-1,0-1 0,0 1 0,-1 0 1,1 0-1,0 0 0,0 0 0,0 0 0,-1 0 1,1 0-1,0 0 0,0 0 0,0 0 1,-1 0-1,1 0 0,0 0 0,0 0 1,-1 0-1,1 0 0,0 0 0,-3 14 780,2 29-1297,1-39 751,0 30-230,1 0-1,2 0 0,2 0 0,1 0 0,18 55 1,39 114-885,-62-215-5313,-1 0 4377,0 0 0,0 1 0,-4-24 0,-11-9-3817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10.79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60 5705,'0'0'10840,"8"-10"-10229,-4 6-576,0-2 53,0 1 1,1 0-1,0 1 0,0-1 1,7-4-1,-10 8-52,1-1 1,0 1-1,0-1 0,-1 1 0,1 0 0,0 0 0,0 0 0,0 1 0,0-1 0,0 1 0,0-1 0,0 1 0,0 0 0,0 0 0,0 1 0,0-1 0,0 1 1,5 1-1,-3-1-14,-1 1 1,1 1 0,0-1 0,-1 1 0,1 0 0,-1 0-1,0 0 1,0 0 0,0 1 0,0 0 0,-1-1-1,1 2 1,-1-1 0,0 0 0,0 1 0,-1-1-1,1 1 1,-1 0 0,0-1 0,2 8 0,-1-1-3,0 1 0,0 0 0,-1 0 0,-1 0 0,0 1 0,-1-1 1,-1 21-1,0-29-77,0 0-1,0-1 1,0 1 0,-1 0 0,1-1 0,-1 1-1,0-1 1,0 1 0,0-1 0,0 0 0,0 0-1,-1 0 1,0 0 0,0 0 0,1 0 0,-1-1-1,-1 0 1,1 1 0,0-1 0,-1 0 0,1 0 0,-1-1-1,1 1 1,-1-1 0,-6 1 0,10-2-74,0 0 1,-1 0 0,1 0-1,-1 0 1,1 0 0,0 0-1,-1 0 1,1 0 0,-1-1-1,1 1 1,0 0 0,-1 0-1,1 0 1,0-1 0,0 1-1,-1 0 1,1-1 0,0 1-1,-1 0 1,1-1 0,0 1-1,0 0 1,0-1 0,-1 1-1,1 0 1,0-1 0,0 1-1,0 0 1,0-1 0,0 1-1,0-1 1,0 1 0,0 0-1,0-1 1,0 1 0,0-1-1,0 1 1,0 0 0,0-1-1,0 1 1,0-1 0,0 1-1,0 0 1,1-1 0,-1-4-1550,0-19-6119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11.14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49 5 9914,'0'0'9888,"-8"21"-9642,-26 68-148,33-86-85,0 0 1,0 0 0,0 0-1,0 1 1,1-1 0,-1 0 0,1 0-1,0 1 1,0-1 0,0 0-1,0 0 1,1 0 0,-1 1-1,1-1 1,0 0 0,2 4 0,-2-5-8,0 1 0,1-1 0,0 0 0,-1 0 0,1 0 0,0 0 0,0-1 0,0 1 0,0 0 0,0-1 0,1 1 1,-1-1-1,0 0 0,1 0 0,3 2 0,4-1-127,0 1 0,0-2 0,1 1 0,-1-1 0,1-1 0,18-1 1,-27 1 29,0 0 1,1 0 0,-1 0-1,0-1 1,0 1 0,0-1-1,0 0 1,1 0 0,-1 0 0,0 0-1,0 0 1,0 0 0,-1 0-1,1 0 1,0-1 0,0 1 0,-1-1-1,1 1 1,-1-1 0,1 0-1,-1 0 1,1 0 0,-1 0 0,0 0-1,0 0 1,0 0 0,0 0-1,0-2 1,1-6-165,0 1 1,-1-1-1,1 0 0,-2 1 1,0-12-1,0 16 249,-1 1-13,1 0 1,-1 0 0,0 0 0,-1 0 0,1 0-1,-1 0 1,0 0 0,0 0 0,0 0-1,0 1 1,-1-1 0,1 1 0,-1 0-1,0 0 1,0 0 0,0 0 0,0 0 0,-5-2-1,-9-11-741,10 5-3937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11.48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46 1 8874,'0'0'10674,"-8"3"-10210,5-2-444,0 0-1,0 1 0,0-1 1,0 1-1,0 0 0,0-1 1,0 2-1,-4 3 0,6-5-18,1 0 0,-1 0-1,0 0 1,1 0 0,-1 0 0,1 0-1,-1 1 1,1-1 0,-1 0 0,1 0-1,0 1 1,0-1 0,0 0-1,0 1 1,0-1 0,0 0 0,0 1-1,0-1 1,0 0 0,0 0-1,1 1 1,-1-1 0,1 0 0,-1 0-1,1 0 1,-1 1 0,1-1 0,0 0-1,-1 0 1,1 0 0,0 0-1,0 0 1,0 0 0,0 0 0,2 1-1,23 24 2,-12-12 3,25 30 0,-36-40-4,0 0-1,0 0 1,-1 1 0,1-1 0,-1 1-1,0-1 1,0 1 0,-1 0 0,1 0-1,-1 0 1,0 0 0,0 8 0,-1-8 14,0 0 1,0 1 0,-1-1 0,0 0 0,1 0 0,-2 0-1,1 0 1,-1 0 0,-3 7 0,4-10-28,0 0-1,0 0 1,-1-1 0,1 1 0,-1 0-1,0-1 1,1 1 0,-1-1-1,0 1 1,0-1 0,0 0 0,0 0-1,0 0 1,0 0 0,0 0 0,0 0-1,0-1 1,-1 1 0,1-1 0,0 1-1,0-1 1,-1 0 0,-3 0 0,5 0-82,1 0 0,-1-1 0,1 1 1,0 0-1,-1-1 0,1 1 0,-1 0 0,1-1 1,0 1-1,-1-1 0,1 1 0,-1-1 1,1 1-1,0-1 0,0 1 0,-1-1 0,1 1 1,0-1-1,0 1 0,0-1 0,0 1 1,-1-1-1,1 1 0,0-1 0,0 1 0,0-1 1,0 0-1,0 1 0,0-1 0,1 0 1,0-22-3438,-1 22 2951,5-25-5258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1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9458,'0'0'6537,"6"93"-6345,-1-73-80,1 0-64,0-6-48,-1 0-424,-5-8-656,6-6-3537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14.33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 12523,'0'0'5937,"45"31"-10586,-28-17-864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14.66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6 1 11322,'0'0'7498,"-5"174"-7298,5-137-80,0-6-56,5-3-64,1-5-192,-1-6-360,1-9-1224,-6-2-2089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15.03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35 10066,'0'0'7202,"135"-31"-8050,-107 31-681,0 0-775,-11 3 447,0 5-1383,-6 0-2490</inkml:trace>
  <inkml:trace contextRef="#ctx0" brushRef="#br0" timeOffset="1">254 1 3649,'0'0'12377,"0"4"-11101,0 23 230,-1-17-1408,0 0 1,1 0-1,0 0 1,1 0-1,0 0 0,0 0 1,1 0-1,1 0 1,0-1-1,5 14 1,-5-19-221,0 2 111,0 0-1,1 0 0,0-1 0,8 10 0,7-3-2024,6-8-3731,-13-4 149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5:39.9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0 728,'0'0'12795,"-1"4"-11379,-3 43 1028,4 81 1,2-54-1711,9 300 587,-2-102-913,-9-272-434,0-8-561,0-118-5693,0 98 3421,0-24-3503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15.38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0 113 10970,'34'-110'2737,"-40"110"-1985,6-3 568,17 3-4256,-5 0-2441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15.72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86 0 8482,'0'0'10846,"-12"17"-10284,-38 54-190,47-65-338,0 0 0,-1 0 0,2 1 0,-1 0 0,1-1 0,0 1 0,1 0 0,-1 0 0,1 0 0,1 0 0,-1 0 0,1 0 0,1 9 0,0 3 0,-1-18-35,0 0-1,0 1 1,0-1-1,1 1 0,-1-1 1,0 0-1,1 0 1,-1 1-1,1-1 1,-1 0-1,1 0 0,0 1 1,-1-1-1,1 0 1,0 0-1,0 0 0,0 0 1,0 0-1,0 0 1,0 0-1,0-1 0,0 1 1,0 0-1,0 0 1,0-1-1,1 1 0,-1-1 1,0 1-1,1-1 1,1 1-1,4 0-188,0 1 0,0-2 0,0 1 1,11-1-1,-12 0-93,-5 0 192,0-1 1,0 1-1,0-1 1,1 1-1,-1-1 0,0 1 1,0-1-1,0 1 1,0-1-1,0 0 1,0 0-1,0 0 1,-1 0-1,1 1 0,0-1 1,0 0-1,-1 0 1,1 0-1,0-1 1,-1 1-1,1 0 0,-1 0 1,1 0-1,-1 0 1,0 0-1,0-1 1,1 1-1,-1 0 0,0 0 1,0-3-1,1-46-1167,-1 40 1207,-5-127 672,5 136-263,22 2 1478,-16 4-1718,0 0-1,0 0 0,-1 1 1,0-1-1,0 1 1,0 0-1,-1 1 0,0-1 1,6 12-1,-5-9-68,-3-6-44,0 0 1,-1 1-1,1-1 0,-1 1 0,0-1 0,0 1 1,0 0-1,-1 0 0,1-1 0,-1 1 1,0 7-1,0-11-37,2 0-18,0-1 0,0 1 0,0-1 1,0 0-1,0 0 0,0 0 0,0 0 0,0 0 1,0 0-1,-1 0 0,1-1 0,-1 1 1,1-1-1,-1 1 0,3-4 0,-2 3 53,-1 0-1,1 0 1,0 1 0,0-1-1,0 0 1,0 1-1,0-1 1,0 1 0,0 0-1,0-1 1,1 1-1,-1 0 1,3 0 0,-2 0 99,0 1 1,1 0 0,-1 0-1,0 1 1,0-1 0,0 0-1,0 1 1,0 0 0,0 0-1,0 0 1,0 0 0,0 0-1,0 1 1,-1-1-1,1 1 1,0 0 0,3 3-1,3 3 60,-1 1 0,0 0 0,10 15 0,-14-17-223,1-1 0,0 0-1,0 0 1,0 0 0,0 0 0,1-1-1,0 0 1,0 0 0,0-1 0,9 5-1,-3-5-1947,0-4-3147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16.55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6 174 10882,'0'0'7814,"17"-3"-7690,54-16-128,-67 18-48,0-1 0,0 1 0,0-1 0,0 0 0,0-1 0,0 1 0,-1 0 0,1-1 0,-1 0 0,0 0 0,0 0 0,0 0 0,0-1 0,0 1 0,-1-1 0,0 1-1,4-8 1,-4 4-152,1 0-1,-1-1 1,0 1-1,-1-1 1,0 1-1,0-1 1,-1-11-1,0 18 208,0 0 0,0 0-1,0 0 1,-1 0 0,1 0-1,0 1 1,0-1-1,-1 0 1,1 0 0,-1 0-1,1 1 1,-1-1 0,1 0-1,-1 1 1,1-1-1,-1 0 1,0 1 0,1-1-1,-1 1 1,0-1 0,1 1-1,-1-1 1,0 1-1,-1-1 1,-29-6 570,25 7-374,1-1 1,-1 1-1,1 1 0,0-1 1,-1 1-1,1 0 1,0 0-1,-1 1 1,-8 3-1,10-2-82,0 0-1,-1 1 1,1-1-1,1 1 1,-1 0-1,1 0 1,-1 0-1,1 1 1,0-1-1,0 1 1,1 0-1,0-1 1,0 1-1,0 0 1,-2 9-1,1 1 98,0 1-1,1 0 1,0 32-1,2-46-205,0 0-1,1 0 1,-1 0 0,0 0 0,1 0-1,-1 0 1,1 0 0,0 0 0,0 0-1,-1 0 1,1 0 0,0 0-1,1 0 1,-1-1 0,0 1 0,0 0-1,1-1 1,2 3 0,-1-1 3,1-1-1,0 0 1,0 1-1,0-1 1,0-1 0,0 1-1,0 0 1,7 1-1,2-1-176,-1 0-1,1-1 0,-1 0 1,1-1-1,24-3 0,-27 1-487,0-1-1,0 1 0,0-2 0,0 0 0,0 0 1,11-6-1,9-10-5500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17.04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9098,'0'0'9725,"4"25"-9427,0 9-226,-2-9-28,2-1-1,10 41 0,-3-36 9,-11-29-65,0-1-1,0 1 1,0 0-1,0-1 1,0 1-1,0 0 0,1-1 1,-1 1-1,0 0 1,0-1-1,0 1 1,0 0-1,1-1 1,-1 1-1,0 0 0,0-1 1,0 1-1,1 0 1,-1 0-1,0-1 1,1 1-1,-1 0 1,0 0-1,1-1 0,-1 1 1,0 0-1,1 0 1,-1 0-1,0 0 1,1 0-1,-1-1 0,0 1 1,1 0-1,-1 0 1,1 0-1,-1 0 1,0 0-1,1 0 1,-1 0-1,0 0 0,1 0 1,-1 1-1,0-1 1,1 0-1,-1 0 1,1 0-1,-1 0 1,0 0-1,1 1 0,-1-1 1,0 0-1,0 0 1,1 1-1,-1-1 1,0 0-1,1 0 0,-1 1 1,0-1-1,0 0 1,0 1-1,1-1 1,-1 0-1,0 1 1,0-1-1,0 0 0,0 1 1,0 0-1,6-21-1416,7-40 1,-7 30 539,-6 26 939,1-1 0,1 0 0,-1 1 0,0-1-1,1 1 1,0-1 0,0 1 0,1 0 0,-1 0-1,1 0 1,3-5 0,-4 11 249,-1 0 0,1 0 0,-1 0 1,1 0-1,-1 0 0,0 0 0,0 0 0,0 0 0,0 0 0,1 4 1,0-1-9,6 18 66,-6-17-305,0 0-1,0-1 0,0 1 1,1 0-1,4 5 1,-6-9-57,0-1-1,0 0 1,0 0 0,0 0 0,0 0 0,0 0-1,1 0 1,-1 0 0,0 0 0,1 0 0,-1 0-1,1-1 1,-1 1 0,1-1 0,-1 1 0,1-1-1,-1 1 1,1-1 0,-1 0 0,1 0 0,-1 0-1,1 0 1,0 0 0,-1 0 0,3-1-1,-2-1 3,0 0 0,0 0 0,0-1 0,-1 1-1,1-1 1,0 1 0,-1-1 0,0 0-1,1 1 1,-1-1 0,-1 0 0,1 0-1,0 0 1,-1 0 0,1 0 0,-1-3-1,6 22 500,-6-14-461,0 0 0,0 0-1,0 0 1,0 1-1,0-1 1,0 0 0,1 0-1,-1 0 1,1 0 0,-1 0-1,1 0 1,0 0 0,0 0-1,0 0 1,0 0-1,0-1 1,1 1 0,-1 0-1,0-1 1,1 1 0,2 1-1,17 5-1750,8-8-4945,-13-2-3383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17.42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63 0 10962,'0'0'7810,"-62"0"-7810,62 3-904,5-3-2953,7 0 1793,-1 0-3794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17.79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23 0 4841,'0'0'13990,"-4"25"-13493,-1 6-359,-1-1 46,2-1 1,0 59-1,10 147 519,0-167-709,-6-67-160,5-10-366,6-28-26,-8 27 483,0-1 0,0 1 0,1 0 0,7-15-1,-9 23 71,-1 0 0,0 0 0,1-1 0,0 1 0,-1 0 0,1 1 0,0-1 0,0 0 0,0 0 0,1 1 0,-1-1 0,0 1 0,0 0 0,1 0 0,-1-1 0,1 2 0,-1-1 0,1 0 0,-1 0 0,1 1 0,0 0 0,-1-1 0,4 1 0,-4 0 24,0 0 0,0 0 0,0 0 0,0 0 0,0 1 0,-1-1-1,1 0 1,0 1 0,0 0 0,0-1 0,-1 1 0,1 0 0,0 0 0,-1 0 0,1 0 0,2 2-1,-2-1 30,0 1 0,0 0-1,0 0 1,0 0-1,-1 0 1,1 0-1,-1 1 1,2 4 0,-1 1 16,0 0 1,0 0-1,-1 1 1,-1-1 0,0 19-1,-1-10-47,1-16-14,0 1 0,-1-1 1,0 0-1,0 0 0,0 1 1,0-1-1,0 0 0,0 0 1,0 0-1,0 0 0,-1 0 1,1-1-1,-1 1 0,0 0 1,1-1-1,-1 1 0,0-1 1,0 1-1,0-1 0,0 0 1,0 0-1,0 0 0,0 0 1,-1 0-1,1-1 0,-4 2 1,-1 0-101,-1 0 0,1 0 0,0-1 0,-1 0 0,1-1 0,-1 1 0,-13-2 0,20 0-105,-1 1-1,1 0 1,-1-1 0,1 0-1,-1 1 1,1-1-1,0 0 1,-1 0-1,1 1 1,0-1 0,0 0-1,0 0 1,0-1-1,0 1 1,0 0 0,0 0-1,0 0 1,0-1-1,0 1 1,0 0-1,1-1 1,-1 1 0,1-1-1,-1 1 1,1-1-1,-1-1 1,-5-23-5387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18.17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40 111 8466,'0'0'8727,"18"-8"-8546,57-29-221,-73 36 37,-1 1-1,0-1 0,1 0 0,-1 1 0,0-1 0,0 0 0,0 0 0,0 0 1,1 0-1,-1 0 0,-1 0 0,1-1 0,0 1 0,0 0 0,0 0 1,-1-1-1,1 1 0,0 0 0,-1-1 0,1 1 0,-1-1 0,0 1 0,1-1 1,-1 1-1,0 0 0,0-1 0,0 1 0,0-1 0,0 1 0,0-1 0,-1 1 1,0-3-1,0-4 65,1 8-43,0-1 0,0 0 0,-1 0 0,1 1 0,0-1 0,-1 0 0,1 1 0,0-1 0,-1 0 0,1 1 0,-1-1 0,1 0 0,-1 1 0,1-1 0,-1 1 0,1-1 0,-1 1 0,0-1 0,1 1 0,-1 0 0,0-1 0,1 1 0,-1 0 0,0-1 0,1 1 0,-1 0 0,0 0 1,0 0-1,1 0 0,-1 0 0,0 0 0,-1 0 0,-32-1 766,24 1-442,7 0-263,0 0 0,-1 1-1,1-1 1,0 0 0,-1 1-1,1 0 1,0 0 0,0 0-1,0 0 1,0 0 0,0 1-1,0 0 1,0-1 0,0 1-1,0 0 1,1 0 0,-1 0-1,1 1 1,-1-1 0,1 1-1,0-1 1,0 1 0,0 0 0,1 0-1,-1 0 1,1 0 0,-1 0-1,1 0 1,-2 6 0,0 6 125,0 1 1,0 0-1,2-1 1,0 32 0,1-46-201,0 1 1,0 0-1,1 0 1,-1-1-1,0 1 1,1 0-1,-1-1 1,1 1-1,0 0 1,-1-1-1,1 1 1,0-1-1,0 1 1,0-1-1,0 0 1,0 1-1,1-1 1,-1 0-1,0 0 1,3 2-1,0 0-28,0-1 0,0 0-1,0 0 1,0 0 0,0-1 0,1 0-1,-1 0 1,5 1 0,4 0-670,0-1 1,0-1-1,0 0 1,25-3-1,-8-7-5186,-2-6-3820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18.59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103 372 10882,'0'0'9840,"-13"6"-9507,-42 23-38,52-27-273,1 0 0,-1 1 0,1-1 0,-1 1 0,1-1-1,0 1 1,-1 0 0,1 0 0,1 0 0,-1 0 0,0 0 0,1 0 0,0 0 0,-1 0 0,1 1 0,1-1 0,-1 1 0,0-1-1,1 0 1,0 1 0,0-1 0,0 1 0,0 6 0,1-5-32,-1-4-2,1-1 0,0 1 0,0-1 0,-1 1 0,1-1 0,0 1 0,0-1 0,0 0 0,0 1 0,0-1 0,-1 0 0,1 0 0,0 1 0,0-1 0,0 0 0,0 0 0,0 0 0,0 0 0,0-1-1,2 1 1,22-2-487,-21 0 295,1 0 0,-1 0 0,0 0 0,1-1 0,-1 0 0,0 1 0,0-2 0,-1 1 0,1 0 0,-1-1 0,1 1 0,4-9 1,1 0-789,-1 0 0,0-1 0,5-15 0,-4 7-17,-1 0-1,-2-1 1,0 0-1,-1 0 1,3-35-1,-4-28 1335,-4-2 4012,0 40 1376,-10 80-3437,3 229-556,7-204-1652,0-50-66,1-1 1,-1 0 0,1 0-1,0 0 1,1 0-1,2 9 1,12 7-2073,-15-21 1451,1-1 1,-1 0-1,1 0 1,0 0-1,0 0 1,0 0-1,-1 0 1,1 0-1,0-1 1,0 1-1,0-1 1,3 1-1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19.41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57 5457,'0'0'12083,"2"6"-11283,-2-4-776,1-1 6,-1 1 1,0-1-1,0 1 0,1-1 0,-1 1 0,1-1 0,0 1 1,-1-1-1,1 0 0,0 1 0,0-1 0,0 0 0,0 0 1,0 1-1,0-1 0,0 0 0,0 0 0,0 0 1,0 0-1,1-1 0,-1 1 0,0 0 0,1 0 0,-1-1 1,1 1-1,-1-1 0,1 1 0,-1-1 0,1 1 0,-1-1 1,1 0-1,-1 0 0,1 0 0,-1 0 0,1 0 1,-1 0-1,3-1 0,2 1-59,-1 0 0,1-1 0,0 0 0,-1 0 1,1 0-1,-1 0 0,1-1 0,-1 0 0,8-4 0,-10 4-106,-1 1 0,0 0 0,0-1 0,0 1 0,0-1 0,0 0 0,-1 0-1,1 1 1,0-1 0,-1 0 0,1 0 0,-1-1 0,0 1 0,0 0 0,0 0-1,0-1 1,0 1 0,0-1 0,-1 1 0,1-1 0,-1 1 0,1-1 0,-1-2-1,0 4 125,0 0 0,0 0-1,0 0 1,0 0-1,0 0 1,0-1-1,0 1 1,0 0 0,0 0-1,-1 0 1,1 0-1,0 0 1,-1 0-1,1 0 1,-1 0 0,1 0-1,-1 0 1,0 1-1,1-1 1,-1 0-1,0 0 1,1 0 0,-1 1-1,-1-2 1,-1 1 141,0 0 0,0 1 0,0-1 1,0 1-1,0-1 0,0 1 0,0 0 0,-3 0 1,5 0-120,-2 0 154,0 0 1,-1 0-1,1 1 1,-1-1-1,1 1 0,0 0 1,-1-1-1,1 1 1,0 1-1,0-1 1,0 0-1,0 1 0,0 0 1,-5 3-1,5-2-45,0 1-1,0-1 1,0 1-1,0-1 1,1 1-1,0 0 1,0 0-1,0 0 1,0 0-1,1 1 1,-2 4-1,-1 2 64,1 1 0,1-1 0,0 1 0,-1 20-1,3-29-171,0-1 0,0 1 0,0 0-1,0-1 1,1 1 0,-1-1 0,1 1-1,-1-1 1,1 1 0,0-1 0,0 0-1,0 1 1,0-1 0,0 0 0,1 0-1,-1 0 1,1 0 0,0 0 0,-1 0-1,1 0 1,0 0 0,0-1 0,0 1-1,0 0 1,0-1 0,1 0 0,-1 0-1,3 2 1,6-1-324,-1 0-1,1 0 1,0-1 0,0-1 0,0 1-1,-1-2 1,1 0 0,0 0-1,0-1 1,-1 0 0,14-4 0,6-8-5303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19.85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56 349 11642,'0'0'9579,"-10"18"-9335,-27 55-183,35-70-57,1-1 0,0 0 0,0 1 1,0-1-1,0 1 0,1-1 0,-1 1 0,1 0 1,-1 5-1,1-8-15,0 0 1,0 1 0,0-1-1,1 0 1,-1 1 0,0-1-1,0 0 1,0 0 0,0 1 0,0-1-1,1 0 1,-1 1 0,0-1-1,0 0 1,0 0 0,1 1-1,-1-1 1,0 0 0,0 0-1,1 0 1,-1 1 0,0-1-1,1 0 1,-1 0 0,0 0-1,1 0 1,-1 0 0,0 0-1,1 1 1,-1-1 0,0 0-1,1 0 1,-1 0 0,0 0 0,1 0-1,-1 0 1,1-1 0,2 1-86,-1-1 0,1 0 0,-1 0 1,1 0-1,-1 0 0,0 0 1,1-1-1,-1 1 0,0-1 1,3-2-1,0-2-298,0-1 1,0-1-1,-1 1 0,0 0 0,0-1 1,-1 0-1,3-9 0,1-5-1708,5-36 0,-8 28 307,0-36-1,-4-33 1485,-1 36 2724,1 57-1740,-2-25 1824,2 30-2332,0 0 0,0 0 0,0 0 1,0 1-1,0-1 0,0 0 0,-1 0 0,1 1 0,0-1 0,-1 0 0,1 1 0,0-1 0,-1 0 1,1 1-1,-1-1 0,1 0 0,-1 1 0,1-1 0,-1 1 0,0-1 0,1 1 0,-1-1 1,1 1-1,-1-1 0,0 1 0,0 0 0,1-1 0,-1 1 0,0 0 0,1 0 0,-2-1 1,1 2-94,0-1 1,0 0-1,0 0 1,1 1 0,-1-1-1,0 0 1,0 1 0,1-1-1,-1 1 1,0-1 0,0 1-1,1-1 1,-1 1-1,1 0 1,-1-1 0,0 1-1,1 0 1,-1-1 0,1 1-1,0 0 1,-1 0-1,1-1 1,-1 1 0,1 0-1,0 0 1,0 0 0,-1 1-1,-4 27 279,4-24-155,-5 64 371,3 0 0,8 92-1,-3-140-676,0-1-1,2 0 0,0 0 0,2 0 0,8 20 0,-8-9-1366,-6-16-2535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5:41.1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7242,'0'0'8664,"21"1"-7296,0-1-1070,118 9 993,-28-1-498,128-7 1,-115-2-629,-62 0-152,3 0 25,0 2-1,126 20 0,-132-10 161,111 5 0,58-16 93,45 3-41,-105 17-113,-101-10-109,92 2 0,723-15 52,-707-8-72,2-1-27,2 12-347,-179 0 326,1 0 1,1 0 36,-2 0-5,0 3 23,-1 0 30,0 0-1,0 0 0,0 0 1,0 0-1,-1 0 0,1 0 1,-1 0-1,0-1 0,1 1 1,-1-1-1,0 1 0,-1-1 1,1 0-1,-5 4 0,3-3-10,1 1 0,-1-1 0,1 1 1,0 0-1,0 0 0,0 0 0,1 0 0,-4 7 0,0 14 79,2-1 0,0 1 0,2 0 0,0 0 0,4 41 0,-1-15-40,2 7 9,14 86 1,3 39-56,-20 126-212,0-309-117,-12 0-2850,-4-4-1692,-2-6-3245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28.37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186 54 3425,'0'0'3653,"3"-4"-2913,8-20 574,-8-1 8147,-11 25-8271,4 0-1129,0 1 1,0-1-1,0 1 1,0 0-1,1 0 1,-1 0-1,0 0 0,0 1 1,1-1-1,-1 1 1,1 0-1,-1 0 1,1 1-1,-3 2 0,-1 1 7,0 1-1,0 0 0,1 1 0,1-1 0,-9 14 0,0 6 63,1 0-1,-17 52 0,20-42-48,2 1 1,1 0-1,2 1 0,2-1 0,2 63 0,2-82-98,1 0-1,1-1 1,0 1-1,1-1 1,2 1-1,0-1 1,0-1-1,2 1 1,0-1-1,1 0 1,1-1-1,0 0 1,1-1-1,1 0 1,0 0-1,1-2 1,1 1-1,27 20 1,-3-15-473,-37-18 373,0-1-1,0 1 1,1-1-1,-1 1 1,0-1 0,0 0-1,1 1 1,-1-1-1,0 0 1,1 0 0,-1 0-1,0 0 1,1 0 0,-1 0-1,0 0 1,0-1-1,1 1 1,-1 0 0,0-1-1,0 1 1,1-1 0,-1 0-1,0 1 1,0-1-1,0 0 1,0 1 0,0-1-1,0 0 1,1-1-1,8-19-4234,-4-6-1676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28.72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107 1 176,'0'0'18059,"-9"29"-17097,-31 97-295,26-78-547,1 0 1,3 1-1,1 1 0,3 0 0,0 63 1,9-108-1750,5-10 130,5-9-1917,3-13-1936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29.06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40 1 6249,'0'0'13619,"140"135"-13419,-117-90-104,-1 0-80,-5-3 32,-5 0-48,-7-8-192,-5-6-280,0-8-240,-11-12-1336,-12-5-2281,7-3-2113</inkml:trace>
  <inkml:trace contextRef="#ctx0" brushRef="#br0" timeOffset="1">0 265 6305,'0'0'12115,"68"-31"-11843,-34 31-128,-6 0-144,0 0-240,0 0-1704,-5 0-2729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29.39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11146,'0'0'8690,"29"10"-8243,89 33-84,-112-40-340,0 0 1,0 0 0,0 1-1,-1 0 1,1 0 0,-1 0 0,0 1-1,0-1 1,0 1 0,-1 1-1,1-1 1,-1 0 0,-1 1-1,7 11 1,-6-6 13,-1-1 0,0 1 0,0-1 0,-1 1-1,0 0 1,0 17 0,0-9 17,-1 0 0,-1 1 0,-1-1 0,0 0 0,-1 0-1,-2 0 1,0 0 0,0 0 0,-9 19 0,0-5-68,8-18-660,-1-1-1,-1-1 1,-14 25 0,10-24-3994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30.18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125 1 5401,'0'0'14059,"-10"8"-13283,4-3-678,-1 1-1,1-1 0,0 2 1,1-1-1,-1 1 0,1-1 1,1 2-1,-1-1 1,1 0-1,-6 15 0,-3 24 57,1 2-1,3-1 0,2 1 1,1 0-1,3 84 0,3-124-147,0 0-1,1 0 1,1 1-1,-1-1 1,1 0-1,1 0 1,-1 0-1,1-1 1,1 1-1,-1 0 1,1-1-1,0 0 1,10 12-1,-9-14-207,-1 0-1,0-1 1,1 1-1,0-1 1,0-1-1,0 1 1,1 0-1,-1-1 0,1 0 1,0-1-1,0 1 1,0-1-1,0 0 1,0-1-1,0 1 1,1-1-1,-1 0 1,8-1-1,9 0-4455,-5 0-2098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30.70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5 1 10666,'0'0'8479,"-1"26"-7709,-2 88-247,2-74-366,3 0 0,1 0 0,3-1 1,0 0-1,15 44 0,-20-77-159,8 17-177,-9-23 143,0 0 0,0 0 1,0 0-1,0 1 0,1-1 0,-1 0 0,0 0 1,0 0-1,0 0 0,0 0 0,0 0 0,0 0 1,1 0-1,-1 1 0,0-1 0,0 0 0,0 0 1,0 0-1,1 0 0,-1 0 0,0 0 0,0 0 0,0 0 1,0 0-1,1 0 0,-1 0 0,0 0 0,0 0 1,0 0-1,0 0 0,1 0 0,-1 0 0,0-1 1,0 1-1,0 0 0,0 0 0,0 0 0,1 0 1,-1 0-1,0 0 0,0 0 0,0 0 0,0-1 1,0 1-1,0 0 0,1 0 0,-1 0 0,0 0 1,0 0-1,0-1 0,0 1 0,0 0 0,0 0 1,0 0-1,2-5-789,-1 0-1,0 1 1,0-1 0,0 0 0,-1 0 0,1 1 0,-1-6-1,0-30-5170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31.20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30 64 4849,'0'0'13563,"1"-11"-13056,4-30-93,-5 41-403,0-1 0,0 1 0,0-1-1,0 1 1,0-1 0,1 1-1,-1-1 1,0 1 0,0-1 0,0 1-1,0-1 1,1 1 0,-1 0-1,0-1 1,0 1 0,1-1 0,-1 1-1,0 0 1,1-1 0,-1 1 0,0 0-1,1-1 1,-1 1 0,1 0-1,-1 0 1,1-1 0,-1 1 0,0 0-1,1 0 1,-1 0 0,1 0-1,-1 0 1,1-1 0,-1 1 0,1 0-1,-1 0 1,1 0 0,-1 0-1,1 0 1,-1 1 0,1-1 0,-1 0-1,1 0 1,-1 0 0,1 0-1,-1 0 1,0 1 0,1-1 0,0 0-1,14 15 224,-9-4-202,0-1 1,-1 1-1,0 1 1,-1-1-1,0 1 1,4 19-1,-5-6-49,0 0-1,-2 31 1,-3-48 22,1-7-5,1-1 0,0 0 1,0 0-1,0 1 0,0-1 1,-1 0-1,1 0 0,0 1 1,0-1-1,0 0 0,0 1 1,0-1-1,0 0 0,0 0 1,0 1-1,0-1 0,0 0 1,0 1-1,0-1 0,0 0 1,0 1-1,0-1 0,0 0 1,0 0-1,0 1 0,0-1 1,1 0-1,-1 1 0,0-1 1,0 0-1,0 0 1,0 1-1,1-1 0,-1 0 1,0 0-1,0 0 0,1 1 1,-1-1-1,0 0 0,0 0 1,1 0-1,-1 0 0,0 0 1,0 1-1,1-1 0,-1 0 1,0 0-1,1 0 0,-1 0 1,0 0-1,1 0 0,24 9 15,-14-5 14,0 0-1,-1 0 1,0 1-1,13 7 1,-20-9-17,0-1 0,-1 0 0,1 0 0,-1 1 0,1-1 0,-1 1 0,0 0 0,0 0 0,0 0 0,0 0 0,0 0 0,-1 0 0,0 0 0,1 1 0,-1-1 0,0 1 0,-1-1 0,2 5 0,-1 1 91,0-1 0,-1 0 0,0 0 1,0 0-1,-1 0 0,0 0 0,0 1 1,-1-1-1,-3 10 0,3-14-82,0 0 1,0 0-1,-1 0 0,1 0 0,-1 0 0,0-1 0,0 1 1,-1-1-1,1 0 0,-1 0 0,1 0 0,-1 0 0,0-1 1,0 1-1,0-1 0,-1 0 0,-6 2 0,3-1-18,-1-1-1,0 0 1,0 0 0,0-1-1,0 0 1,0-1-1,-15-1 1,20 1-24,0 0 1,-1 0 0,1-1-1,0 0 1,0 0 0,0 0-1,0 0 1,1 0-1,-1-1 1,0 0 0,0 0-1,1 0 1,-1 0 0,1 0-1,0-1 1,0 1-1,0-1 1,-4-4 0,6 6-118,0-1 0,0 1 1,1 0-1,-1 0 1,0 0-1,1-1 1,-1 1-1,0 0 0,1-1 1,0 1-1,-1 0 1,1-1-1,0 1 0,0 0 1,0-1-1,0 1 1,0-1-1,0 1 0,0 0 1,0-1-1,0 1 1,1-1-1,-1 1 0,1 0 1,-1-1-1,1 1 1,-1 0-1,1 0 1,0-1-1,-1 1 0,1 0 1,0 0-1,0 0 1,0 0-1,0 0 0,0 0 1,0 0-1,0 0 1,1 1-1,0-2 0,15-4-5063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31.53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0 12323,'0'0'8667,"30"21"-8554,97 68-85,-116-82-26,-1 0 0,0 1 0,0 1 0,-1-1 0,0 2 0,-1-1 0,0 1 0,11 17 1,-15-18-4,-1-1 0,0 1 0,-1 0 0,1 0 1,-2 0-1,1 0 0,-1 0 0,-1 0 1,0 14-1,-1-14-11,0 0 0,0 0-1,-1 0 1,-1 0 0,0-1 0,0 1 0,0-1 0,-1 1-1,0-1 1,-1 0 0,0-1 0,0 1 0,0-1 0,-10 9-1,1-1-394,0-1 0,-2 0 0,1-1-1,-2-1 1,-25 15 0,1-8-4846,7-11-4265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32.91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176 98 5753,'0'0'11304,"5"-8"-10240,14-25-225,-18 32-793,-1-1 1,1 1-1,0 0 0,-1 0 1,1-1-1,0 1 0,-1 0 1,0-1-1,1 1 0,-1 0 1,0-1-1,1 1 1,-1-1-1,0 1 0,0-1 1,0 1-1,-1 0 0,1-1 1,0 1-1,0-1 0,-1 1 1,1 0-1,-1-1 0,1 1 1,-1 0-1,0-1 0,1 1 1,-1 0-1,0 0 0,0 0 1,0 0-1,0 0 0,0 0 1,0 0-1,0 0 0,0 0 1,0 0-1,0 0 0,-1 1 1,1-1-1,0 0 1,0 1-1,-1-1 0,1 1 1,-1 0-1,1-1 0,0 1 1,-1 0-1,-1 0 0,-6-2-26,0 1 0,1 1-1,-1 0 1,0 0 0,0 1 0,-9 1-1,13 0-15,1 0 0,-1-1 1,1 2-1,0-1 0,-1 1 0,1-1 0,0 1 0,1 0 0,-1 0 0,0 1 0,1-1 1,0 1-1,0 0 0,0 0 0,0 0 0,0 0 0,-1 5 0,-2 1 17,1 1 0,1-1 0,0 1 0,0 0 0,1 0 1,-2 15-1,3-15-8,1 0 0,1-1 0,0 1-1,0 0 1,1-1 0,0 1 0,1-1 0,6 20 0,-6-25-19,0 0 0,0 0 0,0-1 0,1 1 0,0-1 1,0 1-1,0-1 0,0 0 0,1 0 0,0 0 0,-1-1 0,1 1 0,1-1 0,-1 0 0,0 0 0,1-1 0,-1 1 0,1-1 0,10 4 0,-7-4-145,1 0 0,0 0 1,0-1-1,0 0 0,1 0 1,9-2-1,17-5-2270,-33 4 1667,1 1 0,-1-1 0,1 0 0,-1 1 0,0-1-1,0-1 1,4-1 0,16-19-9491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33.29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76 0 8426,'0'0'9176,"-13"31"-8454,-35 103-197,44-122-430,1-1 0,0 1 0,1 0-1,1 0 1,0 0 0,0 0 0,2 20-1,0-2 106,-1-18-120,6 131 635,-4-128-673,0 1 1,2-1-1,0 0 0,0 0 1,1-1-1,1 1 0,7 13 0,-5-14-72,0 0 0,1-1 0,1 0 0,0-1 0,14 14 0,-18-20-205,1 0 1,0-1-1,1 0 0,-1-1 0,1 1 0,-1-2 0,1 1 0,1-1 0,-1 0 0,15 3 0,22 2-3678,-4-7-1700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5:43.2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4065,'0'0'8391,"0"3"-7519,-1 61 4053,-1 1-3343,-1 68-681,3-132-887,1 0-1,-1 0 1,0 0-1,1 0 0,-1-1 1,1 1-1,-1 0 0,1 0 1,0-1-1,-1 1 0,1 0 1,0-1-1,-1 1 0,1 0 1,0-1-1,0 1 1,-1-1-1,1 0 0,0 1 1,0-1-1,0 1 0,0-1 1,0 0-1,0 0 0,-1 0 1,1 0-1,0 1 1,0-1-1,0 0 0,0 0 1,0-1-1,0 1 0,0 0 1,0 0-1,0 0 0,1-1 1,43-7 28,-39 6-32,23-4 13,1 2 1,0 1-1,36 1 0,93 9 17,-153-7-42,580 48 121,-440-38-84,202-14 1,-17-1-10,-202 15-19,24 0-1,1162-10-220,-1306 0 214,0 0 1,0-1 0,-1 0 0,1-1 0,0 0 0,-1 0 0,1-1 0,7-3 0,-15 5 1,0 0 1,0 1 0,0-1-1,0 0 1,-1 0-1,1 0 1,0 0 0,-1 0-1,1 0 1,-1 0 0,1 0-1,-1-1 1,0 1 0,1 0-1,-1 0 1,0 0 0,0 0-1,1-1 1,-1 1-1,-1-1 1,1-32 84,-1 21-69,1-157-2011,0 132-3080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33.66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0 8738,'0'0'10234,"18"23"-9614,54 77-146,-68-94-440,-1-1 1,0 1 0,0 0 0,0 1-1,-1-1 1,0 0 0,0 1 0,0-1-1,-1 1 1,0-1 0,-1 1 0,1 11-1,-1 0 59,1-4-36,1 23 273,-3 63 0,0-91-294,0 1-1,0-1 0,-1 0 1,0 0-1,-1 0 1,0 0-1,-1-1 0,1 1 1,-1-1-1,-1 0 1,0 0-1,-7 9 0,-1-7-429,6-14-469,5-22-7246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42.14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5 28 6753,'0'0'11494,"0"-5"-10456,0-11-241,0 10 141,0 16-399,-2 101 330,0-35-735,2-1-1,21 144 1,-21-216-134,1 0-1,0 1 1,-1-1 0,1 0 0,0 0 0,1 0 0,-1 0-1,1 0 1,-1 0 0,1 0 0,0 0 0,4 5-1,-3-7-15,-1 1 0,1-1 0,-1 1-1,1-1 1,0 0 0,0 0-1,-1 0 1,1 0 0,0-1 0,0 1-1,0-1 1,0 0 0,0 0-1,5 0 1,45 1-558,14 0-975,-24-4-3673,-25-2-357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42.48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15 8010,'0'0'6161,"101"-14"-6161,-56 14-496,-17 0-1312,-5 0-3001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42.81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17 195 8546,'-17'-175'2584,"17"173"-1527,0-4 271,17 0-24,5 1-688,18 5-336,-6 0-192,5 0-88,6 5-1208,-11 12-1881,-12 3-7641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43.32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 16 8186,'0'0'8079,"-1"-4"-7931,-2-7 58,6 17 193,4 28 115,-9-2-380,1-22-104,0-1-1,1 1 1,0 0 0,1-1-1,2 15 1,-2-24-41,-1 0 0,0 1 1,0-1-1,0 0 0,0 1 0,0-1 1,0 1-1,0-1 0,0 0 0,0 1 1,1-1-1,-1 0 0,0 1 0,0-1 0,0 0 1,1 0-1,-1 1 0,0-1 0,0 0 1,1 0-1,-1 1 0,0-1 0,1 0 1,-1 0-1,0 0 0,1 0 0,-1 1 1,0-1-1,1 0 0,-1 0 0,0 0 1,1 0-1,-1 0 0,1 0 0,-1 0 1,0 0-1,1 0 0,-1 0 0,0 0 1,1 0-1,0 0 0,-1-1-18,1 1-1,0-1 1,-1 1-1,1-1 1,0 1-1,-1-1 1,1 1-1,-1-1 1,1 0-1,-1 1 1,1-1-1,-1 0 1,0 0-1,1 1 1,-1-1-1,0 0 1,1 0-1,-1 0 1,0-1-1,8-113-511,-8 113 549,0 1 0,0 0 0,0 0 0,1 0 1,-1 0-1,0-1 0,1 1 0,-1 0 0,1 0 1,-1 0-1,1 0 0,0 0 0,-1 0 0,1 0 0,0 0 1,0 0-1,0 0 0,1-1 0,-1 2 15,0 0 0,-1 0 0,1-1 0,0 1 0,0 0-1,0 0 1,-1 0 0,1 0 0,0 0 0,0 0 0,0 0 0,-1 0 0,1 1 0,0-1 0,0 0-1,-1 0 1,1 1 0,0-1 0,0 0 0,1 2 0,1 0 61,1 1 0,0 0 0,-1 0 1,0 0-1,0 1 0,0-1 0,0 1 0,3 4 0,-1 0-12,-1-2-51,0 1 0,0-1 0,0 1 0,-1 0-1,0 0 1,0 0 0,0 0 0,-1 1 0,2 13-1,-4-20-32,0-1-1,1 0 0,-1 1 0,0-1 0,0 1 0,1-1 0,-1 0 0,0 1 0,0-1 0,1 0 0,-1 0 0,0 1 0,1-1 0,-1 0 0,0 0 0,1 1 0,-1-1 0,1 0 0,-1 0 0,0 0 0,1 0 0,-1 1 0,1-1 0,-1 0 0,1 0 0,-1 0 0,0 0 0,1 0 0,-1 0 0,1 0 0,-1 0 0,1-1 0,-1 1 0,1 0 0,-1 0 0,0 0 0,1 0 0,-1 0 0,0-1 0,1 1 0,-1 0 0,1 0 0,-1-1 0,0 1 0,1 0 0,-1-1 0,0 1 0,1-1 0,19-31-1267,-15 23 1078,1-1 0,0 1-1,10-13 1,-15 22 248,-1 0 1,0 0-1,0-1 1,1 1-1,-1 0 1,0-1-1,1 1 1,-1 0 0,1 0-1,-1 0 1,0 0-1,1-1 1,-1 1-1,1 0 1,-1 0-1,0 0 1,1 0 0,-1 0-1,1 0 1,-1 0-1,0 0 1,1 0-1,-1 0 1,1 0-1,-1 0 1,1 0-1,-1 0 1,0 0 0,1 1-1,-1-1 1,0 0-1,1 0 1,-1 0-1,1 1 1,-1-1-1,0 0 1,1 0 0,-1 1-1,0-1 1,0 0-1,1 1 1,-1-1-1,0 0 1,0 1-1,1-1 1,-1 1-1,0-1 1,0 1 0,7 18 538,-6-18-571,-1 2 5,1 0 0,0 0 1,0 0-1,1 0 0,-1 0 0,0 0 0,1 0 0,0-1 0,0 1 0,-1-1 1,2 1-1,-1-1 0,0 0 0,0 1 0,1-1 0,-1 0 0,1-1 0,3 3 1,-2-2-436,1-1 1,-1 0-1,1 0 1,0 0-1,0 0 1,-1-1-1,1 1 1,0-1-1,0-1 1,-1 1-1,8-2 1,6-2-5586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44.10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 0 8690,'0'0'9901,"-1"12"-9179,-1 48 39,10 115-1,-1-133-676,-3-14-171,2 43-1,-5-71 69,-1 0 0,0 0 0,1 0 0,-1 0 0,0 0-1,1 0 1,-1 0 0,0-1 0,1 1 0,-1 0 0,0 0 0,0 0 0,1 0-1,-1-1 1,0 1 0,1 0 0,-1 0 0,0-1 0,0 1 0,0 0 0,1 0 0,-1-1-1,0 1 1,0 0 0,0-1 0,0 1 0,0 0 0,1-1 0,-1 1 0,0 0 0,0-1-1,0 1 1,0 0 0,0-1 0,0 1 0,6-18-270,-3 5 4,2 1-1,-1 0 0,11-18 0,-14 28 263,1-1 0,-1 1 0,1 0-1,0-1 1,0 1 0,0 0 0,0 0-1,0 0 1,0 0 0,0 1 0,1-1 0,-1 0-1,1 1 1,-1 0 0,1-1 0,-1 1 0,1 0-1,0 1 1,0-1 0,0 0 0,-1 1-1,5-1 1,-6 1 52,1 0 0,-1 0-1,0 1 1,1-1 0,-1 0-1,0 1 1,0-1 0,1 0-1,-1 1 1,0 0 0,0-1-1,0 1 1,0 0 0,1-1-1,-1 1 1,0 0 0,0 0 0,-1 0-1,1 0 1,2 2 0,-1 0 21,-1 1 1,1-1 0,0 0 0,-1 1 0,1 0-1,-1-1 1,1 6 0,0 7 97,0 0 0,-1 26-1,-1-39-129,0 7 41,0 0 1,0 0-1,-1-1 1,-1 1-1,0 0 1,-5 16-1,6-24-46,0 1-1,0-1 1,-1 1-1,1-1 1,-1 1-1,1-1 1,-1 0-1,0 0 1,0 0-1,0 0 1,0 0-1,-1 0 1,1-1 0,0 1-1,-1-1 1,1 1-1,-1-1 1,0 0-1,1 0 1,-1 0-1,0 0 1,1-1-1,-1 1 1,0-1-1,0 1 1,0-1-1,-4 0 1,6 0-32,0 0 0,0 0 0,0 0 0,0 0 0,1 0-1,-1 0 1,0-1 0,0 1 0,0 0 0,0 0 0,0-1 0,0 1 0,0-1 0,0 1 0,1 0 0,-1-1 0,0 0 0,0 1 0,1-1 0,-1 1 0,0-1 0,1 0 0,-1 1 0,0-1 0,1 0 0,-1 0 0,1 0 0,0 1 0,-1-1 0,1 0 0,-1-1 0,1-33-1503,1 15-510,-1-11-3561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44.43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88 13035,'0'0'4799,"26"-5"-4917,77-18-609,-101 22 669,1 1 0,-1-1 0,1 1-1,-1-1 1,0 0 0,0 0 0,1 0 0,-1-1 0,0 1 0,0 0 0,0-1-1,0 1 1,0-1 0,2-2 0,-4 3 36,1 0 0,-1 0-1,0 0 1,1 0 0,-1 0-1,0 0 1,0 0 0,0 0 0,0 0-1,0 0 1,0 0 0,0-1 0,0 1-1,0 0 1,0 0 0,-1-2 0,0-5 58,0 8 6,1-1 0,0 0 0,-1 0 0,1 1-1,0-1 1,-1 0 0,1 1 0,-1-1-1,1 0 1,-1 1 0,0-1 0,1 1 0,-1-1-1,0 1 1,1-1 0,-1 1 0,0 0 0,1-1-1,-1 1 1,0 0 0,0-1 0,1 1 0,-1 0-1,0 0 1,0 0 0,0 0 0,0 0 0,1 0-1,-1 0 1,-1 0 0,-31-1 1117,26 2-774,2-2-204,1 1 1,-1 0-1,1 1 1,-1-1-1,1 1 1,0 0-1,-1 0 1,-6 2-1,10-2-146,0 0 0,-1 0-1,1 0 1,0 1 0,0-1-1,0 0 1,0 0-1,0 1 1,0-1 0,0 1-1,0-1 1,1 1-1,-1-1 1,0 1 0,1 0-1,-1-1 1,1 1 0,0 0-1,0-1 1,-1 1-1,1 0 1,0-1 0,0 1-1,1 2 1,-1 2 14,0 0 0,0 0 1,1 0-1,0 0 0,0 0 1,0 0-1,1 0 0,3 8 1,-3-11-51,0 0 1,0 0 0,0 0 0,0 0 0,1 0 0,0 0 0,-1 0-1,1-1 1,0 0 0,0 1 0,0-1 0,0 0 0,1 0-1,4 1 1,1 1-176,0 0-1,1-1 0,-1 0 0,1-1 1,-1 0-1,13 0 0,32 0-4951,-52-2 4741,27 0-6710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44.87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136 0 8554,'0'0'9131,"-9"0"-8513,-32 1-52,38 0-482,-1-1 0,0 1 1,1 0-1,-1 0 0,1 1 0,-1-1 0,1 1 0,0-1 0,-1 1 0,1 0 0,0 1 0,0-1 0,1 0 0,-1 1 0,0 0 0,1-1 0,-1 1 0,-3 6 0,3-4-35,0 0 0,1 0-1,-1 0 1,1 0 0,0 1-1,0-1 1,1 1 0,-1-1-1,1 1 1,0 8 0,1-12-53,0-1 0,1 1 0,-1-1 0,0 0 0,1 1 0,-1-1 0,1 0 0,0 1 0,-1-1 0,1 0 0,0 0 0,0 0 0,-1 0 0,1 1 0,0-1 0,0 0 1,1-1-1,-1 1 0,0 0 0,0 0 0,0 0 0,0-1 0,1 1 0,-1 0 0,0-1 0,1 1 0,-1-1 0,0 0 0,1 1 0,-1-1 0,1 0 0,-1 0 0,0 0 0,1 0 0,2 0 0,0 0-152,0 0-1,0-1 0,0 1 0,0-1 1,0 0-1,0 0 0,0 0 1,0 0-1,0-1 0,-1 0 0,1 0 1,0 0-1,5-4 0,8-9-2501,-1-1-1,20-25 0,-12 0-4669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45.22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35 1 4561,'0'0'15966,"-6"22"-15390,0-1-459,0-1-13,1 1 0,1 0 0,1-1-1,-1 44 1,5-13-124,3 0 0,1 1 0,3-2 0,24 82 0,-31-128-94,0 0 1,0 0-1,1 0 0,0 0 0,0 0 0,3 6 0,7-1-1893,7-6-3534,-7-3-3944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46.05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72 7986,'0'0'11339,"10"3"-11271,60 11-136,-63-12-106,-1-2-1,1 1 1,0-1-1,0 0 0,-1-1 1,1 1-1,0-1 1,-1 0-1,1-1 1,8-3-1,-14 4 101,0 0 0,1 0 0,-1-1 0,0 1 0,1 0 0,-1-1-1,0 0 1,0 1 0,0-1 0,0 1 0,-1-1 0,1 0 0,0 0 0,-1 1 0,1-1 0,-1 0 0,0 0 0,1 0 0,-1 0-1,0 0 1,0 1 0,0-1 0,0 0 0,-1 0 0,0-2 0,1 2 129,0 1 1,0-1-1,0 1 1,-1-1-1,1 1 1,0-1-1,-1 1 1,0-1-1,1 1 1,-1-1-1,0 1 1,0 0-1,1-1 0,-1 1 1,0 0-1,0 0 1,-1 0-1,1-1 1,0 1-1,0 0 1,0 1-1,-1-1 1,1 0-1,-1 0 1,1 1-1,0-1 0,-1 0 1,1 1-1,-1 0 1,-2-1-1,-6 1 199,8-1-157,-1 1 1,1-1-1,-1 1 0,0 0 1,1 0-1,-1 0 1,1 0-1,-1 1 0,1-1 1,-1 1-1,1-1 1,-1 1-1,1 0 0,0 0 1,-1 0-1,1 0 1,0 1-1,0-1 0,0 1 1,0-1-1,0 1 1,0 0-1,0-1 0,0 1 1,1 0-1,-3 3 1,1 2-13,0 0 0,0 0 0,1 0 0,0 1 0,0-1 1,1 1-1,0-1 0,0 1 0,0-1 0,1 1 0,1 0 1,-1-1-1,2 9 0,-1-15-82,0 1 1,-1 0-1,1 0 1,0-1-1,0 1 1,0-1-1,0 1 0,0-1 1,1 1-1,-1-1 1,0 0-1,1 1 1,-1-1-1,1 0 1,-1 0-1,1 0 0,-1 0 1,1 0-1,0-1 1,0 1-1,-1 0 1,1-1-1,3 1 1,46 7-534,25-8-3509,-42-3-1723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03.1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8834,'0'0'8274,"101"11"-8274,-75-11-328,0 0-1457,-3 0-2488,-8 0-5473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00.2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1 600,'0'0'12379,"-3"13"-11440,-21 197 3076,22 333-2086,10-358-1527,1 42-158,-20 7-134,10-192-425,2-25-5553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46.41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87 105 9674,'0'0'11472,"-14"13"-11013,-43 42-146,55-52-298,1-1-1,-1 1 1,0-1 0,1 1 0,0-1-1,0 1 1,-1 0 0,1-1 0,1 1-1,-1 0 1,0 0 0,1 0 0,-1 0-1,1 0 1,0 0 0,0 0-1,0 0 1,1 4 0,0 5 58,-1-10-73,0 0 0,0 0 0,1 0 0,-1 0 0,0 0 0,1 0 0,0 0 0,-1 0 0,1 0 0,0 0-1,0-1 1,0 1 0,0 0 0,0 0 0,0-1 0,1 1 0,-1-1 0,0 1 0,1-1 0,-1 0 0,1 1-1,0-1 1,-1 0 0,1 0 0,0 0 0,0 0 0,0 0 0,0-1 0,-1 1 0,1 0 0,0-1 0,0 0 0,0 1-1,0-1 1,1 0 0,-1 0 0,0 0 0,3-1 0,0 1-95,1 0 0,0-1 0,0 0 0,-1 0 0,1-1 0,-1 1 1,1-1-1,-1 0 0,0-1 0,0 1 0,0-1 0,0 0 0,5-4 0,0-3-872,0 0 1,-1-1-1,0 0 0,-1 0 0,-1-1 0,1 0 1,-2 0-1,0-1 0,0 1 0,-1-1 1,-1-1-1,0 1 0,-1-1 0,3-22 0,0-20-4014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46.75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46 1 4305,'0'0'12469,"-7"1"-10971,6-1-1431,-1 0 0,1 0 0,-1 1 0,0-1 0,1 1 0,-1-1 0,1 1 0,-1 0 0,1-1 0,0 1 0,-1 0 0,1 0 0,0 0 0,-1 0 0,1 0 1,0 0-1,0 0 0,0 1 0,0-1 0,0 0 0,0 0 0,0 1 0,1-1 0,-1 1 0,0-1 0,0 3 0,-1 5 144,1 1 0,-1-1 0,2 1 1,0 13-1,-1 57 540,7 163-186,-6-238-848,1 1 0,0 0 0,0-1-1,1 1 1,-1-1 0,1 0 0,0 1 0,5 6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47.08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10178,'0'0'7746,"102"14"-7746,-80-14-736,-5 0-1513,-11 0-2560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48.62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6 8186,'0'0'9987,"3"0"-9657,117-6 1070,-119 7-1362,1-1 1,-1 0-1,1 1 0,-1-1 1,0 1-1,1-1 0,-1 1 1,1 0-1,-1 0 0,0 0 1,0-1-1,0 1 0,1 0 1,-1 0-1,1 2 0,11 8-1395,-2-9-3667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58.23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0 864,'0'0'0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4:58.57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0 640,'0'0'14295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02.5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 4 5097,'0'0'13320,"-1"-4"-12897,1 5-408,0-1-1,0 0 1,0 0 0,0 0 0,0 0-1,0 0 1,-1 0 0,1 1-1,0-1 1,0 0 0,0 0 0,0 0-1,0 0 1,0 0 0,0 0-1,-1 0 1,1 0 0,0 0-1,0 0 1,0 0 0,0 1 0,0-1-1,-1 0 1,1 0 0,0 0-1,0 0 1,0 0 0,0 0 0,0 0-1,-1 0 1,1 0 0,0-1-1,0 1 1,0 0 0,0 0 0,0 0-1,-1 0 1,1 0 0,0 0-1,0 0 1,0 0 0,0 0-1,0 0 1,0 0 0,-1 0 0,1-1-1,0 1 1,0 0 0,0 0-1,0 0 1,-6 29 490,-4 46 95,1 21-174,5 0 0,8 122 0,-2-203-420,0 0 0,1-1 1,1 0-1,0 0 0,1 0 1,1 0-1,0-1 0,0 0 1,2 0-1,-1-1 0,12 14 1,-17-23-39,0-1 0,0 0 0,0 0 1,0 0-1,0 0 0,0-1 0,1 1 0,-1-1 1,0 1-1,1-1 0,0 0 0,-1 0 1,1 0-1,-1 0 0,1 0 0,0 0 0,0-1 1,0 0-1,-1 1 0,1-1 0,0 0 1,0 0-1,0-1 0,0 1 0,-1 0 0,6-2 1,-3 0-236,0-1 1,0 1 0,-1-1-1,1 0 1,0 0-1,-1 0 1,0-1 0,0 0-1,0 1 1,0-1 0,0-1-1,3-4 1,16-30-5682,-5 2-4016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02.9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185 8 7786,'0'0'10679,"-12"-2"-10343,4 0-257,5 1-51,0 1 0,0-1 0,0 0-1,0 1 1,-1 0 0,1-1 0,0 1 0,0 0 0,0 1-1,0-1 1,0 1 0,-1-1 0,1 1 0,0 0 0,0 0 0,0 0-1,1 1 1,-1-1 0,0 1 0,0-1 0,1 1 0,-1 0-1,1 0 1,-3 3 0,-4 4 65,0 1 0,0 1 0,2 0 0,-1 0-1,1 0 1,1 1 0,0 0 0,1 0 0,0 0 0,1 1-1,0 0 1,1 0 0,0 0 0,1 0 0,1 0 0,0 0-1,2 19 1,-1-29-98,1 0-1,0 0 0,-1 0 0,1 0 1,1-1-1,-1 1 0,0 0 1,1-1-1,-1 1 0,1-1 1,0 0-1,0 1 0,0-1 1,0 0-1,0 0 0,1 0 1,-1 0-1,1-1 0,-1 1 1,1-1-1,-1 1 0,1-1 0,0 0 1,5 2-1,-2-2-184,0 1-1,0-1 1,0 0-1,0 0 0,0 0 1,0-1-1,0 0 1,1 0-1,-1-1 1,0 0-1,10-2 1,-13 2-85,0-1 1,0 1 0,0-1 0,0 0-1,0 0 1,-1 0 0,1 0-1,0 0 1,-1-1 0,0 1-1,1-1 1,-1 0 0,0 0 0,-1 1-1,1-1 1,0 0 0,-1-1-1,1 1 1,-1 0 0,0 0 0,0 0-1,0-6 1,2-8-135,-1 1 0,0-1 0,-2-22 0,0 29 865,0 9-335,0 0 0,0 1 0,0-1 0,1 1-1,-1-1 1,0 0 0,0 1 0,0-1 0,0 1 0,-1-1-1,1 0 1,0 1 0,0-1 0,0 1 0,0-1-1,-1 0 1,1 1 0,0-1 0,-1 1 0,1-1 0,0 1-1,-1-1 1,1 1 0,0-1 0,-1 1 0,1 0-1,-1-1 1,1 1 0,-1-1 0,1 1 0,-1 0-1,1-1 1,-1 1 0,0 0 0,1 0 0,-1 0 0,1-1-1,-1 1 1,0 0 0,1 0 0,-1 0 0,1 0-1,-1 0 1,0 0 0,-1 1-39,1-1-1,0 0 1,1 1 0,-1-1-1,0 1 1,0-1-1,0 1 1,0 0 0,0-1-1,0 1 1,1 0 0,-1 0-1,0 0 1,1-1-1,-1 1 1,0 0 0,1 0-1,-1 0 1,1 0 0,0 0-1,-1 0 1,1 0 0,0 0-1,-1 0 1,1 1-1,-1 11 98,0-1-1,0 1 1,1-1-1,1 0 0,0 1 1,1-1-1,6 20 1,-7-28-189,0 0 0,0-1 1,0 1-1,1-1 1,0 0-1,0 1 0,0-1 1,0 0-1,0 0 1,1 0-1,-1-1 0,1 1 1,0 0-1,0-1 0,0 0 1,0 1-1,0-1 1,0-1-1,1 1 0,-1 0 1,1-1-1,-1 0 1,1 1-1,-1-2 0,1 1 1,0 0-1,0-1 1,-1 1-1,5-1 0,-3 0-448,1 0-1,0 0 1,-1-1-1,1 1 1,-1-1-1,1-1 0,-1 1 1,1-1-1,-1 0 1,0 0-1,0 0 1,0-1-1,0 0 1,0 0-1,-1 0 1,1 0-1,6-8 1,18-23-5804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03.3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 0 8362,'0'0'10237,"-6"24"-9425,-16 76-321,21-97-487,0 0 1,0 0 0,1 0 0,-1 0 0,1-1 0,0 1 0,0 0 0,0 0-1,0 0 1,1 0 0,-1 0 0,1 0 0,0 0 0,-1 0 0,1-1-1,1 1 1,-1 0 0,0-1 0,1 1 0,-1-1 0,1 1 0,0-1 0,0 0-1,-1 1 1,2-1 0,-1 0 0,0 0 0,0-1 0,1 1 0,-1 0-1,1-1 1,-1 0 0,1 1 0,0-1 0,-1 0 0,5 1 0,-2-1-188,0 0 1,-1 0 0,1-1 0,-1 1-1,1-1 1,0 0 0,-1 0-1,1-1 1,0 1 0,-1-1 0,1 0-1,-1 0 1,1-1 0,-1 1-1,0-1 1,0 0 0,1 0-1,5-5 1,-6 3-326,0 0 0,0 0-1,0 0 1,-1-1 0,0 1-1,0-1 1,0 0 0,-1 0 0,1 0-1,-1 0 1,2-8 0,-2 0-176,0 0 0,-1 0 1,0-24-1,-1 36 855,0 1 0,0-1-1,0 0 1,-1 1-1,1-1 1,0 0-1,-1 1 1,1-1 0,0 0-1,-1 1 1,1-1-1,-1 1 1,1-1 0,-1 1-1,1-1 1,-1 1-1,1-1 1,-1 1 0,1 0-1,-1-1 1,0 1-1,1 0 1,-1-1 0,0 1-1,1 0 1,-1 0-1,0 0 1,0-1-1,1 1 1,-1 0 0,0 0-1,1 0 1,-1 0-1,0 0 1,0 1 0,-1-1 0,1 0 0,0 0 0,0 0 1,-1 0-1,1 0 0,0 1 0,0-1 1,0 1-1,-1-1 0,1 1 0,0-1 0,0 1 1,0 0-1,0-1 0,0 1 0,0 0 1,0 0-1,0 0 0,1-1 0,-1 1 1,0 0-1,0 0 0,1 0 0,-2 2 1,-2 9 182,1 0 1,0 1 0,0-1 0,1 1 0,0 16-1,2 72 96,1-46-183,0-34-214,0-13 0,-1 0 0,0 1 1,-1-1-1,0 0 0,0 1 0,-2 8 0,2-15-43,0 0 1,0 0-1,0 0 1,0 0 0,0 0-1,0 0 1,-1-1-1,1 1 1,-1-1-1,1 1 1,-1-1-1,1 1 1,-1-1-1,0 0 1,0 0-1,1 1 1,-1-2-1,0 1 1,0 0-1,0 0 1,0 0-1,0-1 1,0 1 0,-1-1-1,1 0 1,0 0-1,0 0 1,0 0-1,-3 0 1,-2 0 7,5 1-56,0-1 0,0 0 0,1 0 0,-1 0 0,0 0 1,0 0-1,0 0 0,0-1 0,0 1 0,0 0 0,1-1 0,-1 1 0,0-1 1,0 0-1,1 0 0,-1 0 0,0 0 0,1 0 0,-1 0 0,1 0 0,-1 0 1,1-1-1,0 1 0,0 0 0,-1-1 0,1 1 0,0-1 0,-1-2 0,-16-37-2035,9 9-2384,2-4-3556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03.6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29 216 10426,'0'0'2842,"17"-25"-3121,51-81 207,-66 104 132,0-1 0,-1 0 0,1 0 0,-1 0-1,1 0 1,-1-1 0,0 1 0,0 0 0,-1 0-1,1-1 1,-1 1 0,1-1 0,-1 1-1,-1-7 1,1 8 32,0 1 0,-1-1-1,0 1 1,1 0-1,-1-1 1,0 1 0,0 0-1,0-1 1,0 1 0,0 0-1,0 0 1,0 0 0,0 0-1,0 0 1,-1 0 0,1 0-1,0 0 1,-1 1-1,1-1 1,-1 0 0,-1 0-1,-4-1 327,-1 1 0,1 0 0,0 0 0,-1 1 0,1 0 0,0 0 0,-14 2-1,20-2-363,-1 1 0,1-1 1,-1 1-1,1 0 0,-1-1 0,1 1 0,0 0 0,0 0 0,-1 0 0,1 0 0,0 0 0,0 0 0,0 0 0,0 0 0,0 0 0,0 0 0,0 1 0,0-1 0,0 0 0,1 1 0,-1-1 0,1 1 0,-1-1 0,1 1 0,-1-1 0,1 3 0,-4 41 433,4-40-391,0 10 2,0-4-19,0-1 0,0 1 0,3 12 0,-2-20-72,0 1 1,0-1-1,0 1 0,0-1 1,1 0-1,-1 0 0,1 0 1,0 0-1,0 0 0,0 0 0,1 0 1,-1 0-1,5 3 0,-3-2-57,1-1 0,0 1 0,-1-1 0,1-1 0,0 1 0,1-1 0,-1 1 0,0-1 0,0-1 0,1 1 0,-1-1-1,1 0 1,0 0 0,-1-1 0,1 0 0,0 0 0,-1 0 0,8-2 0,-6 1-510,1-1 0,-1 0 0,1-1 0,-1 0 1,0 0-1,0-1 0,0 1 0,-1-2 0,1 1 0,-1-1 0,0 0 0,9-9 1,14-17-4933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01.3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4073,'0'0'10445,"0"12"-8354,0 334 483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04.0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 1 8570,'0'0'11037,"-4"25"-10658,-11 79-113,14-97-241,0 0 0,1 1 0,0-1 0,0 0 0,0 1 0,3 11 0,-2-17-18,-1 0-1,1 0 1,0 0 0,0 0 0,-1 0 0,1-1 0,0 1-1,0 0 1,1-1 0,-1 1 0,0-1 0,0 1-1,1-1 1,-1 0 0,1 1 0,-1-1 0,1 0 0,2 1-1,-3-1-41,0-1-1,1 1 1,-1 0-1,1-1 1,-1 1 0,1-1-1,-1 0 1,1 0-1,0 1 1,-1-1-1,1 0 1,-1 0-1,1 0 1,0-1-1,-1 1 1,1 0-1,-1 0 1,1-1-1,-1 1 1,1-1-1,-1 0 1,1 1-1,-1-1 1,0 0-1,1 0 1,-1 0 0,0 0-1,0 0 1,0 0-1,1 0 1,-1 0-1,1-2 1,3-4-170,0-1-1,-1 1 1,1-1 0,4-15 0,4-3 81,-10 20-60,16-18 874,-19 24-658,1-1 0,0 1 0,-1 0 0,1 0 1,-1-1-1,1 1 0,0 0 0,-1 0 0,1 0 0,0 0 0,-1 0 1,1 0-1,0 0 0,-1 0 0,1 0 0,0 0 0,-1 0 1,1 0-1,-1 0 0,1 1 0,0-1 0,-1 0 0,1 0 0,-1 1 1,1-1-1,0 0 0,-1 1 0,1-1 0,-1 1 0,1-1 0,-1 1 1,0-1-1,1 1 0,-1-1 0,1 1 0,-1-1 0,0 1 0,1-1 1,-1 1-1,0 0 0,0-1 0,0 1 0,1 1 0,1 2-64,0 0 0,0 1-1,0-1 1,1 0-1,0 0 1,0-1 0,0 1-1,0-1 1,0 1 0,1-1-1,-1 0 1,1 0 0,0 0-1,0-1 1,0 0-1,1 1 1,-1-1 0,0-1-1,1 1 1,-1-1 0,1 1-1,0-1 1,-1-1 0,1 1-1,6 0 1,23-1-3337,-5 0-3607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06.7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47 6009,'0'0'10872,"-3"-9"-9470,-12-29-224,12 46 393,2 12-1518,2 38 144,2 0 1,3 0 0,2-1 0,24 85 0,-22-108-192,-1 0-366,22 54-1,-22-74-1962,-6-28-5996,-3-14-782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07.0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11979,'0'0'7126,"12"26"-6309,77 165 12,-44-70-578,-30-74-190,26 54 1,-38-96-93,0 0 1,0 0-1,1-1 1,-1 1-1,1-1 1,0 0-1,8 8 1,-10-11 17,-1 0 1,0 0-1,1 0 1,-1 0-1,1 0 0,-1 0 1,1-1-1,0 1 1,-1 0-1,1-1 1,0 1-1,0-1 0,-1 0 1,1 1-1,0-1 1,0 0-1,0 0 1,-1 0-1,1 0 0,0-1 1,0 1-1,-1 0 1,1-1-1,0 1 1,-1-1-1,1 0 0,0 0 1,-1 1-1,1-1 1,2-2-1,-1 0-47,-1-1 0,1 1 0,0-1 0,-1 0 0,1 0 0,-1 0 0,0 0 0,-1 0 0,1 0 0,-1 0 0,2-7 0,8-53-874,-9-56-617,-2 74 1410,-1 35 211,0 0 0,0 1 1,-1-1-1,0 1 0,-1-1 0,-1 1 0,1 0 0,-2 0 1,1 1-1,-1-1 0,-1 1 0,1 0 0,-2 0 1,1 1-1,-13-13 0,18 20-17,0-1-24,-1 1 1,1-1-1,0 1 1,0 0-1,-1 0 1,1 0-1,-1 0 0,1 0 1,-1 0-1,1 0 1,-1 0-1,0 0 1,1 1-1,-1-1 0,0 1 1,0-1-1,0 1 1,-1 0-1,3 9-1129,1-4 676,0-1 0,1 0 0,-1 0-1,1 0 1,0-1 0,0 1 0,0 0 0,1-1 0,-1 1 0,1-1 0,0 0 0,5 5 0,15 17-5666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07.4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68 1 10098,'0'0'9299,"-11"19"-8781,6-12-467,-5 9 30,2-1 0,-12 28-1,17-35-40,0 1 0,1-1 0,0 0 0,1 1 0,0-1 0,0 1 0,0-1 0,1 1 0,1-1 0,1 14 0,0-14-13,0 1-1,1-1 1,0 0-1,1 0 1,-1 0 0,1 0-1,1-1 1,0 1-1,10 12 1,-11-16-56,0 0 1,-1 0 0,1-1 0,1 1 0,-1-1 0,0 0 0,1 0-1,0 0 1,-1-1 0,1 0 0,0 0 0,0 0 0,0 0 0,1-1-1,-1 0 1,0 0 0,8 0 0,-10-1-116,0-1 1,0 1-1,0-1 0,-1 1 1,1-1-1,0 0 0,0 0 1,-1-1-1,1 1 0,-1 0 0,1-1 1,-1 1-1,1-1 0,-1 0 1,0 0-1,0 0 0,0 0 1,0 0-1,0-1 0,-1 1 1,1-1-1,-1 1 0,1-1 0,-1 1 1,0-1-1,0 0 0,0 0 1,1-3-1,1-6-435,0-1 1,-1 1-1,0-1 0,-1 0 1,0-14-1,-1 11 373,0 1 1,-1 0-1,-1-1 0,-5-20 1,6 32 195,-1 0 1,1 0-1,0 0 0,-1 1 1,0-1-1,0 0 0,0 1 1,0-1-1,-1 1 0,1-1 1,-1 1-1,0 0 0,0 0 1,0 0-1,0 1 0,-1-1 1,1 1-1,-1 0 0,1 0 1,-8-3-1,8 4-722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07.9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10402,'0'0'8161,"2"29"-7605,7 93-363,-8-110-162,1-1-1,0 1 1,1 0-1,4 13 1,0-3-3,-4-14-472,-1-16-364,-1-13-67,-1-15 139,-1 17 470,0 0 0,2 0 0,0 0 0,7-29 1,-8 47 315,0-1 0,1 1 0,-1-1 0,1 1 1,-1 0-1,1 0 0,0-1 0,-1 1 0,1 0 1,0 0-1,0 0 0,0 0 0,0 0 0,0 0 0,0 0 1,0 0-1,0 0 0,1 0 0,-1 0 0,0 1 1,0-1-1,1 1 0,-1-1 0,0 1 0,1-1 1,-1 1-1,0 0 0,1-1 0,-1 1 0,1 0 0,-1 0 1,0 0-1,1 0 0,-1 1 0,1-1 0,-1 0 1,0 0-1,1 1 0,-1-1 0,1 1 0,-1-1 1,0 1-1,0 0 0,1-1 0,-1 1 0,0 0 1,0 0-1,0 0 0,0 0 0,0 0 0,1 1 0,4 11 318,0 0 0,0 0-1,-2 1 1,1-1-1,1 17 1,-3-16-266,1 1-1,1-1 1,0 0 0,9 18-1,-14-31-109,0-1 0,1 1-1,-1 0 1,1-1 0,-1 1-1,1 0 1,-1-1 0,1 1 0,0-1-1,-1 1 1,1-1 0,-1 0-1,1 1 1,0-1 0,0 1-1,-1-1 1,1 0 0,0 0-1,0 1 1,-1-1 0,1 0-1,0 0 1,0 0 0,-1 0-1,1 0 1,0 0 0,0 0-1,-1 0 1,1 0 0,0 0-1,0-1 1,0 1 0,-1 0-1,1 0 1,0-1 0,-1 1-1,1-1 1,0 1 0,-1 0 0,2-2-1,0 0-82,1 1 0,-1-1-1,1-1 1,-1 1 0,0 0-1,0 0 1,0-1 0,2-4-1,-1 2-50,1-2-13,0-1 1,-1 1-1,0-1 1,0 0-1,0 0 1,-1 0-1,2-12 1,-4 18 507,0 14 1245,0 111 243,-1-122-1840,1 0-1,0 0 0,1 0 1,-1 0-1,0 0 0,0-1 1,0 1-1,0 0 0,1 0 1,-1 0-1,0 0 1,1-1-1,-1 1 0,1 0 1,-1 0-1,1-1 0,-1 1 1,1 0-1,0-1 0,-1 1 1,1 0-1,0-1 0,-1 1 1,1-1-1,0 1 0,0-1 1,-1 0-1,1 1 0,0-1 1,0 0-1,0 1 1,0-1-1,0 0 0,-1 0 1,1 0-1,0 0 0,0 0 1,0 0-1,0 0 0,1 0 1,2-1-42,1 1 1,-1-1 0,1 0-1,-1 0 1,0 0 0,7-4-1,-2 0-291,-1 0-1,0 0 0,12-12 0,25-22-3051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08.2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60 0 14075,'0'0'3961,"-7"26"-2502,1-8-1224,-4 15 90,1 0-1,2 1 0,-4 48 0,5-17 39,3 0-1,3 0 1,15 115 0,-11-156-423,2 0 1,1 0 0,0-1 0,2 0 0,18 33 0,-19-40-237,2-1 1,0-1 0,1 0-1,0-1 1,1 0-1,1 0 1,0-1 0,24 17-1,-18-18-2072,-5-7-3758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11.05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106 1 9434,'0'0'8156,"0"17"-7533,1 10-423,0-6 120,0 0 0,-6 38 0,-2-27-124,-1 0-1,-2 0 0,-1-1 0,-23 45 0,22-48-138,8-17-82,0-1 0,1 1 0,-3 17 0,1-6-159,6-13-910,5-11-1131,9-14-2055,2-8-1850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11.41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 3833,'0'0'14958,"12"10"-14366,-11-9-581,7 4 65,-1 2 0,0-1-1,-1 1 1,1 0 0,-1 0 0,-1 1 0,1 0 0,-1 0 0,0 0 0,-1 0 0,0 1-1,3 11 1,35 158 589,-1-2-994,-39-162-369,-2-12-1028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11.74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0 9378,'0'0'10746,"112"25"-10738,-67-16 8,-5 2-16,11-5-1088,-12-6-1993,-5 0-4832</inkml:trace>
  <inkml:trace contextRef="#ctx0" brushRef="#br0" timeOffset="1">479 56 11450,'0'0'9250,"73"0"-9418,-44 3 168,-7 0-824,-5 5-488,-6-8-1481,-5 6-1256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12.07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0 166 11018,'51'-166'6522,"-51"169"-5402,0 22-536,0 1 96,0 8-432,6 2-240,-1 6 336,-5-2-336,6 2-8,-1 3 0,1-8-88,0-7-168,5-10-920,-5-6-2721,5-8-3256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01.6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7642,'0'0'11738,"43"67"-11202,-20-47-120,6-3-168,0 1-136,0-7-104,0 1-8,-3-6-464,6-6-768,-6 0-3001,-3 0-2824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12.43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5 0 8874,'0'0'10766,"-1"31"-10415,-2 97-86,3-118-242,0-1 1,0 1-1,1-1 0,0 1 0,5 16 0,-1-6 58,-3-8-59,-2-8-22,1 0 0,0 0 0,0 1 0,0-1 1,0 0-1,4 7 0,7 7-2579,-11-33-3275,-1-4 4544,0-18-3643,0-2-842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12.77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 92 5713,'-1'-15'2019,"1"8"-955,0 0-1,0 0 1,0 0 0,1 0-1,2-13 1,-2 19-962,-1 0 0,1 0 0,-1 0 1,1-1-1,-1 1 0,1 0 0,0 0 1,0 0-1,-1 0 0,1 0 0,0 0 0,0 0 1,0 0-1,0 0 0,0 1 0,0-1 1,1 0-1,-1 1 0,0-1 0,0 1 1,0-1-1,1 1 0,-1-1 0,0 1 0,0 0 1,1 0-1,-1 0 0,0 0 0,1 0 1,-1 0-1,0 0 0,1 0 0,-1 0 1,0 0-1,0 1 0,1-1 0,1 1 1,-2 0-73,0 0 0,0-1 0,0 1 0,0 0 0,0 0 0,0 0 1,0-1-1,0 1 0,0 0 0,0 0 0,0 1 0,-1-1 1,1 0-1,0 0 0,-1 0 0,1 0 0,-1 1 0,1-1 1,-1 0-1,0 0 0,1 3 0,3 32 365,-4-30-285,3 30 244,-6 71 0,-5-83-212,7-21-142,0-1 0,-1 0 0,2 0 0,-1 1 0,0-1 0,0 1 0,1-1 0,-1 0 0,1 1 0,0-1 0,0 1 0,-1-1 0,2 1 1,-1 4-1,45-7 280,-42 0-275,0 0 0,-1 1 0,1-1 0,-1 0 0,1 1 0,-1 0 0,1-1-1,-1 1 1,1 0 0,-1 0 0,0 1 0,1-1 0,-1 0 0,0 1 0,0-1 0,0 1 0,0 0 0,0 0 0,1 2 0,0-1 12,-1 1-1,0 0 1,0 0-1,0 0 1,0 0-1,0 0 1,-1 0 0,0 0-1,0 0 1,0 1-1,0 3 1,0-3 33,-1 0 1,1 0 0,-1-1-1,-1 1 1,1 0 0,-1 0-1,1-1 1,-1 1 0,-1-1-1,1 1 1,0 0 0,-1-1-1,0 0 1,0 1-1,-1-1 1,1 0 0,-1 0-1,0-1 1,0 1 0,0 0-1,0-1 1,-6 5 0,3-5 9,0 0 0,1 0 0,-1-1 0,-1 0 0,1 0 0,0 0 1,0-1-1,-1 0 0,1 0 0,-10 0 0,15-1-78,1-1 1,-1 1-1,0-1 0,1 1 1,-1-1-1,1 1 0,-1-1 1,1 0-1,0 1 0,-1-1 0,1 1 1,-1-1-1,1 0 0,0 1 1,0-1-1,-1 0 0,1 0 1,0 1-1,0-1 0,0 0 1,0 1-1,0-1 0,0 0 0,0 0 1,0 1-1,0-1 0,0-1 1,2-24-1111,-1 24 551,-1-1 0,1 1 0,0-1 1,0 1-1,0 0 0,1-1 0,-1 1 0,0 0 0,1 0 0,0 0 0,2-3 0,12-7-7082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13.12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3 6705,'0'0'12995,"147"-2"-13323,-130 2-768,-17 8-1041,0 3-1887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13.45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0 132 9314,'51'-132'5585,"-56"132"-4169,-1 6 545,6 19-457,0 0-944,0 6-80,0 6-424,0-3 64,0 2-96,0 1-24,0-6-248,6-6-288,5-5-1496,0-9-3393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18.88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159 95 6681,'0'0'11872,"3"-8"-11016,-2 6-806,17-32 702,-17 31-671,0 1-1,0 0 1,0-1 0,-1 1 0,1-1-1,0 1 1,-1-1 0,0 1 0,1-1 0,-1 0-1,0 1 1,-1-1 0,1 1 0,0-1-1,-1-2 1,-1 4-72,0 0-1,0 0 1,0 0-1,0 0 1,0 1 0,-1-1-1,1 1 1,0-1-1,0 1 1,0 0-1,-1-1 1,1 1-1,0 0 1,0 1-1,-1-1 1,-2 1 0,-6 0 25,6-1-28,0 0-1,0 1 0,0 0 1,0 0-1,0 0 1,0 1-1,0 0 0,0 0 1,1 0-1,-1 0 0,1 1 1,0 0-1,-1 0 1,1 0-1,0 0 0,1 1 1,-1-1-1,1 1 1,-1 0-1,1 0 0,0 0 1,-3 8-1,0-2 31,2 0-1,-1 0 1,1 1 0,1-1-1,0 1 1,0 0 0,1 0-1,1 0 1,-1 19-1,2-21-4,0 0 0,0 0 0,1 0-1,1 1 1,-1-1 0,1 0 0,7 16-1,-7-21-45,0 0 0,1 0 0,-1 0 0,1 0 0,0-1 0,0 1 0,1-1 0,-1 0 1,0 0-1,1 0 0,0 0 0,0 0 0,0-1 0,0 0 0,0 0 0,1 0 0,-1 0 0,5 0 0,-1 1-239,0-1 0,0-1 0,1 0 1,-1 0-1,0 0 0,0-1 0,1 0 0,-1-1 0,0 0 1,0 0-1,1-1 0,-1 0 0,0 0 0,-1-1 1,11-4-1,27-17-6248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21.1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0 104 3369,'0'0'10570,"11"-17"-8960,35-52-102,-30 51 662,-8 31-451,5 18-1453,2-1 0,27 43 0,17 33-256,-53-93-17,-1 0 1,0 0-1,-1 0 1,0 1 0,-1 0-1,1 21 1,-3-18-24,0 0 1,-1 0-1,-1 0 1,-1-1 0,-4 18-1,4-26 22,-1 0 0,0 0 0,0 0 0,-1 0 0,0-1 0,0 1 0,-1-1 1,0 0-1,0-1 0,0 1 0,-12 10 0,1-3-126,0-1 0,-1 0 0,-27 16 1,35-26-1939,13-10 107,14-11-1672,-17 17 2941,17-19-5915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23.2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0 856,'0'0'17609,"9"1"-17138,54 6 123,58 5-78,-37-4-118,-39-2-1099,-2-3-3413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23.6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9354,'0'0'8966,"10"3"-8505,-3-1-415,0 0-1,0 1 1,0 0-1,0 1 0,-1-1 1,1 1-1,-1 0 1,0 1-1,0-1 0,0 1 1,-1 1-1,1-1 1,-1 1-1,-1 0 0,1 0 1,-1 0-1,0 0 1,0 1-1,-1 0 0,4 9 1,-5-7-75,0 1 0,-1-1 0,0 1 0,0-1 0,-1 1 0,0 0 0,-1-1 1,0 1-1,-1-1 0,0 1 0,0-1 0,-1 0 0,0 0 0,0 0 0,-8 13 0,-18 39-4667,18-40-1646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24.3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 0 4233,'0'0'14136,"-4"18"-13258,2-10-780,-4 14 100,1 0 0,1 0-1,1 0 1,-1 27 0,6-12-121,1 0 0,2-1 1,2 0-1,1 0 0,2-1 1,28 68-1,-30-88-192,-8-14 55,0-1 0,0 0 0,0 0 0,1 0 1,-1 0-1,0 0 0,0 0 0,0 0 0,0 0 0,0 0 0,0 0 0,1 0 0,-1 1 0,0-1 0,0 0 0,0 0 0,0 0 0,0 0 0,0 0 1,1 0-1,-1 0 0,0 0 0,0 0 0,0 0 0,0 0 0,0 0 0,1 0 0,-1-1 0,0 1 0,0 0 0,0 0 0,0 0 0,0 0 0,0 0 0,0 0 1,1 0-1,-1 0 0,0 0 0,0 0 0,0 0 0,0-1 0,0 1 0,0 0 0,0 0 0,0 0 0,0 0 0,0 0 0,1-1 0,2-26-6929,-3 2 996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24.6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8674,'0'0'9515,"26"8"-9156,81 29-72,-102-35-261,0 1 0,0 0 1,0 0-1,-1 0 1,1 1-1,-1 0 0,1 0 1,-1 0-1,-1 0 1,1 0-1,0 1 0,-1 0 1,0 0-1,0 0 1,2 6-1,-1 0 29,0 0 0,-1 0-1,-1 1 1,0-1 0,1 13 0,-2-15-12,1 0 1,-2 0-1,1 0 1,-1 0-1,-1 0 1,0 1-1,0-1 1,-1 0 0,0 0-1,0 0 1,-1-1-1,0 1 1,-1-1-1,-8 16 1,-1-5 57,-1 0 0,-23 23 0,32-36-144,-1-1 1,1 0-1,-1-1 0,0 1 0,0-1 1,0 0-1,-1 0 0,1-1 1,-1 0-1,0 0 0,-11 3 1,17-6-57,0 0 1,1 0-1,-1 0 1,1 0-1,-1 0 1,1 0 0,-1 0-1,1 0 1,-1 0-1,0-1 1,1 1-1,-1 0 1,1 0-1,-1-1 1,1 1 0,-1 0-1,1-1 1,0 1-1,-1 0 1,1-1-1,-1 1 1,1 0-1,0-1 1,-1 1 0,1-1-1,0 1 1,-1-1-1,1 1 1,0-1-1,0 1 1,-1-1-1,1 1 1,0-1 0,0 1-1,0-1 1,0 0-1,0 1 1,0-1-1,0 1 1,0-1-1,0 1 1,0-1 0,0 0-1,4-27-5282,10-3-4208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02.0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186 0 7882,'0'0'9514,"-113"150"-9026,81-83-488,9-12-1801,6-9-4376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24.9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18 110 13211,'0'0'4970,"-3"25"-4660,-11 76-198,14-99-112,0-1 1,-1 1 0,1 0 0,0-1 0,0 1 0,0 0-1,0-1 1,0 1 0,1 0 0,-1-1 0,0 1 0,1 0-1,-1-1 1,1 1 0,0-1 0,-1 1 0,1-1 0,0 1-1,0-1 1,0 0 0,0 1 0,0-1 0,0 0 0,0 0-1,1 1 1,-1-1 0,3 1 0,-3-1-46,0-1-1,0 0 1,0 1 0,0-1 0,0 0-1,1 0 1,-1 0 0,0 0 0,0 0-1,0 0 1,0 0 0,0 0 0,1 0-1,-1-1 1,0 1 0,0 0 0,0-1-1,0 1 1,0-1 0,0 1 0,0-1-1,0 0 1,1-1 0,1-3-175,0-1 0,-1 0 0,0 0 1,0 0-1,0 0 0,-1 0 0,0 0 0,1-11 1,2-10-333,4-25 25,-7 42 612,-1 1-1,2-1 0,0 0 0,0 0 1,0 1-1,1 0 0,1-1 0,0 1 1,8-15-1,-10 22-54,-1 1 1,0-1-1,1 1 0,-1-1 1,1 1-1,-1 0 0,1-1 1,-1 1-1,1 0 1,0 0-1,0 0 0,0 0 1,0 0-1,-1 1 0,1-1 1,0 1-1,0-1 0,0 1 1,1-1-1,-1 1 0,0 0 1,0 0-1,0 0 1,0 0-1,0 1 0,0-1 1,0 1-1,2 0 0,3 1-444,-1 1-1,0-1 0,-1 1 1,1 1-1,0-1 1,-1 1-1,6 5 0,6 3-4096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25.3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134 12 4729,'0'0'15263,"-23"21"-14905,-67 67-122,88-86-228,0 1 0,0-1 0,0 0 0,0 0 0,1 1 0,-1-1 0,1 1 0,0 0 0,-1-1 0,1 1 0,0 0 0,1 0 0,-2 3 0,2-5-6,0-1 1,0 1-1,1 0 1,-1 0-1,0 0 1,0 0-1,0 0 1,1 0-1,-1 0 1,1 0-1,-1-1 1,0 1-1,1 0 1,-1 0-1,1 0 1,0-1-1,-1 1 1,1 0-1,0-1 1,-1 1-1,1 0 1,0-1-1,0 1 1,1 0-1,2 1-20,0-1 1,1 1-1,0-1 0,-1 0 0,1 0 1,-1-1-1,1 1 0,6-1 0,-9 0 9,7 0-156,-1 0 1,1 0-1,0-1 0,-1 0 0,11-3 0,-17 3 100,0 0-1,0 0 0,0 0 1,0 0-1,0 0 1,0 0-1,0 0 0,0 0 1,-1-1-1,1 1 1,-1-1-1,1 0 1,-1 1-1,1-1 0,-1 0 1,0 0-1,0 0 1,0 0-1,0 0 1,0 0-1,0 0 0,0 0 1,-1 0-1,1 0 1,0-5-1,0 0-51,0 1 0,-1-1 0,0 0 0,0 0 0,0 0 0,-1 0 0,0 0 0,0 0 0,-1 0 0,-2-6 0,1 5-994,-1 0 0,0 1 0,-1 0 0,-9-12 1,12 13-3465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25.6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4257,'126'11'3465,"-100"-8"-593,-16 17-363,1 119 3917,-4-29-5617,-1-27-622,-4-47-155,11 59-1,-8-85-911,-3-29-1012,-2-79-4866,0 43 1453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25.9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0 5961,'0'0'10141,"11"1"-9503,-4-1-529,27 6 299,-32-5-385,-1-1-1,1 1 1,-1 0-1,0 0 1,1-1-1,-1 1 1,1 0-1,-1 1 1,0-1-1,0 0 1,0 0-1,0 0 1,0 1-1,0-1 1,0 0-1,0 1 1,0-1-1,-1 1 1,1-1-1,-1 1 1,1-1-1,-1 1 1,1 2-1,1 9 115,0 0 0,-2 0-1,1 0 1,-3 23 0,1-30-114,0 0 1,0 0-1,-1 0 1,1-1 0,-1 1-1,0-1 1,-1 1-1,0-1 1,1 0-1,-2 0 1,1 0-1,-8 9 1,3-6-242,-20 16 439,27-23-536,-1 0 1,0 0 0,0 0-1,0 0 1,0-1 0,1 1 0,-1-1-1,0 0 1,0 1 0,-3-1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26.3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74 0 9114,'0'0'9615,"-11"8"-9055,2-3-415,5-3-105,1-1-1,0 1 0,0-1 1,1 1-1,-1 0 0,0 0 1,1 1-1,-1-1 0,1 0 1,0 1-1,-1 0 0,1-1 1,1 1-1,-1 0 0,0 0 1,1 0-1,-1 0 0,1 0 1,0 0-1,0 1 0,0-1 1,-1 7-1,1 8 179,-1-4-82,1-1-1,0 1 1,1 0 0,1 0 0,3 18-1,-3-29-143,-1 0 0,1 0 0,0 0 0,1 0 0,-1 0-1,0 0 1,1 0 0,0 0 0,-1 0 0,1-1 0,0 1 0,0-1-1,1 1 1,-1-1 0,1 0 0,-1 0 0,1 0 0,-1 0 0,1-1-1,0 1 1,0-1 0,0 1 0,0-1 0,0 0 0,0 0 0,0 0-1,1-1 1,4 1 0,-6 0-32,0-1-1,0 1 0,0-1 0,0 0 1,1 0-1,-1 0 0,0 0 1,0 0-1,0 0 0,0-1 1,0 1-1,0-1 0,1 1 1,-1-1-1,0 0 0,-1 0 1,1 0-1,0 0 0,0 0 1,0 0-1,0 0 0,-1-1 1,1 1-1,1-2 0,-1-1-37,-1 0 0,1 0 0,-1 0 0,1 0 0,-1 0 0,0 0 0,-1-1 0,1 1 0,-1 0 0,0 0-1,0-7 1,0 10 64,0-7-63,0 0 1,0 0-1,-1 0 0,-3-15 1,3 20 64,-1 0 0,1-1 1,-1 1-1,0 0 1,0 0-1,0 1 0,0-1 1,0 0-1,0 1 1,-1-1-1,0 1 0,1-1 1,-6-2-1,2 1-45,4 2-69,1 1 0,-1-1 0,0 1 0,-1-1 0,1 1 0,0 0 0,0 0-1,0 0 1,-1 0 0,1 0 0,-1 1 0,-3-1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26.7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9250,'127'94'2599,"-124"-92"-2388,0 1 1,0 0-1,0 0 0,0 0 0,-1 1 0,1-1 1,-1 0-1,3 5 0,-2 14 1624,-3-11-980,1 2-111,-1-5-610,0-1 0,1 1 0,0-1 0,0 0 0,1 1 0,0-1 0,0 0 0,1 0 0,0 0 0,0 0 0,8 11 0,-11-17-177,1 0 1,0 0-1,-1 0 1,1 0-1,0-1 1,0 1-1,-1 0 1,1 0-1,0-1 1,0 1-1,0 0 1,0-1-1,0 1 0,0-1 1,0 0-1,0 1 1,1-1-1,-1 0 1,0 1-1,0-1 1,0 0-1,0 0 1,0 0-1,0 0 1,1 0-1,-1 0 0,0 0 1,0-1-1,0 1 1,0 0-1,0-1 1,0 1-1,0-1 1,0 1-1,0-1 1,0 1-1,0-1 1,0 0-1,0 1 0,0-1 1,0 0-1,0 0 1,-1 0-1,1 1 1,0-1-1,0-1 1,4-6-715,1 0 1,-2 0 0,1-1-1,4-12 1,-6 14 365,0 2 165,0-3 183,1 1-1,-1-1 0,-1 1 0,1-1 0,-1 0 1,1-12 1505,-4 31 2093,-1 4-2606,-4 16 648,-2 57 1,8-87-1587,0 0 0,0 0 0,0 0 0,1 0 0,-1 0 0,0 0 0,1 1 1,-1-1-1,1 0 0,-1 0 0,1 0 0,-1 0 0,1 0 0,-1-1 1,1 1-1,0 0 0,0 0 0,-1 0 0,1-1 0,0 1 0,0 0 1,1 0-1,1 1-8,0-1 0,0 1 0,0-1 0,1 0 1,-1 0-1,0 0 0,6 0 0,-1 0-113,0 0-1,1-1 1,-1-1-1,0 1 1,14-3-1,-14 0-174,0 0-1,-1-1 1,1 0-1,-1 0 1,0 0-1,0-1 1,-1 0-1,7-6 1,0 1-285,31-27-1987,-9 3-1800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3:55:27.1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181 0 5513,'0'0'15741,"-13"8"-15262,7-4-427,2-2-24,0-1 0,0 1 0,1 1 1,-1-1-1,1 0 0,-1 1 0,1 0 0,0 0 1,0 0-1,0 0 0,1 0 0,-1 1 1,1-1-1,0 1 0,0-1 0,0 1 0,0 0 1,1 0-1,-1 0 0,1 0 0,0 0 0,0 0 1,1 0-1,-1 7 0,1 6 57,-1 16-19,1 0 0,2 0 1,2 0-1,13 62 0,-12-79-101,-2-5-80,0 0 0,1 0-1,8 15 1,-15-33-4074,-21-43-2770,2 16 1834</inkml:trace>
  <inkml:trace contextRef="#ctx0" brushRef="#br0" timeOffset="1">1 211 2785,'0'0'16434,"3"-2"-15751,4 0-582,0 0 1,-1 0-1,1 0 1,0 0 0,0 1-1,0 0 1,9 1 0,60 1-37,-29 1-107,-27 2-71,-20-4 95,0 0-1,0 0 0,1 1 1,-1-1-1,0 0 1,0 0-1,0 1 0,0-1 1,0 0-1,0 0 1,0 1-1,0-1 0,0 0 1,0 0-1,0 1 1,0-1-1,0 0 0,0 0 1,0 1-1,0-1 1,0 0-1,0 0 0,0 1 1,0-1-1,0 0 1,0 0-1,-1 1 0,1-1 1,0 0-1,0 0 1,0 0-1,0 1 0,0-1 1,-1 0-1,1 0 1,0 0-1,-1 1 0,-1 1-390,-1 1 0,-1-1 0,1 0 0,0 0 0,-1 0-1,-5 2 1,-15 3-5163,-3-2-5446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3:57.7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40 232,'0'0'14412,"-6"-25"-12228,4 23-2110,0 0 0,0 1 1,-1-1-1,1 1 0,-1 0 1,0 0-1,1 0 0,-1 0 1,0 0-1,1 1 0,-1-1 1,0 1-1,0 0 0,0-1 1,0 1-1,1 1 0,-1-1 1,-4 1-1,3-1-41,0 1 0,0 0 0,0 0 0,0 0 1,0 1-1,0-1 0,0 1 0,0 0 0,1 0 0,-1 0 0,-5 5 0,5-2-10,-1-1 1,1 1-1,0 1 0,1-1 0,-1 0 0,1 1 0,0 0 0,0 0 1,0 0-1,1 0 0,0 0 0,1 0 0,-1 1 0,1-1 0,0 0 1,1 1-1,-1-1 0,1 1 0,1 10 0,0-15-51,0 0 0,-1 0 1,1 0-1,0 0 0,0 0 0,0 0 0,0 0 0,0 0 1,1-1-1,-1 1 0,0 0 0,1-1 0,-1 1 1,1-1-1,0 1 0,0-1 0,-1 0 0,1 0 0,0 0 1,0 0-1,0 0 0,0 0 0,0 0 0,0-1 0,0 1 1,4 0-1,5 1-326,1-1 0,0 0 0,19-1 0,-19 0 51,-9-1 86,0 1-1,0-1 1,0 1-1,0-1 1,0 0 0,0 0-1,-1 0 1,1-1-1,0 1 1,-1-1-1,1 1 1,-1-1-1,1 0 1,-1 0-1,0 0 1,0 0 0,0 0-1,0-1 1,0 1-1,1-4 1,4-4-901,-1 0-1,-1-1 1,8-19 0,-1-9-3088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3:58.0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24 5881,'0'0'10527,"-7"-6"-10107,3 2-343,-14-10 189,10 16-85,5 13 57,2 75 93,-1-39-28,1 0 0,4-1-1,11 71 1,-8-92-744,2 0 0,16 40 0,-9-41-4018,-2-14-2164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3:58.4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4489,'0'0'12435,"23"0"-12139,-1 0-288,1 0 224,-6 0-232,-1 0-312,1 0-753,-5 0-1511,-7 0-585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04.3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9738,'0'0'8000,"0"2"-7661,-2 6-156,1 0 0,0 1 0,0-1 0,1 0 1,0 1-1,1 10 0,0 10 150,-2 78 466,6 165-168,7-194 177,-5-46-2491,-4-25-1802,-3-39-12357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3:59.1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 3441,'0'0'9959,"17"0"-8947,48-3 266,-42 1-3035,2 1-4918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4:02.0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 7474,'0'0'6830,"0"-15"-4737,0 439 234,0-419-2340,0-4-3,0 0 1,0 0 0,0 0 0,0 0 0,0 0 0,0 0 0,0 0 0,0-1 0,1 1-1,-1 0 1,1 0 0,-1 0 0,0 0 0,1 0 0,-1-1 0,1 1 0,0 0 0,-1 0-1,1-1 1,0 1 0,-1 0 0,1-1 0,1 2 0,-1-2-21,-1 0 1,1 1-1,-1-1 0,1 0 0,-1 1 1,1-1-1,-1 0 0,1 0 1,-1 0-1,1 1 0,-1-1 1,1 0-1,0 0 0,-1 0 1,1 0-1,-1 0 0,1 0 1,-1 0-1,1 0 0,0 0 0,-1-1 1,1 1-1,-1 0 0,1 0 1,-1 0-1,1-1 0,-1 1 1,1 0-1,-1-1 0,1 1 1,-1 0-1,1-1 0,-1 1 1,1-1-1,-1 1 0,0 0 0,1-2 1,14-18-271,-14 18 212,66-100-2398,-50 84 2228,5-7 1809,-22 28-1387,1-1 1,0 1 0,-1 0 0,0-1-1,0 1 1,0 0 0,0-1 0,0 1-1,-1 3 1,1 12-13,1-10-55,12 78 360,-11-80-448,0 1 1,0 0-1,0-1 0,1 1 0,0-1 0,0 0 0,0 0 0,1 0 1,8 11-1,-10-16-126,-1 0 1,1 1-1,-1-1 1,1 0-1,-1 0 1,1 0-1,0 0 0,-1-1 1,1 1-1,0 0 1,0-1-1,0 1 1,-1-1-1,1 0 1,0 1-1,0-1 1,0 0-1,0 0 1,0 0-1,0-1 0,-1 1 1,1 0-1,0-1 1,0 1-1,0-1 1,2 0-1,-1-1-356,1 0-1,-1 1 1,0-1-1,0-1 0,0 1 1,0 0-1,0-1 1,0 1-1,-1-1 1,1 0-1,3-6 1,3-12-2943,-5 0 5113,-3 15 2194,-4 30-724,-2 84-127,5-107-3049,1 0-1,-1 0 1,0 0-1,1 0 0,-1 0 1,1 0-1,-1-1 1,1 1-1,0 0 0,-1 0 1,1-1-1,0 1 1,-1 0-1,1-1 1,0 1-1,0-1 0,-1 1 1,1-1-1,0 1 1,0-1-1,0 0 1,0 1-1,0-1 0,0 0 1,0 0-1,0 0 1,0 1-1,0-1 0,-1 0 1,1 0-1,0 0 1,0-1-1,0 1 1,2 0-1,2 0-343,0-1 1,-1 1-1,1-1 1,0 0-1,9-3 1,10-15-2932,-1-4-2081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4:02.4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 7722,'0'0'7769,"0"-5"-9593,17 22-209,0-1-2736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4:02.7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172 8 7138,'0'0'8559,"-20"-2"-7742,-62-4-193,80 6-589,0 1 0,0-1 0,0 0 0,0 1 0,0-1 0,0 1 1,0 0-1,0 0 0,0-1 0,0 1 0,0 1 0,0-1 0,1 0 0,-1 0 0,0 1 0,1-1 0,-1 1 0,1-1 0,-1 1 0,1 0 0,0-1 0,0 1 0,0 0 0,0 0 0,0 0 0,0 0 0,0 0 0,0 2 0,-2 3 70,-1 4-47,0-1 0,1 0 1,0 1-1,1 0 1,0-1-1,0 1 1,2 0-1,-1 0 1,1 0-1,1 0 1,3 19-1,-3-27-87,0-1-1,0 0 1,0 0-1,1 1 1,-1-1-1,1 0 1,0 0-1,-1 0 1,1-1-1,0 1 1,0 0-1,0-1 1,0 1-1,0-1 1,1 0-1,-1 1 1,0-1-1,1 0 0,-1 0 1,1-1-1,-1 1 1,1 0-1,-1-1 1,1 0-1,-1 1 1,5-1-1,-1 0-305,1 0-1,-1 0 1,0 0-1,1-1 1,-1 0-1,0 0 1,0 0-1,1-1 1,10-5-1,18-20-3160,-1-7-2239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4:03.1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1 8306,'0'0'9821,"-2"16"-9363,-3 34-139,3 1 0,2-1 1,9 73-1,68 244-1437,-75-355 330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4:03.4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6 4489,'0'0'11444,"-12"-1"-10940,4 0-356,4 0-103,1 0 1,0 1-1,-1-1 1,1 1 0,-1 0-1,1 0 1,-1 0-1,1 0 1,-1 1 0,1-1-1,-1 1 1,1 0 0,0 0-1,-1 0 1,1 1-1,0-1 1,0 1 0,0 0-1,0 0 1,-4 3-1,0 3 53,1-1-1,0 1 1,0 0-1,1 1 1,0-1-1,0 1 0,1 0 1,0 0-1,1 0 1,0 1-1,0-1 1,1 1-1,0 0 0,1 0 1,0 0-1,1 18 1,0-27-113,0 0 1,1 1-1,-1-1 1,1 0-1,-1 0 1,1 0-1,0 0 0,-1 0 1,1 0-1,0 0 1,0 0-1,-1 0 1,1 0-1,0 0 1,0 0-1,0 0 1,0-1-1,0 1 0,0 0 1,0-1-1,1 1 1,-1-1-1,0 1 1,0-1-1,0 0 1,1 1-1,-1-1 1,0 0-1,0 0 1,1 0-1,-1 0 0,0 0 1,0 0-1,1 0 1,-1 0-1,2-1 1,1 1-169,0-1 1,1 1 0,-1-1-1,0 0 1,0 0 0,0-1-1,0 1 1,0-1 0,0 0 0,-1 0-1,8-4 1,0-5-996,-1-1 1,0 0-1,-1 0 1,-1-1-1,9-14 0,6-21-5212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4:03.8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1 7818,'0'0'10382,"-7"14"-9899,6-13-468,-5 9 69,1 0 1,0 1-1,1-1 0,0 1 1,1 0-1,0-1 0,1 2 1,0-1-1,-1 19 1,3 42 277,3 121 169,-1-163-517,2 0 0,1 0 0,1-1 0,14 38-1,-19-63-148,0 0-3,0-1-1,0 0 1,1 1-1,-1-1 1,1 0 0,-1 0-1,1 0 1,0 0-1,0 0 1,0 0-1,1 0 1,4 3-1,-7-6-113,1 0-1,0 0 1,0 0-1,-1 0 0,1 0 1,-1-1-1,1 1 1,0 0-1,-1 0 0,1-1 1,0 1-1,-1 0 1,1-1-1,-1 1 0,1-1 1,-1 1-1,1-1 1,-1 1-1,1-1 0,-1 1 1,0-1-1,1 0 1,-1 1-1,0-1 0,1 1 1,-1-1-1,0 0 1,0 1-1,0-1 0,1 0 1,-1-1-1,2-21-9609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4:04.1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0 170 10962,'0'0'6183,"22"-8"-6098,68-31-95,-85 37 7,-1-1 0,1 1 0,-1-1 0,0 0 1,0 0-1,0 0 0,0 0 0,0-1 0,-1 0 1,1 1-1,-1-1 0,5-8 0,-7 9 12,1 0-1,-1 0 1,0 0-1,0-1 1,0 1-1,-1 0 1,1 0-1,-1-1 0,0 1 1,0 0-1,0-1 1,0 1-1,0 0 1,-2-7-1,1 9 13,1 0-1,-1 0 1,1 0-1,-1 0 1,0-1-1,0 1 1,0 0-1,0 0 1,0 0-1,0 1 1,0-1-1,0 0 1,0 0-1,0 0 1,0 1-1,0-1 1,0 1-1,-1-1 1,1 1-1,0-1 1,-1 1-1,1 0 1,0 0-1,-1-1 1,1 1-1,-2 0 1,-41 1 500,34 0-297,7 0-186,0-1 0,0 1 0,0 0 0,0 0 0,0 0-1,0 0 1,0 1 0,0-1 0,0 1 0,1 0 0,-1 0 0,1 0 0,-1 0-1,1 0 1,0 1 0,0-1 0,0 1 0,0-1 0,0 1 0,0 0-1,1-1 1,-1 1 0,1 0 0,0 0 0,0 0 0,0 1 0,0-1 0,0 4-1,-3 10 69,2 0-1,0 0 0,0 32 0,3-44-105,-1-1 0,1 1 0,0-1 0,0 1 0,1-1 0,-1 0-1,1 0 1,0 1 0,0-1 0,0 0 0,0-1 0,1 1 0,0 0 0,0-1-1,0 1 1,0-1 0,0 0 0,1 0 0,-1 0 0,1-1 0,0 1-1,0-1 1,0 0 0,0 0 0,0 0 0,1-1 0,4 2 0,-2 0-362,0-1 1,1 0-1,-1-1 1,0 0-1,0 0 1,1-1-1,-1 1 1,0-1-1,1-1 1,-1 0-1,0 0 1,1 0-1,-1-1 1,0 0-1,0 0 0,9-5 1,14-18-4856,-2-5-2033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4:04.4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1 7362,'0'0'10099,"-4"21"-9416,2-10-634,-4 18 197,2 0 0,0 1 0,2 52 0,9-33-146,-7-45-87,1-1 0,0 0 0,0 1 0,0-1 0,1 0 0,-1 0 0,1 0 0,-1 0 0,1 0 0,0 0-1,0 0 1,3 2 0,-4-4-26,0-1 0,-1 1 0,1-1 0,0 1 0,0-1 0,-1 1 0,1-1 0,0 1 0,0-1 0,0 0-1,0 0 1,-1 1 0,1-1 0,0 0 0,0 0 0,0 0 0,0 0 0,0 0 0,0 0 0,0 0 0,0 0-1,-1 0 1,1 0 0,0-1 0,2 0 0,-1 0-17,-1 0-1,1 0 1,0-1-1,0 1 1,-1-1-1,1 1 0,-1-1 1,1 0-1,-1 1 1,2-4-1,2-3-123,-1-1 0,0 1-1,5-19 1,11-70-335,-15 67 440,1 138 2239,-6-104-2172,1 0 0,-1 0-1,1 0 1,0 0 0,0 0-1,0 0 1,1-1 0,-1 1-1,1-1 1,0 1 0,0-1-1,0 1 1,0-1 0,1 0-1,-1 0 1,1 0 0,0 0-1,0-1 1,5 4 0,-4-3-54,1-1-1,-1 0 1,1 0 0,0 0 0,0-1 0,0 0-1,0 0 1,0 0 0,0 0 0,1-1 0,-1 0 0,0 0-1,0 0 1,0-1 0,8-1 0,-4 0-288,0-1 0,0 0 0,-1 0 0,15-7 0,13-15-3541,-5-11-6988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4:08.1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99 10 4449,'0'0'8406,"-13"-2"-7153,-42-4-134,54 5-1058,0 1-1,0 0 0,0 0 1,0 0-1,0 0 0,0 0 1,0 0-1,0 0 0,0 0 1,0 0-1,0 1 0,0-1 0,0 0 1,0 1-1,0-1 0,0 1 1,0-1-1,0 1 0,0-1 1,0 1-1,0 0 0,0-1 1,1 1-1,-1 0 0,0 0 1,1 0-1,-1-1 0,0 1 1,1 0-1,-2 2 0,2 0 17,-1 0-1,1 0 0,0 0 0,-1 1 0,2-1 0,-1 0 1,1 6-1,0 3 70,1-4-117,0 0 0,1 0 0,0-1 1,0 1-1,1-1 0,0 1 0,0-1 0,1-1 0,0 1 0,6 7 0,6 9 1,-6-7-16,-6-9-21,0-1-1,-1 1 0,1 0 1,-2 0-1,1 0 0,4 15 1,-7-21 8,-1 0 0,0 1-1,0-1 1,0 1 0,0-1 0,0 0 0,0 1 0,0-1 0,0 1 0,-1-1 0,1 0-1,0 1 1,-1-1 0,1 0 0,-1 0 0,0 1 0,1-1 0,-2 2 0,0-1 8,0-1 1,0 1-1,0 0 1,-1-1 0,1 1-1,0-1 1,-1 1-1,1-1 1,-1 0-1,1 0 1,-1 0 0,-4 0-1,-10 2-171,24-17-5809,8 0 1825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04.8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5129,'0'0'12916,"22"15"-12056,-1-2-667,-11-7-121,0 0 0,-1 0-1,1 1 1,-1 0 0,-1 1 0,1-1-1,-1 2 1,-1-1 0,1 1 0,-2 1 0,1-1-1,-1 1 1,5 11 0,25 75 478,-24-63-413,0 0 1,33 60 0,-43-90-143,0 0 0,0 0 1,0 0-1,0-1 0,0 1 0,0-1 1,1 1-1,-1-1 0,1 0 0,0 0 0,0 0 1,0 0-1,0-1 0,0 1 0,0-1 1,0 0-1,0 1 0,0-2 0,1 1 1,-1 0-1,0-1 0,1 1 0,-1-1 1,1 0-1,-1 0 0,0 0 0,1-1 1,-1 1-1,0-1 0,1 1 0,-1-1 1,0-1-1,0 1 0,1 0 0,-1-1 1,4-2-1,2-4-236,0-1 0,-1 0 0,0-1 0,-1 1 1,0-1-1,-1-1 0,0 0 0,0 1 0,-1-2 0,0 1 0,-1 0 1,-1-1-1,5-23 0,-1-6-352,-3-1 0,1-71 0,-5 81 2470,0 31-1069,-1 0-783,1 1 0,0 0 0,0 0 0,-1 0 1,1 0-1,0 0 0,0 0 0,-1 0 0,1 0 0,0 0 0,0 0 0,-1 0 1,1 0-1,0 0 0,0 0 0,-1 0 0,1 0 0,0 0 0,0 0 1,-1 0-1,1 0 0,0 0 0,0 1 0,0-1 0,-1 0 0,1 0 0,0 0 1,0 0-1,0 1 0,-1-1 0,1 0 0,0 0 0,0 0 0,0 1 0,0-1 1,0 0-1,-1 0 0,-1 4 62,0-1 0,1 1 0,-1 0 0,0-1 0,1 1 0,0 0 0,0 0-1,0 0 1,1 0 0,-1 7 0,0 48 376,1-39-343,-1 43 249,3 71 242,-1-120-583,1 0 0,0 0 0,2 0 0,-1 0 0,2 0 0,0-1 0,8 16 0,-13-27-84,1-1 0,0 1 1,0-1-1,0 1 0,0-1 0,0 1 0,1-1 0,-1 1 1,0-1-1,1 0 0,-1 0 0,1 0 0,-1 0 1,1 0-1,-1 0 0,1 0 0,0 0 0,0-1 0,-1 1 1,1 0-1,0-1 0,0 0 0,0 1 0,-1-1 0,4 0 1,-2-1-292,-1 1 0,1-1 1,0 1-1,0-1 0,-1 0 0,1 0 1,0-1-1,-1 1 0,0 0 1,1-1-1,-1 1 0,0-1 0,1 0 1,-1 0-1,3-4 0,18-22-6214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4:08.4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7034,'0'0'8521,"0"152"-8009,0-126-127,5-7-169,7-5-136,-7-5-80,12-6-489,0-3-743,-6-3-984,0-17-2073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4:08.7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21 8834,'0'0'7946,"-29"-20"-12147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4:11.1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49 184,'0'0'11605,"-4"-3"-10243,-11-11-14,14 14-1270,1 0 1,0 0-1,-1 0 0,1 0 0,0-1 0,-1 1 1,1 0-1,0 0 0,-1-1 0,1 1 0,0 0 1,0 0-1,-1-1 0,1 1 0,0 0 0,0-1 1,0 1-1,-1 0 0,1-1 0,0 1 1,0-1-1,0 1 0,0 0 0,0-1 0,0 1 1,0 0-1,0-1 0,0 1 0,0-1 0,0 1 1,0 0-1,0-1 0,0 1 0,0-1 1,0 1-1,0 0 0,0-1 0,1 1 0,-1 0 1,0-1-1,0 1 0,0 0 0,1-1 0,-1 1 1,0 0-1,0-1 0,1 1 0,-1 0 1,1-1-1,17-5-527,-15 5 724,10-2-302,-1 1 0,1 0 0,0 1 0,20 1 0,-32 1 18,-1-1 0,1 1 0,0 0 0,-1 0 0,1 0 0,-1 0 0,1 0 0,-1 0 1,1 0-1,-1 0 0,0 0 0,1 0 0,-1 0 0,0 0 0,0 0 0,0 0 0,0 0 0,0 0 0,0 0 0,0 0 0,-1 2 0,-1 28 27,-3-18 23,0-1-1,0 1 1,-1-1-1,-1-1 1,-10 15-1,-20 37 67,31-50-24,4-9-40,1-1 1,-1 1 0,1-1 0,-1 1 0,1 0 0,0 0 0,0-1-1,0 7 1,30-10 358,-17 0-353,15 1-1791,-11-5-4963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4:11.5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1 120 4201,'0'0'10454,"13"-3"-10276,-7 2-181,3-1-16,0 0-1,-1 0 1,1 0-1,-1-1 1,1-1 0,-1 1-1,0-1 1,0-1-1,0 0 1,13-10-1,-20 13 30,1 0 0,-1-1 0,1 1 0,-1-1 0,0 1 0,0-1 0,0 1 0,-1-1-1,1 0 1,0 1 0,-1-1 0,0 0 0,0 0 0,0 1 0,0-1 0,0 0-1,-1-3 1,1-5 591,0 10-543,-1 1 0,1-1-1,-1 1 1,1-1-1,0 1 1,-1-1 0,1 1-1,-1-1 1,1 1 0,-1 0-1,1-1 1,-1 1 0,0 0-1,1 0 1,-1-1-1,1 1 1,-1 0 0,0 0-1,1 0 1,-1 0 0,1 0-1,-1 0 1,0 0-1,1 0 1,-1 0 0,-1 0-1,-22 0 567,20 1-377,0-1-164,1 0 0,0 0 0,-1 1 0,1 0 0,0 0 0,-1 0-1,1 0 1,0 0 0,0 1 0,0-1 0,0 1 0,0 0-1,0 0 1,0 0 0,1 0 0,-1 0 0,1 1 0,-1-1-1,1 1 1,0-1 0,0 1 0,0 0 0,0 0 0,1 0 0,-1 0-1,1 1 1,-2 5 0,0 0 0,1 1 0,-1-1 0,2 1 0,0 0 0,0-1 0,0 1 0,1 0 0,2 16-1,-1-24-81,0 1-1,0-1 1,0 0-1,0 0 0,0 1 1,1-1-1,-1 0 0,1 0 1,-1 0-1,1-1 1,0 1-1,0 0 0,0 0 1,0-1-1,0 0 0,0 1 1,0-1-1,0 0 1,0 0-1,1 0 0,-1 0 1,0 0-1,1 0 0,4 0 1,5 1-73,-1 0 1,1 0 0,21 0-1,-9-2-406,-19 1-74,1 0 0,0-1-1,0 0 1,0-1 0,0 1-1,0-1 1,0 0 0,6-3-1,1-6-6040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4:12.2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6 440,'0'0'11276,"-11"1"-8625,11-8-8400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4:43.9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46 176,'0'0'1770,"-2"-5"-1086,0 0-419,2 4-123,-1-1 0,0 0 0,0 0 0,1 0 0,-1 1-1,0-1 1,0 0 0,-1 1 0,1-1 0,-2-2 0,-4-5 4992,9 5-1871,18 5-892,-2 0-2724,52-3 381,-27 1-80,67 5 0,-105-3 8,1 0-1,-1 0 1,0 0-1,1 1 1,-1 0-1,0 0 1,7 5-1,-4-3-3,-7-4 51,43 3 1166,-67 0-5912,8-3-2908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4:45.3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 12 1296,'0'0'5455,"6"-11"4196,-7 13-9590,0 1-1,1 0 1,0-1-1,-1 1 1,1 0 0,0-1-1,0 1 1,0 0-1,1 3 1,0 13 100,-13 68 354,-4 53 333,5 197-132,10-95-528,7 382 396,-3-367-386,0 13 38,5 564 268,-10-502-285,2-281-181,5 158 98,2 39 42,-7-211-140,-6 132-2,0-46 30,6-122-185,0-3-625,0-2 636,0-29-2771,-6-54-1,-5 24-4489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4:46.5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11 568,'0'0'7819,"0"-11"-3965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4:48.0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311 37 4689,'-5'-36'7323,"16"37"-7126,1 0 0,0 0 0,12 4 0,-13-2-188,1-1 1,-1 0-1,13 0 0,-17-2 52,16 1-623,-22 0 576,-1-1 1,1 0-1,-1 0 0,0 1 0,1-1 0,-1 0 1,0 0-1,1 1 0,-1-1 0,0 1 1,1-1-1,-1 0 0,0 1 0,1-1 1,-1 1-1,0-1 0,0 0 0,0 1 1,0-1-1,1 1 0,-1-1 0,0 1 1,0-1-1,0 1 0,0-1 0,0 1 1,0-1-1,0 1 0,0-1 0,0 1 1,0-1-1,0 0 0,-1 1 0,1-1 1,0 1-1,0-1 0,0 1 0,-1-1 1,1 1-1,0-1 0,0 0 0,-1 1 1,1-1-1,-12 15 1269,11-14-1234,0 0 0,0 0 1,1 0-1,-1 0 0,0 1 1,0-1-1,1 0 0,-1 0 1,0 0-1,1 1 0,-1-1 1,1 0-1,0 0 1,-1 1-1,1-1 0,0 0 1,0 1-1,0-1 0,0 1 1,0 1-1,-6 36 937,0-10-589,-1 25 125,0 2-57,-1 59 0,8 0-180,5 335 312,-2-363-548,6 116 4,25 225 162,-27 41-80,-9-283 116,1-18-60,3 190 486,19-127-299,-12 559 249,-11-480-429,2-309-62,-1 0-130,1-1 0,0 1 0,-1 0 0,1 0 1,0 0-1,-1 0 0,1 0 0,-1 0 0,1-1 0,-1 1 1,0 0-1,1 0 0,-1-1 0,0 1 0,0 0 1,1-1-1,-1 1 0,0-1 0,0 1 0,0-1 0,0 1 1,0-1-1,1 0 0,-1 1 0,0-1 0,0 0 0,0 0 1,0 0-1,0 1 0,-2-1 0,-40 1 118,32-1-121,10 0-4,-27 0 37,-141-7-128,142 4 74,0-1-1,1-2 0,0 0 0,-30-13 1,47 17 18,7 1-2,0 1 0,0-1 0,0 0 0,0 0 0,0 0 0,0 0 0,0 0 1,0 0-1,1 0 0,-1-1 0,-2-2 0,-3-1-2090,6 5 1910,1 0 0,-1-1 0,1 1-1,-1 0 1,1-1 0,0 1 0,-1 0 0,1-1 0,0 1 0,-1-1 0,1 1 0,0 0 0,0-1 0,-1 1 0,1-1 0,0 1 0,0-1 0,0 1 0,0-1-1,0 1 1,0-1 0,0 1 0,0-1 0,0 1 0,0-1 0,0 1 0,0-1 0,0 1 0,0-1 0,0 1 0,0-1 0,1 0 0,-1-10-5562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4:49.4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1696,'4'7'13412,"-1"-6"-10924,107 7-1309,-32-2-1127,-48-4-52,3 0 42,0-1 0,34-4 0,2-5-440,-68 8-404,-4 0-1353,-11 0-2049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05.1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0 10018,'0'0'10229,"-13"30"-9661,-39 97-178,49-120-352,0-1 1,1 1 0,0 0-1,0 0 1,1 0 0,0 0 0,0 0-1,1 0 1,0 1 0,1 12 0,1-7 15,-2-10-48,0 0 1,0 0-1,1-1 1,0 1 0,-1 0-1,1 0 1,0 0-1,0 0 1,1-1-1,-1 1 1,1 0 0,-1-1-1,1 1 1,0-1-1,0 0 1,0 1-1,0-1 1,0 0 0,0 0-1,1-1 1,-1 1-1,4 2 1,0-2-22,1 1 1,-1-1-1,1 0 1,-1-1-1,1 1 0,0-1 1,-1-1-1,14 1 1,-16-1-30,-1 0 0,0-1 0,0 1 0,0-1 0,0 1 0,0-1 0,0 0 0,0 0 0,0-1 0,0 1 0,-1 0 0,1-1 0,0 0 0,-1 1 0,1-1 0,3-5 0,-2 3-80,0-1 0,0 0 0,-1 0 1,0-1-1,0 1 0,0-1 0,0 1 0,1-8 0,1-4-519,-1-1-1,-1 0 0,0 0 0,0-36 1,-3 43 335,0 1 174,0 0 1,0 0-1,-1 0 1,-1-1-1,-2-11 0,3 20 141,0-1 0,1 1 0,-1 0 0,0 0 0,0 0 0,-1 0 1,1 1-1,0-1 0,-1 0 0,1 0 0,-1 1 0,1-1 0,-1 1 0,0-1 0,1 1 0,-1 0 0,0 0 0,0 0 0,0 0 0,0 0 0,0 0 0,0 0 0,-1 1 0,1-1 0,0 1 0,0-1 0,0 1 0,-1 0 0,-3 0 0,5 0-18,0 0 1,0 0-1,0 0 1,0 0-1,0 0 1,0 0 0,-1 0-1,1 0 1,0 0-1,0 1 1,0-1-1,0 0 1,0 1-1,0-1 1,0 1 0,0-1-1,0 1 1,0 0-1,0-1 1,0 1-1,0 0 1,1 0-1,-1-1 1,0 1 0,0 0-1,1 0 1,-1 0-1,0 2 1,0 0-374,1 1 0,-1-1 0,1 1 0,0-1 0,0 1 0,0-1 0,1 1 0,0 4 1,4 10-4591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4:50.5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57 0 160,'0'0'5153,"-5"1"-4807,-7 1 128,-15 1 6129,26-3-6100,1 0-434,-1 0 0,1-1 0,0 1 0,0 0 0,-1 0 0,1 0 0,0 0 0,-1 0 0,1 0 0,0 0 0,-1 0 0,1 0 0,0 0 0,-1 0 0,1 0 0,0 0 0,-1 0 0,1 0 0,0 0 0,-1 0 0,1 0 0,0 0 0,0 1 0,-1-1 0,1 0 0,0 0 0,-1 0 0,1 1 0,0-1 0,0 0 0,0 0 0,-1 0 0,1 1 0,0-1 0,0 0 0,0 1 0,-1-1 0,1 0 0,0 0 0,0 1 0,0-1 0,0 0 0,0 1 0,0-1 0,0 0 0,0 1 1,0-1-1,0 0 0,0 1 0,0-1 0,0 0 0,0 0 0,0 1 0,0-1 0,0 0 0,0 1 0,0-1 0,0 0 0,0 1 0,1-1 0,-1 0 0,0 0 0,1 1 0,4 4 52,0-1 0,1 0 1,0-1-1,0 1 0,0-1 1,0 0-1,1-1 0,-1 1 1,13 1-1,66 11 90,-75-14-102,30 2 187,49-3 1,-45 0-148,-43 0-121,0 0-13,3 0-7,-3 0-34,-1 0-22,0 0-1,0 0 0,1-1 0,-1 1 1,0 0-1,0 0 0,0 0 0,1 0 1,-1 1-1,0-1 0,0 0 1,1 0-1,-1 0 0,0 0 0,0 0 1,0 0-1,1 0 0,-1 0 0,0 0 1,0 0-1,0 1 0,0-1 1,1 0-1,-1 0 0,0 0 0,0 0 1,0 1-1,0-1 0,0 0 0,1 0 1,-1 0-1,0 1 0,0-1 1,0 0-1,0 0 0,0 0 0,0 1 1,0-1-1,0 0 0,0 0 0,0 0 1,0 1-1,0-1 0,0 0 1,0 0-1,0 1 0,0-1 0,0 0 1,0 0-1,0 0 0,0 1 0,0-1 1,0 0-1,-1 0 0,1 0 1,0 1-1,-7 14-5586,-8-2-4389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4:51.7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24 6345,'0'0'8379,"0"0"-8347,0-1 0,0 1-1,-1 0 1,1-1 0,0 1-1,0 0 1,0-1 0,0 1-1,0-1 1,0 1 0,0 0-1,0-1 1,0 1 0,0 0-1,0-1 1,0 1 0,0-1-1,0 1 1,0 0 0,0-1-1,0 1 1,0 0 0,0-1-1,1 1 1,-1 0 0,0-1-1,0 1 1,0 0 0,1-1-1,-1 1 1,19-5 545,1 2 1,-1 1-1,1 0 0,-1 1 1,39 4-1,-5-2-327,85-1 40,-103 0-2872,-57 0-2663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06.7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19 1840,'0'0'15265,"-3"-3"-14765,-3-8-314,13 6 366,28 7 369,-30-2-922,53 0 311,-14-1-1820,-17 5-3697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07.1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7378,'0'0'8895,"5"2"-8070,80 28 421,-76-23-3730,-7 2-3090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07.5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9114,'0'0'7626,"68"11"-7570,-45-8 0,-1 3-56,-5-3-440,11-1-1201,-5-2-1448,-7 0-5288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07.8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1560,'0'0'14884,"39"11"-14884,-11-11-569,0 0-1263,-5 0-3105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08.7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16,'0'0'6505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12.6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 29 5289,'0'0'7468,"-3"-5"-6070,-8-11-23,8 11-220,10 5 2244,25-3-3485,9 3-812,-28 0-1991,1 0-3727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14.2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34 6977,'0'0'8070,"1"-6"-6954,3-16-231,-3 16-228,29 8 854,-5 7-4882,-16-6 26,6 0-1857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14.6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6161,'0'0'8098,"40"0"-7938,-18 0-144,-11 0-16,6 0-144,-6 0-432,6 0-440,-11 0-657,0 0-2416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05.5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186 18 11202,'0'0'9426,"-26"11"-8896,-83 39-115,106-48-393,-1 0 0,1 0 1,0 1-1,0-1 0,0 1 1,0-1-1,0 1 0,0 0 1,1 0-1,-1 0 0,1 1 1,0-1-1,0 1 0,0-1 1,1 1-1,-1-1 0,1 1 1,0 0-1,0 0 0,0 0 1,0 0-1,1 0 0,-1 0 1,1 0-1,1 7 0,-1 0 19,-1-6-31,1 0 1,-1-1-1,1 1 1,0 0-1,1 0 1,0 0-1,-1 0 0,1-1 1,4 10-1,-4-12-10,0-1 0,1 1-1,-1-1 1,1 1 0,0-1-1,0 1 1,-1-1 0,1 0-1,0 0 1,0 0-1,0 0 1,0 0 0,0-1-1,0 1 1,1 0 0,-1-1-1,0 0 1,0 1 0,0-1-1,0 0 1,1 0 0,-1 0-1,3-1 1,1 1-111,0 0-1,0-1 1,0 0-1,0 0 1,0 0-1,0-1 1,0 0-1,0 0 1,-1 0-1,1-1 1,-1 0-1,1 0 1,-1 0-1,0-1 1,0 0-1,-1 0 1,1 0-1,-1 0 1,0-1-1,0 0 1,0 0-1,-1 0 1,0 0-1,4-6 1,4-12-1737,0 1 0,-2-1 0,8-28 0,-1-7-2941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15.6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11 8386,'0'0'8306,"-10"-11"-7193,95 11-1363,-48 0-9866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16.3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 1528,'0'0'9430,"29"0"-3173,-18 0-5939,12-1-165,11 0-2,-13 3-4098,-17 0 637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16.7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9 6889,'0'0'8026,"34"-5"-7538,-29 5-192,1 0-160,5 0-136,0-3-128,6 3-760,-5 0-1200,-1 0-977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18.7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16 3817,'0'0'12261,"1"-1"-12134,-1 0 0,0 1 0,1-1 0,-1 0 0,1 0 0,-1 1 0,1-1 0,0 0 0,-1 1 0,1-1 0,0 1 0,-1-1 0,1 1 0,0-1 0,-1 1 0,3-1 0,7-1-182,0 1-1,0 0 0,0 1 0,15 0 1,-1 1-6117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19.4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7938,'0'0'8332,"6"0"-7089,80 0-814,-67 0-3877,0 0-3576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20.1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 1384,'0'0'16504,"41"-8"-14625,5 7-2210,-27 2-3758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20.5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7394,'0'0'5841,"56"0"-5777,-50 0-64,-1 0-64,6 0-656,-5 0-817,0 2-1767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20.9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8770,'0'0'4017,"130"12"-13763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45.61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9 32 5433,'0'0'10601,"-3"-4"-9459,-3-6-289,9 5 609,22 4 623,-10 1-2629,173-6 934,-1 1-3808,-192 14-3204,-10 4 1905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45.94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51 8450,'0'0'6841,"96"-2"-6841,-68-7-248,0-5-1304,-11 0-1417,-6 3-4008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05.9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 0 9298,'0'0'11809,"-11"31"-11286,-34 105-96,39-114-308,1 1 0,1 0-1,1 0 1,1 1 0,2 46 0,1-27-1,-1-15-132,-1 10 129,6 46-1,-3-73-247,0 0 0,0 1 0,1-1 0,0 0-1,1-1 1,0 1 0,1-1 0,9 15 0,-13-23 1,0-1-1,0 0 1,0 0 0,0 0 0,0 0 0,0 0 0,0 0 0,0 0 0,0 0 0,0 0 0,1-1-1,1 2 1,10-3-8802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46.28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25 0 9074,'0'0'9894,"-4"5"-9351,1 0-463,0-1 1,1 1-1,-1 0 1,1 0-1,1 1 1,-1-1-1,1 0 1,-1 1-1,1-1 1,1 1-1,-1 5 1,2 76 213,0-41-170,-1-6-531,1 1 0,2 0 0,9 43 0,-7-74-1812,-5-10 2108,3 2-2225,-3-2 2225,0 0-1,0 0 1,0 0 0,0 0 0,1-1-1,-1 1 1,0 0 0,0 0 0,0 0 0,0 0-1,0 0 1,1 0 0,-1 0 0,0 0-1,1-3-2224,-1 3 2225,0 0 0,0 0 0,0-1 0,1-13-7568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46.61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57 0 6025,'0'0'13601,"-9"15"-13167,3-6-377,1-3-11,0 2 0,1-1 1,0 1-1,0-1 0,0 1 0,1 0 0,0 0 1,1 1-1,0-1 0,0 1 0,1-1 1,-1 13-1,1 9 18,2 1-1,1-1 1,1 0 0,14 54-1,-8-55-1224,-2 1 0,0 1 0,-2-1-1,1 45 1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48.92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0 315 6425,'0'0'9090,"13"-4"-7743,5-8-1419,0-1-1,0 0 0,20-22 1,-29 26-209,0 0 1,-1 0 0,-1-1 0,0 1-1,0-2 1,-1 1 0,9-20 0,-12 20 156,-1 0 0,0 0 0,-1-1 0,0 1 0,0 0 0,-1-1 1,-1 1-1,-1-15 0,1 24 172,1-1-1,-1 1 1,1-1 0,-1 1-1,0-1 1,1 1 0,-1-1-1,0 1 1,0 0 0,0-1-1,0 1 1,0 0 0,-1 0-1,1 0 1,0 0 0,0 0-1,-1 0 1,1 0 0,-1 0-1,1 0 1,0 0 0,-1 1-1,0-1 1,1 1 0,-3-1-1,-4-1 422,1 1 0,-1 0 1,0 0-1,-8 1 0,14 1-399,0-1 1,0 1 0,1 0 0,-1 0-1,0 0 1,1 0 0,-1 0 0,1 0 0,-1 1-1,1-1 1,0 0 0,-1 1 0,1-1-1,0 1 1,0 0 0,0-1 0,0 1-1,0 0 1,0-1 0,1 1 0,-1 0 0,0 3-1,-13 47 640,8-12-354,3 0 0,1 1 0,7 75-1,-5-116-352,1 11 9,0 1-1,1-1 1,0 0-1,1-1 1,0 1-1,1 0 1,0-1-1,0 0 1,1 0-1,1 0 1,0 0-1,0-1 1,8 9-1,-13-17-41,0 0 0,0 0 0,1-1 0,-1 1 0,0 0 0,1 0 0,-1-1 0,1 1 0,-1-1 0,0 1 0,1-1 0,-1 1 0,1-1 0,-1 0 0,1 0 0,-1 0 0,1 0 0,0 0 0,-1 0 0,1 0 0,-1-1 0,1 1 0,-1 0 0,0-1 0,1 1 0,-1-1 0,1 0-1,-1 1 1,0-1 0,1 0 0,-1 0 0,0 0 0,0 0 0,0 0 0,0 0 0,0 0 0,2-2 0,3-4-212,0 0 1,-1 0-1,0 0 0,8-14 1,22-61-1509,-22 47 1673,-10 50 2280,-1 11-1855,-2-15-198,0-1 1,1 1-1,0-1 1,1 1-1,0-1 1,5 12-1,-6-19-160,0 0 0,0 0 0,0-1-1,1 1 1,-1 0 0,1-1 0,0 1 0,-1-1-1,1 0 1,0 1 0,1-1 0,-1 0 0,0 0-1,1 0 1,-1-1 0,1 1 0,-1 0 0,1-1-1,0 0 1,0 0 0,-1 0 0,1 0 0,0 0-1,0 0 1,5 0 0,42-1-3536,-19-9-2689,-12-4-2663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49.28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1 117 7738,'0'0'8176,"12"0"-7991,6 1-281,2 0 158,0-1 0,23-2 0,-39 2-195,0-1 0,0 1 1,1-1-1,-1 0 0,0 0 0,0 0 1,0-1-1,0 1 0,0-1 1,0 0-1,-1 0 0,1-1 1,-1 1-1,1-1 0,-1 0 1,0 1-1,3-5 0,-4 5 154,-1 0 0,0 0 0,0 0 0,0 0 0,0 0-1,0 0 1,-1 0 0,1 0 0,0 0 0,-1 0 0,0 0 0,1-1-1,-1 1 1,0 0 0,0 0 0,0 0 0,-1 0 0,1-1 0,0 1-1,-1 0 1,0 0 0,1 0 0,-1 0 0,0 0 0,0 0 0,0 0-1,0 0 1,0 0 0,-1 0 0,1 1 0,0-1 0,-1 0 0,0 1-1,1-1 1,-1 1 0,0 0 0,0 0 0,1-1 0,-1 1 0,0 0-1,0 1 1,0-1 0,0 0 0,-1 0 0,1 1 0,-2-1-1,-2 0 280,0 1-1,1 0 1,-1 0-1,0 0 1,1 0-1,-1 1 0,1 0 1,-1 0-1,1 1 1,-1-1-1,1 1 0,-6 3 1,8-3-219,0 0 0,1 0 0,-1 0 0,0 1 0,1-1 1,-1 1-1,1 0 0,0 0 0,0 0 0,0 0 0,0 0 0,0 0 0,1 0 0,0 1 1,-1-1-1,1 1 0,0-1 0,1 1 0,-1-1 0,0 6 0,0-2-26,1 0-1,-1 0 1,1 0-1,0-1 1,1 1-1,0 0 1,0 0-1,0 0 1,5 12-1,-5-16-66,1 0 0,0 0 0,-1-1 0,1 1-1,0 0 1,0-1 0,1 1 0,-1-1 0,0 0 0,1 0 0,-1 0-1,1 0 1,0 0 0,0-1 0,0 1 0,0-1 0,0 0 0,0 0-1,0 0 1,0 0 0,0 0 0,0-1 0,5 1 0,4 0-464,-1 0 0,0-1 0,0 0 0,0-1 0,17-3 0,-23 3-301,0 0 1,0-1-1,0 0 0,0 0 0,0 0 1,-1-1-1,1 1 0,5-5 1,14-18-9120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49.66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102 13 3633,'0'0'15022,"-7"-3"-14594,3 1-376,3 1-28,-1 0 0,1 0 0,-1 1 0,1-1 0,-1 0 0,1 1 0,-1-1 0,1 1 0,-1 0 0,1-1 0,-1 1 0,1 0 0,-1 0 0,0 0 0,1 0 0,-1 0-1,1 0 1,-1 1 0,0-1 0,1 0 0,-1 1 0,1-1 0,-1 1 0,1 0 0,0-1 0,-1 1 0,1 0 0,0 0 0,-1 0 0,1 0 0,0 0 0,0 0 0,0 0 0,-2 2 0,-1 2 18,0 0 0,0 0 1,1 0-1,0 1 0,-1-1 1,2 1-1,-1 0 0,1-1 1,0 1-1,0 0 0,0 1 1,1-1-1,0 0 0,0 0 0,1 1 1,0-1-1,0 0 0,1 7 1,-1-12-54,1 1 0,0-1 0,-1 1 1,1-1-1,0 0 0,0 1 0,-1-1 0,1 0 1,0 0-1,0 0 0,1 1 0,-1-1 0,0 0 1,0-1-1,0 1 0,1 0 0,-1 0 0,1 0 1,-1-1-1,0 1 0,1-1 0,-1 1 0,1-1 1,-1 0-1,1 1 0,-1-1 0,3 0 0,48 2-847,-39-3 469,-10 1 254,-1 0 0,0 0 0,1 0 0,-1 0 0,0-1 0,1 1 0,-1-1 0,0 0 0,0 1 0,1-1 0,-1 0 0,0 0 0,0-1 0,0 1 0,0 0 0,0-1 0,-1 1 0,1-1 0,0 0 0,-1 1 0,1-1 0,-1 0 0,1 0 0,-1 0 0,0 0 0,0 0 0,0 0 0,0 0 0,0-1 0,0 1 0,-1 0 0,1-1 0,0-3 2044,-1 39-922,-1-33-1038,1 1 1,0 0-1,0-1 0,1 1 1,-1-1-1,0 1 0,0-1 1,0 1-1,0 0 0,0-1 1,1 1-1,-1-1 0,0 1 1,0-1-1,1 1 0,-1-1 0,0 1 1,1-1-1,-1 0 0,1 1 1,-1-1-1,0 1 0,1-1 1,-1 0-1,1 1 0,-1-1 1,1 0-1,-1 0 0,1 1 1,0-1-1,0 0 0,19 1-3982,-12-2 1394,4 1-5328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50.49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169 383 6913,'0'0'12067,"-5"-12"-11387,-22-39-170,27 50-492,-1 0 0,0 0 0,0 0 0,0 0 0,0 0 0,0 0 0,0 0 0,0 0-1,-1 0 1,1 1 0,0-1 0,0 1 0,-1-1 0,1 1 0,0-1 0,-1 1 0,1 0 0,0-1 0,-1 1 0,1 0 0,0 0 0,-1 0 0,1 0 0,-1 0 0,1 0 0,0 1 0,-1-1 0,1 0 0,0 1 0,-1-1 0,1 1 0,-1 0 0,-3 1 40,1 1 0,0-1 0,0 1 0,0 0 0,0 0 0,-4 5 0,2-3-17,1 1 1,-1-1 0,1 1 0,0 1 0,1-1 0,-1 1 0,1 0 0,0 0 0,1 0-1,0 1 1,0-1 0,1 1 0,0-1 0,0 1 0,0 0 0,0 13 0,2-19-51,0-1-1,1 1 1,-1-1 0,0 1 0,1-1 0,-1 1 0,0-1 0,1 1 0,0-1 0,-1 1 0,1-1 0,0 0-1,0 1 1,0-1 0,0 0 0,0 0 0,0 0 0,0 0 0,0 0 0,0 0 0,2 1 0,1 0-37,-1 0 1,1 0 0,0 0 0,0-1 0,0 0 0,0 0 0,0 0 0,5 1 0,-2-1-148,0-1 1,0 0-1,0 0 0,1 0 1,-1-1-1,0 0 0,0 0 0,0-1 1,12-4-1,-12 2-352,0-1 0,0 1-1,-1-2 1,0 1 0,0-1-1,0 1 1,-1-2 0,0 1-1,0-1 1,0 1 0,-1-1-1,0-1 1,0 1 0,4-15-1,-1 4-796,-2-1-1,0 0 0,-1-1 0,-1 1 0,1-23 0,-1-80-870,-6 42 6824,-5 38-130,1 31 547,6 11-4940,1 0 0,0 0 0,-1 0 0,1 1 0,-1-1 0,1 0 0,0 0 0,-1 0 0,1 1 0,0-1 0,0 0 0,-1 0 0,1 1 0,0-1 0,-1 0 0,1 1 0,0-1 0,0 0 0,0 1 0,-1-1 0,1 0 0,0 1 0,0-1 0,0 0 0,0 1 0,0-1 0,0 1 0,0-1 0,0 0 0,0 1 0,0-1 0,0 1 0,0-1 0,0 0 0,0 1 0,0-1 0,0 1 0,0 24 90,0-21 115,-1 76 585,3 105 106,0-155-1041,1-1 0,2 1 1,1-1-1,11 32 0,-16-58 6,0 0 1,0 0-1,0 0 1,0-1-1,1 1 0,-1 0 1,1-1-1,0 1 1,0-1-1,4 4 0,-4-4-319,-1-1 0,1 0 0,0 0 0,0 0 0,0 0 0,0-1 0,-1 1 0,1 0 0,0-1 0,1 0 0,2 1 0,11 0-5810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50.83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158 1 1192,'0'0'18223,"-20"2"-17887,-64 10-209,83-11-119,-1-1 1,0 1-1,0-1 1,1 1-1,-1 0 1,0 0-1,1 0 1,-1 0-1,1 0 1,-1 0 0,1 0-1,-1 0 1,1 0-1,0 1 1,0-1-1,0 1 1,-1-1-1,1 1 1,1-1-1,-1 1 1,0 0 0,0-1-1,1 1 1,-1 0-1,1 0 1,-1-1-1,1 1 1,0 0-1,-1 0 1,1 0-1,0-1 1,0 1 0,1 0-1,-1 0 1,0 0-1,0 0 1,2 2-1,-2 5 77,1-6-85,-1 0-1,0 0 1,1 0 0,0 0-1,0 0 1,-1 0 0,2 0-1,-1 0 1,0 0 0,1 0-1,-1-1 1,1 1 0,0 0-1,0-1 1,4 4 0,38 29 41,-44-35-44,1 0-1,-1 1 0,1-1 1,-1 0-1,1 0 1,-1 0-1,1 1 1,-1-1-1,0 0 1,1 1-1,-1-1 1,0 0-1,1 1 1,-1-1-1,0 1 1,1-1-1,-1 0 1,0 1-1,0-1 1,1 1-1,-1-1 1,0 1-1,0-1 1,0 1-1,0-1 1,0 1-1,0-1 1,0 1-1,0-1 1,0 1-1,0-1 1,0 1-1,0-1 1,0 2-1,-16 8-108,-25-2-110,38-7-123,-23 0 33,16-5-3878,9-7-2315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5:51.23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3 9250,'0'0'8506,"90"0"-8106,-67-2-400,-6 2 40,0 0-136,-6 0-1384,-5 0-1665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6:11.1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7 5961,'-3'-6'15530,"128"17"-15210,-112-11-263,-3 0-907,-4 0-3652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6:12.1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0 225 13707,'0'0'6664,"14"-6"-6449,-10 4-204,7-3-6,0 0 0,0 0 1,0-2-1,-1 1 0,0-1 1,0-1-1,0 0 0,-1 0 0,-1-1 1,14-17-1,-17 18-48,1 0 1,-2-1-1,0 0 0,0 0 1,0 0-1,-1-1 0,-1 1 1,1-1-1,-1 1 0,-1-1 1,1-12-1,-14 35 279,6-2-126,1 0 0,0 1 0,1 0 0,0 0 0,0 0 0,2 0 0,-4 26 0,3 94 293,3-98-391,0-27-60,0 1-1,0-1 1,1 0-1,0 0 1,0 0 0,1 0-1,4 12 1,-4-16-492,0 1 0,0 0 1,0-1-1,1 1 0,-1-1 0,1 0 0,0 0 1,5 5-1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06.2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1 184 10762,'0'0'10077,"22"7"-9886,9 2-147,33 6 0,-61-15-46,-1 1 0,1-1 1,0 0-1,-1 0 0,1 0 0,-1 0 1,1-1-1,0 1 0,-1-1 0,1 0 1,-1 1-1,1-1 0,-1 0 0,0 0 0,1-1 1,-1 1-1,0 0 0,0-1 0,0 1 1,0-1-1,0 0 0,0 0 0,0 1 1,0-1-1,-1-1 0,3-3 0,1 0-30,0-1-12,0 1 1,0-1-1,-1 0 1,0 0-1,-1 0 0,0 0 1,0-1-1,0 1 1,-1-1-1,0 0 1,0 0-1,-1 1 0,0-1 1,0 0-1,-1 0 1,0 0-1,-3-16 1,3 23 51,-1-1 1,0 0-1,0 1 1,1-1-1,-1 1 1,0-1-1,0 1 1,0-1-1,-1 1 1,1 0-1,0-1 1,-1 1-1,1 0 1,0 0-1,-1 0 1,1 0 0,-1 0-1,0 1 1,1-1-1,-1 0 1,1 1-1,-1-1 1,0 1-1,0-1 1,1 1-1,-1 0 1,0 0-1,-2 0 1,1 0 18,0-1 0,0 1 0,0 0 0,0 1 0,0-1 0,0 0 1,0 1-1,0 0 0,0-1 0,0 1 0,1 0 0,-1 1 0,0-1 0,1 0 1,-1 1-1,-4 3 0,2 2 49,0-1 1,1 1 0,-1 0-1,2 0 1,-1 0 0,1 1-1,0-1 1,0 1 0,1 0-1,-2 11 1,2-6 11,1-1 0,0 0 0,0 1 1,1 0-1,1-1 0,2 16 0,-2-24-92,0-1 0,0 1-1,0-1 1,1 1 0,-1-1 0,1 1 0,0-1-1,0 0 1,0 0 0,0 0 0,1 0 0,-1 0-1,1 0 1,0-1 0,4 4 0,-1-2 26,0 0 0,0-1 1,0 0-1,1 0 1,-1-1-1,1 0 0,-1 0 1,9 1-1,-3-1-422,-1 0 0,1-2 0,0 1 0,15-2 0,-18 0-712,0-1 0,0 1 0,0-1 0,0-1 0,9-3 0,12-11-7307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6:12.6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46 3977,'0'0'14088,"13"-8"-13750,43-22-80,-54 29-226,0 0 0,0 0-1,1 0 1,-1 0-1,0 1 1,0-1 0,1 1-1,-1-1 1,0 1-1,1 0 1,-1 0 0,0 0-1,1 0 1,-1 0 0,0 0-1,0 1 1,1-1-1,3 2 1,-4-1-14,-1 0 1,1 1-1,-1-1 1,1 0-1,-1 1 0,1-1 1,-1 1-1,0-1 1,0 1-1,0 0 1,0 0-1,0-1 0,0 1 1,0 0-1,-1 0 1,2 4-1,0 5 19,-1 0 1,0 0-1,0 0 0,-1 0 0,-2 16 1,2-25-31,-2 5 2,1 0 1,0 0-1,-1 0 0,-1 0 1,1 0-1,-1-1 1,0 1-1,-1-1 1,1 0-1,-10 12 1,-4 3 15,-33 30 0,-2 2 111,50-51-115,0 0-1,1 0 0,-1 0 0,1 0 0,-1 0 1,1 0-1,0 0 0,0 1 0,0-1 0,0 0 1,0 3-1,1-4-10,0 0 0,0 0 1,1-1-1,-1 1 0,0 0 0,0-1 1,1 1-1,-1 0 0,0-1 0,1 1 1,-1 0-1,1-1 0,-1 1 0,1-1 1,-1 1-1,1-1 0,-1 1 0,1-1 1,0 1-1,-1-1 0,1 0 0,-1 1 1,1-1-1,0 0 0,0 0 0,-1 1 1,1-1-1,0 0 0,-1 0 0,1 0 1,0 0-1,0 0 0,-1 0 1,3 0-1,29 5-423,97 11 1969,-87-13-3945,2-2-3607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6:12.9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0 11803,'0'0'8265,"-9"17"-7930,-5 7-188,2 1 0,1 0 0,1 0-1,1 1 1,2 1 0,0-1 0,-3 32 0,9-47-133,-1 15 79,2 0 0,0 0 1,5 31-1,-4-49-136,0-1-1,1 1 1,0-1 0,1 0 0,0 0-1,0 0 1,0 0 0,1 0-1,0-1 1,0 0 0,1 1 0,0-2-1,0 1 1,0 0 0,9 6 0,-8-7-407,13 9-170,-4-8-3746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6:14.1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91 32 6129,'0'0'11464,"0"-5"-10646,0 2-762,-3-16 424,-4 15-171,-8 12 45,9-3-292,1 0 0,-1 1 0,1-1 0,0 1 0,0 1 1,1-1-1,-1 1 0,2 0 0,-1-1 0,1 2 0,0-1 1,0 0-1,1 1 0,0-1 0,0 1 0,1 0 0,0-1 1,0 1-1,1 0 0,1 8 0,-1-14-76,0-1-1,1 1 1,-1-1-1,1 1 1,-1-1-1,1 0 1,0 1 0,-1-1-1,1 0 1,0 1-1,0-1 1,0 0-1,0 0 1,0 0-1,0 0 1,1 0 0,-1 0-1,0 0 1,0 0-1,1 0 1,-1-1-1,0 1 1,1 0-1,-1-1 1,1 1 0,-1-1-1,1 0 1,-1 0-1,1 1 1,-1-1-1,3 0 1,10 1-543,-1 0 1,22-1-1,-22 0-353,21 0-2983,-5 0-1205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6:14.7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 1 5417,'0'0'12115,"-8"1"-11570,6-2-514,0 1 1,1 0-1,-1 1 0,0-1 0,0 0 1,1 0-1,-1 1 0,0-1 1,0 1-1,1 0 0,-1-1 0,1 1 1,-1 0-1,1 0 0,-1 0 0,1 0 1,-1 0-1,1 0 0,0 1 0,-1-1 1,1 0-1,0 1 0,0-1 0,0 1 1,0-1-1,0 1 0,1-1 0,-1 1 1,0 0-1,1-1 0,-1 1 0,1 0 1,-1 0-1,1-1 0,0 1 1,0 0-1,0 0 0,0-1 0,0 1 1,1 3-1,-1 59 333,0-63-373,0 0 1,0 1-1,1-1 1,-1 0-1,0 0 1,1 0-1,-1 0 1,1 1-1,-1-1 1,1 0-1,0 0 1,-1 0-1,1 0 0,0 0 1,0 0-1,-1-1 1,1 1-1,0 0 1,0 0-1,0-1 1,0 1-1,0 0 1,0-1-1,1 1 1,-1-1-1,0 1 1,0-1-1,0 0 1,0 1-1,1-1 0,-1 0 1,2 0-1,40 0-1892,-42 0 1809,0-1 1,-1 1-1,1 0 0,0-1 1,-1 1-1,1-1 1,0 1-1,-1 0 1,1-1-1,0 0 0,-1 1 1,1-1-1,-1 1 1,1-1-1,-1 0 1,0 1-1,1-1 1,-1 0-1,0 1 0,1-1 1,-1 0-1,0 0 1,0 1-1,1-1 1,-1 0-1,0 0 0,0 1 1,0-2-1,1-27-1381,-2 22 1085,2 4 355,-1-1 0,0 1-1,0-1 1,-1 1 0,1-1 0,-1 1 0,1-1 0,-1 1 0,0 0-1,-1-1 1,1 1 0,-3-5 0,3 7 84,1 0 1,-1 0-1,0 0 0,1 0 0,-1 0 1,1 0-1,-1 0 0,1 0 0,0 0 1,-1 0-1,1 0 0,0 0 0,0-1 1,0 1-1,0 0 0,0-2 0,0 2 2,0 1 0,0-1 0,1 1 0,-1-1 0,0 1 0,1-1 0,-1 1 0,1-1 0,-1 1 0,0 0 0,1-1 0,-1 1 0,1-1 0,-1 1-1,1 0 1,-1-1 0,1 1 0,0 0 0,-1 0 0,1 0 0,-1-1 0,2 1 0,3-1 261,1 1 0,0-1-1,0 1 1,0 0 0,6 1 0,1 0-325,-9-1 92,-1 0 0,1 0 0,-1 0 0,1 0 0,-1 1 0,0 0-1,1-1 1,-1 1 0,0 0 0,1 1 0,-1-1 0,0 1 0,5 2 0,-6-2-51,0 0 0,-1 0 0,1 0 0,-1 0 0,1 1 0,-1-1 0,0 0 0,0 1 0,0-1 0,0 1 0,0-1 0,-1 1 0,1-1 0,-1 1 0,1-1 0,-1 1 0,0 0 0,-1 3 0,1 89 358,1-94-393,-1-1 1,1 0-1,-1 1 1,0-1-1,1 0 0,-1 1 1,1-1-1,-1 0 1,0 0-1,1 1 1,-1-1-1,1 0 0,-1 0 1,1 0-1,-1 0 1,1 0-1,-1 0 0,1 1 1,-1-1-1,1 0 1,-1 0-1,1-1 0,-1 1 1,1 0-1,-1 0 1,1 0-1,0 0 1,15-3-320,-9 0 29,1-1 1,-1-1 0,0 1-1,0-1 1,-1 0 0,10-10-1,-10 9 238,0 1 0,1-1 0,0 1 0,0 1-1,0-1 1,0 1 0,10-4 0,-17 8 158,0 0 1,1 1-1,-1-1 0,1 0 0,-1 0 1,0 1-1,1-1 0,-1 0 0,0 0 1,1 1-1,-1-1 0,0 0 0,1 1 1,-1-1-1,0 0 0,0 1 0,1-1 1,-1 1-1,0-1 0,0 0 0,0 1 1,0-1-1,0 1 0,1-1 0,-1 1 1,0-1-1,0 0 0,0 1 0,0-1 1,0 1-1,0-1 0,0 1 0,-1-1 1,1 1-1,0 25 65,0-20 217,-1 13-97,0-12-205,1 0 0,0 0 0,0 0 0,1 0 1,1 9-1,-2-15-107,1 1-1,-1-1 1,1 0-1,-1 1 1,1-1 0,0 1-1,0-1 1,-1 0 0,1 0-1,0 1 1,0-1 0,0 0-1,0 0 1,0 0 0,1 0-1,-1 0 1,0 0 0,0-1-1,1 1 1,-1 0 0,1 0-1,-1-1 1,0 1 0,1-1-1,-1 0 1,1 1 0,-1-1-1,1 0 1,2 0 0,48-1-5688,-33-6-1216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6:15.2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85 9010,'0'0'5788,"12"-12"-5958,37-35 6,-37 29 291,-12 18-101,1 0 1,-1-1 0,0 1 0,0 0-1,0 0 1,0-1 0,0 1-1,0 0 1,0 0 0,0 0-1,0-1 1,0 1 0,0 0-1,0 0 1,0-1 0,0 1-1,-1 0 1,1 0 0,0-1-1,0 1 1,0 0 0,0 0-1,0 0 1,0-1 0,0 1-1,-1 0 1,1 0 0,0 0-1,0 0 1,0-1 0,-1 1-1,1 0 1,0 0 0,0 0-1,0 0 1,-1 0 0,-20 1 1504,18 1-1422,-1-1 0,1 1 0,0 0 0,0 0 0,-1 0 0,1 1 0,1-1 0,-1 1 0,0 0 0,0-1 0,1 1 0,0 1 0,0-1 0,0 0 0,0 0 0,0 1 0,0-1 0,1 1 0,-2 4 0,0 3 57,0-1 0,0 1 0,1 0 0,1 0 1,-1 18-1,2-9-95,1 0 0,0 0 0,2 0 0,0-1 0,1 1 0,1-1 0,1 0-1,9 20 1,-11-30-73,-1 1 0,0-1-1,-1 1 1,0 0 0,0-1-1,-1 1 1,0 10 0,-23-21-121,19 0 100,0-1 1,1 0-1,0 1 0,-1-1 1,1 0-1,0-1 0,0 1 1,0 0-1,0-1 0,0 1 0,1-1 1,-1 0-1,1 1 0,0-1 1,0 0-1,0 0 0,0 0 1,0 0-1,0 0 0,0-5 0,1 5-7,-1 0 0,1-1-1,-1 1 1,1-1-1,0 1 1,0-1-1,1 1 1,-1-1 0,1 1-1,0-1 1,-1 1-1,2 0 1,-1-1-1,0 1 1,1 0-1,-1 0 1,1 0 0,2-3-1,11-8-1058,1 1 0,28-18 0,-2 2-4050,-8 4-2374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6:15.6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1 10266,'0'0'10106,"-5"113"-10010,10-102-96,7-3-72,-1-5-536,0-3-776,0 0-3305,1-14-3041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6:17.4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17 9578,'0'0'8834,"0"-16"-9186,6 16-1056,-1 14-1753,-5-3-3913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6:18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104 52 2833,'0'0'14445,"0"-8"-13327,0-22-238,0 29-839,0 1 0,0-1 0,0 1 0,0-1 0,0 0 0,0 1 0,0-1 0,0 1 0,0-1 0,-1 1 0,1-1 0,0 1 0,0-1 0,-1 1 0,1-1 0,0 1 0,-1 0 0,1-1 1,0 1-1,-1-1 0,1 1 0,-1 0 0,1-1 0,0 1 0,-1 0 0,1 0 0,-1-1 0,1 1 0,-1 0 0,1 0 0,-1 0 0,1-1 0,-1 1 0,0 0 0,-18 1 135,15 0-22,0-1-120,1 1 1,-1 0-1,1 0 0,0 1 1,-1-1-1,1 1 0,0-1 1,0 1-1,0 0 1,0 0-1,1 1 0,-1-1 1,0 1-1,1-1 1,0 1-1,-4 5 0,4-6-32,1 0-1,-1 0 1,1 1-1,-1-1 1,1 1 0,0-1-1,0 1 1,0-1-1,0 1 1,0 0-1,1-1 1,-1 1-1,1 0 1,0 0 0,0 0-1,0-1 1,0 1-1,0 0 1,1 0-1,-1-1 1,1 1-1,1 3 1,-1-4-31,0-1 0,0 0-1,0 0 1,0 0 0,0 0 0,1 0 0,-1 0 0,0 0-1,1 0 1,-1 0 0,1-1 0,-1 1 0,1-1 0,-1 1-1,1-1 1,-1 1 0,1-1 0,-1 0 0,4 0 0,35 1-906,-29-2 498,-8 2 226,0-1 0,0 0 0,0 0 0,0 0-1,-1-1 1,1 1 0,0-1 0,0 0 0,-1 1 0,1-1 0,-1 0 0,1-1 0,0 1 0,-1 0 0,0-1 0,5-3 0,-5 3 175,-1-1 0,1 1 0,-1-1 0,0 0 1,1 1-1,-1-1 0,0 0 0,-1 0 0,1 0 1,0 0-1,-1 0 0,0 0 0,1 0 1,-1 0-1,-1-3 0,1 5 150,-1 1 0,1-1 0,-1 1 0,0-1 0,1 1 0,-1 0 0,1-1 0,-1 1 0,0 0 0,1 0 0,-1 0 0,0-1 0,0 1 0,1 0 0,-1 0 0,0 0 0,1 0 0,-1 0 0,0 0 0,0 0 0,1 0 0,-1 0 0,0 1 0,1-1 0,-1 0 0,0 0 0,1 1 0,-1-1 0,0 0 0,1 1 0,-1-1 0,0 1 0,-1 7 52,0 0-1,0 0 1,1 0 0,0 0-1,0 0 1,1 0-1,0 0 1,2 13 0,-1 6 35,10 139-44,-11-165-172,-1 0 1,1 0 0,-1 0 0,1 0 0,-1 0 0,0 0 0,0 0 0,1 0 0,-1 0 0,0-1 0,0 1 0,0 0 0,0-1 0,0 1 0,0 0 0,0-1 0,0 1 0,0-1 0,0 0 0,-1 1-1,1-1 1,0 0 0,0 1 0,0-1 0,-1 0 0,1 0 0,-1 0 0,0 0-17,1 0-1,0 0 1,0 1-1,0-1 1,-1 0-1,1 0 1,0 0-1,0 0 1,-1-1-1,1 1 1,0 0-1,0 0 1,0-1-1,-1 1 1,1-1-1,0 1 1,0-1-1,0 1 1,0-1-1,0 0 1,0 0-1,0 1 1,0-1-1,0 0 1,0 0-1,1 0 1,-1 0-1,-1-1 1,-4-64-5439,5 33-580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7:29.2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 6633,'0'0'7461,"5"0"-6751,4 0-461,28-1 882,-36 1-1074,1 0 0,-1 0 0,1 0 0,-1 0 0,0 0 0,1 1 0,-1-1 0,0 1 0,1-1 1,-1 1-1,0-1 0,0 1 0,1-1 0,-1 1 0,0 0 0,0 0 0,0 0 0,0 0 0,0 0 0,2 2 0,2 12 122,-1 1-1,0-1 1,-1 1-1,-1 0 1,-1 0-1,0 0 1,-1 0-1,-2 20 1,1 10-72,2 16 3,-3 77-4,1-134-99,1 0 1,-1 1-1,0-1 0,-1 0 0,1 0 0,-1 0 1,0 0-1,0 0 0,-5 8 0,6-11-126,-1-1 0,1 1-1,0-1 1,0 1 0,-1-1-1,1 0 1,-1 0-1,1 0 1,-1 0 0,0 0-1,1 0 1,-1 0 0,0 0-1,1-1 1,-1 1-1,0-1 1,0 1 0,0-1-1,0 0 1,0 1 0,1-1-1,-1 0 1,0 0 0,0-1-1,0 1 1,0 0-1,0-1 1,0 1 0,-2-2-1,-13-7-5937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7:36.23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182 507 7314,'0'0'7094,"-11"-4"-6037,-31-15-468,40 18-527,0 0-1,0 0 1,0 1 0,0-1-1,0 0 1,0 1 0,-1-1-1,1 1 1,0 0 0,0 0-1,0 0 1,-1 0 0,1 0-1,0 1 1,0-1 0,0 1-1,0-1 1,0 1 0,0 0-1,0-1 1,0 1 0,0 0-1,-3 2 1,1 1 11,0 0 1,1 0-1,-1 0 1,1 0-1,0 0 1,0 1 0,-2 4-1,-2 2 81,1 1-88,0-1 0,1 1 0,0 0 0,1 0 0,1 0 0,0 0 0,0 1 0,1-1 0,1 1 0,0-1 0,1 22 0,0-33-66,0 1 0,0-1 0,0 1 0,0-1 0,0 0 0,0 1 0,1-1 0,-1 1 0,0-1 0,1 0 0,-1 1 0,1-1 0,-1 0 0,1 0 0,0 1 0,-1-1 0,1 0 0,0 0 0,0 0 0,0 0 0,0 0 0,0 0 0,0 0 0,2 1 1,-1-1-14,0 0 0,0-1 0,0 0 0,0 1 1,0-1-1,0 0 0,0 0 0,0 0 0,0 0 1,0 0-1,0-1 0,0 1 0,-1-1 0,1 1 1,3-2-1,1 0-79,-1 0 0,1-1 0,-1 0 0,1 0 0,-1-1 0,0 1 0,0-1 0,0 0 0,-1 0 0,5-6 0,0-5-493,-1 0 0,0 0-1,-1-1 1,-1 0 0,0 0 0,-1 0 0,-1-1 0,4-32 0,-4-3-828,-5-83 1,-1 103 1327,-2 1 0,-1 0 0,-16-52 0,-19-31 2763,39 112-2429,1 0 0,-1 0 0,0 0 1,1 0-1,-1 0 0,0 0 0,0 0 1,0 0-1,-1 0 0,1 0 1,0 1-1,-1-1 0,1 0 0,-1 1 1,1-1-1,-1 1 0,0 0 0,0 0 1,0-1-1,0 1 0,-3-1 0,3 28 800,1 38-451,-1-21-285,3 0 1,1 0-1,11 64 1,13 2-445,75 194 1,-80-262-1339,-8-28-3322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03.5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 6 7482,'0'0'10719,"-3"19"-10001,-5 24-190,-1 74 0,8-93-423,2 26-74,-1-49-55,1-1 1,-1 0-1,0 1 0,0-1 1,1 0-1,-1 1 0,0-1 1,1 0-1,-1 0 1,0 1-1,1-1 0,-1 0 1,0 0-1,1 0 0,-1 1 1,1-1-1,-1 0 0,0 0 1,1 0-1,-1 0 0,1 0 1,-1 0-1,1 0 1,-1 0-1,0 0 0,1 0 1,-1 0-1,1 0 0,-1 0 1,0 0-1,1 0 0,-1 0 1,1-1-1,-1 1 0,0 0 1,1 0-1,-1 0 1,0-1-1,1 1 0,-1 0 1,0-1-1,1 1 0,0-1 1,3-12-228,-1 0-1,0-1 1,0 1 0,0-26 0,-2 23 123,1 0 1,0 0 0,2 0 0,5-19 0,-8 31 132,1 0-1,0 0 0,0 0 1,0 0-1,1 0 0,-1 0 1,1 1-1,0-1 0,0 1 1,0 0-1,1 0 1,-1 0-1,1 0 0,-1 1 1,1-1-1,0 1 0,0 0 1,0 0-1,7-2 0,-9 3-65,0 0 0,0 1 0,1-1 0,-1 1 0,0 0 0,1 0 0,-1-1 0,0 1 0,1 1 0,-1-1 0,0 0 0,0 1 0,1-1 0,3 2 0,14 12-4066,-8-3-727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06.6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20 362 8554,'0'0'10258,"14"-9"-9994,-13 8-264,13-9-33,0 0 0,0-2 0,-1 1 0,0-2 1,-1 0-1,-1 0 0,13-20 0,-17 20-105,0 0-1,-1-1 0,0 0 0,-2 0 0,1 0 0,-2-1 1,0 0-1,0 1 0,-2-1 0,1-24 0,-2 36 193,0 1-1,0 0 0,-1-1 0,1 1 0,0 0 1,-1-1-1,0 1 0,1 0 0,-1 0 0,0 0 0,0 0 1,0 0-1,0 0 0,-1 0 0,1 0 0,-1 0 1,1 0-1,-1 0 0,1 1 0,-1-1 0,0 1 1,0-1-1,0 1 0,0 0 0,0 0 0,0 0 1,0 0-1,0 0 0,0 0 0,-1 0 0,1 1 0,0-1 1,0 1-1,-1 0 0,1 0 0,-4 0 0,2 0 43,0 0 0,-1 0-1,1 0 1,0 1-1,0 0 1,0 0-1,0 0 1,0 0 0,0 1-1,0 0 1,0-1-1,0 1 1,1 1-1,-1-1 1,1 0 0,-1 1-1,1 0 1,0 0-1,-5 6 1,0 4 47,1 0 0,0 0 0,2 0 0,-1 1 0,2 0 0,0 0 0,0 0-1,-1 17 1,0 12 156,1 64 0,4-94-281,1-1-1,1 0 1,-1 0-1,2 0 0,0 0 1,0 0-1,1 0 1,1-1-1,0 1 0,0-1 1,8 12-1,-9-18-169,0 1 0,0-1-1,1 1 1,-1-1 0,1 0 0,0-1-1,0 1 1,1-1 0,-1 0 0,1-1-1,0 1 1,0-1 0,0 0 0,1-1-1,-1 1 1,1-1 0,-1 0 0,1-1-1,0 0 1,0 0 0,7 0 0,13-1-5435,-8-3-4463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7:36.58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 7946,'0'0'9018,"0"143"-8466,11-100 96,-5-1-496,0-3 16,5-5 8,-5-6-80,-1-8-80,1-9-16,-1-8-544,1-3-272,0-8-1977,-6-12-2592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7:36.92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8586,'0'0'9258,"124"26"-9258,-90-26-8,0 0-256,-6 0-1009,0 0-1191,-11 0-1465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7:37.25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40 0 3913,'0'0'14355,"-39"96"-14027,39-65-112,11 0-136,-5 3 72,5-6-152,0 0-296,-5-5-40,-1-7-1400,7-7-2641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7:37.58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21 10386,'0'0'6826,"118"-20"-6890,-101 20-1297,-6 0-1535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7:37.97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6 42 6425,'0'0'10611,"-6"-5"-10187,6 2 48,17 3-152,-6-3-200,6 0-24,6 0-192,-1 1-296,1-7-1385,-6 4-2880,-1-4-3792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7:41.7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182 0 8482,'0'0'8454,"-19"0"-8074,-59 3-103,75-2-256,0 0 1,0 0-1,0 0 0,0 1 0,0-1 0,1 1 1,-1-1-1,0 1 0,1 0 0,-1 0 0,1 0 1,-1 1-1,1-1 0,0 0 0,0 1 1,0 0-1,1-1 0,-1 1 0,0 0 0,1 0 1,0 0-1,0 0 0,0 0 0,-1 5 0,-3 4 79,1-2-68,0 0 1,0 0 0,1 1 0,0-1 0,1 1 0,0 0-1,0 0 1,1 0 0,1 0 0,0 0 0,1 0-1,2 15 1,-2-25-58,-1 1-1,1 0 1,0 0-1,0 0 1,0-1-1,0 1 0,1 0 1,-1-1-1,0 1 1,1-1-1,-1 0 1,1 1-1,-1-1 1,1 0-1,0 0 1,-1 0-1,1 0 0,0 0 1,0 0-1,0-1 1,0 1-1,0-1 1,0 1-1,0-1 1,0 1-1,0-1 1,0 0-1,0 0 0,0 0 1,4-1-1,-2 1-184,0-1 0,1 0-1,-1 0 1,0 0-1,0 0 1,0-1 0,0 1-1,0-1 1,0 0-1,0 0 1,0-1 0,-1 1-1,1-1 1,-1 1-1,4-5 1,6-9-1032,-1-1-1,0-1 1,-1 0-1,10-25 1,3-16-4004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7:42.1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14 6481,'0'0'11224,"-7"-4"-10558,6 3-643,0 0 0,0 0 0,0 0 0,-1 1 0,1-1 0,0 0 0,-1 1 0,1-1 0,0 1 0,-1-1 0,1 1 0,0 0 0,-1-1 0,1 1 0,-1 0 0,-1 0 0,2 1-3,0 0 1,0 0-1,0 1 1,0-1-1,0 0 1,1 1-1,-1-1 1,0 1-1,1-1 0,-1 1 1,1-1-1,0 1 1,-1-1-1,1 1 1,0-1-1,0 1 1,0-1-1,0 1 1,0-1-1,0 1 1,1 1-1,43 611 1698,-37-552-1672,9 47-692,-16-105 445,0-4 125,0 0 1,0 0 0,0 1-1,0-1 1,0 0-1,0 0 1,0 1-1,0-1 1,0 0-1,0 0 1,0 1-1,0-1 1,0 0 0,0 0-1,0 1 1,0-1-1,0 0 1,1 0-1,-1 1 1,0-1-1,0 0 1,0 0-1,0 0 1,0 1-1,1-1 1,-1 0 0,0 0-1,0 0 1,0 0-1,1 0 1,-1 1-1,0-1 1,0 0-1,0 0 1,1 0-1,-1 0 1,0 0 0,0 0-1,1 0 1,-1 0-1,0 0 1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7:43.83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293 1 9178,'0'0'7727,"-10"18"-7108,-59 111 390,-24 58-20,-26 48-1296,117-231-160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7:44.64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 8330,'0'0'8834,"107"0"-8730,-68 0-80,12 0-24,-1 0-200,1 0-456,-6 0-1209,-6 0-631,-10 0-1953,-18 0-2881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7:44.97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70 10314,'0'0'4185,"152"-19"-5337,-123-1-905,-7 3-1135,-11 3-4210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07.1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0 7922,'0'0'10750,"-3"10"-10439,-4 19 46,1 0 0,1 1 0,-1 44 0,6 103 560,1-85-604,-1-74-263,4 126 206,-2-121-233,2 0 0,0-1 0,1 1 0,11 27 0,-15-47-57,12 24 54,-13-26-52,0 0 1,1-1-1,0 1 1,-1 0-1,1 0 1,-1-1-1,1 1 1,0 0-1,0-1 1,-1 1-1,1-1 1,0 1-1,0-1 1,0 1-1,0-1 1,0 1-1,-1-1 1,1 0-1,0 1 1,0-1-1,0 0 1,0 0-1,0 0 1,0 0-1,0 0 1,0 0-1,1 0 1,-1-1-41,0 0 0,0-1 0,0 1 0,0 0 0,0 0-1,-1-1 1,1 1 0,-1-1 0,1 1 0,-1 0 0,1-1 0,-1 1 0,0-1 0,0 1 0,1-1 0,-1 1 0,0-1 0,0 1 0,-1-1 0,1 1 0,-1-3-1,1-5-368,1-126-7480,-1 67 88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7:45.32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9274,'0'0'8218,"0"113"-7858,6-68-240,-1-3 80,1 0-128,5-5-72,-5-9-320,0-6-744,-1-13-1361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7:45.68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12 0 10882,'0'0'7514,"-12"175"-6922,12-122-288,0 1-232,0-6 24,12-6-96,-7-8-72,1-9-272,-6-11-592,6-5-1665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7:46.31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 8194,'0'0'10018,"0"112"-9690,0-61-208,0 0 0,0-4-112,0-4 120,0-7-128,0-5-304,0-11-248,0-12-808,5-5-1417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7:46.65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91 10722,'0'0'5001,"152"-82"-9330,-119 74-1496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7:47.01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46 0 6185,'0'0'12419,"-45"54"-11995,45-20-232,0 2 48,0-2-144,0 0-96,0-3-136,17-3-568,5-6-1352,-5-7-2761,0-10-3481</inkml:trace>
  <inkml:trace contextRef="#ctx0" brushRef="#br0" timeOffset="1">102 285 9994,'0'0'4317,"18"-3"-4405,56-10-347,-71 13 365,0-1 0,0 1 0,-1-1 0,1 0-1,0 0 1,0 0 0,-1-1 0,1 1 0,-1-1 0,1 1-1,-1-1 1,3-2 0,-4 3 69,0 0 0,-1 0 0,1 0 0,-1 0 0,1 1 0,0-1 0,-1 0 0,0 0 0,1 0 0,-1 0 0,0 0 0,1-1 0,-1 1 0,0 0 0,0 0 0,0 0 0,0 0 0,0 0 0,0 0 0,0 0 0,-1-2 0,1 1 111,-1 0 1,0 0 0,0 0-1,0 0 1,0 1-1,-1-1 1,1 0 0,0 0-1,-1 1 1,1-1 0,-1 1-1,0-1 1,1 1-1,-1 0 1,0 0 0,0 0-1,0 0 1,0 0 0,0 0-1,0 0 1,0 1-1,0-1 1,-2 0 0,2 1-18,0-1 1,0 1-1,1 0 1,-1 0 0,0 0-1,0 0 1,1 0-1,-1 0 1,0 0-1,0 1 1,0-1 0,1 1-1,-1-1 1,0 1-1,1 0 1,-1-1-1,1 1 1,-1 0 0,1 0-1,-1 0 1,1 0-1,-1 1 1,1-1-1,0 0 1,0 0 0,0 1-1,0-1 1,0 1-1,0-1 1,-1 3 0,0 3 22,0-1 0,0 1-1,1 0 1,0 0 0,0-1 0,1 1 0,0 7 0,0-10-91,0 1 0,0-1 0,0 0 0,1 0 0,0 1 0,-1-1-1,1 0 1,1 0 0,-1 0 0,1 0 0,-1 0 0,6 7-1,-5-8-54,1-1 0,-1 1 0,1-1-1,0 0 1,0 0 0,0 0-1,1 0 1,-1 0 0,0-1-1,1 0 1,-1 1 0,1-1 0,-1 0-1,1-1 1,-1 1 0,8 0-1,79 0-4494,-54-1-765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7:47.37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138 1 8794,'0'0'9367,"-21"8"-8900,-62 28-114,80-34-330,1 0-1,-1 0 1,1 0-1,0 0 1,-1 0-1,1 0 1,0 1-1,1-1 0,-1 1 1,0 0-1,1-1 1,-1 1-1,1 0 1,0 0-1,0 0 1,0 0-1,0 0 0,1 0 1,-1 0-1,1 0 1,0 0-1,0 0 1,0 0-1,0 0 1,0 1-1,1 2 0,0 5 9,-1-9-28,0 1 0,0-1-1,0 0 1,0 0 0,1 1 0,-1-1 0,1 0 0,0 0 0,0 1 0,-1-1 0,1 0 0,0 0 0,1 0 0,-1 0 0,0 0 0,1-1 0,-1 1 0,1 0 0,-1-1 0,1 1 0,2 1 0,0-1-75,-1 0 0,1 0 0,-1-1-1,1 1 1,0-1 0,0 0 0,0 0 0,0 0-1,0-1 1,0 1 0,6-1 0,-3 0-314,0-1 0,0 1 0,0-1 1,-1 0-1,1-1 0,0 0 0,-1 0 0,1 0 0,-1-1 1,0 0-1,0 0 0,0 0 0,0-1 0,7-6 0,-7 4-105,-1 0-1,0-1 1,-1 1-1,1-1 0,-1 0 1,5-13-1,-7 16 680,0-1 0,-1 0 0,0-1 0,0 1 0,0 0 0,0-10 1715,-3 16-1692,1-1-1,-1 1 1,1 0 0,-1 0 0,1-1 0,-1 1-1,1 0 1,0 0 0,0 0 0,-1 0 0,1 1-1,0-1 1,0 0 0,0 0 0,0 1 0,0-1-1,0 1 1,0-1 0,1 1 0,-1-1 0,0 2-1,-11 36 551,11-37-745,0 0-1,1 0 1,0-1-1,-1 1 1,1 0 0,0 0-1,0 0 1,0 0-1,0 0 1,0 0-1,1 0 1,-1 0 0,1-1-1,-1 1 1,1 0-1,-1 0 1,1 0-1,0-1 1,0 1 0,0-1-1,0 1 1,0 0-1,0-1 1,1 1-1,-1-1 1,3 2 0,1-1-236,0 0 0,-1-1 0,1 1 0,0-1 0,0 0 0,0-1 0,0 1 1,8-1-1,-9 0-29,27 0-3569,2 0-1348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7:47.70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143 110 9978,'0'0'9337,"-15"-7"-9009,-48-19-119,62 26-195,-1-1 0,1 1 1,-1-1-1,1 1 0,-1 0 0,1-1 0,-1 1 0,0 0 0,1 0 0,-1 0 0,0 0 0,1 1 1,-1-1-1,1 0 0,-1 1 0,1-1 0,-1 1 0,0-1 0,1 1 0,0 0 0,-1-1 0,1 1 1,-1 0-1,1 0 0,0 0 0,0 0 0,0 0 0,-1 1 0,1-1 0,0 0 0,0 0 0,1 1 1,-1-1-1,0 1 0,-1 2 0,0 2 34,0 0 1,0 1-1,0-1 1,1 1 0,-1 11-1,1-14-40,0 5 11,0 1 0,1-1 0,0 1-1,0-1 1,3 11 0,-3-18-35,1 0 0,-1 1 1,1-1-1,0 0 0,0-1 0,0 1 1,0 0-1,0 0 0,0 0 0,0 0 1,0-1-1,1 1 0,-1-1 0,1 1 1,-1-1-1,1 1 0,0-1 0,0 0 1,-1 0-1,1 0 0,0 0 0,0 0 1,0 0-1,0-1 0,0 1 0,0-1 0,0 1 1,3-1-1,2 2-200,0-2 0,0 1 0,0-1 0,0 0 0,0 0-1,0-1 1,0 0 0,0 0 0,0-1 0,0 0 0,12-5 0,-12 4-304,-1-1 0,1-1 0,-1 1 1,0-1-1,0 0 0,-1 0 0,1-1 0,-1 0 0,0 0 0,-1 0 1,5-8-1,5-10-1703,-2-1 0,18-49 1,-12 17-1970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7:48.05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126 0 4377,'0'0'13387,"-19"6"-12556,7-3-687,4-1-69,0 0 1,0 0-1,0 1 0,-14 7 0,19-8-49,1-1 0,-1 1 0,1 0 0,-1 0 0,1 0 0,0 0 0,0 0 0,0 0 0,0 1 0,0-1 0,0 1 0,1-1 0,-1 1 0,1 0 0,0 0 0,0 0 0,0-1 1,0 1-1,0 0 0,0 5 0,-3 46 377,7 99 0,0-131-434,0-1-1,2 1 0,14 38 0,1 6-1892,-12-39-3141,-6-21 2155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7:48.38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107 1 4641,'0'0'12789,"-9"0"-12259,4 0-473,1 0-15,0 0 0,1 0 0,-1 0 0,1 0 0,-1 1 0,1-1 0,-6 3 0,8-3-28,0 1 0,0 0 0,-1-1 0,1 1 0,0 0 0,0 0 1,0 0-1,0 0 0,0 0 0,0 0 0,0 0 0,0 0 0,1 0 0,-1 0 1,0 1-1,1-1 0,-1 0 0,1 1 0,-1-1 0,1 0 0,-1 1 0,1-1 0,0 0 1,0 1-1,0-1 0,0 1 0,0 1 0,-1 15 20,2-1 1,-1 1-1,2-1 1,1 0-1,0 0 1,11 32-1,-11-39-44,0-4 30,-1 0 0,0 1 0,0-1 1,0 1-1,-1-1 0,0 1 0,0 9 0,-29-15 36,22-1-119,4 0-196,-1 0 0,1 0 1,-1 0-1,1 0 0,-1 0 0,1-1 0,-1 1 1,1-1-1,-1 0 0,1 0 0,-4-1 0,-5-6-4438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8:03.1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22 7770,'0'0'10011,"0"-5"-9465,0-12-16,0 18-522,0-1 0,0 0-1,0 0 1,-1 0-1,1 0 1,0 0 0,0 1-1,0-1 1,0 0-1,0 0 1,0 0 0,0 0-1,0 0 1,0 0-1,-1 0 1,1 0 0,0 1-1,0-1 1,0 0-1,0 0 1,0 0 0,0 0-1,-1 0 1,1 0-1,0 0 1,0 0 0,0 0-1,0 0 1,0 0-1,-1 0 1,1 0 0,0 0-1,0 0 1,0 0-1,0 0 1,0 0 0,-1 0-1,1 0 1,0 0-1,0 0 1,0 0 0,0 0-1,0-1 1,-1 1-1,1 0 1,0 0 0,0 0-1,0 0 1,0 0-1,0 0 1,0 0 0,0 0-1,0-1 1,0 1-1,-1 0 1,1 0 0,0 0-1,0 0 1,0 0-1,0 0 1,0-1 0,0 1-1,-7 14 114,0 0 0,1 1 0,0 0 1,1 0-1,1 0 0,-5 31 0,2-13-53,-1 5-20,0 1-1,-3 78 1,11-96-82,-1-7 56,1 0 0,1 0 0,0 0 0,5 22 0,-6-33-30,1-1-1,0 1 1,0 0 0,0 0 0,0-1 0,1 1-1,-1-1 1,1 1 0,-1-1 0,1 0 0,0 1 0,0-1-1,0 0 1,0 0 0,1 0 0,-1 0 0,0-1-1,1 1 1,-1-1 0,1 1 0,0-1 0,-1 0 0,1 0-1,0 0 1,0 0 0,-1-1 0,6 1 0,-4 0-51,0-1 1,-1 1 0,1-1 0,0 0-1,0-1 1,0 1 0,0-1 0,0 1-1,0-1 1,-1 0 0,1-1 0,0 1-1,-1-1 1,1 1 0,3-4 0,-1 1-74,-2-1 0,1 1 0,0-1-1,-1 0 1,0-1 0,0 1 0,-1-1 0,4-6 0,-1 0-38,0 0 0,-1-1 0,-1 0-1,0 0 1,0 0 0,3-28 0,-2-82 904,-5 122-434,0 15 195,0 5-296,-1 4-47,2 0 0,0 0 0,1-1 0,10 42-1,-11-59-150,0 0 0,1-1-1,0 1 1,0 0 0,0-1-1,0 1 1,1-1 0,0 0 0,0 0-1,0 0 1,0 0 0,1 0-1,0-1 1,-1 1 0,1-1-1,0 0 1,1-1 0,-1 1 0,0 0-1,1-1 1,-1 0 0,1 0-1,0-1 1,0 1 0,0-1-1,0 0 1,0 0 0,7 0-1,-9-1-47,0 0-1,0 0 0,1 0 0,-1-1 1,0 1-1,0-1 0,0 1 0,0-1 0,0 0 1,0 0-1,0-1 0,0 1 0,0-1 0,-1 1 1,1-1-1,2-2 0,0 0-90,-1-1 0,1 0 0,-1 0-1,-1 0 1,1-1 0,-1 1 0,4-9 0,0-1-13,-1-1 0,-1 0 1,0 0-1,-1 0 0,-1-1 0,2-22 1,-3 5 189,-1 1 1,-5-40 0,4 71-17,0 0 0,0 1 0,-1-1 0,1 0 0,-1 0 0,1 0 0,-1 1 0,1-1 0,-1 0 0,0 1 0,0-1 0,0 1 0,0-1 0,0 1 0,0-1 0,0 1 0,0-1 0,-1 1 0,1 0 0,0 0 0,-1 0 0,1 0 0,-1 0 0,-2-1 0,-1 0-28,0 1 0,-1-1-1,1 2 1,0-1 0,-1 0 0,-9 1-1,14 1-56,1-1 0,0 0 0,-1 0-1,1 0 1,0 0 0,0 0-1,-1 0 1,1 0 0,0 1 0,-1-1-1,1 0 1,0 0 0,0 0 0,-1 1-1,1-1 1,0 0 0,0 0 0,0 1-1,0-1 1,-1 0 0,1 0-1,0 1 1,0-1 0,0 0 0,0 0-1,0 1 1,0-1 0,0 0 0,-1 1-1,1-1 1,0 0 0,0 1 0,0-1-1,0 0 1,0 1 0,1-1-1,-1 0 1,0 0 0,0 1 0,0 0-1,7 13-4557,9-8-2768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07.9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53 5601,'0'0'9206,"28"0"-7939,189 0 56,29 1-1191,361-6 23,-263-18-250,127-2-104,-136 25 45,-299 3 168,-1 2 0,63 15 0,-4 1 6,84 1-169,-150-20 203,50-4 1,-17 0 2830,-61 87-1925,4 260 595,26-5-1296,-26-285-646,-19-54-2051,-2-1-2107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8:05.6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238 0 9330,'0'0'8302,"-25"1"-7933,-4-1-155,-48 8-1,73-8-187,0 1 0,1 1 0,-1-1 0,1 0 0,-1 1 0,1 0 0,0 0 0,0 0 0,0 0 0,0 0 0,0 1 0,0-1-1,0 1 1,1 0 0,0 0 0,-1 0 0,1 0 0,0 0 0,0 0 0,1 1 0,-1-1 0,1 1 0,-2 5 0,-2 2 55,-2 5-2,1 2-1,0-1 1,2 1 0,0-1 0,0 1-1,2 0 1,0 0 0,2 1-1,2 34 1,-2-51-82,0 1 1,1 0-1,0-1 1,0 1-1,-1 0 1,2-1-1,-1 1 1,0-1-1,0 1 1,1-1-1,-1 0 0,1 0 1,0 0-1,0 0 1,0 0-1,0 0 1,0 0-1,0 0 1,0-1-1,1 1 1,-1-1-1,0 0 1,1 1-1,-1-1 0,1 0 1,0-1-1,-1 1 1,1 0-1,3 0 1,7 1-184,1-1 0,-1 0 0,1 0 0,21-3 0,-30 1 17,0 1-1,-1-1 1,1-1-1,0 1 1,-1 0-1,1-1 1,-1 0-1,0 0 1,1 0-1,-1-1 1,0 0-1,0 1 1,0-1-1,-1-1 1,1 1-1,-1 0 1,0-1-1,0 0 1,0 0-1,0 0 1,-1 0-1,1 0 1,-1 0-1,0-1 1,2-7-1,-1 2-37,0 0 0,-1 0 0,0-1 0,0 1 0,-1-1 0,-1 1-1,0-1 1,0 0 0,-1 1 0,-4-21 0,4 28 244,0-1-1,-1 0 1,1 0-1,-1 0 1,0 1 0,0-1-1,0 1 1,0-1 0,-1 1-1,1 0 1,-1 0-1,0 0 1,0 1 0,0-1-1,0 0 1,0 1 0,-1 0-1,1 0 1,-5-2 0,0 1 469,-1 0 1,1 0 0,0 1-1,-1 0 1,1 0 0,-1 1 0,-17 0-1,25 2-442,1 0 0,-1 0-1,0 0 1,1-1-1,-1 1 1,1 0 0,-1 0-1,1 0 1,-1 0-1,1 0 1,0 0 0,-1 1-1,1-1 1,0 0-1,0 0 1,0 0 0,0 0-1,0 0 1,0 0 0,0 0-1,0 0 1,1 2-1,2 29 601,3-19-538,0 0-1,0-1 0,2 0 1,-1 0-1,1 0 0,15 15 0,2 4 20,0 2-31,2 0 0,51 47-1,-76-79-271,-1 0 0,1 1-1,0-1 1,0 0 0,0 0-1,0 0 1,0 0 0,0-1-1,0 1 1,4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8:06.1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 11266,'0'0'8298,"45"-17"-8210,-17 17-88,6 0 0,-11 3-520,5 5-800,-11-2-1649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08:07.6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 9522,'0'0'8762,"8"-3"-8563,15-2-126,1 1 0,-1 1 0,1 1 0,36 2 0,-41 4-1009,-11-1-1961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03.6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68 4081,'0'0'11260,"0"-11"-10181,0-34-322,0 34-224,0 23-132,0 23-268,-1 49-176,3-1 1,19 113-1,-15-143-2001,-6-18-2300,0-33 4080,0 10-3910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04.0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181 1 8346,'0'0'5976,"-21"8"-5564,-65 29 49,81-34-423,0 1 0,1-1-1,-1 1 1,1 0 0,0 0 0,0 0-1,0 0 1,1 1 0,-1-1-1,1 1 1,0 0 0,0 0 0,1 1-1,0-1 1,0 0 0,0 1 0,0-1-1,1 1 1,-2 10 0,1-6 10,-1 9 74,1-1 0,1 39 0,1-48-115,0-5-10,0-1 0,1 1 0,-1 0 0,1-1 0,0 1 0,0-1 0,1 1 0,-1-1 0,1 0 0,-1 1 0,1-1 0,0 0 0,0 0 0,0 0-1,1 0 1,-1-1 0,1 1 0,0-1 0,-1 1 0,1-1 0,0 0 0,0 0 0,1 0 0,5 2 0,2 1-547,1 0 0,0-2 0,0 1 0,0-1 0,0-1 0,15 1 0,2-2-3365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04.4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1 126 8906,'0'0'6276,"12"-6"-6564,40-23-491,-49 27 702,-1 0 1,1 1-1,0-1 0,0 0 0,-1 0 0,1-1 1,-1 1-1,1 0 0,-1-1 0,0 0 1,0 1-1,0-1 0,-1 0 0,1 0 1,-1 0-1,1 0 0,-1 0 0,0 0 1,0-1-1,0 1 0,-1 0 0,1-1 1,-1 1-1,0 0 0,0-1 0,0-4 1,-1 7 91,0 0 0,0 0 0,0 0 0,0 1 1,0-1-1,0 0 0,0 0 0,0 1 0,0-1 1,0 0-1,0 1 0,0-1 0,-1 1 0,1 0 1,0-1-1,0 1 0,-1 0 0,1 0 1,0 0-1,0 0 0,-1 0 0,1 0 0,0 0 1,-2 0-1,-1 0 155,-1 0 0,1 0 0,-1 0-1,0 1 1,1 0 0,-7 1 0,8 0-66,1 0-1,-1 0 0,1 0 0,-1 0 1,1 0-1,0 1 0,0-1 0,0 1 1,0-1-1,1 1 0,-1 0 1,0 0-1,1 0 0,0-1 0,0 1 1,0 1-1,0-1 0,-1 6 0,0 6 231,1 0-1,0 25 1,1-33-288,-1-3-68,1 1 1,0 0 0,0-1-1,1 1 1,-1-1-1,1 1 1,0-1-1,0 0 1,1 1-1,-1-1 1,1 0-1,0 0 1,0 0-1,0 0 1,1 0 0,-1 0-1,1 0 1,0-1-1,0 0 1,0 1-1,1-1 1,-1 0-1,1-1 1,-1 1-1,1 0 1,0-1-1,0 0 1,0 0 0,1 0-1,-1-1 1,0 0-1,9 2 1,6 0-2246,38-1 1,-23-2-2040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04.7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 4001,'0'0'9140,"-3"10"-8661,-2 10-195,-4 37 1,8-49-313,0-1 0,1 1 1,0 0-1,0-1 0,1 1 1,0-1-1,1 1 1,-1-1-1,6 14 0,-7-20-47,1-1-1,-1 1 1,0-1-1,1 0 0,-1 1 1,1-1-1,-1 1 1,0-1-1,1 0 0,-1 1 1,1-1-1,-1 0 1,1 0-1,-1 1 1,1-1-1,-1 0 0,1 0 1,-1 0-1,1 0 1,0 0-1,-1 0 0,1 0 1,-1 0-1,1 0 1,-1 0-1,1 0 1,-1 0-1,1 0 0,0 0 1,-1 0-1,1 0 1,-1-1-1,1 1 0,-1 0 1,1 0-1,-1-1 1,1 1-1,-1 0 1,0-1-1,1 1 0,-1 0 1,1-1-1,-1 1 1,0-1-1,1 1 0,-1-1 1,18-22-2037,-13 11 1590,-1-1-1,0 1 1,4-27 0,4-17 3346,-11 55-2732,-1 0 0,0 1 1,1-1-1,-1 0 0,1 1 0,0-1 0,-1 1 0,1-1 0,-1 1 0,1-1 0,0 1 1,-1 0-1,1-1 0,0 1 0,-1 0 0,1-1 0,0 1 0,-1 0 0,1 0 0,0 0 1,0 0-1,-1-1 0,1 1 0,0 0 0,0 0 0,0 1 0,-1-1 0,1 0 0,0 0 1,0 0-1,-1 0 0,1 1 0,0-1 0,-1 0 0,2 1 0,25 13-106,10 14-2790,-23-19-1812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05.3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0 4609,'0'0'9967,"-1"3"-9788,-3 18-35,2-1 1,0 1-1,1 0 0,3 36 1,0-1-43,-2-27-246,0-29-229,0-11-1665,1-6 1844,0 0-1,1 0 1,1 1-1,1-1 1,0 1-1,9-22 0,-12 37 236,0 0 0,0-1-1,0 1 1,0 0-1,0 0 1,0 0-1,0 0 1,1 0 0,-1 0-1,0 0 1,1 0-1,-1 0 1,0 0-1,1 1 1,-1-1 0,1 1-1,0-1 1,-1 1-1,1-1 1,-1 1 0,1 0-1,-1 0 1,1 0-1,0 0 1,-1 0-1,1 0 1,2 1 0,0-1 47,-3 1-45,0-1 0,0 1 0,0-1 1,0 1-1,-1 0 0,1-1 0,0 1 0,0 0 1,-1 0-1,1-1 0,-1 1 0,1 0 1,-1 0-1,1 0 0,-1 0 0,1 0 0,-1 0 1,0 0-1,1 0 0,-1 2 0,8 29 401,-6-24-307,14 42 466,-1-26-1590,-14-23 584,0 0-1,0 0 0,1 0 0,-1 1 0,0-1 0,1 0 0,-1-1 0,1 1 0,-1 0 0,1 0 1,2 0-1,8 0-7965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05.6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99 8770,'0'0'3342,"19"-7"-3562,58-23-103,-74 29 283,-1 0 0,1 0-1,-1 0 1,0-1 0,1 1 0,-1-1 0,0 0-1,0 1 1,0-1 0,0 0 0,2-3-1,-3 4 46,-1 0 0,1 1-1,-1-1 1,0 0-1,1 0 1,-1 0 0,0 1-1,0-1 1,0 0-1,0 0 1,1 0 0,-1 1-1,0-1 1,0 0-1,-1 0 1,1 0-1,0 1 1,0-1 0,0 0-1,0 0 1,-1 0-1,1 1 1,-1-2 0,0 0 55,0 1 0,-1-1 0,1 1 1,-1-1-1,1 1 0,-1-1 1,1 1-1,-1 0 0,0 0 1,1 0-1,-1 0 0,0 0 1,0 0-1,0 1 0,0-1 0,0 1 1,0-1-1,0 1 0,-3-1 1,2 1 76,0 0 0,0 0 0,0 1 1,0-1-1,0 1 0,1-1 1,-1 1-1,0 0 0,0 0 0,0 0 1,0 1-1,1-1 0,-1 1 1,1-1-1,-1 1 0,1 0 0,-4 3 1,3-2-17,1 0 0,0 0 1,0 1-1,1-1 1,-1 0-1,1 1 0,0-1 1,-1 1-1,1-1 0,1 1 1,-1-1-1,1 1 0,-1 0 1,1 6-1,0-3-86,0-2-16,0 0 0,0 0 0,0 0 0,1 0 0,-1 0 0,1 0 0,3 7 0,-3-10-180,0 0 0,0-1-1,1 1 1,-1 0 0,0-1-1,1 1 1,-1-1 0,1 0-1,0 1 1,-1-1 0,1 0-1,0 0 1,0 0 0,0 0-1,0 0 1,0-1 0,0 1-1,0-1 1,0 1 0,0-1 0,3 1-1,21 1-4639,-8-1-3722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06.0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1 371 6729,'4'-7'720,"0"1"0,0-1-1,1 1 1,8-10-1,47-36 98,-21 19-672,-24 20-247,-1-1 0,-1 0-1,15-20 1,-24 28 103,0 0-1,0-1 1,-1 1 0,0-1 0,0 0-1,-1 0 1,0 1 0,0-2-1,0 1 1,-1 0 0,0 0-1,0-8 1,-1 12 137,0 0 0,0 0-1,0 0 1,0 0 0,-1-1 0,1 1-1,-1 0 1,0 0 0,0 0 0,0 0-1,0 1 1,-1-1 0,1 0 0,-1 0-1,-3-4 1,3 5-3,-1 0-1,0 0 0,1 1 0,-1-1 1,0 0-1,0 1 0,0 0 0,0 0 1,0 0-1,-1 0 0,1 0 0,0 1 1,0-1-1,-7 1 0,0-1 204,0 0 0,1 1 0,-1 0-1,0 1 1,-13 2 0,19-2-276,1 0 0,0 0-1,-1 1 1,1 0 0,0-1 0,0 1 0,0 0-1,0 1 1,0-1 0,0 0 0,1 1 0,-1 0 0,1-1-1,0 1 1,-1 0 0,1 0 0,-2 5 0,-1 3 53,-1 0 1,1 1-1,1-1 1,0 1-1,1 0 1,0 1-1,-1 12 1,1 12 73,1 40 1,2-72-185,1 3-75,-1-1 0,2 1-1,-1-1 1,1 1 0,0-1 0,1 0 0,0 0 0,0 0 0,0 0-1,1-1 1,0 1 0,0-1 0,1 0 0,0 0 0,0 0-1,0-1 1,1 0 0,-1 0 0,1 0 0,1-1 0,-1 0 0,0 0-1,1 0 1,0-1 0,0 0 0,0 0 0,0-1 0,1 0 0,9 2-1,-1-3-2266,-1-1 0,25-2-1,-11-5-5227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09.0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88 5409,'0'0'9685,"4"-2"-8713,10-1-442,1 0 1,0 1-1,0 0 0,0 1 0,1 1 1,25 3-1,-9-2-234,166 13 343,25 0-573,386-36 25,-215 13-77,65-6 2,-307-5-17,90-10-3,-184 26 3,-1 2 0,68 8-1,-66 4-5,-44-6 7,0-1 0,1-1 0,17 1 0,157-3 8,-204-12-1795,-11 3-3798,-8-2-6879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10.0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120 0 7090,'0'0'7365,"-18"29"-6539,-54 95-164,68-116-577,0 0 0,0 1 0,1-1-1,0 1 1,1 0 0,0 0-1,0 0 1,1 0 0,0 0 0,0 14-1,1-1 83,-2 18 60,2 0-1,6 51 1,-3-70-195,1 0 0,2 0 0,-1-1 0,2 0 0,1 0 0,10 19 1,-9-20-183,18 28-235,-26-45 152,1 0 0,-1-1 1,1 1-1,0 0 1,-1-1-1,1 1 1,0-1-1,0 0 0,0 1 1,0-1-1,0 0 1,0 0-1,0 0 1,0-1-1,1 1 0,-1 0 1,0-1-1,0 0 1,4 1-1,5-3-3570,-4-7-3266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10.5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169 53 6937,'0'0'8181,"-7"-8"-7196,-26-26-262,31 32-671,-1 1 0,0 0 0,1-1 0,-1 1 0,0 0 0,0 1 0,0-1 0,1 0 0,-1 1 0,0-1 0,0 1 0,0 0 0,0 0 0,0 0 0,0 1 0,0-1 0,0 1 0,0-1 0,0 1-1,1 0 1,-1 0 0,0 0 0,0 1 0,1-1 0,-1 0 0,-3 4 0,2-2-9,0 1-1,0 0 0,0 0 1,0 0-1,1 1 0,-1-1 1,1 1-1,0 0 0,1 0 1,-1 0-1,1 0 1,0 0-1,0 0 0,0 1 1,1-1-1,0 1 0,0-1 1,1 1-1,-1-1 0,2 12 1,-1-15-52,0 0-1,1 0 1,-1 0 0,1 0 0,0 0 0,0 0-1,0-1 1,0 1 0,0 0 0,0 0 0,0-1-1,0 1 1,1-1 0,-1 1 0,1-1 0,-1 0-1,1 1 1,-1-1 0,1 0 0,0 0 0,0 0 0,-1 0-1,1 0 1,0-1 0,0 1 0,0-1 0,0 1-1,0-1 1,4 1 0,2 0-310,1 1 1,-1-2-1,1 1 1,-1-1-1,1 0 0,9-2 1,-15 1 77,0 0 1,0 0-1,0 0 1,0 0 0,0 0-1,0-1 1,-1 1-1,1-1 1,0 0-1,-1 0 1,0 0-1,1 0 1,-1 0-1,0-1 1,3-3-1,24-44-4129,-26 43 3574,15-34-3170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10.8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18 4505,'0'0'10761,"-4"-5"-9938,3 4-797,1 0 1,-1 0-1,0 0 1,1 0-1,-1 0 1,0 0-1,0 1 1,0-1-1,1 0 1,-1 1-1,0-1 1,0 0-1,0 1 1,0-1-1,-2 0 1,3 1-9,0 0 1,-1 1-1,1-1 1,-1 0-1,1 0 1,0 0-1,-1 0 1,1 0-1,0 1 1,-1-1-1,1 0 1,0 0-1,-1 1 1,1-1-1,0 0 1,-1 1-1,1-1 1,0 0-1,0 1 1,-1-1-1,1 0 1,0 1-1,0-1 1,0 0-1,0 1 1,-1-1-1,1 1 1,0 0-1,-6 53 960,6-53-964,-7 331 1661,7-317-2270,1-1 0,0 1 1,6 24-1,-6-36 356,0 1 1,0-1-1,0 1 0,0-1 1,0 0-1,1 1 1,-1-1-1,1 0 1,0 0-1,0 0 0,0-1 1,0 1-1,1 0 1,-1-1-1,1 1 1,0-1-1,-1 0 0,1 0 1,0 0-1,5 2 1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11.1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7802,'0'0'5449,"51"169"-5129,-51-141-192,0-5-128,-6-7-16,-5-7-1144,0-6-1001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11.5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153 54 9570,'0'0'8630,"-11"-8"-8157,-34-26-93,43 32-360,0 1 0,1 0 0,-1 0 0,0 0 0,-1 0 0,1 0 0,0 0 0,0 0 0,0 1 0,0-1 0,-1 1 0,1 0 0,0 0 0,0 0 0,-1 0 0,1 0 0,0 0 0,-1 0 0,1 1 0,0-1 0,0 1 0,0-1 0,0 1 0,-1 0 0,1 0 0,0 0 0,0 0 0,0 1 0,1-1 0,-1 0 0,0 1 0,0-1 0,-1 3 0,0 0-9,0 0 0,1-1 1,-1 1-1,1 1 0,0-1 1,0 0-1,1 0 0,-1 1 0,1-1 1,0 1-1,0-1 0,0 1 1,1 6-1,-1-9-28,1 0 0,0 1-1,0-1 1,0 0 0,0 0 0,1 0 0,-1 1-1,1-1 1,-1 0 0,1 0 0,0 0 0,0 0-1,-1 0 1,2 0 0,-1 0 0,2 3 0,0-3-62,-1-1 1,1 0 0,-1 1-1,1-1 1,-1 0 0,1 0 0,0-1-1,-1 1 1,1-1 0,0 1-1,0-1 1,0 0 0,2 0 0,-1 1-315,0-1 1,0 0 0,0 0-1,0 0 1,0 0 0,0 0-1,0-1 1,0 0 0,0 0-1,0 0 1,0 0 0,0-1-1,0 1 1,-1-1 0,1 0-1,-1 0 1,1 0-1,-1-1 1,0 1 0,0-1-1,0 0 1,0 0 0,-1 0-1,1 0 1,2-4 0,13-21-4661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11.8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5 5977,'0'0'11261,"-5"-2"-10787,4 1-459,1 1 0,-1 0 1,0 0-1,1-1 0,-1 1 0,1 0 1,-1 0-1,0 0 0,0 0 0,1 0 1,-1 0-1,0 0 0,1 0 1,-1 0-1,0 0 0,1 0 0,-1 1 1,0-1-1,1 0 0,-1 0 0,1 0 1,-1 1-1,0-1 0,1 1 1,-1-1-1,1 0 0,-1 1 0,1-1 1,-1 1-1,0 0 0,0 1 29,0 0-1,0 0 1,0 0 0,0 0-1,0 1 1,0-1-1,1 0 1,-1 1-1,0 3 1,0 14 281,1 37 0,1-30-184,-2 54 218,0-9-332,2-1 1,17 112 0,-16-162-485,4 12-1141,2-17-6731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12.2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9162,'0'0'7352,"26"10"-6756,85 37-185,-105-44-373,-1 0 0,1 1-1,-1 0 1,1 0 0,-1 1 0,-1-1-1,1 1 1,0 0 0,-1 1 0,0-1-1,-1 1 1,6 9 0,-4-2 25,0 0 0,-1 0 1,0 0-1,1 14 0,-3-18-26,2 12 52,-1 0 0,-1 0-1,-1 0 1,-1 1 0,-1-1-1,0 0 1,-6 26 0,4-33-78,-1 0 1,0 0 0,-1 0-1,-1-1 1,0 0 0,-1 0-1,0 0 1,-1-1 0,0 0-1,-1 0 1,-13 14 0,9-17-1004,3-10-4880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18.5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183 324 7362,'0'0'6477,"0"7"-5813,-1-1-597,0-1-1,0 0 1,0 1-1,0-1 1,-1 0 0,0 0-1,0 0 1,0 0-1,-1 0 1,1-1 0,-1 1-1,0-1 1,-1 0-1,1 1 1,-1-1 0,0-1-1,0 1 1,0-1-1,0 1 1,-5 2 0,1-1-22,0 0 0,0-1 0,0 0 1,0 0-1,-1-1 0,1 0 0,-1 0 1,0-1-1,0 0 0,0-1 1,-13 1-1,21-3-83,1 1 0,-1-1 0,0 0 0,1 0 0,-1 0 0,1 0 0,-1 0 0,1 0 0,-1 0 0,1 0 0,0 0 0,-1 0 0,1-1 0,0 1 0,0 0 0,0 0 0,0 0 0,0 0 0,0 0 0,0 0 0,0 0 0,1-2 0,1-29-487,1 23 336,-1-1-1,2 1 1,-1 0 0,1 0 0,0 1-1,1-1 1,8-10 0,44-55-1543,-8 23 919,12-16 542,-59 65 314,0 0 0,0-1-1,-1 1 1,1-1 0,-1 1 0,1-1 0,-1 0 0,0 1 0,0-1 0,0 0 0,0 0 0,-1 0 0,1 0 0,-1 0 0,0 1 0,1-1 0,-1 0 0,-1 0 0,1 0 0,0 0 0,-2-5 0,1 5 78,-1 0 0,0 0-1,0 0 1,0 0 0,0 0 0,-1 1 0,1-1 0,-1 1 0,0-1 0,1 1 0,-1 0 0,0 0 0,0 0 0,0 1-1,-1-1 1,-5-1 0,-9-4 467,1 2-1,-2 0 0,1 1 1,0 1-1,-1 0 0,-33 1 1,51 3-571,0-1 0,1 1-1,-1 0 1,0 0 0,1-1 0,-1 1 0,1 0 0,-1 0 0,1 0 0,-1 0 0,1-1-1,-1 1 1,1 0 0,0 0 0,0 0 0,0 0 0,-1 0 0,1 0 0,0 0 0,0 0-1,0 0 1,0 0 0,0 0 0,1 0 0,-1 0 0,0 1 0,5 31 71,8 2 40,2-1 0,19 33 0,1 3-24,52 143 96,-45-103-192,-42-109-78,1 1 0,-1-1 1,1 0-1,-1 1 0,1-1 0,-1 0 0,1 1 0,0-1 0,0 0 1,0 0-1,0 0 0,0 0 0,0 0 0,0 0 0,0 0 0,0 0 1,0 0-1,0 0 0,1-1 0,-1 1 0,0 0 0,1-1 0,-1 1 1,0-1-1,2 1 0,-2-1-165,0-1 0,1 1 0,-1-1 0,0 1 0,0-1-1,0 1 1,-1-1 0,1 0 0,0 0 0,0 1 0,0-1 0,0 0 0,-1 0 0,1 0 0,0 0 0,-1 0 0,1 0-1,-1 0 1,1 0 0,-1 0 0,1 0 0,-1 0 0,0 0 0,1 0 0,-1 0 0,0 0 0,0-1 0,0 1 0,0-2 0,1-22-7324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19.2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0 4705,'0'0'11961,"-6"20"-11238,1-6-598,-1 3-17,0-1 1,2 1-1,0 0 0,1 0 0,1 0 1,-1 22-1,3-6 92,2-1 1,5 36-1,-4-53-190,0-1 0,1 0 1,1 1-1,0-2 0,1 1 0,14 24 0,-4-10-621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19.6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62 7586,'0'0'8345,"16"-10"-8167,52-31-133,-65 39-45,-1 1 0,0 0-1,0 0 1,0 0 0,1 0 0,-1 0-1,1 0 1,-1 1 0,1-1-1,-1 1 1,0 0 0,1 0 0,-1 0-1,1 0 1,-1 0 0,1 0 0,-1 1-1,1-1 1,2 2 0,-3-1-3,0 0 0,-1 0 1,1 1-1,-1-1 0,1 0 1,-1 1-1,0-1 0,0 1 1,1 0-1,-1-1 0,0 1 1,0 0-1,-1 0 0,1-1 1,0 1-1,-1 0 0,1 0 1,0 3-1,0 3 13,0-1-1,-1 1 1,0-1-1,0 1 1,-1-1 0,1 1-1,-2-1 1,1 1 0,-5 11-1,1-10 75,0 0 1,-1 0-1,0 0 0,0-1 0,-1 0 1,0-1-1,-15 13 0,11-11 28,1 1 1,0 1-1,-10 14 0,19-24-114,1-1 0,-1 1 0,1 0 0,-1 0 0,1-1-1,0 1 1,-1 0 0,1 0 0,0-1 0,0 1 0,0 0 0,-1 0 0,1 0 0,0-1 0,0 1-1,0 0 1,0 0 0,0 0 0,0 0 0,1-1 0,-1 1 0,0 0 0,0 0 0,0-1 0,1 1 0,-1 0-1,1 0 1,-1-1 0,0 1 0,1 0 0,-1-1 0,1 1 0,-1 0 0,1-1 0,0 1 0,-1-1-1,2 2 1,33 14-64,-17-9 63,-10-3-46,0 1 0,0 0 0,0 0 0,-1 0 0,0 1 1,0 0-1,11 12 0,-15-13 35,1-1 0,-1 1 0,0 0 0,-1 0-1,1 0 1,-1 0 0,0 1 0,0-1 0,-1 0 0,1 1 0,-1-1 0,-1 1 0,1 11 0,-1-7 50,1-4 25,0 0 0,-1 0 0,0-1 0,-1 1 0,1 0 0,-1 0 0,0-1 0,-1 1 0,1-1 0,-1 1 1,0-1-1,0 1 0,-1-1 0,-5 9 0,3-7 27,5-5-75,-1-1 1,0 1-1,0-1 1,0 1-1,0-1 1,0 0-1,0 1 1,-1-1-1,1 0 1,0 0-1,0 0 1,-1 0-1,1 0 1,-1 0-1,1-1 1,-3 2-1,2-1-353,14-16-3382,4-4-743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10.3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6873,'0'0'10744,"5"1"-7958,27 4-2076,41 4-155,147-1 1,31 3-526,-181-5-23,0-3-1,73-6 1,45-2-1011,-187-7-7783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20.0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23 228 7770,'0'0'10154,"-22"110"-10154,33-93-272,17-6-616,0-2-1393,-5-9-2192</inkml:trace>
  <inkml:trace contextRef="#ctx0" brushRef="#br0" timeOffset="1">57 0 10322,'0'0'2433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20.5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199 28 8346,'0'0'8604,"-19"-6"-7964,-61-14-19,77 19-579,0 1 0,0 0 0,0-1 0,0 1 0,-1 1 0,1-1 0,0 0 0,0 1 0,0 0 0,0 0 0,0 0 1,0 0-1,0 0 0,1 0 0,-1 1 0,0-1 0,1 1 0,-1 0 0,1 0 0,-1 0 0,1 0 0,0 0 1,0 0-1,-4 5 0,3-1 4,0-1-1,0 1 1,0-1 0,0 1 0,1 0 0,0 0 0,0 0 0,1 0 0,-2 8 0,3-11-45,-1 0 0,1 1 0,0-1 0,-1 1 0,2-1 0,-1 0 0,0 1 1,1-1-1,-1 0 0,1 1 0,0-1 0,0 0 0,0 0 0,0 1 1,1-1-1,0 0 0,-1 0 0,1-1 0,3 5 0,-2-5-129,1 1-1,0 0 1,0-1 0,0 0-1,1 0 1,-1 0-1,0 0 1,1-1 0,-1 1-1,1-1 1,-1 0-1,1-1 1,7 1 0,-5 0-570,0 0 0,0-1 0,0 0 0,0 0 0,0-1 0,0 0 0,12-3 1,-15 3 408,-1-1 0,1 0 0,-1 0 0,1 0 0,-1 0 0,0 0 0,0-1 0,0 1 0,0-1 0,0 0 0,-1 0 0,1 0 1,-1 0-1,4-7 0,-2 4 296,-1 0 1,0-1 0,0 1-1,-1-1 1,3-13 0,-2 3 2908,-2-2 4283,-2 33-6802,1-8-306,0 0 0,0 1 0,1-1 1,-1 0-1,3 9 0,-2-13-91,0 1 0,0-1-1,1 1 1,-1-1 0,0 1 0,1-1-1,0 0 1,-1 0 0,1 0 0,0 0-1,0 0 1,0 0 0,1-1 0,-1 1-1,0-1 1,3 2 0,5 1-419,-1 0 1,1-1-1,0-1 0,-1 1 1,1-2-1,0 1 1,0-1-1,15-1 1,-24 0 285,34 0-4480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20.8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104 0 9962,'0'0'8487,"-16"5"-8347,-49 21-73,63-25-64,1 0 0,-1 0 1,1 0-1,-1 0 0,1 1 0,-1-1 0,1 1 1,0-1-1,0 1 0,-1 0 0,1-1 0,1 1 0,-1 0 1,0 0-1,0-1 0,1 1 0,-1 0 0,0 4 1,1 33 3,1-24-8,0-8-6,0-1-1,0 0 1,0 0 0,1 0 0,0 0 0,0 0-1,0 0 1,1 0 0,0-1 0,0 1 0,1-1 0,4 6-1,-3-3-1,1 0-1,-2 1 0,1-1 0,3 11 0,-8-18 8,0 0 0,0 0 0,-1 0 0,1-1-1,-1 1 1,1 0 0,0-1 0,-1 1 0,1 0 0,-1-1 0,0 1 0,1 0 0,-1-1-1,1 1 1,-1-1 0,0 1 0,1-1 0,-1 1 0,0-1 0,0 0 0,1 1 0,-1-1 0,0 0-1,0 0 1,0 0 0,1 1 0,-1-1 0,0 0 0,0 0 0,0 0 0,0 0 0,1 0-1,-1 0 1,-2-1 0,2 1-23,0 0-1,0 1 1,0-1-1,0 0 1,-1 0-1,1 0 0,0-1 1,0 1-1,0 0 1,0 0-1,0-1 1,0 1-1,-1-1 1,1 1-1,0-1 1,0 1-1,0-1 0,0 1 1,0-1-1,1 0 1,-1 0-1,0 1 1,0-1-1,0 0 1,1 0-1,-1 0 1,0 0-1,1 0 1,-1 0-1,0-2 0,0-38-7079,1 22-87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21.4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198 1 9154,'0'0'7394,"-25"20"-6512,-75 70-271,95-85-552,0 1 1,0 1-1,0-1 0,1 0 0,0 1 0,0 0 1,1 0-1,0 0 0,0 1 0,1-1 1,0 1-1,0-1 0,-1 11 0,-1 5 68,-4 21 69,2 1-1,3 0 0,2 57 0,1-85-182,1 7 12,2 1 0,0-1 0,2 0 0,1 1 0,0-2 0,2 1 0,1-1 0,1 0 0,0-1 0,28 41 0,-31-51-29,-6-10-8,0-1 0,-1 1 0,1-1 0,0 1 0,0-1 0,0 0 0,0 1 0,0-1 0,1 0 0,-1 0 0,0 0 0,1 1 0,1 0 0,-2-2-98,-3-12-7965,-8 2 2183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30.9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209 510 8706,'0'0'6693,"3"-9"-5917,1-3-375,4-10-125,-6-5 2799,-25 27-2695,13 0-362,0 1 1,-1 0-1,1 0 0,0 1 0,0 1 1,0 0-1,1 0 0,-1 0 0,1 2 1,-1-1-1,1 1 0,-10 8 1,13-9-22,1 0 1,0 0-1,0 1 1,1 0-1,-1 0 1,1 0-1,0 0 1,0 1-1,1-1 1,0 1-1,0 0 1,0 0-1,1 0 1,0 1-1,0-1 1,0 1-1,1-1 1,0 1-1,0-1 1,0 8-1,2-11-10,-1 1-1,1-1 0,-1 0 0,1 0 0,0 1 1,0-1-1,0 0 0,1 0 0,-1 0 0,1 0 1,0 0-1,-1 0 0,1 0 0,1-1 0,-1 1 0,0-1 1,1 1-1,-1-1 0,1 0 0,-1 0 0,1 0 1,0 0-1,0-1 0,0 1 0,0-1 0,0 0 1,1 1-1,5 0 0,-3-1-83,-1 1-1,0-1 1,1-1 0,-1 1 0,1-1-1,-1 0 1,1 0 0,-1 0 0,1-1-1,-1 0 1,1 0 0,-1 0 0,0-1-1,1 0 1,-1 0 0,0 0 0,7-5-1,0-3-371,-2 0 1,1 0-1,-2-1 0,1 0 0,-1-1 1,-1 0-1,0 0 0,-1-1 0,0 0 1,-1 0-1,-1-1 0,0 0 0,0 0 0,1-15 1,3-13 117,-2-1 0,-3 0 0,0-64 0,-3 58 488,0 26 742,0 1 0,-2 0 0,0-1 1,-2 1-1,-6-30 0,-2 31 2390,11 25-3041,-2 153 657,4 187-357,7-249-1144,4-36-3585,-7-47-1127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31.2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10578,'0'0'6906,"40"144"-6906,-40-122-584,0-5-1321,-12-5-1287,-4-10-6707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31.8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 0 8890,'0'0'9782,"7"0"-9501,-5 0-266,0 0-1,-1 0 1,1 1-1,0-1 1,0 0-1,0 1 1,0-1-1,-1 1 1,1 0-1,0-1 1,-1 1-1,1 0 1,0 0-1,-1 0 1,1 0-1,-1 1 1,1-1-1,-1 0 1,0 0-1,0 1 1,2 2 0,2 3 18,-1 1 1,0 0 0,-1 0 0,4 13-1,-2-2 22,0 0 0,-1 1 0,-1 0 0,0 30-1,-6 83 100,3-126-148,-2 10 37,0 0 0,-1 0 0,-1-1 0,0 1 1,-12 28-1,-44 73 163,39-79-163,-6-2 33,27-37-78,0 0-1,0 0 1,0-1-1,0 1 1,0 0 0,0 0-1,0 0 1,0 0 0,0-1-1,0 1 1,0 0-1,0 0 1,0 0 0,0 0-1,0 0 1,0 0-1,0-1 1,0 1 0,-1 0-1,1 0 1,0 0-1,0 0 1,0 0 0,0 0-1,0-1 1,0 1 0,0 0-1,0 0 1,-1 0-1,1 0 1,0 0 0,0 0-1,0 0 1,0 0-1,0 0 1,-1 0 0,1 0-1,0 0 1,0 0-1,0 0 1,0 0 0,0 0-1,-1 0 1,1 0 0,0 0-1,0 0 1,0 0-1,0 0 1,0 0 0,-1 0-1,1 0 1,0 0-1,0 0 1,0 0 0,0 0-1,0 0 1,0 0 0,-1 0-1,1 0 1,0 1-1,0-1 1,-1-13-487,1 13 466,0-9-445,1-20-5764,4 11-3954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48.6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255 38 6665,'0'0'9745,"-3"-1"-9026,-21-10 1056,20 9-1690,0 0 1,0-1 0,-1 2-1,1-1 1,-1 0 0,1 1-1,-1 0 1,1 0 0,-9 0-1,7 1-79,0 0-1,-1 0 1,1 1 0,0 0-1,0 1 1,1-1-1,-1 1 1,0 0-1,0 0 1,1 1 0,-1 0-1,-5 3 1,4 0-5,0 0 1,0 0-1,0 1 1,1 0-1,0 0 0,0 0 1,-6 12-1,7-12 0,1 0 0,0 0 0,0 0 0,1 0 0,0 1-1,0 0 1,0-1 0,1 1 0,0 0 0,1 0 0,0 0 0,0 1-1,1-1 1,0 0 0,0 0 0,3 13 0,-2-18-21,1 0 0,-1-1 0,1 1 0,-1-1 0,1 0 0,0 1 0,0-1 0,0 0 0,0 0 0,0 0 0,1 0 0,-1-1 0,0 1 0,1-1 0,0 1 0,-1-1 1,1 0-1,0 0 0,-1 0 0,1 0 0,0-1 0,0 1 0,0-1 0,4 1 0,-2 0-143,0-1 0,0 1 0,1-1 1,-1 0-1,0-1 0,0 1 0,1-1 1,-1 0-1,0 0 0,0 0 0,0-1 1,0 0-1,5-3 0,-5 1-143,0 0 1,0-1-1,0 0 0,-1 0 1,0-1-1,0 1 0,0-1 1,0 0-1,-1 0 0,0 0 1,-1 0-1,1-1 0,-1 1 1,2-10-1,2-11-244,-2 0 0,2-30 0,-5 2 2410,-1 43 1243,0 37-1634,-1 61-242,-1-30-798,2 1-1,9 57 1,-7-103-591,0 0 0,1 0 0,1 0 0,0 0 0,0 0 0,1-1 0,0 0 0,10 13 0,-15-22-97,1-1 0,-1 0 1,0 0-1,1 0 0,-1 1 0,1-1 0,-1 0 0,0 0 0,1 0 0,-1 0 0,1 0 0,-1 0 1,1 0-1,-1 0 0,0 0 0,1 0 0,-1 0 0,1 0 0,-1 0 0,1 0 0,-1 0 1,1-1-1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49.1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206 1 8602,'0'0'7333,"-15"7"-7011,-11 5-148,2 1-1,0 1 1,-35 27 0,54-37-139,-2 2 29,0 0-1,0 0 1,1 0-1,-10 13 0,15-18-46,0 1 0,0-1 0,0 1 0,0-1-1,0 1 1,0-1 0,1 1 0,-1 0 0,1 0 0,-1-1-1,1 1 1,0 0 0,-1 0 0,1-1 0,0 1-1,0 0 1,0 0 0,0 0 0,1-1 0,-1 1 0,0 0-1,1 0 1,0-1 0,-1 1 0,1 0 0,0-1-1,0 1 1,-1-1 0,1 1 0,0-1 0,2 3-1,43 38 652,-37-36-604,-2 0 1,1 0 0,-1 1 0,0 0 0,0 1 0,-1-1 0,0 1 0,0 0 0,-1 1 0,8 17 0,-6-11 14,1 2-616,-6-7-5028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51.2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30 5025,'0'0'9190,"-4"0"-8210,4 0-932,-1 0 1,0 0-1,1 0 0,-1 0 1,0 0-1,1 0 0,-1 0 0,0 0 1,1 0-1,-1 0 0,1 0 0,-1 0 1,0-1-1,1 1 0,-1 0 0,0 0 1,1-1-1,-1 1 0,1 0 0,-1-1 1,1 1-1,-1-1 0,1 1 0,-1-1 1,1 1-1,-1-1 0,1 1 0,-1-1 1,16-9 603,35-1-497,-33 11-152,-14-1-60,0 1-1,1 0 1,-1 0-1,0 0 1,0 0-1,1 1 1,-1 0-1,4 0 1,-6 0 30,0 0 1,0-1 0,0 1-1,0 0 1,0 0 0,-1 0-1,1 0 1,0 0 0,0 0-1,-1 0 1,1 0 0,-1 0-1,1 0 1,0 0 0,-1 0 0,0 0-1,1 1 1,-1-1 0,0 0-1,0 0 1,0 0 0,0 1-1,0-1 1,0 0 0,0 3-1,0 2-20,-1 0-1,1 0 0,-1 0 0,-1 0 0,1-1 0,-1 1 0,0 0 0,0 0 0,-1-1 1,0 1-1,0-1 0,0 0 0,0 0 0,-1 0 0,0-1 0,-6 7 0,-2 4-68,8-11 85,-3 7-366,7-10 393,0-1 0,0 0 0,1 1 0,-1-1 0,0 0 0,0 1 0,0-1 0,1 0 0,-1 0 0,0 1-1,0-1 1,1 0 0,-1 0 0,0 1 0,1-1 0,-1 0 0,0 0 0,1 0 0,-1 0 0,0 1 0,1-1 0,-1 0 0,0 0 0,1 0 0,-1 0 0,0 0 0,1 0 0,-1 0 0,0 0 0,1 0-1,-1 0 1,1 0 0,-1 0 0,0 0 0,1 0 0,-1-1 0,1 1 0,10 0 5,-5 0-4,0 0 0,0 0 0,0 0 0,0 1 0,0 0 0,6 2 0,-10-3 4,-1 1 0,1 0 0,-1-1 1,1 1-1,-1 0 0,0 0 0,0 0 1,1 0-1,-1 0 0,0 0 0,0 0 1,0 1-1,0-1 0,0 0 1,-1 0-1,1 1 0,0-1 0,0 1 1,-1-1-1,1 1 0,-1-1 0,0 1 1,1-1-1,-1 1 0,0-1 0,0 1 1,0-1-1,0 4 0,0-1 26,0-1 0,0 1 0,0 0 0,-1 0-1,1 0 1,-1-1 0,0 1 0,-1 0 0,1-1 0,0 1-1,-1-1 1,0 0 0,0 1 0,0-1 0,0 0 0,0 0 0,-1 0-1,1 0 1,-1-1 0,0 1 0,0-1 0,0 1 0,0-1 0,0 0-1,0 0 1,-1-1 0,1 1 0,-1-1 0,-4 2 0,5-2 8,0 0 0,0 0 0,0 0 0,0 0 0,0-1 0,0 1 0,-1-1 0,1 0 0,0 0 0,-4 0 0,6 0-72,0 0 0,0-1 0,0 1 0,0 0 0,0-1 0,0 1 0,0-1 0,0 1 0,0-1 0,0 1 0,0-1 0,0 0 0,0 0 0,0 1 0,1-1 0,-1 0 0,0 0 0,1 0 0,-1 0 0,0 0 0,1 0 0,-1 0 0,1 0 0,0 0 0,-1 0 0,1 0 0,0 0 0,-1 0 0,1 0 0,0 0 0,0 0 0,0-1 0,0 1 0,0-1 0,2-34-4504,8 19-1544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10.7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99 4 1568,'0'0'18427,"-4"-1"-17736,-11-2-231,16 10 115,25 19-44,-23-23-586,67 50 239,-50-38-148,37 32 0,-55-45-28,-1-1-1,1 1 1,-1 0 0,0 0 0,0 0-1,0 0 1,0 0 0,0 0 0,0 0-1,0 1 1,-1-1 0,1 0 0,-1 0-1,0 1 1,1-1 0,-1 0 0,0 0 0,-1 1-1,1-1 1,0 0 0,-1 1 0,1-1-1,-1 0 1,1 0 0,-1 0 0,0 0-1,0 0 1,0 0 0,0 0 0,-1 0-1,-1 2 1,-5 8 25,-1 0 0,0-1-1,-20 17 1,18-17-53,-118 129-1414,105-112 99,-15 17-4793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51.6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0 8770,'0'0'8367,"6"5"-8052,12 12-136,-1 0 0,-1 1 0,-1 1 0,21 32 0,-28-40-276,-7-10 115,0-1-1,0 0 0,-1 1 0,1-1 0,-1 1 0,1 0 1,0-1-1,-1 1 0,1 0 0,-1-1 0,1 1 1,-1 0-1,0-1 0,1 1 0,-1 0 0,0 0 1,0 0-1,1-1 0,-1 1 0,0 0 0,0 0 0,0 0 1,0-1-1,0 1 0,0 0 0,0 0 0,0 0 1,0 0-1,0-1 0,-1 1 0,1 0 0,0 0 1,0-1-1,-1 1 0,1 0 0,-1 0 0,1-1 0,-1 1 1,1 0-1,-1-1 0,1 1 0,-1 0 0,1-1 1,-1 1-1,0-1 0,1 1 0,-1-1 0,0 0 1,0 1-1,1-1 0,-3 1 0,-9 9-3,0 1 0,1 1-1,0 0 1,1 0 0,0 1 0,1 0 0,0 1-1,-7 15 1,11-19-404,0 1 0,0-1 0,1 1 0,-3 14 0,-1 22-5531,7-21-3156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52.2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9 8994,'0'0'8610,"50"-8"-8610,-27 8-64,-1 0-920,1 0-1353,-6 2-2352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53.0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4745,'0'0'7762,"23"0"-7066,-12 0-64,6 0-72,-6 0-328,6 3-80,0 3-152,11 2-768,-6-2-1256,-5-6-4386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55.7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26 7090,'0'0'10448,"-5"-6"-9850,4 3-515,-12-14 98,13 17-173,0 0-1,0 1 0,0-1 0,0 0 0,0 0 0,0 1 0,0-1 0,0 0 0,0 0 0,0 0 0,0 1 0,0-1 1,0 0-1,0 0 0,0 1 0,0-1 0,-1 0 0,1 0 0,0 0 0,0 1 0,0-1 0,0 0 0,0 0 0,0 0 1,-1 0-1,1 1 0,0-1 0,0 0 0,0 0 0,0 0 0,-1 0 0,1 0 0,0 0 0,0 1 0,0-1 0,-1 0 1,1 0-1,0 0 0,0 0 0,-1 0 0,1 0 0,0 0 0,0 0 0,0 0 0,-1 0 0,1 0 0,0 0 0,0 0 1,-1 0-1,1 0 0,0 0 0,0 0 0,0-1 0,-1 1 0,1 0 0,0 0 0,0 0 0,0 0 0,-1 0 0,1 0 1,0-1-1,0 1 0,-3 166 1170,1 104-805,2-260-372,1 0-1,1 0 1,-1 0-1,1 0 1,1-1-1,0 1 1,0-1-1,1 1 1,0-1 0,1 0-1,8 12 1,-10-16-52,1-1 0,0 0 0,-1 0 1,1-1-1,1 1 0,-1-1 1,0 0-1,1 0 0,0 0 1,0 0-1,-1-1 0,1 0 0,1 0 1,-1 0-1,0-1 0,0 0 1,1 0-1,-1 0 0,1 0 1,-1-1-1,1 0 0,6-1 0,-8 1-84,0-1-1,0 0 1,0 0-1,0 0 1,0 0-1,-1-1 1,1 1-1,0-1 1,0 0-1,-1 0 1,0 0-1,1-1 1,-1 1-1,5-6 1,-3 2-105,0 0 1,0-1 0,0 1 0,-1-1 0,0 0-1,-1 0 1,4-8 0,1-9-218,-1-1 0,-1 1 0,4-44 0,-4-65 3109,-17 148-1006,6 12-1360,1-1 1,1 1 0,2-1-1,0 1 1,4 29-1,-2-52-271,-1 1 0,1 0 0,0 0-1,0-1 1,0 1 0,1 0-1,-1-1 1,1 0 0,1 1-1,-1-1 1,0 0 0,1 0-1,0 0 1,0 0 0,0-1-1,0 1 1,1-1 0,-1 0-1,1 0 1,0 0 0,0 0-1,7 3 1,-4-2-47,1-1 0,0-1 0,0 0 0,-1 0-1,1 0 1,0-1 0,1 0 0,-1 0 0,0-1 0,0 0 0,0-1 0,13-2-1,-17 3-40,0-1 0,-1 0 0,0 0-1,1-1 1,-1 1 0,0-1-1,1 0 1,-1 1 0,0-1-1,0-1 1,-1 1 0,1 0 0,0-1-1,-1 1 1,4-6 0,-2 2-43,0 0 0,0 0 0,-1-1 0,0 0 0,0 0 1,-1 0-1,2-9 0,1-10-26,-2 0 0,0 0 0,-3-34 0,0 54 183,1 3-4,-1 0 0,0 0-1,0 1 1,0-1 0,0 0 0,0 0-1,-1 0 1,1 1 0,-1-1-1,0 0 1,0 1 0,0-1 0,0 1-1,0-1 1,-1 1 0,1-1-1,-1 1 1,1 0 0,-1 0 0,0 0-1,0 0 1,0 0 0,0 0-1,0 0 1,-1 1 0,1-1 0,0 1-1,-1-1 1,1 1 0,-1 0-1,0 0 1,1 0 0,-1 0 0,0 1-1,1-1 1,-1 1 0,0 0-1,0-1 1,0 1 0,-5 1 0,4-1-33,-27 2-417,31-2 283,0 0 0,-1 1 0,1-1 0,-1 0 0,1 0 0,-1 0 0,1 0 0,0 1 0,-1-1 0,1 0 1,0 0-1,-1 1 0,1-1 0,0 0 0,-1 1 0,1-1 0,0 0 0,-1 1 0,1-1 0,0 0 0,0 1 0,-1-1 0,1 1 1,0-1-1,0 0 0,0 1 0,0-1 0,0 1 0,0-1 0,0 1 0,-1-1 0,1 1 0,0-1 0,1 1 0,-1-1 0,0 0 1,0 1-1,0-1 0,0 1 0,0-1 0,0 1 0,0-1 0,1 0 0,-1 1 0,0-1 0,0 1 0,1-1 0,-1 0 0,0 1 1,1-1-1,-1 0 0,0 1 0,1-1 0,-1 0 0,0 0 0,1 1 0,0-1 0,13 9-7839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0:58.3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215 24 8770,'0'0'9497,"-15"-5"-9045,5 1-361,4 1-54,0 0 1,0 1-1,0 0 0,-13-2 0,17 3-15,-1 1-1,0 0 1,1 0 0,-1 0 0,1 0-1,-1 1 1,0-1 0,1 1 0,-1-1-1,1 1 1,-1 0 0,1 0 0,0 0-1,-1 0 1,1 1 0,0-1 0,0 1-1,0-1 1,-2 3 0,-6 6 52,0 1 1,1 0-1,1 1 0,0 0 1,0 1-1,1-1 0,1 1 1,0 1-1,1-1 1,1 1-1,0 0 0,0 0 1,1 0-1,1 0 0,1 1 1,0 21-1,1-31-76,0-1 0,0 0-1,1 1 1,-1-1 0,1 0 0,0 1 0,1-1-1,-1 0 1,1 0 0,0 0 0,-1 0-1,2 0 1,-1 0 0,0-1 0,1 1 0,0-1-1,0 1 1,0-1 0,0 0 0,0 0-1,1 0 1,-1-1 0,1 1 0,0-1 0,0 0-1,0 0 1,7 2 0,4 1-168,1-1 0,0 0 0,0-2 0,0 1 0,0-2 0,22-1 0,-34 0 41,0 0 1,0-1-1,0 1 1,0-1-1,0 0 0,0 0 1,0-1-1,-1 1 1,1-1-1,0 0 1,-1 0-1,1 0 1,-1 0-1,1-1 0,-1 1 1,0-1-1,0 0 1,0 0-1,-1 0 1,1 0-1,-1-1 1,0 1-1,0-1 0,0 1 1,0-1-1,0 0 1,-1 1-1,2-9 1,1 0-112,-1-1-1,-1 0 1,0 0 0,-1 0 0,-1 0 0,0 0 0,0-1 0,-3-13 0,2 22 275,0 0 1,0 1-1,0-1 1,-1 0-1,1 0 1,-1 1-1,0-1 1,-1 1-1,1-1 1,-1 1-1,0 0 1,0 0-1,0 0 1,-1 1-1,1-1 1,-1 1-1,0 0 1,0 0-1,0 0 1,0 0-1,-1 1 1,1-1-1,-10-2 1,-1 0 475,0 1 0,0 1 0,-1 1 0,1 0 1,-1 1-1,-19 0 0,34 19 178,2-4-550,1 0 0,1 0 0,0 0-1,1 0 1,1-1 0,0 1 0,1-1-1,0 0 1,16 22 0,4 13 119,-20-34-220,0-1 0,2 0-1,-1 0 1,1-1 0,1 0 0,0-1 0,1 1-1,18 15 1,-6-21 192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1:05.1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48 6313,'0'0'13331,"0"-45"-12723,0 42 233,0 9-1778,11 5-751,-5-2-4449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1:05.6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8994,'0'0'10063,"8"1"-9844,1 2-172,0 0 0,0 0 1,0 1-1,0 0 0,-1 1 0,1 0 0,-1 0 0,-1 1 0,1 0 1,-1 0-1,8 10 0,17 18-26,29 41 1,-28-33-144,-25-33-169,-1-1 0,-1 2 0,0-1 0,7 15 0,-7 4-7725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1:05.9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226 1 8810,'0'0'9970,"-107"45"-9650,85-3-136,-6 6-64,5 2-120,6-4-64,0-4-344,6-8-480,11-6-1401,0-11-2392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1:06.3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166 24 8314,'0'0'9339,"0"-4"-9051,0 3-280,0 0 0,0 1 0,0-1-1,0 0 1,0 0 0,0 1 0,0-1-1,0 0 1,0 0 0,0 1 0,-1-1 0,1 0-1,0 0 1,0 1 0,-1-1 0,1 0 0,-1 1-1,1-1 1,0 0 0,-1 1 0,1-1-1,-1 1 1,0-1 0,1 1 0,-1-1 0,1 1-1,-2-1 1,1 1-1,-1-1-1,1 1 1,0 0 0,-1 0-1,1 0 1,0 0 0,0 1-1,-1-1 1,1 0-1,0 0 1,-1 1 0,1-1-1,0 1 1,-2 1 0,-8 3 13,1 2 0,-18 14 1,24-18-10,-6 6-5,0 0 0,0 0 1,1 1-1,0 0 0,-9 14 0,16-21 2,0-1 0,0 0 0,1 1-1,-1-1 1,1 1 0,0 0-1,0-1 1,0 1 0,0 0 0,0 0-1,0 0 1,1 0 0,0-1 0,-1 1-1,1 0 1,0 0 0,0 0-1,1 0 1,-1 0 0,1 0 0,-1 0-1,1 0 1,0-1 0,0 1-1,0 0 1,0-1 0,1 1 0,-1 0-1,4 3 1,17 18 312,-5-6-186,0 1-1,-1 0 0,18 31 0,-29-43-411,0 1-215,-4-1-5176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1:09.1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 23 3777,'0'0'8278,"5"-3"-7582,-1 1-583,0-1 0,0 1 1,0 0-1,0 0 1,0 0-1,1 1 0,-1 0 1,0-1-1,1 2 0,-1-1 1,1 0-1,6 1 0,0 0-71,-9-1-32,0 1-1,1 0 0,-1 0 0,0 0 0,1 0 0,-1 1 0,0-1 0,1 1 0,-1-1 1,4 3-1,-5-2-9,0 0 1,0 0 0,-1 0 0,1 0 0,-1 0 0,1 0 0,-1 0-1,1 0 1,-1 1 0,1-1 0,-1 0 0,0 0 0,0 1 0,0-1-1,0 0 1,0 0 0,0 1 0,0-1 0,0 0 0,0 0 0,-1 1-1,1-1 1,-1 2 0,0 0 3,0 0 0,0 0 0,-1-1 0,1 1 0,-1 0 0,0-1 0,1 1 0,-1-1 0,0 0 0,0 0 0,-1 0 0,-3 3-1,-37 27-9,23-18 9,7-6-5,11-7 2,0 0 0,1-1 0,-1 1 0,1 0 0,-1 0 0,1 0 0,-1 0 0,1 0 0,0 0 0,0 1 0,-1-1 0,1 0 0,0 1 0,0-1 0,0 0 0,1 1 0,-1 0 0,0-1 0,0 1 0,1-1 0,-1 1-1,0 2 1,4-3 9,-1 0 0,1 0-1,0 0 1,-1 0 0,1-1-1,0 0 1,0 1 0,-1-1-1,6 0 1,-6 0 3,103 1 59,-104-1-73,0 0 1,0 1-1,0-1 1,0 1-1,0-1 1,-1 1 0,1-1-1,0 1 1,0 0-1,-1-1 1,1 1-1,0 0 1,-1-1-1,1 1 1,0 0-1,-1 0 1,1 0-1,-1 0 1,0 0 0,1-1-1,-1 1 1,0 0-1,1 0 1,-1 0-1,0 0 1,0 0-1,0 0 1,0 0-1,0 0 1,0 0-1,0 0 1,0 0 0,0 0-1,0 0 1,-1 0-1,0 2 1,1 1 13,-1 0 0,0 0 1,-1 1-1,1-1 0,-1 0 0,-3 6 1,0-4 0,0 0 0,0 0 0,0-1 0,-1 0 0,0 0 0,0 0 0,0-1 0,0 0 0,-1 0 0,0-1 0,-8 3 0,-3-4 816,18-2-926,-1 0-1,1 0 1,-1 0-1,1 0 1,-1 0-1,1 0 1,0 0 0,-1 0-1,1-1 1,-1 1-1,1 0 1,0 0 0,-1 0-1,1-1 1,0 1-1,-1 0 1,1-1-1,0 1 1,-1 0 0,1-1-1,0 1 1,0 0-1,-1-1 1,1 1-1,0 0 1,0-1 0,0 1-1,0-1 1,-1 1-1,1 0 1,0-1 0,0 1-1,0-1 1,0 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33.0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49 2457,'0'0'9667,"0"-12"-3092,163-2-6454,-72 9-89,406-13 16,-290 32-39,-21 1-2,32-8 2,278-5 91,-126-14-9,-353 11-96,-12 1-5,0-1 1,0 1 0,0 0-1,0 0 1,0 1 0,5 1-1,-9-1 86,0 0 1,-1 0-1,1 1 0,-1-1 0,1 0 0,-1 1 0,1-1 0,-1 1 0,0-1 0,0 1 0,0-1 1,0 0-1,0 1 0,0-1 0,0 1 0,0-1 0,-1 2 0,1 0 131,-12 112 420,30 286 278,16 38-342,-34-340-391,0-99-236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1:09.6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9570,'0'0'7527,"3"0"-7466,0-1-45,1 1-1,-1 0 0,0 1 0,0-1 1,1 1-1,-1-1 0,0 1 0,0 0 1,0 0-1,0 1 0,0-1 0,0 0 1,0 1-1,0 0 0,-1 0 0,4 2 1,47 45 301,-18-15-171,-24-25-137,30 21 24,-37-29 48,-3-1 160,-1 20 667,-1-16-892,1 0-1,-1 0 1,0 0-1,0 0 1,-1 0-1,1 0 0,-1 0 1,0-1-1,1 1 1,-2-1-1,-1 4 1,-34 40-170,18-24-208,-12 19-1912,-6-7-3137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1:31.5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74 15 7602,'0'0'8021,"0"-14"-4984,-1 38-2825,1-15-165,-1 0 1,1 0-1,1 0 1,0 0-1,0 0 0,4 14 1,-4-20-67,0-1 0,0 0 0,1 0 0,-1 0 0,0 1-1,1-1 1,0-1 0,-1 1 0,1 0 0,0 0 0,0-1 0,0 1 0,0-1 0,0 1 0,1-1 0,-1 0 0,0 0-1,1 0 1,-1 0 0,0 0 0,1-1 0,-1 1 0,1-1 0,-1 1 0,1-1 0,0 0 0,-1 0 0,4-1 0,-4 1-4,-1 0 1,0 0 0,1 0-1,-1 0 1,0 0-1,1-1 1,-1 1 0,0-1-1,1 1 1,-1-1 0,0 1-1,0-1 1,0 0 0,0 0-1,0 1 1,0-1 0,0 0-1,0 0 1,0 0-1,0 0 1,0 0 0,0 0-1,-1-1 1,1 1 0,0 0-1,-1 0 1,1 0 0,-1-1-1,1 1 1,-1 0-1,0-1 1,1 0 0,0-7-60,0 0 0,0 1 1,-1-1-1,-1-9 0,0 0 19,1 16 72,0 1 1,-1-1-1,1 0 1,-1 0-1,1 0 0,-1 1 1,0-1-1,0 0 0,0 0 1,0 1-1,0-1 1,0 1-1,0-1 0,-1 1 1,1-1-1,0 1 0,-1 0 1,1 0-1,-1 0 1,1 0-1,-1 0 0,0 0 1,0 0-1,1 0 1,-1 1-1,0-1 0,0 0 1,0 1-1,1 0 0,-1-1 1,0 1-1,0 0 1,0 0-1,0 0 0,-2 1 1,0-2 23,1 1 0,-1 0 1,0 1-1,1-1 0,-1 0 1,1 1-1,-1 0 0,1 0 1,-1 0-1,1 0 0,-1 1 1,1 0-1,0-1 0,0 1 1,0 0-1,0 0 0,0 1 1,-3 2-1,3-1-8,0 0 0,1 0-1,-1 0 1,1 1 0,0-1 0,0 1-1,1-1 1,-1 1 0,1 0 0,0-1 0,0 1-1,1 0 1,-1 0 0,1 0 0,0 0 0,1 8-1,0-11-23,0-1 0,0 1 0,0 0 0,0-1 1,1 1-1,-1 0 0,0-1 0,1 0 0,-1 1 0,1-1 0,-1 0 0,1 0 0,0 1 0,0-1 0,-1-1 0,1 1 0,0 0 0,0 0 0,0-1 0,0 1 0,0-1 0,0 1 0,0-1 0,0 0 0,0 0 0,2 0 0,3 1-66,0-1 1,0 1-1,0-2 0,1 1 0,-1-1 1,10-2-1,-14 2 54,-1 0 0,0 0 1,0 0-1,0-1 0,0 1 0,0-1 0,0 1 1,-1-1-1,1 0 0,0 0 0,-1 0 0,1 0 1,-1 0-1,0 0 0,0 0 0,0 0 0,0 0 1,0-1-1,0 1 0,0 0 0,-1-1 0,1 1 1,-1 0-1,0-1 0,0 1 0,0-5 0,0 4 7,0-1-1,0 1 1,0 0-1,-1 0 0,1-1 1,-1 1-1,0 0 1,0 0-1,0 0 0,0 0 1,-1 0-1,1 0 1,-1 0-1,0 0 0,0 1 1,0-1-1,0 1 1,0-1-1,0 1 0,-5-3 1,3 2-4,0 1 0,0 0 0,0 0 1,0 1-1,-1 0 0,1-1 0,0 1 0,-1 1 0,1-1 1,-1 1-1,0-1 0,1 1 0,-1 0 0,1 1 1,-1-1-1,1 1 0,-1 0 0,1 0 0,-6 3 0,6-3-379,1 1-1,-1 0 0,1 0 0,0 0 0,0 0 0,0 1 0,0-1 0,-4 5 0,-11 16-6358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1:32.8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 33 8450,'0'0'6613,"-7"4"-6245,-24 11 36,29-14-376,1 1 0,-1-1-1,1 1 1,0-1 0,0 1-1,0 0 1,0 0 0,0-1-1,0 1 1,0 0-1,0 0 1,1 0 0,-1 0-1,1 0 1,0 0 0,-1 0-1,1 0 1,0 0 0,0 0-1,0 0 1,1 3 0,-1-2-21,0 0 1,1 0 0,-1 0-1,1-1 1,-1 1 0,1 0-1,0 0 1,0-1 0,1 1-1,-1 0 1,0-1 0,4 4 0,-3-4-102,0 0 1,0-1 0,1 1-1,-1-1 1,1 1 0,-1-1-1,1 0 1,-1 0 0,1 0-1,0 0 1,0 0 0,-1-1-1,1 1 1,0-1 0,0 0-1,0 0 1,0 0 0,-1 0-1,1 0 1,0-1 0,4 0-1,-6 0 31,1 0 0,0 1-1,0-1 1,0 0 0,0 0-1,0-1 1,-1 1 0,1 0-1,-1 0 1,1-1 0,-1 1-1,1-1 1,-1 1 0,0-1-1,1 0 1,-1 0 0,0 1-1,0-1 1,0 0-1,-1 0 1,1 0 0,0 0-1,-1 0 1,1 0 0,-1 0-1,0 0 1,0 0 0,0-3-1,1-21 33,0 16 354,-1 0 1,0 0-1,-3-17 0,3 26-236,-1 0 0,1 0 0,-1 0-1,1 0 1,-1 0 0,1 0 0,-1 0 0,0 0 0,0 0 0,0 1 0,1-1-1,-1 0 1,0 0 0,0 1 0,0-1 0,0 1 0,0-1 0,0 1 0,0-1-1,0 1 1,0 0 0,0-1 0,-1 1 0,1 0 0,0 0 0,0 0 0,0 0-1,0 0 1,-1 0 0,-1 0-26,1 0 0,0 0 0,0 0 0,0 1 0,0-1 0,0 0 0,0 1 0,0 0 0,0-1 0,1 1 0,-1 0 0,0 0 0,0 0 0,0 0 0,-2 2 0,1 1-32,1 1 0,-1-1-1,0 1 1,1-1 0,0 1 0,0 0 0,1 0-1,-1 0 1,1 0 0,0 0 0,1 0 0,-1 0-1,1 0 1,0 0 0,0 0 0,1 6-1,-1-2-25,0-8-3,0 0 0,0 0 1,0 0-1,0 0 0,0 0 0,1 0 0,-1 1 0,0-1 0,1 0 0,-1 0 1,1 0-1,-1 0 0,1-1 0,0 1 0,-1 0 0,1 0 0,0 0 1,-1 0-1,1 0 0,0-1 0,0 1 0,0 0 0,0-1 0,0 1 0,0-1 1,0 1-1,0-1 0,0 1 0,0-1 0,0 0 0,0 1 0,0-1 0,0 0 1,0 0-1,0 0 0,2 0 0,-1 0-19,-1 0-1,1 0 1,-1 0 0,1-1-1,0 1 1,-1 0 0,0-1-1,1 1 1,-1-1 0,1 1-1,-1-1 1,1 0 0,-1 0-1,0 0 1,0 0 0,1 1-1,-1-2 1,0 1-1,0 0 1,0 0 0,0 0-1,0 0 1,0-1 0,-1 1-1,1 0 1,1-3 0,0-5 5,-1 1 1,0 0-1,0 0 0,-1-14 1,-1 21-5,0 0 1,0 1 0,0-1-1,0 1 1,-1 0-1,1-1 1,0 1 0,0 0-1,-1 0 1,1-1-1,0 1 1,-1 0 0,1 0-1,0 1 1,-1-1-1,1 0 1,0 0 0,0 1-1,-1-1 1,-1 1-1,2 25-4192,-3-12-1713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1:34.1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0 8418,'0'0'8720,"-3"8"-8116,-4 17-272,1-1 0,1 1 0,-3 44-1,3 86 258,5-148-574,1 0 0,-1 1 1,1-1-1,0 0 0,1 0 0,0 1 1,0-1-1,0 0 0,1-1 1,0 1-1,0 0 0,5 6 1,-6-10-28,0-1 0,1 1 0,-1 0 0,1-1 0,0 0 0,0 1 0,0-1 0,0 0 0,0-1 1,0 1-1,0 0 0,1-1 0,-1 0 0,0 0 0,1 0 0,-1 0 0,1 0 0,0-1 0,-1 1 0,1-1 0,-1 0 0,1 0 1,0-1-1,-1 1 0,1-1 0,5-1 0,-4 0-70,0 0-1,0 0 1,0-1 0,0 0-1,0 0 1,-1 0 0,1-1-1,-1 1 1,0-1 0,0 0-1,0 0 1,-1 0 0,1-1-1,-1 0 1,0 1 0,0-1-1,2-7 1,4-7-187,0 0-1,-2-1 1,7-28 0,-11 30 223,0 0 0,-2-1 0,0-30 0,-2 31 194,1 18-127,0-1 1,-1 1 0,1-1 0,0 0-1,-1 1 1,1-1 0,-1 1 0,1 0-1,-1-1 1,1 1 0,-1-1 0,0 1 0,1 0-1,-1-1 1,1 1 0,-1 0 0,0 0-1,1-1 1,-1 1 0,0 0 0,1 0-1,-1 0 1,0 0 0,1 0 0,-1 0-1,0 0 1,1 0 0,-1 0 0,0 0 0,1 0-1,-1 0 1,0 1 0,1-1 0,-1 0-1,0 0 1,1 1 0,-1-1 0,1 0-1,-1 1 1,1-1 0,-1 1 0,1-1-1,-1 1 1,1-1 0,-1 1 0,0 0 0,-1 4 34,-1 0 0,1 0 0,0 0 0,0 1 0,0-1 1,1 0-1,0 1 0,0-1 0,0 7 0,0 57 385,1-40-305,0-20-114,1 0-1,0 1 0,0-1 0,0 0 0,1 0 0,1 0 0,0-1 0,0 1 1,0 0-1,1-1 0,0 0 0,1 0 0,9 12 0,-10-15-44,1 0-1,0 0 1,0-1-1,0 1 1,1-1-1,-1 0 1,1-1-1,0 1 1,0-1-1,0 0 1,0-1-1,1 1 1,-1-1-1,1-1 1,0 1-1,-1-1 1,1 0-1,12-1 1,-15 0-25,-1 0 0,0 0 0,1-1 0,-1 1 0,0-1 0,0 0 1,1 0-1,-1-1 0,0 1 0,0 0 0,0-1 0,-1 0 0,1 0 0,0 0 0,2-2 1,0-1-45,0 0 0,-1 0 0,0-1 0,0 1 0,0-1 0,-1 0 0,4-7 0,-1-1-51,-1-1 1,0 1 0,-1-1 0,-1-1 0,4-29 0,-7 40 107,1-8 78,0-1 0,-1 0 0,0 1 0,-5-27 0,4 38-12,1-1 0,-1 0 0,0 1 0,0-1 0,0 1 0,0 0 0,0-1 0,-1 1 1,1 0-1,0 0 0,-1-1 0,0 1 0,0 0 0,1 1 0,-1-1 0,0 0 0,-1 0 0,1 1 0,0 0 0,0-1 0,-1 1 0,1 0 0,-1 0 0,1 0 0,-1 0 0,1 1 0,-1-1 0,1 0 0,-1 1 0,0 0 0,-4 0 0,6 0-86,1 0 0,-1 0 0,0 0-1,0 0 1,1 0 0,-1 0 0,0 0 0,1 0-1,-1 0 1,0 1 0,1-1 0,-1 0 0,1 0-1,-1 1 1,0-1 0,1 0 0,-1 1 0,1-1-1,-1 1 1,1-1 0,-1 1 0,1-1 0,-1 1 0,1-1-1,-1 1 1,1-1 0,0 1 0,-1 0 0,1-1-1,0 1 1,-1 0 0,1-1 0,0 1 0,0 0-1,0-1 1,0 1 0,0 0 0,0-1 0,0 1-1,0 0 1,0-1 0,0 1 0,0 0 0,0-1 0,0 1-1,1 1 1,-1 4-420,0 13-2697,0-1-1266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1:37.3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51 368,'0'0'11556,"5"-8"-10361,-1-1-762,-2 5-181,0 0 0,1 0 0,-1 0 1,1 1-1,-1-1 0,1 0 1,4-2-1,-8 15 3675,2 26-3386,0 0-561,-1-21 43,-1 10-40,1 0 0,2 0 0,0 0 0,1 0 0,8 24 0,-6-29-325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1:37.6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149 1 7378,'0'0'7652,"-2"1"-7139,-41 22 96,-46 34 0,88-57-601,0 1 0,0 0 1,0 0-1,0-1 0,0 1 1,0 0-1,0 0 0,1 0 1,-1 0-1,0 0 0,1 0 0,-1 0 1,1 0-1,-1 0 0,1 0 1,-1 1-1,1-1 0,0 0 0,-1 0 1,1 0-1,0 0 0,0 1 1,0-1-1,0 0 0,0 0 0,0 1 1,0-1-1,0 0 0,1 0 1,-1 0-1,0 0 0,1 1 0,-1-1 1,1 0-1,-1 0 0,1 0 1,0 0-1,0 0 0,-1 0 0,1 0 1,0 0-1,0-1 0,0 1 1,0 0-1,2 1 0,3 4 87,1 0 1,0-1-1,1 0 0,14 7 0,85 39 612,-106-51-760,0 1 0,0-1 0,0 1-1,0-1 1,0 1 0,-1 0 0,1-1 0,0 1-1,0 0 1,0 0 0,-1 0 0,1-1 0,0 1-1,-1 0 1,1 0 0,-1 0 0,1 0 0,0 3-1,0 11-6152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1:38.0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1 9706,'0'0'7994,"0"90"-8138,0-62-1505,-23-6-1439,1-5-3882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1:38.9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9538,'0'0'9799,"1"8"-9644,4 166 400,-5-137-487,0-32-67,0 0 1,1 1-1,0-1 0,0 0 1,0 0-1,0 1 0,1-1 1,0 0-1,0 0 0,5 7 1,-5-9-15,-1-1 0,1 1 0,0-1 0,0 0 0,0 1 0,0-1 1,1 0-1,-1 0 0,1-1 0,-1 1 0,1 0 0,-1-1 0,1 0 0,0 1 0,0-1 0,0 0 1,0 0-1,0-1 0,0 1 0,3 0 0,-2-1-82,0 0 1,0 0 0,0 0-1,-1 0 1,1-1-1,0 0 1,0 0 0,0 0-1,-1 0 1,1 0-1,0-1 1,-1 1-1,1-1 1,-1 0 0,0 0-1,4-3 1,-2 0-140,-1 0-1,1 0 1,-1 0 0,0-1 0,0 1 0,-1-1-1,1 0 1,3-10 0,-2 4 231,-1 0 0,0 0 1,-1 0-1,-1-1 0,1 1 0,-2-1 0,0 1 1,-1-16-1,-11 31 1380,7 3-1234,-1 0-1,1 0 1,0 1-1,1-1 1,-1 1-1,1 0 1,1 0-1,-1 0 0,1 0 1,1 0-1,-3 13 1,1 10 158,0 45 1,3-72-292,1 0-1,0 0 1,-1 0 0,1 0 0,0 0-1,0 0 1,1 0 0,-1 0 0,1-1-1,-1 1 1,1 0 0,0-1 0,0 0-1,0 1 1,0-1 0,0 0 0,1 0-1,-1 0 1,0 0 0,1 0 0,0-1-1,-1 1 1,1-1 0,0 0 0,0 1-1,0-1 1,0-1 0,0 1 0,0 0-1,5 0 1,-2 0-33,-1 0-1,1-1 1,0 1-1,-1-1 1,1 0-1,0 0 1,-1-1-1,1 0 1,-1 0-1,1 0 1,-1 0-1,1-1 1,-1 0-1,0 0 1,0-1-1,8-4 1,-7 1-39,0 0 0,-1 0 0,0 0 0,0 0 0,-1-1 0,1 0 0,-1 0 0,-1 0 0,0 0 0,0-1 0,0 1 0,-1-1 0,2-10 0,1-7-47,-2-1 1,0-48 0,-4 72 101,1 0-1,0 0 0,0 0 0,-1 0 0,1-1 1,-1 1-1,0 0 0,0 0 0,0 0 1,0 0-1,0 0 0,0 1 0,0-1 1,0 0-1,-1 0 0,1 1 0,-1-1 1,0 1-1,1-1 0,-1 1 0,0 0 1,-2-2-1,2 2-575,1 1 1,-1-1-1,1 1 1,-1-1-1,1 1 1,-1 0-1,1 0 1,-1-1-1,1 1 1,-1 0-1,1 1 1,-1-1-1,-2 1 1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1:39.6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 6857,'0'0'10321,"0"-6"-9216,0 33-531,-1 3-264,2 1-1,5 36 1,-5-58-294,1-1 0,0 0-1,0 0 1,1 1 0,0-2 0,0 1-1,1 0 1,0-1 0,1 1 0,-1-1 0,1 0-1,0-1 1,8 8 0,-11-12-15,-1-1-1,1 1 1,0 0-1,0-1 1,0 0-1,0 1 1,0-1 0,0 0-1,1 0 1,-1 0-1,0 0 1,1-1 0,-1 1-1,0 0 1,1-1-1,-1 0 1,1 0-1,-1 1 1,1-1 0,-1-1-1,0 1 1,1 0-1,-1-1 1,1 1 0,-1-1-1,0 0 1,1 0-1,-1 1 1,0-2-1,0 1 1,0 0 0,0 0-1,0-1 1,0 1-1,0-1 1,0 1 0,0-1-1,-1 0 1,4-4-1,3-4-4,0-1-1,-1-1 0,0 0 0,0 0 0,8-21 1,-11 21-4,4-5-126,-1 1-1,-1-1 1,-1-1 0,-1 1-1,0-1 1,3-35-1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18.2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17 5857,'0'0'7103,"-1"-3"-6335,1 2-578,0 0-144,0 1-1,0-1 1,-1 0-1,1 1 1,0-1-1,0 1 1,0-1-1,-1 1 1,1-1 0,0 0-1,0 1 1,-1-1-1,1 1 1,0-1-1,-1 1 1,1 0-1,-1-1 1,1 1-1,-1-1 1,1 1-1,-1 0 1,1-1-1,-1 1 1,1 0-1,-1-1 1,0 18 893,1 66-795,0 73 420,0-52-8162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33.4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5033,'0'0'15139,"58"67"-14811,-38-56-160,3-2-72,3-3 0,-5-1-96,2-2-216,0-3-704,-3 0-3121,-5 0-4320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18.5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 7058,'0'0'5009,"84"-3"-4617,-61 14-392,10 6 192,-10 0-192,5 3-736,-5-6-705,-6-6-2608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18.9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46 1 3081,'0'0'9082,"90"82"-8682,-62-57-400,-6-3-128,1-2-120,-6-6-1273,-6-3-1463,0-8-4370</inkml:trace>
  <inkml:trace contextRef="#ctx0" brushRef="#br0" timeOffset="1">237 32 7394,'0'0'5089,"-152"48"-4841,118-12-248,6-5-1217,6-5-2015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19.5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0 6873,'0'0'6923,"-2"34"-6300,-5 109-246,5-75-185,10 97-1,-4-112-315,4 1-1892,-5-41-1959,-4-37-212,-4-3-58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19.8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28 80 5689,'0'0'5692,"26"-14"-5113,83-40-187,-106 52-358,1 0 0,-1 1 0,1-1 1,-1 1-1,1 0 0,0 0 0,0 1 0,-1-1 0,1 1 0,0-1 0,0 1 1,4 1-1,-7-1-27,0 1 1,0-1-1,1 0 0,-1 1 1,0-1-1,0 1 1,0 0-1,0-1 0,0 1 1,0 0-1,0 0 1,0-1-1,0 1 0,0 0 1,0 0-1,-1 0 0,1 0 1,0 0-1,-1 0 1,1 0-1,-1 1 0,1-1 1,0 1-1,0 3 7,-1 0 0,1-1 0,-1 1 0,0 0 0,0 0 0,0-1 0,-1 1 0,1 0-1,-1-1 1,0 1 0,-4 8 0,1-3 13,-1-1-1,-1 0 1,0 0 0,0-1 0,0 1-1,-1-2 1,-13 13 0,-61 47 113,53-47-129,11-9 7,-27 25-1,44-36-15,0 1 0,0-1 0,0 0 1,0 1-1,0-1 0,0 0 0,0 1 0,0-1 0,0 0 0,0 1 0,0-1 0,0 0 0,0 1 0,0-1 1,0 0-1,0 0 0,0 1 0,0-1 0,0 0 0,1 1 0,-1-1 0,0 0 0,0 1 0,0-1 0,0 0 1,1 0-1,-1 1 0,0-1 0,0 0 0,1 0 0,-1 0 0,0 1 0,0-1 0,1 0 0,-1 0 0,0 0 0,1 0 1,-1 0-1,0 1 0,1-1 0,-1 0 0,0 0 0,1 0 0,-1 0 0,0 0 0,1 0 0,-1 0 0,1 0 1,23 6 524,-18-5-317,28 11 405,-1 0 0,0 2 0,-1 2 0,59 39-1,-37-17-1463,-35-20-6694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20.2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15 169 9602,'0'0'3893,"23"-9"-4133,73-32-475,-93 40 664,-1 0 0,1 0 0,-1 0 0,1-1 0,-1 1 0,1-1 1,-1 1-1,0-1 0,0 0 0,0 0 0,0 0 0,0 0 0,0 0 0,0 0 0,-1-1 0,1 1 0,-1-1 0,1 1 1,-1-1-1,0 1 0,0-1 0,0 0 0,-1 1 0,1-1 0,-1 0 0,1 0 0,-1 0 0,0 1 0,0-1 0,0 0 0,-1-5 1,0-4-21,1 11 97,0 0-1,0 0 1,-1 0 0,1 0 0,0 0 0,0 0 0,-1 0 0,1 0 0,-1 0 0,1 0-1,-1 1 1,1-1 0,-1 0 0,0 0 0,1 0 0,-1 1 0,0-1 0,0 0 0,1 1-1,-1-1 1,0 1 0,0-1 0,-1 0 0,-30-9 1068,26 10-872,0-1 0,0 1 0,0 0-1,0 0 1,0 1 0,0-1-1,1 1 1,-1 1 0,-8 2-1,10-2-87,-1 2-1,1-1 0,0 0 0,0 1 0,0-1 0,1 1 0,-1 0 0,1 1 0,0-1 1,0 1-1,0-1 0,0 1 0,1 0 0,0 0 0,0 0 0,0 0 0,-1 9 0,1-3-59,0 0-1,0 0 1,2 0 0,-1-1-1,1 1 1,1 0-1,0 0 1,2 12-1,-1-20-82,-1 0-1,0 0 1,1-1-1,-1 1 1,1 0-1,0-1 1,0 1-1,0-1 1,0 1-1,0-1 1,0 0-1,1 0 1,-1 0-1,1 0 1,0-1-1,-1 1 1,1-1-1,0 1 1,0-1-1,0 0 1,0 0-1,0 0 1,0-1-1,0 1 1,4-1-1,11 3-806,0-1 0,0-2 0,18 0-1,-35 0 722,41-5-4079,-11-9-2834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20.7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 0 1800,'0'0'14270,"-4"14"-13723,-2 11-391,1 1 1,1-1-1,0 36 0,4-55-189,0 2 64,0 0 0,0 0 0,1 0 0,0 0 0,0 0 0,3 8 0,-3-14-82,0 0 1,0 0-1,0 0 0,0 0 1,0-1-1,0 1 0,1 0 0,-1-1 1,1 1-1,-1-1 0,1 1 1,0-1-1,0 0 0,-1 1 0,1-1 1,0 0-1,0 0 0,0-1 1,0 1-1,0 0 0,0-1 0,1 1 1,-1-1-1,0 1 0,0-1 0,3 0 1,-1 0-270,-1 0 0,0 0 0,1 0 1,-1 0-1,0 0 0,0-1 0,1 0 1,-1 1-1,0-1 0,0 0 0,0-1 1,0 1-1,0 0 0,0-1 0,0 0 1,4-3-1,-3 1-286,0 0-1,-1 0 1,1-1 0,-1 1 0,0-1 0,0 0-1,-1 0 1,4-10 0,7-21-3127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23.4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29 6665,'0'0'8333,"-1"-5"-7208,-3-13-262,3 13 150,-5 57-224,-4 229-1020,10-280 157,0-1 1,0 0-1,0 0 0,0 0 0,0 0 0,1 0 0,-1 0 0,0 0 0,0 0 1,0 0-1,0 0 0,1 0 0,-1 0 0,0 1 0,0-1 0,0 0 0,0 0 1,1 0-1,-1-1 0,0 1 0,0 0 0,0 0 0,0 0 0,1 0 0,-1 0 1,0 0-1,0 0 0,0 0 0,0 0 0,1 0 0,-1 0 0,0 0 0,0-1 0,0 1 1,0 0-1,0 0 0,1 0 0,-1 0 0,0 0 0,0 0 0,0-1 0,0 1 1,9-15-3447,-2-7-2188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25.5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153 28 5353,'0'0'7768,"-5"-5"-7037,3 3-677,0 0 0,-1 0-1,1 0 1,-1 0 0,1 0-1,-1 1 1,0-1 0,1 1 0,-1 0-1,0-1 1,0 2 0,0-1-1,0 0 1,0 0 0,0 1 0,0 0-1,0-1 1,-1 1 0,1 0-1,0 1 1,0-1 0,0 1-1,0-1 1,0 1 0,0 0 0,0 0-1,0 0 1,0 0 0,-5 4-1,4-2 35,-1 0 0,1 0 0,0 1 0,-1-1 0,2 1 0,-1 0 0,0 1 0,1-1 0,0 0-1,0 1 1,0 0 0,1 0 0,-4 9 0,5-12-74,0 1 1,1 0-1,-1-1 0,1 1 1,-1 0-1,1 0 0,0-1 1,0 1-1,1 0 0,-1 0 1,1 0-1,-1-1 0,1 1 0,0 0 1,0-1-1,0 1 0,0-1 1,0 1-1,1-1 0,-1 1 1,1-1-1,-1 0 0,1 0 0,0 0 1,0 0-1,0 0 0,0 0 1,3 2-1,22 14 98,22 17-82,-46-32-37,0-1-1,0 1 1,-1 0 0,1 0 0,-1 0 0,1 1 0,-1-1 0,0 0-1,0 1 1,-1 0 0,3 5 0,-4-8 0,1 0 0,-1-1-1,0 1 1,0 0 0,1 0 0,-1 0 0,0-1-1,0 1 1,0 0 0,0 0 0,0 0 0,0-1 0,0 1-1,-1 0 1,1 0 0,0-1 0,0 1 0,-1 0-1,1 0 1,0-1 0,-1 1 0,1 0 0,-1-1-1,1 1 1,-1 0 0,1-1 0,-1 1 0,1-1-1,-1 1 1,1-1 0,-1 1 0,0-1 0,1 1 0,-1-1-1,0 1 1,0-1 0,1 0 0,-1 0 0,0 1-1,-1-1 1,-2 1-171,-1-1-1,1 0 1,-1 1-1,1-2 1,-10 0-1,14 1 71,-1 0 0,1-1 0,-1 1-1,0 0 1,1 0 0,-1-1-1,1 1 1,-1 0 0,1-1 0,-1 1-1,1 0 1,-1-1 0,1 1 0,-1-1-1,1 1 1,-1-1 0,1 1-1,0-1 1,-1 1 0,1-1 0,0 1-1,-1-1 1,1 0 0,0 1-1,0-1 1,0 1 0,-1-1 0,1 0-1,0 1 1,0-1 0,0 0 0,0 1-1,0-1 1,0 0 0,0 1-1,1-1 1,-1-1 0,0 0-416,0-18-5148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25.9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9946,'67'112'1726,"-66"-109"-1549,1 0 1,-1 0-1,1-1 1,0 1-1,0-1 0,1 0 1,-1 1-1,3 1 1,-4-4-126,-1 1 0,0-1 0,1 0 0,-1 0 0,0 0 0,1 0 0,-1 0 0,1 0 0,-1 0 0,0 0 0,1 1 0,-1-1 0,1-1 0,-1 1 0,0 0 0,1 0 0,-1 0 0,0 0 0,1 0 0,-1 0 0,1 0 0,-1 0-1,0-1 1,1 1 0,0 0 0,3-2 335,-1 2-440,1 0 1,-1 0-1,0 0 0,0 0 1,1 0-1,-1-1 0,0 0 0,0 1 1,0-1-1,0 0 0,1-1 1,-2 1-1,1 0 0,0-1 0,0 0 1,0 0-1,-1 0 0,1 0 1,-1 0-1,1 0 0,-1 0 0,0-1 1,0 0-1,0 1 0,0-1 1,-1 0-1,1 0 0,-1 0 0,0 0 1,1 0-1,-1 0 0,0 0 1,-1 0-1,1 0 0,0-5 0,-2 7 70,1 0 0,-1-1 0,1 1 0,-1 0 0,0 0 0,1 0 0,-1 0 0,0 0-1,0 0 1,0 0 0,0 0 0,0 0 0,0 1 0,0-1 0,0 0 0,0 0 0,0 1-1,0-1 1,0 1 0,-1-1 0,1 1 0,0 0 0,0-1 0,-1 1 0,1 0 0,0 0-1,0 0 1,-1 0 0,1 0 0,0 0 0,0 0 0,-2 1 0,-1-2 95,0 1 0,1 1 1,-1-1-1,0 0 0,1 1 0,-1 0 0,1 0 1,-1 0-1,1 0 0,-1 1 0,1-1 1,-4 3-1,4-1 12,-1 1 1,1 0-1,0 0 1,0 0-1,0 0 1,0 1-1,1-1 0,0 1 1,0 0-1,0-1 1,1 1-1,-2 6 1,1-2-28,0-1 0,1 1 0,1 0 0,-1-1 0,1 1 1,2 12-1,-2-19-91,1 1 0,0-1 1,-1 0-1,1 0 0,0 0 0,0 0 1,0 0-1,1 0 0,-1 0 0,0 0 1,1 0-1,-1 0 0,1-1 0,0 1 1,0-1-1,-1 1 0,1-1 1,0 0-1,0 1 0,0-1 0,0 0 1,1 0-1,-1-1 0,0 1 0,0 0 1,4 0-1,7 1-179,-1 0 0,1-1 0,20 0 0,-29-1 60,3 0-283,1 0-1,-1-1 1,1 0 0,-1 0 0,0-1 0,1 0 0,-1 0 0,0 0 0,0-1 0,11-6 0,18-16-5154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46.3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80 111 560,'0'0'5116,"-3"0"-4123,-3-1 236,-1 2 1,1-1-1,-1 1 0,1 0 0,-10 3 0,14-4-1074,1 0 1,-1 1 0,1 0 0,-1-1-1,1 1 1,0 0 0,-1 0 0,1 0-1,0 0 1,-1 0 0,1 0-1,0 0 1,0 0 0,0 1 0,0-1-1,0 0 1,0 1 0,1-1 0,-1 0-1,0 1 1,1-1 0,-1 1 0,1-1-1,-1 1 1,1 0 0,0-1-1,-1 1 1,1 2 0,0-2-139,0-1 0,0 1 0,0-1 0,0 0 0,0 1 0,0-1 0,0 1 0,0-1 0,1 1 0,-1-1 0,1 1 0,-1-1 1,1 0-1,-1 1 0,1-1 0,0 0 0,-1 0 0,1 1 0,0-1 0,0 0 0,2 1 0,-1-1-14,1 0-1,0 0 1,0 0 0,0 0-1,0-1 1,0 0-1,0 1 1,0-1 0,5-1-1,-6 1-5,6 1-112,1-1 0,-1-1 1,1 1-1,-1-1 0,0-1 0,9-2 1,-14 3-16,0 0 0,-1-1 1,1 0-1,0 1 0,-1-1 1,1 0-1,-1-1 0,1 1 0,-1 0 1,0 0-1,0-1 0,0 0 1,0 1-1,-1-1 0,1 0 0,-1 0 1,1 0-1,-1 0 0,1-3 1,1-2-116,-1 0 0,0-1-1,0 1 1,0 0 0,-1 0 0,0-1 0,-1-15 0,-1 22 295,1 0-1,0-1 0,0 1 1,-1 0-1,0 0 0,1 0 1,-1 0-1,0-1 0,0 1 1,0 0-1,0 1 0,0-1 1,-1 0-1,1 0 0,-1 0 1,1 1-1,-1-1 0,1 1 1,-1-1-1,0 1 0,0 0 1,0-1-1,0 1 0,0 0 1,0 0-1,0 1 1,0-1-1,0 0 0,0 1 1,0-1-1,-1 1 0,1-1 1,-3 1-1,1 0 55,0-1 0,0 1 0,0 0 0,-1 0 1,1 1-1,0-1 0,0 1 0,0 0 0,0 0 0,0 0 0,0 1 0,0-1 1,0 1-1,0 0 0,1 0 0,-1 0 0,1 1 0,-1-1 0,1 1 1,0 0-1,0 0 0,0 0 0,0 0 0,1 0 0,-1 1 0,1-1 0,0 1 1,0 0-1,0 0 0,0-1 0,1 1 0,0 0 0,0 0 0,0 1 0,0-1 1,0 7-1,0-3-45,0 1 0,1-1 0,0 0 0,0 1 0,3 15 0,-2-21-51,0 1-1,0-1 1,1 0 0,-1 0 0,1 0 0,-1 0-1,1 0 1,0 0 0,0-1 0,1 1 0,-1 0-1,0-1 1,1 0 0,0 0 0,-1 1 0,6 2 0,2 0-153,0-1 1,0 0 0,0 0 0,0-1 0,1 0 0,-1 0 0,1-1 0,16 0 0,-14-1-1530,0-1 0,0 0 0,22-4 0,-16-3-2974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33.7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157 0 9842,'0'0'8842,"-92"165"-8842,63-122-472,8-11-1961,7-9-4280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46.7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6793,'0'0'7730,"-1"14"-7083,-3 168 405,3-181-1111,1 0 1,0 0-1,0 0 0,0-1 0,0 1 0,1 0 1,-1 0-1,0 0 0,0-1 0,0 1 1,1 0-1,-1 0 0,0 0 0,1-1 1,-1 1-1,1 0 0,-1-1 0,1 1 0,-1 0 1,1-1-1,0 1 0,-1-1 0,1 1 1,-1 0-1,1-1 0,0 0 0,0 1 0,-1-1 1,1 1-1,0-1 0,0 0 0,0 0 1,-1 1-1,1-1 0,0 0 0,0 0 0,0 0 1,0 0-1,0 0 0,1 0-171,0 0 0,-1-1 0,1 1-1,-1 0 1,1-1 0,0 1 0,-1-1 0,1 1-1,-1-1 1,1 0 0,-1 0 0,0 0 0,1 0-1,-1 0 1,0 0 0,0 0 0,1 0 0,-1 0 0,1-3-1,4-6-592,-1-2 0,-1 1 0,0 0 0,0-1 0,-1 0 0,2-20 0,4-14 3965,-7 63 5927,7 19-6998,-9-32-2135,1-1-1,0 0 1,1 1 0,-1-1-1,1 0 1,-1 0 0,1 0-1,0 0 1,0 0 0,0 0-1,0-1 1,1 1 0,-1-1-1,1 1 1,0-1 0,0 0-1,-1 0 1,1 0 0,0 0-1,1-1 1,3 3 0,37-3-4916,-21-1-1564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47.1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 6 1504,'0'0'8583,"-7"-1"-7418,-35-4 977,41 6-2032,1-1 1,-1 1 0,0-1 0,1 1-1,-1 0 1,1-1 0,-1 1 0,1 0-1,-1-1 1,1 1 0,-1 0 0,1 0 0,0 0-1,-1-1 1,1 1 0,0 0 0,0 0-1,-1 0 1,1 0 0,0 0 0,0-1-1,0 1 1,0 0 0,0 0 0,0 0 0,1 1-1,-1 2 251,-2 8-75,0 0 0,2-1 0,-1 1 1,1 0-1,1 0 0,3 20 0,-3-28-309,0-1 0,0 0 1,1 0-1,-1 1 0,1-1 0,-1 0 1,1 0-1,0-1 0,0 1 0,0 0 1,1-1-1,-1 1 0,1-1 0,-1 1 0,1-1 1,0 0-1,0 0 0,0-1 0,0 1 1,0 0-1,0-1 0,0 0 0,1 0 1,-1 0-1,0 0 0,1 0 0,5 0 1,35 1-3395,-16-5-1603,-10-4-1485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47.5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0 7154,'0'0'7260,"-7"12"-6277,1 0-719,0 1 0,0 0 0,1 0 1,1 0-1,0 1 0,-2 22 0,5-31-226,0-1 0,1 1-1,0 0 1,0-1-1,0 1 1,0-1 0,1 1-1,0-1 1,0 1-1,0-1 1,0 1 0,4 6-1,-3-9-60,0 1 0,-1-1-1,1 0 1,0-1 0,1 1-1,-1 0 1,0-1 0,0 1-1,1-1 1,-1 0 0,1 0-1,-1 0 1,1 0-1,0 0 1,-1 0 0,1-1-1,0 1 1,0-1 0,-1 0-1,1 0 1,0 0 0,3 0-1,-2 0-154,-1 0 0,1 0 0,-1-1-1,1 1 1,-1-1 0,1 0-1,-1 0 1,0 0 0,1 0 0,-1 0-1,0-1 1,0 0 0,0 1 0,0-1-1,5-5 1,-5 4-87,0-1 0,0 0-1,0 1 1,0-1 0,-1-1 0,0 1 0,0 0-1,0-1 1,0 1 0,-1-1 0,2-8 0,-1 8 211,-1-1 1,-1 1 0,1 0 0,-1 0-1,0 0 1,0-1 0,0 1-1,-1 0 1,1 0 0,-3-8-1,2 11 105,0 0-1,0 0 1,-1-1-1,1 1 1,0 0-1,-1 0 1,1 1-1,-1-1 0,0 0 1,1 0-1,-1 1 1,0-1-1,0 1 1,0 0-1,0 0 1,-1-1-1,1 1 0,0 0 1,0 1-1,-1-1 1,1 0-1,0 1 1,-1-1-1,-2 1 1,-42-1 57,44 1-1006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47.8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128 1 8762,'0'0'7675,"-19"6"-6964,-58 25-166,75-30-524,0 0 0,0 0 0,0 1 0,0-1 1,0 0-1,1 1 0,-1 0 0,0-1 0,1 1 0,-1 0 0,1 0 0,0 0 0,-1 0 0,1 0 0,0 0 0,0 0 1,1 0-1,-1 0 0,0 3 0,0 1 44,0-1 0,1 1 0,0 0 0,0-1 0,2 10 0,-1 2-1,-1-16-85,0 0 0,0 0-1,0 0 1,0 0 0,1 0-1,-1 0 1,0 0 0,1 0 0,-1-1-1,0 1 1,1 0 0,-1 0-1,1 0 1,-1 0 0,1-1-1,0 1 1,-1 0 0,1 0-1,0-1 1,-1 1 0,1 0 0,0-1-1,0 1 1,0-1 0,0 1-1,0-1 1,3 2-138,-1-1-1,0-1 1,0 1-1,0 0 1,1-1-1,-1 0 1,0 0-1,5 0 1,-2 0-305,1-1 0,0 0 1,0 0-1,-1 0 0,1-1 1,-1 0-1,12-6 0,11-16-3851,-1-6-2323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48.1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1 8090,'0'0'10402,"-39"154"-10298,39-106 160,0 0-112,0 0-8,11-3-144,1-6 0,4-2-512,1-9-376,-5-8-2161,4-9-1608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48.4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0 113 2961,'0'0'10469,"16"-7"-11102,49-24-392,-63 30 977,-1 1-1,1-1 1,-1 0 0,1 0-1,-1 0 1,1-1 0,-1 1-1,0 0 1,0-1 0,1 1 0,-1 0-1,0-1 1,0 1 0,-1-1-1,1 0 1,0 1 0,0-1-1,-1 0 1,1 1 0,-1-1 0,1 0-1,-1 0 1,0 1 0,0-1-1,0 0 1,0 0 0,0 0 0,0 1-1,0-1 1,-1 0 0,0-3-1,1 4 145,-1 0 0,1 0 0,-1 0 0,1-1-1,-1 1 1,0 0 0,1 0 0,-1 0 0,0 0 0,0 0-1,0 0 1,1 0 0,-1 0 0,0 1 0,0-1-1,0 0 1,-1 0 0,1 1 0,0-1 0,-2 0 0,1 0 72,-1 0 0,1 1 0,0-1 0,-1 1 0,1 0 0,0-1 0,-1 1 0,1 0 0,-1 0 0,1 1 0,0-1 0,-1 0 0,1 1 0,0 0 0,-1-1 0,1 1 0,0 0 0,0 0 0,0 0 0,0 0 0,0 1 0,0-1 0,0 1 0,0-1 0,0 1 0,1-1 0,-1 1 0,-2 3 0,2 0-9,0 1 0,0 0 0,0 0-1,0 0 1,1 0 0,0 0-1,0 1 1,1-1 0,0 12 0,0-13-141,1 0 1,-1 0-1,1 0 0,0 0 1,1 0-1,-1 0 1,1 0-1,0 0 1,0 0-1,0-1 0,1 1 1,-1-1-1,1 0 1,0 1-1,1-1 1,-1-1-1,1 1 0,0 0 1,0-1-1,0 0 1,6 4-1,-5-4-212,1 0 0,0 0 0,0 0 0,0-1 0,0 0 0,0 0 0,9 1 0,-9-2-437,0 0 1,0-1 0,0 0-1,0 0 1,0 0 0,0-1 0,12-2-1,5-9-4276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48.8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1 7922,'0'0'10019,"-3"20"-9665,-8 63-253,10-79-86,1 1 0,-1-1 0,1 1 1,0-1-1,1 1 0,-1-1 0,1 1 0,0-1 1,0 1-1,0-1 0,3 5 0,-3-7-24,0 1 0,1-1 0,-1 0 0,1 1 1,0-1-1,0 0 0,0 0 0,0 0 0,0-1 0,0 1 0,0 0 0,0-1 0,4 2 0,-5-2-83,1 0 0,-1-1 1,0 1-1,1-1 0,-1 1 0,0-1 0,1 0 0,-1 1 0,0-1 0,1 0 0,-1 0 0,1 0 0,-1 0 0,0 0 0,1 0 0,-1-1 1,0 1-1,1 0 0,-1-1 0,0 1 0,1-1 0,-1 1 0,0-1 0,0 0 0,1 0 0,-1 1 0,0-1 0,0 0 0,0 0 1,0 0-1,0 0 0,0 0 0,0 0 0,-1 0 0,1-1 0,0 1 0,0 0 0,-1 0 0,1-1 0,-1 1 0,1 0 0,-1-1 1,1-1-1,2-9-816,0 0 0,-1 0 1,1-24-1,-2 26 832,0-48-208,-1 57 351,1 1 0,-1-1 0,0 1-1,1 0 1,-1-1 0,0 1 0,1 0 0,-1 0 0,1-1-1,-1 1 1,0 0 0,1 0 0,-1-1 0,1 1-1,-1 0 1,1 0 0,-1 0 0,1 0 0,-1 0-1,1-1 1,-1 1 0,0 0 0,1 0 0,-1 0 0,1 1-1,-1-1 1,1 0 0,-1 0 0,1 0 0,-1 0-1,1 0 1,-1 0 0,1 1 0,-1-1 0,0 0-1,1 0 1,-1 1 0,1-1 0,-1 0 0,1 1-1,18 24 1155,-16-19-1176,0-1 0,1 0 0,0 0 0,0 0 1,1 0-1,5 4 0,37 18-2428,-29-20-1566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49.9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34 10218,'0'0'6370,"73"-34"-6002,-50 34-368,-1 0-520,-5 0-969,-6 3-2576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55.3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161 71 2577,'0'0'8836,"5"-28"-5255,-4 25-3359,-1 1 0,0 0 0,0-1 0,0 1 0,0 0 1,-1-1-1,1 1 0,-1 0 0,1-1 0,-1 1 0,0 0 0,-1-4 0,0 5-181,0 0 0,1 0-1,-1 0 1,0 0-1,0 0 1,0 1 0,0-1-1,0 1 1,0-1 0,0 1-1,0 0 1,0-1-1,0 1 1,0 0 0,0 0-1,-3 1 1,0-1-9,1 0 0,-1 1 0,1-1 0,-1 1 0,1 0 0,-1 0 0,1 1 0,0-1 0,-1 1 0,1 0 0,0 0 0,0 0 0,0 1 0,1-1 0,-1 1 0,0 0 0,1 0 0,0 0 0,0 1 0,0-1 0,0 1 0,0-1 0,1 1 0,-5 8 0,3-2 2,0 0-1,0 0 1,0 1-1,2-1 1,-1 1-1,1 0 1,1 0 0,0 0-1,0 0 1,1 0-1,1-1 1,3 23-1,-3-31-43,0 1 1,0-1-1,0 1 0,1-1 0,-1 0 1,1 0-1,0 1 0,-1-1 0,1 0 1,0-1-1,0 1 0,0 0 0,0-1 0,1 1 1,-1-1-1,0 1 0,1-1 0,-1 0 1,1 0-1,-1 0 0,1 0 0,-1-1 0,1 1 1,0-1-1,4 1 0,-3-1-166,0 1 0,0-1 0,0 0-1,-1 0 1,1-1 0,0 1 0,0-1-1,0 0 1,0 0 0,-1 0 0,1-1 0,0 1-1,-1-1 1,1 0 0,-1 1 0,0-2-1,4-2 1,-1-1-298,-2 0 0,1 0 0,-1 0 0,0 0 0,0-1 0,-1 0 0,1 0 0,-2 0 1,1 0-1,2-13 0,-2 8 833,-2 0 1,1-1-1,-1-15 1188,-3 31-1265,-1 1 1,1-1-1,0 1 1,0-1-1,0 1 1,1 0 0,-1 0-1,1 0 1,0 0-1,0 0 1,0 0-1,0 0 1,1 0 0,0 1-1,0-1 1,0 0-1,2 8 1,-2-8-297,0 0 1,1 0-1,0 0 1,0-1-1,0 1 0,1 0 1,-1-1-1,1 1 1,0-1-1,-1 1 0,2-1 1,-1 0-1,0 0 1,1 0-1,-1 0 0,1 0 1,0 0-1,0-1 1,6 4-1,-3-3-626,0 0 0,1 0 0,-1-1 1,11 2-1,14-1-6902,-20-3 1051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55.7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1 8674,'0'0'8764,"-6"19"-8102,-1 0-490,-1 3 16,1 0 1,2 0-1,-7 42 0,1 177 24,11-241-309,0 1 0,0-1 0,0 0 0,0 1 0,0-1-1,0 0 1,0 1 0,0-1 0,1 0 0,-1 1-1,0-1 1,0 0 0,0 0 0,0 1 0,0-1-1,1 0 1,-1 1 0,0-1 0,0 0 0,1 0 0,-1 0-1,0 1 1,0-1 0,1 0 0,-1 0 0,0 0-1,1 0 1,-1 1 0,1-1 0,4-23-12712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34.2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4137,'0'0'13299,"1"9"-11851,9 24-957,0-1 0,2 1 1,2-2-1,0 0 0,29 43 0,-28-44-442,-12-24-88,-1 1 1,1-1-1,1 0 1,-1 0-1,1 0 0,0 0 1,0-1-1,1 0 0,0 0 1,9 9-1,6-13-3660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56.0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 9298,'0'0'6665,"186"-6"-9345,-152 6-3241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56.3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74 1 10882,'0'0'6706,"6"163"-6418,-1-112 32,1-3-208,0-3-104,-6-6 160,5-8-152,-5-6-32,0-8-56,0-8-520</inkml:trace>
  <inkml:trace contextRef="#ctx0" brushRef="#br0" timeOffset="1">1 172 7458,'0'0'4289,"152"-11"-5650,-130 11-1703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56.7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3753,'160'158'4278,"-130"-131"-3184,-22-23-484,-1-4-208,0-1 0,1 0-1,-1 0 1,0 0 0,0-1 0,1 0-1,11-6 1,-10 4-463,1-2 1,-1 1-1,0-2 0,0 1 1,-1-1-1,0 0 1,15-17-1,-21 21 14,-1 0 0,1 0 0,0 0 0,-1 0 0,0 0 0,1-1 1,-1 1-1,-1 0 0,2-5 0,-2 7 54,0 0 0,1 1-1,-1-1 1,0 0 0,0 0 0,0 0 0,0 0 0,0 0 0,0 0-1,0 0 1,0 1 0,0-1 0,0 0 0,0 0 0,0 0 0,-1 0 0,1 0-1,0 1 1,-1-1 0,1 0 0,-1 0 0,1 1 0,-1-1 0,1 0-1,-1 0 1,1 1 0,-1-1 0,0 1 0,1-1 0,-1 0 0,0 1 0,0-1-1,1 1 1,-1 0 0,0-1 0,0 1 0,0 0 0,0-1 0,-9 0 430,1 0 0,-1 1 0,1 0 0,-1 0 0,0 1 1,-13 3-1,20-3-335,0 0-1,1 0 1,-1 1 0,1-1 0,-1 0 0,1 1-1,0 0 1,-1 0 0,1-1 0,0 1 0,0 0 0,0 1-1,0-1 1,1 0 0,-1 0 0,1 1 0,-1-1-1,1 1 1,0 0 0,0-1 0,0 1 0,0 0 0,0-1-1,1 1 1,-1 0 0,1 4 0,-1-1-39,0 0-1,1-1 1,0 1 0,0 0 0,0 0-1,1-1 1,0 1 0,0 0-1,0-1 1,1 1 0,-1-1 0,2 0-1,-1 1 1,4 6 0,-3-8-115,0-1 0,1 1-1,-1 0 1,1-1 0,0 0 0,-1 0 0,2 0 0,-1 0 0,0 0-1,0-1 1,1 0 0,0 0 0,-1 0 0,1-1 0,0 1 0,10 0 0,-4 0-965,1 0 0,0-1 1,16-1-1,-22-1 66,0 1 1,0-1-1,-1 0 1,1-1-1,6-1 0,12-12-5837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57.0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0 7818,'0'0'8843,"-1"20"-8338,-4 100 71,5-117-571,0-1 0,0 0 0,0 1-1,0-1 1,0 0 0,1 0-1,-1 1 1,1-1 0,-1 0-1,1 0 1,0 0 0,0 0-1,0 1 1,0-1 0,0-1-1,0 1 1,4 4 0,-3-5-157,0 0 0,0 0 1,1 1-1,-1-2 0,1 1 0,-1 0 1,1 0-1,-1-1 0,1 1 1,0-1-1,-1 0 0,1 0 0,0 0 1,-1 0-1,5-1 0,-4 1-109,-1-1 0,1 0-1,0 1 1,0-1 0,0 0 0,0-1-1,-1 1 1,1 0 0,-1-1 0,1 0-1,-1 1 1,1-1 0,-1 0-1,0 0 1,0 0 0,0-1 0,2-2-1,5-7-345,-2 0-1,10-20 1,3-3 4165,-20 43-84,-1 16-2129,0-15-1103,0-1 0,1 1 0,1-1 0,-1 1 0,3 13 0,-2-20-250,0 0 1,-1 0 0,1 0-1,0 0 1,0-1 0,0 1-1,0 0 1,0 0 0,1 0-1,-1-1 1,0 1-1,1-1 1,-1 1 0,1-1-1,0 0 1,-1 0 0,1 1-1,0-1 1,0 0 0,0 0-1,0-1 1,0 1-1,0 0 1,0-1 0,0 1-1,0-1 1,0 0 0,3 1-1,7 0-987,0-1 1,0 0-1,16-2 0,-5-5-3017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59.6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38 4201,'0'0'9161,"5"-6"-8091,18-18-208,-23 23-829,0 1 0,0-1 0,1 1 0,-1 0 0,0-1 0,1 1 0,-1-1 0,0 1 0,1 0 0,-1-1 0,1 1 0,-1 0 0,0 0 0,1-1 0,-1 1 1,1 0-1,-1 0 0,1-1 0,-1 1 0,1 0 0,-1 0 0,1 0 0,-1 0 0,1 0 0,-1 0 0,1 0 0,-1 0 0,1 0 0,-1 0 0,0 0 0,1 0 0,-1 0 0,1 1 0,-1-1 0,1 0 0,-1 0 0,1 0 0,-1 1 0,1-1 0,-1 0 0,0 0 1,1 1-1,-1-1 0,0 0 0,1 1 0,-1-1 0,0 1 0,1-1 0,-1 0 0,0 1 0,0-1 0,1 1 0,-1-1 0,0 1 0,0-1 0,0 1 0,0-1 0,0 1 0,1-1 0,-1 1 0,0-1 0,0 1 0,0-1 0,0 1 0,-1 0 0,7 47 198,-3 0-1,-4 58 0,0-34-6314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4:00.0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 6769,'0'0'9194,"101"-22"-8938,-73 22-256,1 0-280,4 0-1384,-10 2-1225,-6 7-3720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4:00.3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1 3817,'0'0'11810,"-12"121"-11274,12-84-231,0-6-9,0-6-216,0-8 0,6-6-80,5-11-160,6 0-769,0-14-1247,0-11-3489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4:00.6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1 200 7498,'56'-197'4369,"-56"194"-3185,11 14-4065,0 1-2896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4:01.1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 5 5673,'0'0'10001,"-14"7"-9209,-41 25-145,52-30-600,0 1 0,0-1 0,1 1 0,-1-1 0,1 1 0,-1 0 0,1 0-1,0 0 1,0 0 0,0 0 0,1 1 0,-1-1 0,1 0 0,-2 7 0,1-1 26,1 0 1,0 0-1,0 0 1,2 10-1,-1-9-58,0-8-26,0 0 1,0-1 0,0 1 0,0 0 0,1-1-1,-1 1 1,1 0 0,-1-1 0,1 1 0,-1-1 0,1 1-1,0-1 1,0 1 0,0-1 0,0 1 0,0-1-1,0 0 1,0 1 0,1-1 0,-1 0 0,0 0 0,1 0-1,-1 0 1,1 0 0,-1 0 0,1-1 0,-1 1-1,1 0 1,3 0 0,3 1-844,0-1-1,1 0 1,-1 0 0,15 0-1,-21-1 596,-2-1 149,1 1 1,0 0 0,-1 0-1,1 0 1,0-1 0,-1 1 0,1 0-1,-1-1 1,1 1 0,-1 0-1,1-1 1,-1 1 0,1-1 0,-1 1-1,1-1 1,-1 1 0,1-1 0,-1 1-1,0-1 1,1 1 0,-1-1-1,0 1 1,1-1 0,-1 0 0,0 1-1,0-1 1,0 0 0,0 1-1,0-1 1,0 0 0,0 1 0,0-2-1,0-27-484,0 21 312,0-134 2496,0 141-2129,1 0 1,-1 1-1,0-1 1,1 1-1,-1-1 1,1 1-1,-1-1 0,1 1 1,-1 0-1,1-1 1,0 1-1,-1-1 1,1 1-1,-1 0 0,1 0 1,0-1-1,-1 1 1,1 0-1,0 0 0,-1 0 1,1 0-1,0 0 1,-1 0-1,1 0 1,0 0-1,-1 0 0,1 0 1,0 0-1,21 3 1344,-19-1-1356,-1 0 0,1 0 0,-1 1 0,0-1 1,0 1-1,0-1 0,0 1 0,0 0 0,0-1 0,-1 1 0,0 0 0,1 0 0,0 4 0,11 44 305,-9 30 143,-3-81-580,0 0 1,-1 0-1,1 0 0,-1 0 1,1-1-1,0 1 1,-1 0-1,1 0 0,-1-1 1,1 1-1,-1 0 0,1 0 1,-1-1-1,1 1 1,-1-1-1,1 1 0,-1 0 1,1-1-1,-1 1 1,1-1-1,-1 1 0,1-2 1,11-16-840,39-54-1837,-45 66 2733,-1 0-1,1 0 1,0 1-1,0 0 1,1 0-1,-1 0 0,1 1 1,14-7-1,-20 11 115,0-1-1,0 1 0,-1 0 1,1-1-1,0 1 0,0 0 1,0-1-1,0 1 0,0 0 1,0 0-1,1 0 0,-1 0 0,0 0 1,0 0-1,0 0 0,0 0 1,0 0-1,0 1 0,0-1 1,0 0-1,0 1 0,0-1 1,-1 1-1,1-1 0,0 1 1,0-1-1,0 1 0,0-1 1,0 1-1,-1 0 0,1 0 1,0-1-1,-1 1 0,1 0 1,-1 0-1,1 0 0,0 0 1,-1 1-1,2 3 129,0 1 1,0 0-1,-1 0 0,0 0 1,0 9-1,1-2-223,-1-5-134,5 25 527,-6-32-502,0 0 1,0 0-1,0 0 0,1 0 1,-1 0-1,0 0 0,1-1 0,-1 1 1,0 0-1,1 0 0,-1 0 1,1-1-1,0 1 0,-1 0 0,1-1 1,-1 1-1,1 0 0,0-1 1,0 1-1,-1-1 0,1 1 1,0-1-1,0 0 0,0 1 0,-1-1 1,1 0-1,1 1 0,10-1-3264,-1 0-2338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4:01.6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8130,'0'0'8602,"39"0"-8602,-22 0-401,5 0-1039,1 0-1640,-12 0-5738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03.9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108 1 7058,'0'0'11245,"-13"9"-10599,8-6-588,-1 1 35,-1 1-1,1 0 1,-1 0-1,1 0 1,1 0-1,-1 1 1,1 0-1,0 0 1,0 1-1,1 0 1,0-1 0,0 1-1,0 1 1,-4 13-1,6-15-37,0 0 0,1 1 0,0-1 0,0 0 0,1 0 0,-1 1 0,1-1 0,1 0 0,-1 0 0,3 11 0,-2-15-52,0 0 0,1 1 1,-1-1-1,0 0 0,1 0 1,0 0-1,-1 0 0,1 0 1,0 0-1,0 0 1,0-1-1,0 1 0,0-1 1,0 1-1,1-1 0,-1 0 1,0 0-1,1 0 1,-1 0-1,1 0 0,-1-1 1,1 1-1,-1-1 0,1 0 1,0 1-1,-1-1 0,4-1 1,7 2-8,-4 0-233,0 0 0,0-1-1,0 0 1,14-3 0,-21 3 79,0-1 0,-1 1 0,1 0 0,0-1 0,-1 0 0,1 1 0,-1-1 0,1 0 0,-1 0 0,1 0 0,-1 0 0,0 0 0,1 0 1,-1 0-1,0 0 0,0-1 0,0 1 0,0 0 0,0-1 0,0 1 0,0-1 0,0 1 0,-1-1 0,1 1 0,0-1 0,-1 0 0,1 1 0,-1-1 0,0 0 0,0-2 0,1-4-2,-1-1-1,0 0 1,-1 0 0,0 0-1,0 1 1,-1-1 0,0 1-1,0-1 1,-1 1 0,0 0-1,-8-14 1,7 15 466,3 5-23,-1 0 1,1-1-1,0 1 0,0 0 0,0-1 0,0 1 0,0-1 1,1 1-1,-2-6 900,7 8-1118,-1 1-1,0 0 1,0-1 0,0 2-1,0-1 1,0 0 0,0 1-1,-1-1 1,1 1 0,0 0-1,-1 0 1,1 1 0,-1-1-1,0 1 1,0 0 0,0-1-1,0 2 1,0-1 0,-1 0 0,1 0-1,-1 1 1,0-1 0,0 1-1,0 0 1,-1-1 0,1 1-1,0 5 1,3 5-3,-1 1-1,0 0 1,-1 1 0,-1-1 0,-1 1-1,0 15 1,18-86-392,-11 35 229,-5 12 30,0-1 0,1 1 0,0 0 0,0 0 0,10-13-1,-12 19 61,0-1 0,1 1 0,-1 0 0,1 0 0,-1 0 0,1 0 0,0 0 0,0 0 0,-1 1 0,1 0 0,0-1 0,1 1 0,-1 0 0,0 0 0,0 1-1,0-1 1,0 1 0,1-1 0,2 1 0,0 0 64,-1 0 0,1 1-1,-1 0 1,0 0 0,0 0-1,1 0 1,-1 1 0,0 0 0,0 0-1,0 0 1,-1 1 0,7 3-1,-8-4-37,0 1 0,-1-1 1,1 1-1,-1-1 0,1 1 0,-1 0 0,0 0 0,0-1 0,0 2 0,-1-1 0,1 0 0,-1 0 0,0 0 0,0 1 0,0-1 0,0 1 1,0-1-1,-1 1 0,1-1 0,-1 5 0,0 1 36,0-4 33,1-1 1,-1 0-1,-1 1 0,1-1 1,-1 0-1,1 1 1,-1-1-1,-2 6 1,2-9-101,16-11-5986,-4-4-964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36.4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243 5 4201,'0'0'9363,"-3"-1"-8006,1 0-1156,0 0 0,1 1 0,-1-1 0,0 1 1,0 0-1,1 0 0,-1-1 0,0 1 1,0 0-1,1 1 0,-1-1 0,0 0 1,0 0-1,1 1 0,-1-1 0,0 1 1,1-1-1,-1 1 0,0 0 0,1 0 0,-1 0 1,1 0-1,-3 1 0,0 3-38,0 0-1,1 0 1,-1 1-1,1-1 0,0 1 1,-2 5-1,5-10-151,-23 48 580,6-11-434,-2 0 1,-44 66-1,44-82-1010,4-12-2754,0-5-5900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4:02.3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8242,'0'0'5746,"5"1"-5678,-3-1-51,0 1 0,0-1 0,0 1 0,0 0 0,0 0 0,0-1 0,0 1 0,0 1 0,0-1 1,-1 0-1,1 0 0,0 0 0,-1 1 0,1-1 0,-1 1 0,0 0 0,1-1 0,-1 1 0,0 0 0,2 3 0,-1 1 67,1 1 0,-1 0 1,0-1-1,-1 1 1,0 0-1,1 8 1,0 77 579,-3-52-635,1-39-144,0-7-262,0-6 291,1-1 1,0 1 0,1 0-1,1 0 1,0 0-1,6-18 1,-8 27 125,1 0 0,-1-1 1,0 1-1,1 0 1,0-1-1,0 1 0,0 0 1,0 0-1,0 1 1,1-1-1,-1 0 0,1 1 1,0-1-1,0 1 0,0 0 1,0 0-1,0 0 1,0 1-1,0-1 0,1 1 1,-1-1-1,1 1 0,-1 0 1,1 0-1,-1 1 1,5-1-1,-8 1-10,1 0 0,0 1 0,-1-1 0,1 0 1,-1 0-1,1 1 0,-1-1 0,1 1 0,-1-1 0,1 1 0,-1-1 0,1 0 0,-1 1 1,1 0-1,-1-1 0,0 1 0,1-1 0,-1 1 0,0-1 0,1 1 0,-1 0 0,0-1 1,0 1-1,0 0 0,0-1 0,1 2 0,2 20 180,-3-19-118,5 109 527,-5-112-619,0 1-50,0-1 33,0 0-1,1 0 0,-1 0 1,1 0-1,-1 0 0,0 0 1,1 0-1,-1 0 0,1 0 1,-1 0-1,0 0 0,1 0 1,-1 0-1,1 0 1,-1 0-1,0 0 0,1 0 1,-1-1-1,1 1 0,-1 0 1,0 0-1,1 0 0,-1-1 1,0 1-1,1 0 0,-1-1 1,0 1-1,0 0 0,1-1 1,-1 1-1,0 0 0,0-1 1,1 1-1,-1 0 0,0-1 1,0 1-1,0-1 0,0 1 1,10-18-433,-10 17 397,13-29-391,-9 20 432,-1 0-1,1 0 1,1 1-1,0 0 1,0 0-1,1 0 1,0 0-1,1 1 1,0 0-1,8-7 1,-14 14 85,1 0 0,-1-1 0,1 1 0,-1 0 0,1 1 0,0-1 0,0 0 0,-1 0 0,1 1 0,0-1 0,0 1 0,0-1 0,0 1 0,0 0 0,-1 0 0,1 0 0,0 0 0,0 0 0,0 0 0,0 0 0,0 1 0,3 0 0,-3 1-10,0-1 0,1 1 0,-1-1-1,0 1 1,0 0 0,0 0 0,-1 0 0,1 0 0,0 0 0,-1 0 0,1 1 0,-1-1 0,0 0 0,1 3 0,4 9 32,-2 0 0,0 0 1,-1 0-1,3 23 0,-5-24-289,3 15 577,-4-27-530,0-1 0,0 1 0,1 0 0,-1 0 0,0-1 0,1 1 0,-1 0 0,1-1-1,-1 1 1,1-1 0,-1 1 0,1 0 0,0-1 0,-1 1 0,1-1 0,-1 1 0,1-1 0,0 0-1,0 1 1,-1-1 0,1 0 0,0 1 0,0-1 0,-1 0 0,1 0 0,0 0 0,0 0 0,1 0-1,4 0-4082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4:02.8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211 0 7938,'0'0'10613,"-21"1"-9997,-4-1-361,-36 6 1,58-5-226,-1 0 0,1 0 1,0 0-1,0 0 1,0 1-1,0-1 0,0 1 1,1 0-1,-1 0 1,0 0-1,1 0 1,-1 0-1,1 0 0,0 1 1,0-1-1,0 1 1,0-1-1,0 1 0,-3 6 1,-2 3 87,1-3-53,0 1 0,1 0 0,0 0 0,-7 19 0,10-23-61,1-1 0,0 1 0,-1-1 0,2 1-1,-1 0 1,1-1 0,0 1 0,0 0 0,0-1-1,1 1 1,1 8 0,-1-12-24,0-1 1,0 1-1,0 0 0,0-1 0,0 0 0,0 1 1,1-1-1,-1 0 0,0 1 0,1-1 1,-1 0-1,1 0 0,-1 0 0,1 0 1,-1-1-1,1 1 0,0 0 0,-1-1 0,1 1 1,0-1-1,0 1 0,3-1 0,45 3-1135,-42-3 765,-4 0 136,0-1 0,0 1 0,0-1 0,-1 0 0,1 0 0,0 0 0,-1 0 0,1-1 0,-1 1 0,1-1 0,-1 0 0,0 0 0,0 0 0,0 0 0,0-1 0,0 0 0,0 1 0,0-1 1,-1 0-1,0 0 0,1 0 0,-1-1 0,0 1 0,-1 0 0,1-1 0,2-7 0,0 1-125,-1 0 0,0 0 0,2-17 1,-1-29 4929,-5 76-2423,-4 71-635,5-89-1506,0-1 1,0 1-1,0-1 1,0 1-1,1-1 1,-1 1-1,1-1 1,-1 1 0,1-1-1,-1 1 1,1-1-1,0 0 1,-1 1-1,1-1 1,0 0-1,0 0 1,0 1-1,0-1 1,0 0-1,0 0 1,1 0 0,-1 0-1,0-1 1,1 1-1,-1 0 1,0 0-1,1-1 1,1 2-1,4 0-619,1-1-1,-1 1 1,0-1-1,13 0 1,-15-1 43,23 0-4663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4:03.1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100 1 10490,'0'0'7834,"-15"7"-7559,-46 24-49,59-30-214,0 1-1,1-1 0,-1 1 1,0 0-1,1-1 0,-1 1 0,1 0 1,0 0-1,-1 0 0,1 0 1,0 0-1,0 0 0,0 0 1,1 0-1,-1 0 0,0 0 0,1 1 1,0-1-1,-1 0 0,1 3 1,0 0 3,0 0 0,0 0 0,1 0 0,0 0 0,2 9 0,-1-9-32,1-1-1,-1 0 0,1 0 0,0 0 0,0 0 0,0-1 0,1 1 0,-1-1 0,1 0 0,0 0 0,0 0 0,0 0 1,0-1-1,9 4 0,27 21-314,-40-27 331,0 1 1,0-1-1,0 0 0,0 0 0,0 0 0,1 1 0,-1-1 0,0 0 1,0 0-1,0 1 0,0-1 0,0 0 0,0 0 0,0 0 0,0 1 1,0-1-1,0 0 0,0 0 0,0 1 0,0-1 0,0 0 0,0 0 1,0 1-1,0-1 0,0 0 0,0 0 0,-1 0 0,1 1 0,0-1 1,0 0-1,0 0 0,0 0 0,0 1 0,0-1 0,-1 0 0,1 0 1,0 0-1,0 0 0,0 1 0,-1-1 0,1 0 0,0 0 0,0 0 1,0 0-1,-1 0 0,1 0 0,0 0 0,0 0 0,-1 0 0,1 0 0,0 0 1,0 0-1,0 0 0,-1 0 0,1 0 0,0 0 0,0 0 0,-1 0 1,-13 2-43,14-2 43,-2 0-62,1 1-1,-1-1 1,1 0-1,-1 0 1,0 1-1,1-1 1,-1-1 0,0 1-1,1 0 1,-1 0-1,1-1 1,-1 1-1,1 0 1,-1-1 0,1 0-1,-1 1 1,1-1-1,-3-1 1,3 0-182,1 0 1,-1 1-1,0-1 0,1 0 1,-1 0-1,1 0 1,0 0-1,0 1 0,0-1 1,-1 0-1,2 0 0,-1-3 1,0-5-703,0-18-4901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4:03.4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1 10962,'0'0'7670,"-5"31"-7249,-14 101-17,17-114-319,0 1 0,1-1-1,1 1 1,1 0-1,5 27 1,-1-11 0,-1-6-75,1 0 0,2 0 0,1-1 0,17 41 0,-24-67-100,0 0 0,0-1 0,-1 1 0,1-1-1,0 1 1,1-1 0,-1 0 0,0 1 0,0-1 0,0 0-1,1 0 1,-1 0 0,1 1 0,-1-2 0,1 1 0,-1 0-1,1 0 1,0 0 0,-1-1 0,1 1 0,2 0-1,-3-1-161,1 0 0,-1 0 0,0 0 0,1 0 0,-1 0 0,0-1-1,1 1 1,-1 0 0,0-1 0,0 1 0,1-1 0,-1 1 0,0-1-1,0 1 1,0-1 0,0 0 0,0 0 0,0 0 0,2-1-1,9-17-5402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4:03.8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145 1 8450,'0'0'10189,"-20"9"-9575,-62 35-133,79-42-448,0 1 1,0-1 0,0 0 0,0 1 0,1 0 0,-1-1-1,0 1 1,1 0 0,0 0 0,0 1 0,0-1 0,0 0 0,1 1-1,-1-1 1,1 1 0,0-1 0,0 1 0,-1 4 0,1 0 31,1-1 0,0 1 1,0-1-1,1 1 0,0 0 0,2 8 1,-2-11-53,1-1 1,-1 1 0,1-1-1,0 1 1,1-1-1,-1 0 1,1 0-1,0 0 1,0 0 0,0 0-1,0-1 1,1 1-1,0-1 1,-1 0-1,1 0 1,0 0 0,1 0-1,-1-1 1,0 0-1,1 0 1,-1 0 0,8 2-1,3 0-468,1 0 0,-1-1 1,1 0-1,0-1 0,24-1 0,-22-2-4607,-1-6-3804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4:04.1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0 10002,'0'0'2489</inkml:trace>
  <inkml:trace contextRef="#ctx0" brushRef="#br0" timeOffset="1">1 267 8738,'0'0'7241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2:43.1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8106,'0'0'7313,"34"19"-6881,-28-4-312,-1-1 192,-5 2-296,0 1 40,0 3-56,0 0-896,-17-6-1784,0-9-5642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2:52.2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3 6009,'0'0'6646,"-1"-2"-5827,-1 47 2965,0 79-2837,12 62-329,-2-84-510,2 25-291,-6-112-883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2:52.5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 8738,'0'0'6433,"101"-9"-5913,-72 9-184,-1 3-224,11 0-80,-5-3-32,-6 0-648,11 0-880,-16 0-913,5 0-2424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2:52.9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 8090,'0'0'8818,"12"-2"-8217,-7 2-566,1 1 0,0-1 0,-1 1 0,1 1 0,-1-1 0,0 1 0,0 0 0,1 0 0,-1 1 0,0-1 0,-1 1 0,1 0 0,0 0-1,6 7 1,-3-4-112,0 1-1,-1 1 0,0-1 0,0 1 0,0 1 0,-1-1 0,5 10 0,-6-5-1175,-4-9-1540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40.7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1 7786,'0'0'9824,"-3"10"-9287,-4 28 87,1 1 0,-1 58 0,8 92 153,0-79-754,-1-68 528,0-27-2267,0-41-15369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2:55.2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186 15 3065,'0'0'8436,"-5"-14"-3850,3 14-4478,-1 0 0,1 1 0,0-1 1,0 1-1,-1-1 0,1 1 0,0 0 0,0 0 0,0 0 0,0 0 0,0 0 0,0 0 0,0 0 0,0 1 0,0-1 0,1 1 0,-1 0 0,-1 1 0,-24 39-25,13-19 146,10-17-209,-22 33 66,-36 72 0,54-80-926,8-16-7522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2:55.8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 1 5921,'0'0'11675,"-6"3"-11371,6 2-256,0 9 352,0 3-392,0 6 112,0 2-120,0 14-448,-22-8-1521,-1-5-4328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00.9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192 150 6665,'0'0'9624,"-6"-9"-8964,-22-27-39,27 35-588,-1 0-1,1 0 1,0 0-1,0 0 1,-1 0-1,1 0 1,-1 0-1,1 1 1,0-1-1,-1 0 1,1 1-1,-1-1 1,0 1-1,1 0 1,-1-1-1,1 1 1,-1 0-1,0 0 1,1 0-1,-1 0 1,0 0-1,1 1 1,-1-1-1,1 0 1,-3 2-1,0-1 4,0 1 0,0 0-1,0 0 1,0 0 0,0 1 0,-4 4-1,0 0 26,0 0-1,1 1 1,0 0-1,0 1 1,1 0-1,0 0 1,1 0-1,0 1 1,0-1 0,1 1-1,1 0 1,-1 1-1,1-1 1,1 0-1,0 1 1,1 0-1,0-1 1,0 1-1,1 0 1,2 13-1,-2-21-57,1-1-1,-1 1 0,1-1 1,0 0-1,0 1 1,0-1-1,0 0 0,0 0 1,0 1-1,0-1 0,1 0 1,-1 0-1,1 0 1,-1-1-1,1 1 0,0 0 1,0-1-1,0 1 0,0-1 1,0 1-1,0-1 1,0 0-1,1 0 0,-1 0 1,0 0-1,1 0 1,2 0-1,7 1-53,0 0 0,0 0 0,0-1 1,15-1-1,-25 0 37,3 0-134,0-1 0,0 1-1,0-1 1,0 0 0,0-1 0,0 1 0,-1-1-1,1 0 1,0 0 0,-1-1 0,0 1 0,1-1-1,-1 0 1,0 0 0,0 0 0,-1-1 0,1 1 0,-1-1-1,0 0 1,0 0 0,0 0 0,0 0 0,0-1-1,-1 1 1,0-1 0,3-8 0,1-4-824,-1 0 0,-1-1-1,0 0 1,-1 0 0,1-35 0,-3-29-2593,-1 3-1739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01.2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29 4929,'0'0'12903,"-4"-7"-12152,-7-12-425,11 19-321,-1 0 0,1-1 1,0 1-1,0 0 0,0 0 0,0 0 0,0 0 0,0 0 1,0 0-1,0 0 0,0 0 0,0-1 0,-1 1 1,1 0-1,0 0 0,0 0 0,0 0 0,0 0 0,0 0 1,0 0-1,-1 0 0,1 0 0,0 0 0,0 0 1,0 0-1,0 0 0,0 0 0,0 0 0,-1 0 0,1 0 1,0 0-1,0 0 0,0 0 0,0 0 0,0 0 0,0 0 1,-1 0-1,1 0 0,0 0 0,0 0 0,0 1 1,0-1-1,0 0 0,0 0 0,0 0 0,0 0 0,-1 0 1,1 0-1,0 0 0,0 0 0,0 0 0,0 1 0,0-1 1,0 0-1,0 0 0,0 0 0,0 0 0,0 1 1,-2 42 548,2-16-355,1 22-56,2 1-1,3-1 1,1 0-1,3 0 1,24 75-1,44 98-327,-69-179-869,-11-26-2820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2:38.9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9 1008,'0'0'8091,"0"0"-7972,0 0-1,0-1 1,-1 1 0,1-1-1,0 1 1,0-1-1,0 1 1,0 0 0,0-1-1,-1 1 1,1-1-1,0 1 1,0 0-1,-1-1 1,1 1 0,0 0-1,-1-1 1,1 1-1,0 0 1,-1 0 0,1-1-1,0 1 1,-1 0-1,0-1 1,-1 10 264,0 0 1,1 0-1,0 1 1,0-1-1,1 0 1,2 16-1,-2 4 32,0 31 61,2 85 52,-1-121-473,2 0 0,1 0-1,13 43 1,-11-47-84,-4-11-223,1-1 0,0 1-1,1-1 1,7 14-1,-10-42-5884,-1-4 1300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2:39.4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87 6241,'0'0'4935,"25"-14"-4663,80-44-162,-67 44-58,-37 14-50,0 0-1,0-1 0,0 1 0,0 0 0,0 0 0,0 0 0,0 0 0,0 0 0,0 1 0,-1-1 0,1 0 0,0 0 0,0 1 0,0-1 0,0 0 1,0 1-1,-1-1 0,1 1 0,1 0 0,-1 0-1,0 1-1,0 0 1,-1 0 0,1 0 0,0 0 0,-1-1 0,1 1 0,-1 0-1,0 0 1,0 0 0,0 0 0,0 0 0,0 0 0,0 0 0,0 0-1,-1 2 1,0 8-1,1-7 0,0 1 0,-1-1 0,0 0 1,0 0-1,0 0 0,-1 0 0,0-1 0,1 1 1,-2 0-1,-4 7 0,-35 42 9,34-46-8,1 1 0,0 0 0,0 0 0,1 0 0,0 1 0,-9 19-1,15-29-4,0 1 0,0 0 0,0-1 0,0 1 0,0 0 0,0-1 0,0 1-1,1-1 1,-1 1 0,0 0 0,0-1 0,0 1 0,1-1 0,-1 1-1,0-1 1,1 1 0,-1 0 0,1-1 0,-1 0 0,0 1 0,1-1-1,-1 1 1,1-1 0,-1 1 0,1-1 0,-1 0 0,1 1 0,0-1-1,-1 0 1,1 0 0,-1 1 0,1-1 0,0 0 0,-1 0 0,1 0 0,0 0-1,0 0 1,37 6 233,-19-4-30,-9 1-162,0 0 1,0 0-1,0 1 0,-1 1 0,1 0 0,-1 0 1,0 0-1,-1 1 0,13 11 0,-16-13-25,-1 1-1,1 0 0,-1 1 0,0-1 1,0 1-1,0 0 0,-1 0 1,0 0-1,0 0 0,0 0 1,-1 1-1,0-1 0,-1 1 0,1 0 1,0 9-1,-1-2 90,-1-1-1,0 1 1,0-1-1,-5 22 1,3-29 0,1 1 0,-1-1 0,-1 1 0,1-1 0,-1 0 0,-1 0 1,1-1-1,-1 1 0,0 0 0,-8 8 0,0-1 276,0-2-1,-1 1 1,-19 13 0,28-22-339,-1-1 1,1 1 0,0-1-1,-1 0 1,1 0 0,-1-1-1,1 1 1,-1-1 0,0 0-1,0 0 1,1-1 0,-1 1-1,0-1 1,0 0-1,0 0 1,0-1 0,-5-1-1,9 2-93,1-1-1,-1 1 0,0-1 0,0 1 0,0-1 0,1 0 0,-1 1 0,0-1 0,1 0 0,-1 0 0,0 0 0,1 1 0,-1-1 0,1 0 0,0 0 0,-1 0 0,1 0 0,0 0 0,-1 0 0,1 0 1,0 0-1,0 0 0,0 0 0,0-1 0,-1-1-397,1 0 0,0-1 0,0 1 0,1 0 0,-1 0 0,0 0 0,1 1 0,1-5 0,7-7-3919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03.4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81 16 7378,'0'0'3624,"-1"-15"-3148,-10 32 199,2 1 0,0 1 0,1 0 0,1 0 0,0 1 0,2-1 1,0 2-1,-2 24 0,1 22-173,2 78 1,3-122-450,1-1 0,1 1 1,1 0-1,1-1 0,1 1 1,1-1-1,15 41 0,-11-42-13,2 0 0,0-1-1,2 0 1,18 22 0,-25-34-74,1 0 1,0-1-1,1 1 1,0-2-1,0 1 0,0-1 1,1 0-1,0-1 1,0 0-1,1 0 1,16 5-1,13-4-1223,-17-10-2597,-15-8-1814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04.3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5657,'0'0'9894,"1"0"-9801,-1 0 0,1 0 0,-1 0 0,1-1 0,0 1 0,-1 0-1,1 0 1,-1 0 0,1 0 0,-1 0 0,1 0 0,0 0 0,-1 0 0,1 0 0,-1 1-1,1-1 1,0 0 0,-1 0 0,1 0 0,-1 1 0,1-1 0,-1 0 0,1 1-1,-1-1 1,1 0 0,-1 1 0,0-1 0,1 1 0,-1-1 0,1 1 0,15 15 187,0 1 0,-1 1 1,21 31-1,-18-23-201,2 4-55,-2 0 0,-2 1 0,-1 0 0,-1 2 0,-1 0 1,-2 0-1,-2 1 0,-1 0 0,-1 1 0,-2-1 0,-2 1 0,-1 52 0,-2-76-45,-2 0-1,1 0 0,-1 0 0,-1 0 0,1 0 1,-2-1-1,0 1 0,0-1 0,-1 0 1,0 0-1,-1 0 0,0-1 0,0 0 1,-1 0-1,-14 13 0,18-18 218,-1 0-2845,16-25-11493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08.5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 3 3425,'0'0'6465,"-7"0"-5602,-2-1-444,-5 0-9,-1 0 5569,32 12-5161,2-6-700,0 0 0,0-2 1,0 0-1,0-1 1,1-1-1,-1 0 1,31-5-1,7 3-67,107-5 110,-161 7-366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08.9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0 264,'1'4'19041,"1"1"-18991,0-1-1,0 0 1,1 0-1,0 0 1,-1 0-1,1 0 1,1 0-1,-1-1 1,0 1 0,1-1-1,5 4 1,18 19 78,-21-19-104,-1 1 0,1 0 0,-1 0 0,-1 1 0,1-1 0,-2 1 0,1 0 0,-1 0 0,0 0 0,-1 1 0,0-1 0,-1 0 0,0 1 0,0 0 0,-2 11 0,1-17-109,-1 0 0,0-1-1,0 1 1,0-1 0,-1 1 0,1-1-1,-1 1 1,0-1 0,0 0-1,0 0 1,0 0 0,0 0 0,-1 0-1,1-1 1,-1 1 0,0-1-1,-6 5 1,0 0-881,-1-1 0,0 0 0,0 0 0,-17 6 0,9-8-7024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41.0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5 4321,'0'0'11301,"25"-2"-10458,5 0-540,41 1-1,-68 1-282,-1 1 0,1-1 0,-1 0 0,1 1 0,-1 0 0,1 0 0,-1 0 0,0 0 0,0 0 0,1 0-1,-1 0 1,0 1 0,0-1 0,0 1 0,0-1 0,0 1 0,-1 0 0,1 0 0,-1 0 0,1 0 0,-1 0 0,1 0-1,0 3 1,0 1 9,0 0-1,0 0 1,-1 0 0,1 0-1,-1 0 1,0 8-1,-1-12-19,1 5 9,-1 0 1,0 0-1,0 0 0,0 0 0,-1 0 0,0 0 1,0 0-1,-1 0 0,0-1 0,0 1 1,-1-1-1,-5 12 0,3-11-33,0-1 0,0 1 0,-1-1 1,1 0-1,-1-1 0,-1 1 0,1-1 0,-1-1 0,0 1 0,-12 5 0,11-6-277,0 0-1,0-1 0,0 0 0,-10 3 0,-18-2-5939,26-4-1285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13.5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206 5 6769,'0'0'7490,"-11"-2"-6616,-36-1-45,45 4-761,-1-1-1,1 1 1,-1 0-1,1 0 1,0 0-1,0 0 1,-1 1-1,1-1 1,0 1-1,0-1 1,0 1-1,0 0 1,0-1-1,1 1 1,-1 0-1,1 0 1,-1 0-1,1 1 1,0-1-1,-1 0 1,1 1-1,0-1 1,1 0-1,-2 4 1,-3 6 130,-13 23 100,3 0 1,1 1 0,1 1-1,-8 42 1,15-51-232,2 1 1,0-1 0,2 1-1,1 0 1,2 0-1,5 36 1,-4-53-61,1-1 0,1 1 0,0-1 0,1 0 0,0 0 1,0 0-1,1-1 0,1 0 0,11 15 0,-8-14-158,-1 0 0,2 0-1,-1-1 1,1 0 0,1-1-1,0-1 1,20 12 0,-13-13-1396,-18-7 1254,0 0 0,0 0 0,-1 1 1,1-1-1,0 0 0,0 0 0,-1 0 0,1 0 1,0 0-1,0 0 0,-1 0 0,1-1 0,0 1 1,0 0-1,-1 0 0,1 0 0,0-1 0,-1 1 0,1 0 1,0-1-1,-1 1 0,1-1 0,0 1 0,-1-1 1,1 1-1,0-2 0,5-12-7345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13.9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0 2721,'0'0'13089,"-1"26"-12082,-3 83-262,4-81-629,1 0 0,2 0-1,0-1 1,2 1 0,1-1 0,1 0-1,18 46 1,-12-55-1136,-13-18 905,-1 0 0,1 0 0,0-1 1,0 1-1,0 0 0,0 0 0,0 0 0,0-1 0,0 1 0,0 0 0,0 0 1,0-1-1,1 1 0,-1 0 0,0 0 0,0-1 0,0 1 0,0 0 0,0 0 0,0-1 1,0 1-1,1 0 0,-1 0 0,0 0 0,0 0 0,0-1 0,0 1 0,1 0 1,-1 0-1,0 0 0,0 0 0,0 0 0,1-1 0,-1 1 0,0 0 0,0 0 0,1 0 1,-1 0-1,0 0 0,0 0 0,1 0 0,-1 0 0,0 0 0,0 0 0,1 0 1,-1 0-1,0 0 0,0 0 0,1 0 0,-1 0 0,0 0 0,0 0 0,0 1 0,1-1 1,-1 0-1,0 0 0,0 0 0,0 0 0,1 0 0,-1 0 0,0 1 0,0-1 1,0 0-1,1 1 0,-1-19-5917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14.4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63 9034,'0'0'7091,"8"-10"-6901,30-30-77,-37 39-108,0 0 1,0 0 0,0 0 0,0 0 0,0 0 0,0 0 0,0 0 0,1 1 0,-1-1 0,0 0 0,1 1 0,-1-1 0,0 1 0,1-1 0,-1 1 0,1 0 0,-1 0 0,1-1 0,-1 1-1,0 0 1,1 0 0,-1 0 0,1 1 0,-1-1 0,1 0 0,-1 0 0,1 1 0,-1-1 0,0 1 0,1-1 0,-1 1 0,0 0 0,0 0 0,1-1 0,-1 1 0,0 0 0,0 0 0,0 0 0,0 0-1,0 0 1,1 2 0,1 2-6,0-1 1,-1 1-1,0 0 0,0 0 0,0 0 0,-1 0 0,0 0 0,2 10 0,-2-2-51,2 4-25,-2 0-1,-1 28 0,0-40 69,-1 0 1,0 0 0,0-1-1,0 1 1,-1 0-1,1 0 1,-1-1-1,0 1 1,-1 0 0,1-1-1,-1 0 1,0 0-1,-4 6 1,6-10 5,-7 10 29,-1-1-1,-1 0 0,1 0 0,-1-1 1,-15 9-1,24-17 106,25 0-72,-9 0 13,0 0-1,1 1 1,-1 1 0,0 0-1,17 5 1,-28-5-52,0-1-1,-1 0 1,1 1-1,0 0 1,0 0-1,-1 0 1,1 0-1,-1 1 1,0-1-1,1 1 1,-1 0-1,-1 0 1,1 0-1,0 0 1,-1 1-1,1-1 1,-1 1-1,0 0 1,0-1-1,-1 1 1,1 0-1,-1 0 1,2 8-1,-2-7 38,-1 0-1,1 1 1,-1-1-1,0 1 1,-1-1 0,1 1-1,-1-1 1,0 1-1,0-1 1,-1 0-1,0 0 1,0 1-1,0-1 1,0 0 0,-1-1-1,0 1 1,0 0-1,0-1 1,-6 6-1,0 0 45,0-1 0,-1 0-1,-1-1 1,1 0 0,-1 0-1,-24 11 1,32-18-132,0 1 0,0-1 0,-1 0 0,1 0-1,-1 0 1,1 0 0,-1-1 0,0 1 0,-3-1 0,6-22-2723,3 2-1234,7 3-1939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14.7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52 0 9274,'0'0'6857,"-17"121"-6857,0-107-504,11-5-1392,-5-7-2801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15.2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58 1 3321,'0'0'15822,"-10"12"-15359,5-6-407,0-1-15,1 0 0,0 0 0,1 0 0,-1 0 0,1 1 1,0-1-1,0 1 0,1 0 0,0 0 0,0 0 0,0 0 0,1 0 0,-1 0 0,2 1 0,-1 7 0,0 27 117,0-7-7,2 0 0,1-1 0,8 45 0,19 87-312,-26-160-1311,-2-15-49,0-18-1824,-1 27 3282,0-37-5262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15.6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17 9794,'0'0'8474,"180"-17"-8474,-124 17-96,6 0-472,-17 14-2313,-11 6-3168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15.9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11466,'0'0'7922,"141"65"-7890,-107-43 56,-12 1-32,1-3-56,-12-6-192,0 0-200,-11-6-576,0-2-1081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16.2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90 0 10626,'0'0'8010,"-62"169"-7706,45-132-240,12-6-104,-1-9 40,6-13-1096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16.6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57 0 6809,'0'0'12875,"-6"0"-12819,12 20 200,-1 5-256,-5 3-160,-5 9-464,-18-3-3561,-11-9-8514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25.28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52 1008,'0'0'11503,"22"-8"-10544,73-22 193,-84 27-869,1 0 0,0 0 0,-1 1 0,1 1 0,0 0 0,0 1 0,19 2 1,2-1-99,-32-1-220,35 3-19,-17 8-4708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41.4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9946,'0'0'7872,"0"26"-7275,0 12-458,1 114 236,-1-146-406,2 25 169,-2-31-162,0 1-1,0 0 1,0 0 0,0 0-1,0 0 1,0 0-1,0-1 1,0 1 0,1 0-1,-1 0 1,0 0 0,1-1-1,-1 1 1,0 0-1,1 0 1,-1-1 0,1 1-1,-1 0 1,1-1 0,-1 1-1,1 0 1,0-1-1,-1 1 1,2 0 0,-1-2-43,0 0 0,1-1 1,-1 1-1,0 0 1,0-1-1,0 1 0,0-1 1,-1 1-1,1-1 1,0 1-1,-1-1 0,1 1 1,-1-1-1,1 1 1,-1-1-1,0 0 0,1 0 1,-1 1-1,0-3 1,0 0-133,9-54-1247,-8 40 1192,2 1 1,0-1 0,0 1 0,2-1 0,0 1 0,13-26 0,-17 41 307,0 0 1,1 0 0,-1-1-1,1 2 1,-1-1 0,1 0-1,0 0 1,0 0 0,0 1-1,0-1 1,0 1 0,0 0-1,1-1 1,-1 1 0,0 0-1,1 0 1,-1 1 0,1-1-1,-1 0 1,1 1 0,-1 0 0,1-1-1,-1 1 1,1 0 0,-1 0-1,1 0 1,-1 1 0,1-1-1,-1 1 1,1-1 0,-1 1-1,1 0 1,-1 0 0,0 0-1,1 0 1,-1 0 0,0 1-1,0-1 1,0 0 0,0 1-1,0 0 1,0 0 0,-1-1-1,1 1 1,2 4 0,1 3-435,-1 0 0,0 1 0,0-1 0,-1 1 0,2 11 0,2 25-4095,-6-24-578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25.64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11 8466,'0'0'7105,"130"0"-6833,-108 0-200,1 0-72,-6 0-752,-6-5-1072,0-1-1177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25.97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11 1 8490,'0'0'9310,"-2"20"-8537,-5 71 42,5 129 0,3-215-868,0 1 1,-1-1-1,2 0 1,-1 0-1,1 1 1,-1-1-1,1 0 1,1-1-1,-1 1 1,1 0-1,0-1 1,4 6-1,-7-10-70,1 1-1,-1-1 1,1 0-1,0 0 1,-1 1-1,1-1 1,0 0-1,-1 0 1,1 0-1,0 0 1,-1 0-1,1 0 1,0 0-1,-1 0 1,1 0-1,0 0 1,-1 0-1,1 0 1,0 0-1,1-1 1,4-7-4436,-5-9-1504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26.30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 10122,'0'0'8534,"5"30"-7953,14 102-148,-13-69-68,-2 89 0,-4-108-345,4-27 372,0-9-1702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36.40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0 435 672,'0'0'16594,"17"-8"-16359,1-1-193,-3 3-40,-1-1 0,0-1 0,0 0 1,0-1-1,20-19 0,-15 11-328,-2-1 0,0 0 0,-1-2-1,18-27 1,-28 37 155,0-1-1,0 0 0,-1 0 0,-1-1 0,0 1 0,0-1 0,-1 0 1,-1 0-1,0 0 0,0-22 0,-2-39-227,0 72 425,0 0-1,-1 0 1,1 1 0,-1-1-1,0 1 1,1-1-1,-1 0 1,1 1 0,-1-1-1,0 1 1,0 0 0,1-1-1,-1 1 1,0-1-1,0 1 1,1 0 0,-1 0-1,0-1 1,0 1-1,0 0 1,0 0 0,1 0-1,-1 0 1,0 0-1,0 0 1,-1 0 0,-32 0 1088,27 1-617,3-1-407,1 0-1,-1 0 0,1 1 0,-1-1 1,1 1-1,0 0 0,-1 0 1,1 0-1,0 1 0,0-1 0,0 1 1,0 0-1,0 0 0,0 0 0,0 0 1,1 0-1,-1 0 0,1 1 0,-1-1 1,1 1-1,0 0 0,0 0 0,0 0 1,1 0-1,-1 0 0,1 0 0,-1 0 1,1 0-1,0 1 0,0 3 1,-3 12 78,1-1 0,0 0 1,2 1-1,1 25 0,0-35-97,0 18-10,1 1 1,2-1 0,1 1-1,10 38 1,-6-33-17,-3-14-28,12 35 0,-17-53-37,1 0 0,-1 0-1,0-1 1,1 1 0,-1 0 0,1 0 0,-1 0 0,1 0 0,0-1 0,-1 1 0,1 0 0,0 0 0,-1-1 0,1 1 0,0-1 0,1 2 0,-1-2-13,-1 0 1,0 0-1,1 0 0,-1 0 1,1 0-1,-1 0 0,0 0 1,1-1-1,-1 1 0,1 0 1,-1 0-1,0 0 1,1 0-1,-1 0 0,1-1 1,-1 1-1,0 0 0,1 0 1,-1-1-1,0 1 0,0 0 1,1-1-1,-1 1 0,0 0 1,0-1-1,1 1 1,14-34-2083,-12 23 1592,6-7-374,-1 0 1,2 0-1,0 1 0,25-31 0,-35 47 973,0 1-1,1-1 0,-1 0 0,0 1 0,1-1 0,-1 1 0,1-1 0,-1 0 0,1 1 0,-1-1 0,1 1 0,-1-1 0,1 1 0,0 0 0,-1-1 0,1 1 0,0 0 0,-1-1 0,1 1 0,0 0 0,-1 0 0,1-1 0,0 1 0,-1 0 0,1 0 0,0 0 1,0 0-1,-1 0 0,1 0 0,0 0 0,0 0 0,-1 0 0,1 1 0,0-1 0,-1 0 0,1 0 0,0 1 0,-1-1 0,1 0 0,0 1 0,-1-1 0,1 1 0,-1-1 0,1 1 0,0-1 0,-1 1 0,1-1 0,-1 1 0,0-1 0,1 1 0,-1 0 1,1-1-1,-1 1 0,0 0 0,0-1 0,1 1 0,-1 0 0,0 0 0,3 8 651,0 0 0,-1-1 0,2 17 1,-3-16-1021,1 2 478,-1 2 44,2 0 0,0-1 0,0 1 0,10 22 0,-12-32-245,1-1-1,-1 1 1,0-1 0,1 0-1,-1 0 1,1 1 0,0-1-1,0 0 1,0-1 0,0 1-1,0 0 1,0 0-1,0-1 1,0 0 0,1 1-1,-1-1 1,1 0 0,-1 0-1,1 0 1,-1 0-1,1-1 1,0 1 0,-1-1-1,1 1 1,0-1 0,-1 0-1,1 0 1,0 0 0,4-2-1,-4 2-287,-1-1 1,0 1-1,0-1 0,0 0 0,0 0 0,0 0 1,-1 0-1,1-1 0,0 1 0,0 0 0,-1-1 1,1 1-1,-1-1 0,1 1 0,-1-1 0,1 0 0,0-2 1,10-18-5512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39.55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0 117 8306,'0'0'5865,"11"-1"-5769,-7 1-104,3 0-7,-1-1 0,0 1 0,0-1 0,0 0 0,0-1 0,0 0 0,0 0 0,-1 0 0,1-1 0,0 1-1,-1-1 1,0-1 0,6-3 0,-8 4-56,1 1-1,-1-1 0,1 0 0,-1 0 0,0-1 0,0 1 1,-1-1-1,1 1 0,-1-1 0,0 0 0,0 0 1,0 0-1,0 0 0,0 0 0,-1-1 0,0 1 0,0 0 1,0-1-1,0-5 0,-5 9 173,-1-1 0,1 2-1,0-1 1,-1 0 0,1 1 0,0 0 0,-1 0-1,-6 1 1,7-1 116,1 0-57,0 1-1,-1-1 1,1 1-1,0-1 0,0 1 1,0 0-1,0 1 1,0-1-1,0 0 0,0 1 1,0-1-1,1 1 1,-1 0-1,1 0 1,-1 0-1,1 1 0,-1-1 1,1 0-1,0 1 1,0-1-1,1 1 1,-1 0-1,0 0 0,1 0 1,0 0-1,-1 0 1,1 0-1,-1 4 0,0 3 60,-1 0-1,1 1 0,1-1 1,-1 0-1,2 1 0,0-1 0,1 16 1,0-23-205,0 0 0,0 0 0,0 1 0,0-2 0,1 1 0,-1 0 0,1 0 1,-1 0-1,1-1 0,0 1 0,0-1 0,1 1 0,-1-1 0,0 0 0,1 0 1,-1 0-1,1 0 0,0 0 0,-1-1 0,1 1 0,0-1 0,0 0 0,0 0 1,0 0-1,1 0 0,-1 0 0,0-1 0,4 1 0,6 1-410,1 0 0,0-1-1,0-1 1,0 0 0,14-3-1,1-5-3817,-5-8-1979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40.04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179 8 9210,'0'0'8572,"-14"-1"-7810,2-1-554,3 1-49,0-1-1,1 1 1,-1 1 0,0 0-1,0 0 1,0 0 0,1 1 0,-16 4-1,21-4-115,-1 1 1,1 0-1,0 0 0,-1 0 0,1 1 0,0-1 0,0 1 0,1 0 0,-1 0 1,0 0-1,1 0 0,0 0 0,0 0 0,0 1 0,0-1 0,0 1 1,1-1-1,-1 1 0,1 0 0,-1 3 0,0 1-27,1-1-1,0 1 1,0-1-1,0 1 1,1-1 0,0 1-1,1 0 1,-1-1-1,4 13 1,-3-18-25,0 0 0,0 0 0,0 0 0,0 0 1,1 0-1,-1 0 0,1 0 0,-1 0 0,1-1 0,0 1 1,-1-1-1,1 1 0,0-1 0,0 1 0,0-1 0,0 0 0,0 0 1,1 0-1,-1 0 0,0-1 0,0 1 0,1-1 0,-1 1 1,0-1-1,4 1 0,6 0-302,0-1 0,0 0 0,16-2 0,-24 2-14,-1-1 0,0 0 1,1 0-1,-1 0 0,0 0 0,0 0 0,1-1 0,-1 1 0,0-1 0,-1 0 1,1 0-1,0 0 0,0 0 0,-1 0 0,1-1 0,-1 1 0,0-1 0,0 1 1,0-1-1,0 0 0,0 0 0,-1 0 0,2-4 0,0 0-221,0 0 0,-1-1 0,0 1 1,2-14-1,-2-12 3600,-18 33 2447,15 3-5407,1 1 0,-1-1 0,1 0 0,-1 1 0,1-1 0,0 0 0,0 1 0,1-1 0,-1 0 0,1 1 0,0-1-1,0 0 1,0 0 0,0 0 0,0 0 0,1 0 0,2 6 0,-1-7-161,-1 1 0,1-1 1,-1 1-1,1-1 0,0 0 0,0 0 0,0 0 0,0 0 0,0-1 0,0 1 0,1-1 1,-1 0-1,0 0 0,1 0 0,-1 0 0,5 0 0,33 1-4999,-33-2 3190,11 0-5364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40.54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130 391 11586,'0'0'7459,"-11"1"-7100,9-1-344,-3 0 35,0 0 1,0 1 0,0-1-1,0 1 1,0 0 0,0 1-1,0-1 1,0 1 0,1 0-1,-1 0 1,0 1 0,1 0 0,0-1-1,0 1 1,0 1 0,0-1-1,-4 5 1,5-5-26,0 1 0,0-1 0,0 1 1,1 0-1,-1 0 0,1 0 0,0 0 0,1 1 0,-1-1 0,1 0 0,0 1 1,0-1-1,0 1 0,0-1 0,1 1 0,0-1 0,0 1 0,1 7 0,0-10-57,0-1 0,0 1-1,0 0 1,0-1 0,1 1-1,-1-1 1,1 1-1,-1-1 1,1 0 0,0 0-1,-1 0 1,1 0-1,0 0 1,0 0 0,0 0-1,0 0 1,0-1 0,0 1-1,0-1 1,0 1-1,0-1 1,0 0 0,0 0-1,2 0 1,0 1-176,0-1-1,-1 0 1,1 0 0,0 0 0,-1 0 0,1-1-1,0 1 1,-1-1 0,1 0 0,-1 0-1,1 0 1,-1 0 0,6-4 0,-5 1-329,1-1 0,-1 0 0,-1 0 0,1 0 0,-1-1 0,0 1 0,0-1 0,0 0 0,-1 0 0,0 0 0,0 0 1,0 0-1,-1 0 0,1-12 0,1-13-1994,-3-56-1,-1 47 1096,3-25 736,0-12 1570,-8 4 3629,-7 31 283,0 25-1000,13 16-3660,0 1 1,-1 0-1,1-1 0,-1 1 1,1 0-1,-1 0 0,1-1 1,-1 1-1,1 0 0,-1 0 1,1 0-1,-1 0 0,1 0 1,-1 0-1,1 0 0,-1 0 1,1 0-1,-1 0 0,1 0 1,-1 0-1,1 0 0,-1 0 1,1 0-1,-1 1 0,1-1 1,-1 0-1,1 0 0,-1 0 1,1 1-1,-1 0 0,-2 10 573,-6 88 225,9 188-1,0-282-946,1 20 68,7 34 0,-7-53-134,0-1 0,0 1 0,1-1 0,0 1 0,0-1 0,0 0 0,0 0 0,1 0-1,0 0 1,0 0 0,1-1 0,5 7 0,-9-11-129,1 1 0,0-1 0,0 1 0,0-1 0,0 1 0,-1-1 0,1 1 0,0-1 0,0 0 0,0 1 0,0-1 0,0 0 0,0 0-1,0 0 1,0 0 0,0 0 0,1 0 0,9 0-5330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41.00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164 38 888,'0'0'18171,"-12"-7"-17476,-42-20-207,52 26-455,-1 0 1,1 1-1,-1-1 0,0 1 1,0 0-1,1 0 1,-1 0-1,0 0 1,1 0-1,-1 1 0,0-1 1,1 1-1,-1 0 1,1 0-1,-1 0 1,1 0-1,-1 0 1,1 0-1,0 1 0,-1-1 1,1 1-1,0 0 1,0-1-1,0 1 1,0 0-1,0 0 0,-1 3 1,0-1-1,-1 0-1,2 1 1,-1-1 0,0 0-1,1 1 1,0 0 0,0-1 0,0 1-1,1 0 1,0 0 0,-1 0 0,1 6-1,1-8-27,0 1 0,1-1 0,-1 1 0,1-1-1,0 0 1,0 1 0,0-1 0,1 0 0,-1 0 0,1 0-1,-1 0 1,1 0 0,0 0 0,3 3 0,39 34 38,-36-34-98,-1 1-1,1-1 0,-1 1 0,11 13 1,-19-19 41,1-1 1,-1 1 0,1-1 0,-1 1 0,1-1 0,-1 1 0,1-1 0,-1 0 0,1 1-1,-1-1 1,1 0 0,-1 1 0,1-1 0,-1 0 0,0 0 0,1 1 0,-1-1-1,1 0 1,-1 0 0,0 0 0,1 0 0,-1 0 0,0 0 0,1 0 0,-1 0-1,0 0 1,1-1 0,-2 1 0,-27 1-296,27-1 192,-1 0-290,-4 0-192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3:49.5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11 3649,'0'0'11021,"0"-10"-5211,1 15-5747,0 0-1,0 0 0,0 0 1,1 0-1,0-1 0,0 1 1,0 0-1,1-1 0,-1 0 0,6 6 1,-5-4-122,1 0 0,0 0 1,-1 0-1,0 0 0,4 13 1,-6-14-205,0 1 0,0-1 0,-1 1 0,1 0 0,-1-1 0,-1 1 0,1-1 0,-1 1 0,0 0 0,0-1 1,0 1-1,-1-1 0,0 0 0,0 0 0,0 1 0,0-1 0,-1 0 0,-6 7 0,-23 21-5385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05.09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271 35 6769,'0'0'8968,"-13"-6"-7916,-38-14-316,45 18-572,0 0 0,-1 0-1,1 1 1,0 0 0,-1 1-1,1-1 1,0 1 0,-1 0 0,1 1-1,0-1 1,-1 1 0,1 1-1,0-1 1,0 1 0,0 0 0,-10 5-1,9-3-91,1-1-1,1 1 0,-1 0 0,1 1 0,-1 0 1,1-1-1,1 2 0,-1-1 0,1 0 0,0 1 1,0 0-1,0 0 0,-2 7 0,2-3-12,0 0-1,1 0 1,0 1 0,1-1-1,1 1 1,-1 0-1,1 18 1,2-27-63,-1 0 1,0-1-1,1 1 0,-1 0 1,1 0-1,-1-1 0,1 1 1,0-1-1,0 1 0,0 0 1,0-1-1,0 1 0,0-1 1,0 0-1,0 1 0,1-1 1,-1 0-1,0 0 0,1 0 1,-1 0-1,1 0 1,-1 0-1,1 0 0,0 0 1,-1-1-1,1 1 0,0-1 1,-1 1-1,1-1 0,0 1 1,0-1-1,1 0 0,10 2-135,0-1-1,0-1 0,18-1 0,-23 1 54,-4-1-35,1 0 0,0 0-1,0 0 1,-1 0-1,1-1 1,0 0-1,-1 0 1,0 0-1,1-1 1,-1 1-1,0-1 1,0 0 0,-1 0-1,1-1 1,-1 1-1,6-7 1,1-3-1405,-1 1 1,0-2 0,13-27 0,-3-6-4765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41.7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50 7578,'2'1'644,"0"0"-1,-1 0 1,1 1 0,0-1 0,0-1 0,-1 1 0,1 0 0,0 0 0,0-1 0,0 1 0,4 0 0,43 0 1335,-31-2-1371,-15 1-582,1 0 0,-1 0 0,1 0 1,-1-1-1,1 1 0,-1-1 0,0 0 0,1 0 1,-1 0-1,0 0 0,5-4 0,-6 4-40,0 0 0,-1-1 0,0 1-1,1 0 1,-1-1 0,0 0 0,0 1-1,0-1 1,0 0 0,0 1 0,0-1-1,0 0 1,-1 0 0,1 0 0,-1 0 0,1 0-1,-1 0 1,0 0 0,1 0 0,-1 0-1,-1-2 1,1 3 10,0 1-1,0-1 0,-1 0 1,1 1-1,0-1 0,-1 1 1,1-1-1,0 1 0,-1-1 1,1 1-1,-1 0 0,1-1 1,-1 1-1,1-1 0,-1 1 1,1 0-1,-1-1 0,0 1 1,1 0-1,-1 0 0,1 0 1,-1-1-1,0 1 1,1 0-1,-1 0 0,1 0 1,-1 0-1,0 0 0,1 0 1,-2 0-1,-26 0 153,20 1-52,5-2-39,0 1 0,1 1 0,-1-1 1,0 0-1,0 1 0,0-1 0,1 1 0,-1 0 0,0 0 0,1 0 0,-1 0 0,1 0 0,-1 1 0,1-1 1,0 1-1,0 0 0,-1-1 0,1 1 0,0 0 0,0 0 0,1 0 0,-1 1 0,0-1 0,1 0 0,-1 1 1,1-1-1,-1 4 0,-1 1 64,1 1 1,0 0-1,0 1 1,1-1 0,0 0-1,1 0 1,0 1-1,1 8 1,-1-14-109,0 0 0,1 0 0,-1 0-1,1 0 1,0 0 0,0 0 0,0 0 0,0 0 0,1 0 0,-1-1 0,1 1 0,0-1 0,0 1 0,-1-1 0,1 1 0,3 1 0,-1 0-1,1-1 0,0 0 0,0 0 0,0 0 1,0 0-1,0-1 0,0 0 0,7 2 0,0 0-292,1-2-1,-1 0 1,1 0-1,0-1 0,-1 0 1,1-1-1,14-2 1,13-9-2986,-7-8-2437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05.42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35 0 8970,'0'0'10467,"-6"19"-9824,5-16-616,-6 21 152,1 0-1,1 0 1,1 1 0,-1 40-1,6 1 126,13 95 0,-9-128-312,2 0-1,1 0 1,2-1-1,24 55 1,-12-47-100,-21-38-115,0-1 1,0 1-1,0 0 1,1-1-1,-1 1 1,0-1-1,1 0 1,-1 1-1,1-1 1,0 0-1,-1 0 1,1 0-1,0 0 1,0 0-1,0 0 1,-1-1-1,1 1 1,4 0-1,1-3-5801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06.22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8 0 9914,'0'0'10821,"-1"4"-10685,-2 14-60,1-1 0,1 1 0,1 0 0,0-1 0,1 1-1,1-1 1,5 19 0,35 123-468,-36-145 393,-3-7-1651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06.55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51 7074,'0'0'11586,"95"-17"-11586,-61 12-360,0-4-920,0-2-2905,-12 3-928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06.93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14 0 9354,'0'0'10214,"-2"9"-9671,-1 0-455,0-1-1,1 1 1,1 0 0,-1 0-1,2 0 1,-1 1 0,1-1-1,0 0 1,1 0 0,2 11-1,46 144-1151,-48-154-1847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09.7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 0 8906,'0'0'8626,"-17"2"-6227,18 3-2351,1 0 1,0 0-1,0-1 1,0 1-1,0 0 0,1-1 1,0 1-1,0-1 1,0 0-1,6 7 0,10 14-37,0 6-12,-1 1 0,-2 1 0,-1 1 0,-1 0 0,-2 1 0,-1 0 0,-2 1-1,-2 0 1,-1 0 0,-2 1 0,-1 0 0,-3 47 0,-1-76 43,0-1 0,0 0-1,0 1 1,-1-1 0,0 0-1,-1 0 1,-4 10 0,5-14-172,1 0 0,-1-1 0,0 1 1,0-1-1,0 1 0,0-1 0,0 0 0,-5 3 1,5-4-309,0 1 1,0-1 0,0 0-1,0 0 1,0 0 0,-1-1-1,1 1 1,0 0 0,-1-1-1,1 0 1,0 1 0,-4-1-1,-6 0-7397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22.4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24 533 3913,'0'0'6615,"-4"0"-5990,3 0-559,1 0 0,-1 1 1,0-1-1,1 0 0,-1 0 0,1 0 0,-1 0 0,0 0 1,1 0-1,-1 0 0,1 0 0,-1 0 0,1-1 0,-1 1 1,0 0-1,1 0 0,-1-1 0,1 1 0,-1 0 0,1 0 1,-1-1-1,1 1 0,-1 0 0,1-1 0,-1 1 0,1-1 1,0 1-1,-1-1 0,1 1 0,0-1 0,-1 1 0,1-2 1,-2-23 2618,2 13-2392,1 4-339,1 0-1,0 0 1,0 0-1,1 1 1,0-1-1,0 1 1,1 0-1,0 0 0,0 0 1,0 1-1,8-9 1,1-7 94,-12 19-25,1-1 0,-1 1 0,1 0 0,0 0 0,0 0 0,0 1-1,1-1 1,-1 0 0,4-2 0,6-4 115,1 1 0,0 0 0,1 1 0,-1 0 0,1 1 0,21-6 0,93-20 959,-105 29-796,1 1-1,0 1 1,0 1 0,28 3-1,50 11 227,-60-7-380,72 3-1,-48-9-106,52 0 26,-105-2-70,0-1 0,0 0 0,0 0 0,-1-1 0,1-1 0,22-10 0,-31 12-19,0 0 1,0-1 0,-1 1-1,1-1 1,0 0 0,-1 0-1,0-1 1,1 1 0,-2-1-1,1 1 1,0-1 0,3-5-1,-1-3-79,0 1-1,-1-1 1,4-13 0,-6 16 75,1-1 0,0 1 1,0 1-1,1-1 0,0 0 1,0 1-1,7-8 0,-8 12-48,0 0 0,0-1 0,0 1 0,-1 0 0,1-1 0,-1 0 0,0 0 0,-1 1 0,1-1 0,-1 0 0,0 0 0,1-7 432,-2 43-34,0-24-289,1 0-1,0-1 1,0 1 0,0-1-1,1 1 1,0-1-1,0 1 1,1-1 0,0 0-1,0 0 1,0-1 0,1 1-1,0 0 1,0-1-1,0 0 1,1 0 0,-1 0-1,1-1 1,1 1-1,-1-1 1,0-1 0,1 1-1,8 4 1,3 0-18,0-1 1,0 0-1,0-1 0,1-1 1,0 0-1,0-2 0,24 3 1,-20-4-10,1 1 1,-1 2 0,-1 0 0,1 1 0,32 14-1,-34-13 10,0-2 0,0-1 0,0 0-1,0-2 1,1 0 0,-1-1-1,1-1 1,20-3 0,21 2-17,308 1 361,-348 0-348,0 1 0,0 1 0,0 1 0,-1 1-1,0 1 1,0 1 0,0 1 0,0 1-1,-1 0 1,0 2 0,-1 0 0,0 1-1,32 26 1,-25-15-12,-13-13-3,-1 2 0,-1 0 0,16 18 0,-26-29-13,0 1 0,-1 0 0,1-1 0,-1 1 0,1 0 0,-1 0 0,1-1 0,-1 1 0,0 0 0,1 0 0,-1 0 0,0 0 0,1-1 0,-1 1 0,0 0 0,0 0 0,0 0 0,0 0 0,0 0 0,0 0-1,0 0 1,0 0 0,0-1 0,-1 1 0,1 0 0,0 0 0,-1 0 0,1 0 0,0-1 0,-1 2 0,-1-1-271,1 1 0,0-1-1,-1 0 1,1 0 0,-1 0 0,1 0 0,-1-1-1,1 1 1,-1 0 0,1-1 0,-1 1-1,0-1 1,0 1 0,-2-1 0,-18 1-7361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23.3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205 175 4905,'0'0'12157,"-6"-5"-11418,3 1-599,-1 1-1,0-1 0,0 1 1,0 0-1,0 0 1,0 1-1,0 0 0,-1-1 1,1 1-1,-1 0 1,1 1-1,-1-1 0,0 1 1,0 0-1,0 0 1,-5 1-1,7-1-112,-1 1 1,1 0-1,-1 0 1,1 1-1,-1-1 0,1 1 1,-1-1-1,1 1 1,-1 0-1,1 0 0,0 1 1,0-1-1,-1 1 0,1 0 1,0 0-1,0 0 1,1 0-1,-1 0 0,0 0 1,1 1-1,-1-1 1,1 1-1,-4 6 0,1-2 14,0 0 0,0 1 0,1 0 0,0 0 0,1 1 0,-1-1 0,2 1 0,-1-1 0,1 1 0,0 0 0,1 0 0,0 0 0,1 0 0,0 0 0,0 0 0,3 17 0,-2-24-63,0 1 0,1-1 0,-1 0 0,1 0 0,0 0 0,0 0 0,0 0 1,0 0-1,0 0 0,0-1 0,0 1 0,0-1 0,1 0 0,-1 1 0,1-1 0,-1 0 1,1 0-1,-1-1 0,1 1 0,-1 0 0,1-1 0,0 0 0,-1 1 0,6-1 0,-2 0-66,0 0 0,0 0 0,-1 0 0,1-1 0,0 1 0,0-1 0,0-1 0,-1 1-1,1-1 1,9-4 0,-8 0-388,0 1 0,-1-1 0,1 0 0,-1 0 0,-1 0 0,1-1 0,-1 0-1,0 0 1,-1-1 0,1 1 0,-2-1 0,1 0 0,-1 0 0,0 0 0,-1-1 0,2-9 0,2-12-1275,-2 1 1,-1-1-1,-1-38 1,-2 2-2475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23.7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80 3953,'0'0'13055,"-3"-15"-11766,-11-50 434,12 178-609,6 151-285,-1-233-849,2 0 0,1 0 0,1-1 0,2 0 0,14 34 0,-22-62-72,0 0 0,-1 0-1,1 0 1,0 0 0,1 0-1,-1 0 1,0-1 0,0 1-1,1 0 1,-1-1 0,1 1-1,-1-1 1,1 0 0,3 3-1,19 0-8795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24.0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 1800,'0'0'15705,"1"-1"-15653,-1 1 0,0-1 0,1 1 1,-1-1-1,0 1 0,1 0 0,-1-1 0,1 1 0,-1 0 0,1-1 0,-1 1 1,1 0-1,-1 0 0,1 0 0,-1-1 0,1 1 0,0 0 0,-1 0 0,1 0 1,-1 0-1,1 0 0,0 0 0,62 0 280,13-1-373,-24 2-5230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24.6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7090,'0'0'12002,"24"2"-11078,66-1-1140,-47-2-3230,-25 1-1418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42.1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9602,'0'0'10010,"0"187"-9482,6-132-160,0-3-152,-1-5-72,1-7-80,0-5-64,0-9-96,-3-9-472,-3-5-704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27.59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32 7826,'0'0'10495,"91"0"-8585,-59-2-2034,-1-1 1,48-12-1,-22 4-2530,-54 11 220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27.92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45 10666,'0'0'6546,"107"-14"-6466,-79 6-80,1-1-824,-13 4-897,-4-1-775,-7 3-1857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28.28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23 0 9690,'0'0'10118,"-4"24"-9599,0-5-438,-1 9 74,1 1-1,1-1 1,1 1-1,3 45 1,4-45-64,2 0 1,18 48 0,4 12-123,-17-59-997,-12-30 895,0 1 0,1-1 0,-1 1 0,0-1 0,1 0 0,-1 0 0,0 1 0,1-1 0,-1 0 0,0 1 0,1-1 0,-1 0 0,1 0 0,-1 0 0,0 0 0,1 1 0,-1-1 0,1 0 0,-1 0 0,1 0 0,-1 0 0,0 0 0,1 0 1,0 0-1,0 0-252,0-1 1,0 1 0,-1-1 0,1 1 0,0-1 0,0 0 0,0 1 0,-1-1 0,1 0 0,0 0 0,-1 1 0,1-1 0,-1 0 0,1 0 0,-1 0 0,1-1 0,10-16-7623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28.61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0 11843,'0'0'8409,"0"107"-8097,6-59-96,-1 3-136,6-3 24,1-6-104,-1-6-56,0-10-240,-5-12-264,-1-11-840,1-3-2801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29.84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0 317 5193,'0'0'12639,"2"-2"-12155,9-12-389,0 0 0,20-18 0,-22 25-268,-1-1 1,0 0 0,0-1-1,-1 0 1,0 0 0,-1-1-1,0 1 1,0-1 0,-1-1-1,5-11 1,3-38-1365,-12 55 1477,-1-1 0,1 1-1,-1-1 1,0 1-1,0-1 1,-1 1 0,1-1-1,-1 1 1,-2-6-1,2 9 118,0 1 0,-1-1 0,1 1 0,0-1 0,-1 1 0,1-1 0,-1 1 0,1 0 0,-1 0 0,0 0 0,1 0 0,-1 0 0,0 0 0,0 0 0,0 1 0,1-1-1,-1 1 1,0-1 0,0 1 0,0 0 0,-3 0 0,-3-1 447,0 0 0,0 1 0,0 1 0,-10 1 0,15-1-436,1 0-1,0 0 0,0 0 1,-1 1-1,1-1 1,0 1-1,0-1 0,0 1 1,0 0-1,1 0 0,-1-1 1,1 2-1,-1-1 1,1 0-1,-1 0 0,1 0 1,0 1-1,0-1 1,0 0-1,0 1 0,1-1 1,-1 1-1,1-1 0,-1 5 1,-2 8 156,1 0 1,1 27-1,1-26-75,-1 3-67,1 0 0,1-1 0,0 1 0,2-1 0,9 35 1,3 1-70,-10-35-16,1 1 0,14 30 0,-20-49-22,0 0 1,1-1-1,-1 1 1,1 0 0,-1 0-1,1-1 1,-1 1 0,1 0-1,-1-1 1,1 1 0,0-1-1,-1 1 1,1-1-1,0 1 1,0-1 0,-1 1-1,1-1 1,0 1 0,0-1-1,0 0 1,0 0-1,-1 1 1,1-1 0,0 0-1,0 0 1,0 0 0,0 0-1,0 0 1,0 0 0,0 0-1,-1 0 1,1-1-1,0 1 1,0 0 0,0 0-1,0-1 1,-1 1 0,1-1-1,0 1 1,0 0-1,0-1 1,-1 0 0,2 0-1,1-1-136,0-1 0,0 1 0,0-1-1,0 0 1,0 0 0,0 0 0,-1-1 0,3-3-1,9-21-1548,19-31-1265,-30 54 2899,0 1 1,0 0-1,1-1 1,-1 2 0,1-1-1,0 0 1,0 1-1,0-1 1,8-3 0,-12 7 204,1-1 1,-1 1 0,1 0 0,0 0 0,-1 0 0,1 0 0,0 0-1,-1-1 1,1 1 0,0 0 0,-1 1 0,1-1 0,0 0 0,-1 0-1,1 0 1,0 0 0,-1 0 0,1 1 0,0-1 0,-1 0 0,1 0-1,-1 1 1,1-1 0,-1 1 0,1-1 0,-1 0 0,1 1 0,-1-1 0,1 1-1,-1-1 1,1 1 0,-1-1 0,0 1 0,1 0 0,-1-1 0,0 1-1,1 0 1,11 34 793,-4-13-322,-6-18-574,1 1-1,0-1 0,0-1 0,0 1 1,0 0-1,0-1 0,1 1 1,0-1-1,0 0 0,0 0 1,0-1-1,0 1 0,0-1 1,8 3-1,-5-3-834,0 0 0,1-1-1,-1 0 1,0 0 0,12 0 0,-1-1-4644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33.67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1 232 7042,'0'0'9554,"12"-4"-9172,4-1-272,-1-1-1,28-14 1,-36 16-164,0 0 1,0-1-1,-1 0 0,1 0 1,-1 0-1,-1-1 0,1 1 1,-1-1-1,9-13 0,-9 10-216,0 0 0,0 0 0,-2 0-1,1 0 1,-1-1 0,0 1 0,-1-1-1,0 0 1,-1 0 0,1-11 0,-2 20 353,-1 0 0,1 0 0,-1 0 0,1 0 0,-1 0 0,1 1 0,-1-1 0,1 0 0,-1 0 0,0 0 0,0 1 0,1-1 0,-1 0 0,0 1 0,0-1 0,0 1 0,0-1 0,0 1 0,0-1 0,0 1 0,0-1 0,0 1 0,0 0 0,0 0 0,0-1 0,0 1 0,0 0 1,0 0-1,-2 0 0,1 0 70,0 0 1,0 0-1,0 0 1,-1 0 0,1 0-1,0 0 1,0 1 0,0-1-1,0 1 1,0-1 0,0 1-1,0 0 1,0-1-1,0 1 1,-3 2 0,1 3 20,0-1-1,1 1 1,0-1 0,-1 1 0,2 0 0,-1 0 0,1 0 0,0 1 0,0-1 0,-1 13 0,0 3 210,-1 44 1,3-63-388,1 1 0,0-1 0,0 1 0,0-1 0,1 1 1,-1-1-1,1 1 0,0-1 0,0 0 0,0 1 0,0-1 1,0 0-1,1 0 0,0 0 0,-1 0 0,1 0 0,0 0 1,1 0-1,-1-1 0,0 1 0,1-1 0,-1 0 0,1 1 0,0-1 1,0 0-1,0-1 0,0 1 0,0 0 0,0-1 0,0 0 1,1 0-1,-1 0 0,0 0 0,1 0 0,-1-1 0,1 1 1,-1-1-1,7 0 0,2 1-690,0-1 0,0 0 0,21-4 0,-28 3-488,0 0 0,1-1 0,-1 0-1,0 0 1,0 0 0,7-4 0,10-8-8513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34.17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145 14 7562,'0'0'10494,"-6"-3"-9711,-1 1-559,0 0 1,0 0-1,0 0 0,0 1 1,-13-1-1,17 2-166,0 0 0,0 0 0,-1 1 0,1-1 0,0 1 0,0 0 0,0 0 0,0 0 0,0 0 0,1 0-1,-1 1 1,0-1 0,0 1 0,1-1 0,-1 1 0,1 0 0,-1 0 0,-3 5 0,3-4-50,1 1 0,-1-1 0,1 1 0,0 0 0,0 0 0,0 0 0,0 0 0,0 0 0,1 0 0,0 0 0,0 0 1,0 1-1,1-1 0,-1 0 0,1 1 0,0-1 0,0 1 0,0-1 0,1 0 0,0 1 0,0-1 0,0 0 0,0 0 0,0 0 0,1 1 0,0-2 0,0 1 0,0 0 0,0 0 1,1 0-1,0-1 0,-1 0 0,1 1 0,0-1 0,1 0 0,-1 0 0,0-1 0,1 1 0,0-1 0,-1 0 0,1 0 0,0 0 0,0 0 0,0 0 0,1-1 0,-1 0 0,0 0 1,0 0-1,6 0 0,-3 0-158,1 0 0,-1-1 1,1 0-1,-1 0 0,1-1 1,-1 0-1,0 0 1,1-1-1,-1 0 0,12-5 1,-16 6 48,0-1 1,0 0 0,-1 0 0,1 0-1,0 0 1,-1-1 0,0 1 0,1-1-1,-1 0 1,0 1 0,0-1-1,0 0 1,-1 0 0,1 0 0,-1 0-1,0-1 1,1 1 0,-2 0 0,1-1-1,0 1 1,-1 0 0,1-1 0,-1 1-1,0-1 1,0-3 0,0-32 760,0 38-57,-11 4 636,9-2-1166,1 1 0,-1 0 0,1-1 1,-1 1-1,1 0 0,0 0 0,0 0 1,0 0-1,0 0 0,1 0 0,-1 0 1,0 0-1,1 1 0,0-1 0,-1 0 0,1 4 1,-1 42 520,1-38-472,-1-8-118,1-1-1,0 0 1,0 1-1,0-1 0,0 0 1,0 1-1,0-1 1,1 0-1,-1 0 1,0 1-1,1-1 0,-1 0 1,1 0-1,-1 1 1,1-1-1,-1 0 0,1 0 1,0 0-1,0 0 1,-1 0-1,2 1 1,1-1-49,-1 0 1,1 0 0,-1-1 0,1 1-1,-1-1 1,1 0 0,0 0 0,-1 0 0,5 0-1,2 0-141,-4 0-135,1-1 0,-1 1 1,1-1-1,-1 0 0,1-1 0,-1 0 1,9-3-1,31-23-6008,-15 3-2185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34.64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165 321 9794,'0'0'11885,"-20"-2"-11602,-5-1-176,-37 1-1,60 2-96,-1 0 0,1 0 0,0 1 0,-1-1 0,1 1 0,0 0 0,0 0 0,-1 0 0,1 0 0,0 0 0,0 0 0,0 0 0,0 1 0,0-1 0,0 1 0,1 0 0,-1-1 0,0 1 0,1 0 0,-1 0 0,1 0 0,0 0 0,0 0 0,0 0 0,0 0-1,0 1 1,0-1 0,-1 3 0,0 5 8,1 0 0,0-1 0,0 1 0,1 0-1,1 11 1,-1-6-2,0-14-20,0 0-1,1 1 0,-1-1 0,1 0 1,-1 0-1,1 0 0,-1 1 0,1-1 0,0 0 1,-1 0-1,1 0 0,0 0 0,0 0 1,0 0-1,0 0 0,0-1 0,0 1 0,0 0 1,0 0-1,0-1 0,0 1 0,0 0 0,0-1 1,1 0-1,-1 1 0,0-1 0,0 1 1,1-1-1,-1 0 0,2 0 0,46 3-691,-44-3 526,-2 0 71,-1 0 1,0-1-1,0 1 1,0-1-1,1 0 1,-1 0-1,0 0 1,0 0-1,0 0 1,0 0-1,-1-1 1,1 1-1,0 0 1,0-1-1,-1 0 1,1 1 0,-1-1-1,1 0 1,-1 0-1,0 1 1,0-1-1,0 0 1,0-1-1,0 1 1,0 0-1,-1 0 1,1 0-1,0-4 1,2-9-812,0 0 0,-1 0 0,1-16 0,-3 27 692,0-266-1023,-1 261 1921,0-1-1,-1 0 1,0 0 0,0 1 0,-5-13 0,7 21-635,0 1 0,0 0 0,0 0-1,0 0 1,0 0 0,0-1 0,0 1 0,0 0-1,0 0 1,0 0 0,0 0 0,-1 0 0,1-1-1,0 1 1,0 0 0,0 0 0,0 0 0,0 0-1,0 0 1,0 0 0,0-1 0,-1 1 0,1 0-1,0 0 1,0 0 0,0 0 0,0 0 0,0 0-1,0 0 1,-1 0 0,1 0 0,0 0 0,0 0-1,0 0 1,0 0 0,-1 0 0,1 0 0,0 0-1,0 0 1,0 0 0,0 0 0,0 0 0,-1 0-1,1 0 1,0 0 0,0 0 0,0 0 0,0 0-1,0 0 1,-1 0 0,1 0 0,0 0 0,0 0-1,0 0 1,0 1 0,0-1 0,0 0 0,-1 0 0,1 0-1,0 0 1,0 0 0,0 0 0,0 1 0,-4 10 222,-2 52 591,4 98 0,3-83-597,-1-49-398,1-1-1,1 1 1,1 0 0,2 0 0,1-1 0,1 0-1,1 0 1,16 34 0,-24-61-10,1-1-1,-1 1 1,0-1 0,0 0-1,0 1 1,1-1 0,-1 1-1,0-1 1,1 0 0,-1 1-1,0-1 1,1 0 0,-1 1-1,0-1 1,1 0 0,-1 0 0,0 1-1,1-1 1,-1 0 0,1 0-1,-1 0 1,1 1 0,-1-1-1,1 0 1,-1 0 0,0 0-1,1 0 1,-1 0 0,1 0-1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35.07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143 1 8434,'0'0'10853,"-22"1"-10321,-65 9-107,85-10-407,1 0-1,-1 1 0,0-1 1,1 1-1,-1 0 0,1-1 0,-1 1 1,1 0-1,0 0 0,-1 0 1,1 0-1,0 0 0,-1 0 0,1 0 1,0 0-1,0 1 0,0-1 1,0 0-1,0 1 0,0-1 1,1 1-1,-1-1 0,-1 3 0,2 1 30,-1-1-1,0 0 1,1 0-1,0 0 0,0 1 1,0 5-1,1-1 56,-1-6-87,0 1 0,1 0 0,-1 0 1,1 0-1,0 0 0,0-1 0,0 1 0,1 0 0,-1-1 1,1 1-1,0-1 0,0 0 0,0 1 0,4 3 1,2 2-9,1 0 1,1-1 0,11 8 0,16 16-115,-36-31 100,0-1 1,0 1-1,0 0 0,0 0 1,0 0-1,-1 0 0,1 0 1,0 0-1,-1 0 0,1 0 1,0 0-1,-1 1 0,1-1 1,-1 0-1,0 0 0,1 0 1,-1 1-1,0-1 0,0 0 1,0 0-1,0 1 0,0-1 1,0 0-1,0 1 0,0 1 1,-1-2 15,0 1 0,0-1 0,0 1-1,0-1 1,-1 0 0,1 1 0,0-1 0,-1 0 0,1 0 0,-1 0 0,1 0 0,-1 0 0,1 0 0,-1 0-1,-2 0 1,-5 3-213,0-2 0,0 1 0,0-1 0,0-1 0,-19 2 0,24-4-2153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37.97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175 24 3513,'0'0'7003,"0"-5"-5965,1 2-2120,2-13 9266,-8 24-7130,-5 8-707,-1-1 0,-16 19 0,-3 4 87,4-4-253,15-21-196,1 0 0,0 1 1,1 1-1,0-1 1,-11 28-1,20-35-3389,6-15-1883,4-9-1971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42.5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8514,'0'0'8818,"14"1"-8618,46 5-304,-55-5 50,0 0 0,-1 1 0,1-1 0,0 1 0,0 0 1,-1 0-1,1 1 0,-1-1 0,0 1 0,0 0 0,0 0 1,0 1-1,0-1 0,-1 1 0,0 0 0,1 0 0,-1 0 0,-1 0 1,1 0-1,-1 1 0,1-1 0,-1 1 0,-1 0 0,3 6 0,0 7 406,0 1 0,-2-1 0,0 0 0,-1 34-1,-1-51-327,0 16 202,0-7-99,0-1 1,0 1 0,4 19 0,-2-26 107,1-9-138,-1-9-113,-1-46-622,-2 45 286,0 0 0,2 0 1,0 0-1,0 0 0,2 0 0,8-30 1,-10 43 349,1 1 0,-1-1 0,1 1 1,0-1-1,0 1 0,0 0 0,0 0 1,1 0-1,-1 0 0,1 0 0,-1 1 1,1-1-1,-1 1 0,1-1 0,0 1 0,0 0 1,-1 0-1,1 0 0,0 0 0,0 1 1,0-1-1,0 1 0,0 0 0,0 0 1,0 0-1,0 0 0,0 1 0,0-1 0,0 1 1,0-1-1,0 1 0,0 0 0,0 0 1,0 0-1,-1 1 0,1-1 0,-1 1 1,1 0-1,2 1 0,21 28 60,-20-23-129,0-1 1,0 1-1,12 9 0,-15-15-212,0 0 0,0 0 0,0 0-1,0 0 1,1-1 0,-1 1 0,0-1 0,1 0 0,-1 0 0,1 0 0,-1-1-1,1 1 1,6-1 0,-5 1-376,0-2 0,0 1 0,-1 0 0,1-1-1,0 0 1,0 0 0,8-3 0,7-9-4529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39.75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 1 7946,'0'0'9406,"-2"-1"-8099,6 2-678,2 1-526,-1 0 0,0 1-1,0-1 1,0 1 0,0 0-1,0 1 1,-1-1 0,1 1-1,-1 0 1,0 0 0,4 5-1,15 13 30,127 104-1009,-121-110-1889,-7-10-2472,-5-6-2164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40.45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215 201 4785,'0'0'14895,"-23"-12"-14355,-69-33-165,89 44-340,0 0 0,0-1-1,0 1 1,0 0 0,0 0-1,-1 1 1,1-1 0,0 1 0,0-1-1,-1 1 1,1 0 0,0 0 0,0 1-1,0-1 1,-6 2 0,7-1-16,0 0 1,0 0-1,0 0 1,0 0-1,0 1 1,0-1 0,0 1-1,1-1 1,-1 1-1,0 0 1,1-1-1,0 1 1,-1 0-1,1 0 1,0 0-1,-1 3 1,-1 3 25,0 1-1,1-1 1,0 1 0,0 0-1,1-1 1,0 1 0,1 12 0,0-17-39,0-1 0,0 1 0,0 0 0,0-1 0,1 1 0,0-1 0,-1 1 0,1-1 1,0 1-1,1-1 0,-1 0 0,1 1 0,-1-1 0,3 3 0,-1-4-41,-1 0-1,1 0 1,-1 0-1,1 0 1,0 0 0,0-1-1,0 1 1,-1-1-1,1 0 1,1 0-1,-1 0 1,0 0 0,0-1-1,0 1 1,0-1-1,6 0 1,-6 1-78,0-1 1,1 0-1,-1 0 0,1 0 0,-1 0 1,0 0-1,1-1 0,-1 0 1,1 1-1,-1-1 0,0-1 1,0 1-1,0 0 0,0-1 1,6-3-1,-6 2-272,1-1 0,-1-1 0,0 1 0,1 0 0,-2-1 0,1 1 0,-1-1 0,1 0 0,2-9 0,3-12-1315,-1 1 0,0-1 0,-2-1 0,2-32 0,-4 33-116,4-42-3537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40.82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24 36 6577,'0'0'13239,"-2"-8"-12625,-1 1-494,-4-13 99,4 19-69,1 14 78,-4 242 1265,7-161-1173,0-70-267,0 1 1,2 0 0,1-1-1,12 39 1,40 90-2140,-47-130 1134,-3-12-2197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41.18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39 1 8978,'0'0'10266,"-5"8"-9712,0 0-458,1 1 0,0 0 0,1 0 0,0 0 0,0 0 0,1 1 0,0-1 0,1 0 0,-1 11 0,0 17-39,1-27-182,0 1 0,1 0 0,0-1 0,0 1 0,1-1 0,1 1 0,4 18 0,7-16-3804,-11-11 2254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41.63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26 6833,'0'0'11811,"28"0"-11283,-11 0-224,11 0-208,0 0 128,6 0-224,-6 0-72,0-9-336,-6 3-736,-10 1-1609,-1-1-1864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44:42.02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29 6 5497,'0'0'14795,"0"-6"-14715,0 21 184,0 10 32,0 6-55,0 3-25,-6 2-208,1-2-8,-1 0-248,0-3-569,6-6-2999,-5-11-6523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26.3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1 7258,'0'0'8191,"-5"0"-6853,3 0-1102,5 0 299,25 0 105,-1 1-1,1 1 0,34 8 0,-9-1-528,1-4 1,0-1-1,86-6 0,-43 1 0,-62 1-106,-6-1-21,0 1 0,0 2 0,42 8 0,-35-5 18,-1-1 0,1-2-1,61-3 1,-26-1 10,-69 3-15,0-1-1,0 0 1,-1 0-1,1 1 1,0-1-1,0 1 1,-1 0-1,1-1 1,-1 1-1,1 0 1,0 0-1,-1 0 1,3 2-1,-2-1 4,-1-1 0,1 0-1,0 0 1,-1 0-1,1 0 1,0 0 0,0 0-1,0-1 1,0 1 0,0 0-1,2-1 1,35 3 32,40-4 0,-21 0-90,59-13 85,-156 5-11129,22 4 2705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26.7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56 0 4417,'4'2'15855,"20"16"-15563,-14-9-239,-2 1 0,0 0-1,0 0 1,-1 1-1,0 0 1,0 0 0,-2 0-1,1 1 1,-1 0-1,-1 0 1,0 0 0,-1 1-1,0-1 1,-1 1-1,-1 0 1,1-1 0,-2 22-1,-1-30-83,0 0 0,0 0 0,-1 0 0,1 0 0,-1 0-1,0 0 1,0 0 0,0-1 0,0 1 0,-1-1 0,0 0 0,1 1 0,-1-1-1,0 0 1,0-1 0,-1 1 0,1 0 0,-8 3 0,1 2-231,-47 32-3448,1-5-6068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28.2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271 13 184,'0'0'17240,"-7"-2"-16397,3 0-756,0 0 0,0 1 1,0-1-1,-1 1 0,1 1 1,-1-1-1,1 0 0,0 1 1,-1 0-1,1 0 0,-1 0 1,1 1-1,-1-1 1,1 1-1,-1 0 0,1 0 1,0 1-1,0-1 0,0 1 1,0 0-1,-6 4 0,-2 4 9,1 1 0,0 1 0,1-1-1,0 2 1,1-1 0,1 2 0,-9 15-1,6-6 7,0 1 0,2 0 0,-11 39 0,12-27-41,1 1-1,2 0 1,2 0 0,1 0-1,5 57 1,-1-80-57,0 0 0,1 0 0,1-1 0,0 1 0,1-1 0,1 0 0,0-1 0,1 1 0,14 21 0,-8-17-102,2 1 0,-1-1-1,2-1 1,0-1 0,27 20 0,-39-32-39,0 0 1,1 0 0,-1 0 0,1-1 0,0 0 0,0 0 0,-1 0-1,11 2 1,25-2-3673,-17-2-891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28.7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0 7258,'0'0'10835,"0"6"-10208,-1 85 930,-1-9-1107,11 99 1,-8-171-484,0 0 1,1 0-1,1 0 1,-1 0-1,2-1 1,-1 1-1,1-1 1,0 1-1,11 14 0,-15-24-12,0 0 0,0 1 0,0-1 0,0 0 0,0 0 0,0 1 0,0-1 0,0 0 0,1 0 0,-1 1 0,0-1 0,0 0 0,0 0 0,1 0 0,-1 1 0,0-1 0,0 0 0,1 0 0,-1 0 0,0 0 0,0 1 0,1-1 0,-1 0 0,0 0 0,0 0 0,1 0 0,-1 0 0,0 0 0,1 0 0,-1 0 0,0 0 0,1 0 0,-1 0 0,0 0 0,0 0 0,1 0 0,-1 0 0,0 0 0,0 0 0,1 0 0,-1-1 0,0 1 0,1 0 0,-1 0 0,0 0 0,0 0 0,0 0-1,1-1 1,-1 1 0,0 0 0,0 0 0,0-1 0,1 1 0,-1 0 0,0 0 0,0-1 0,0 1 0,0 0 0,5-21-1947,-5 15 1263,5-35-4685,-4-6-2359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43.0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191 18 4489,'0'0'12901,"-4"-3"-11967,2 1-852,-1 0 0,1 1 0,-1-1 0,1 1 0,-1 0 0,0 0 0,0 0 0,0 0 0,0 0 0,0 1 0,1-1-1,-1 1 1,0 0 0,0 0 0,0 0 0,0 0 0,0 0 0,0 1 0,0 0 0,0-1 0,0 1 0,0 0 0,-4 2 0,0 1 16,0 1 0,-1 0 0,1 1 0,1-1 0,-1 1 0,1 1 0,0-1 0,1 1 0,-1 0 1,1 0-1,1 1 0,-1-1 0,-5 17 0,4-10-22,1 1 0,1 0 0,1 0 0,0 1 0,1-1 1,-1 31-1,3-43-72,0-1 1,1 1-1,-1 0 0,0-1 1,1 1-1,0 0 1,-1-1-1,1 1 1,0-1-1,0 1 0,0-1 1,1 0-1,-1 1 1,1-1-1,-1 0 1,1 0-1,0 0 0,0 0 1,0 0-1,0 0 1,0-1-1,0 1 0,0-1 1,1 1-1,-1-1 1,0 0-1,1 0 1,3 1-1,1 0-50,0 0 0,0-1 0,0 1-1,1-2 1,-1 1 0,0-1 0,1 0 0,-1-1 0,11-1-1,-13 1-90,-1-1 0,1 0 0,-1 1 0,0-2-1,1 1 1,-1 0 0,0-1 0,0 0 0,-1 0-1,1 0 1,0 0 0,-1 0 0,0-1 0,0 0 0,0 1-1,0-1 1,-1 0 0,1-1 0,-1 1 0,0 0-1,-1-1 1,3-8 0,1-2-31,-1-1 1,0 0-1,-2 0 1,0 0-1,0-24 0,-4 31 2394,-3 13-1498,-3 15-413,6-3-180,1 0-1,0 0 0,1 0 1,2 26-1,-1-40-156,-1-1 0,1 1 1,0 0-1,-1-1 0,1 1 0,0-1 0,0 1 0,0-1 0,0 1 0,0-1 0,0 0 0,0 1 1,1-1-1,-1 0 0,0 0 0,1 0 0,-1 0 0,1 0 0,-1 0 0,1-1 0,-1 1 0,1 0 1,0-1-1,-1 1 0,1-1 0,0 0 0,0 1 0,-1-1 0,1 0 0,0 0 0,0 0 0,1 0 1,0 0-154,0 0 0,0-1 0,0 1 0,0-1 0,0 1 0,-1-1 1,1 0-1,0 0 0,0 0 0,-1 0 0,1-1 0,0 1 0,-1-1 1,1 1-1,-1-1 0,0 0 0,4-4 0,-1-2-426,0-1-1,0 1 1,-1-1-1,0 0 0,-1 0 1,0-1-1,-1 1 1,2-12-1,1-29 319,-4-1 4856,-2 74-2362,-4 24-926,3 79 0,2-124-1279,0 1 1,1-1-1,-1 1 1,1-1-1,0 1 1,-1-1-1,1 1 1,0-1-1,0 0 1,1 1-1,-1-1 1,0 0-1,1 0 1,0 0-1,-1 0 1,1 0-1,0 0 1,0-1-1,0 1 1,0 0-1,0-1 0,0 0 1,0 1-1,1-1 1,-1 0-1,1 0 1,-1 0-1,0-1 1,1 1-1,0-1 1,3 1-1,-1 0-269,-1-1 0,1 1-1,0-1 1,-1-1 0,1 1-1,-1-1 1,1 1 0,0-1-1,-1-1 1,0 1 0,1-1 0,-1 1-1,0-1 1,0 0 0,0-1-1,7-4 1,13-18-5801,-3-1-4265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29.1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97 5817,'0'0'11175,"-2"-15"-10575,-1-3-434,1 8-32,0-1 0,1 1 0,0-19 1,7 28-124,-1 0 0,1 0 0,0 1 1,0-1-1,0 2 0,10 0 0,-8 2-2,0 1-1,0 0 1,0 1 0,-1-1-1,0 1 1,0 1-1,10 9 1,1 0-2,-11-10-11,-1 0-1,-1 0 0,1 1 0,-1 0 0,9 11 1,-13-15 28,1 1 1,-1-1 0,0 1 0,0-1 0,0 1-1,0 0 1,0 0 0,0-1 0,-1 1-1,0 0 1,1 0 0,-1 0 0,0-1-1,0 1 1,-1 0 0,1 0 0,0 0-1,-1-1 1,-1 4 0,1-3 22,-1 0 1,0 0-1,0-1 0,0 1 0,0-1 1,0 0-1,0 1 0,-1-1 1,1 0-1,-1 0 0,0-1 0,1 1 1,-1 0-1,-4 1 0,-49 20 199,40-17-209,4-2 1,8-2-57,15-1-6,-2 0 24,0 0 0,0 0 1,1 1-1,-1 1 0,0-1 1,-1 2-1,1-1 0,-1 1 1,1 0-1,-1 1 0,0 0 1,-1 0-1,1 0 0,-1 1 1,10 11-1,-15-16 2,-1 1 1,0 0-1,0-1 0,1 1 1,-1 0-1,0 0 1,-1 0-1,1 0 0,0 0 1,0 0-1,-1 0 1,1 0-1,-1 1 0,0-1 1,0 0-1,0 0 1,0 0-1,0 0 0,0 0 1,0 1-1,-1-1 0,0 3 1,-1-2 18,0 1 1,0-1-1,0 0 1,0 0-1,-1 1 1,1-2-1,-1 1 0,0 0 1,1 0-1,-1-1 1,-6 4-1,-3 1 42,-1 0-1,0-1 0,0 0 1,-1-1-1,-24 7 0,35-12-99,1 1-1,-1 0 1,1-1-1,-1 0 0,1 1 1,-1-1-1,0 0 1,1 0-1,-1 0 0,-2-1 1,4 0-147,0 1 1,0-1-1,1 0 0,-1 1 1,0-1-1,1 0 0,-1 0 1,0 1-1,1-1 1,-1 0-1,1 0 0,0 0 1,-1 0-1,1 0 1,0 1-1,-1-1 0,1 0 1,0 0-1,0 0 1,0 0-1,0 0 0,0 0 1,0 0-1,0 0 0,0 0 1,0-1-1,0-15-4532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29.6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1 7818,'0'0'11618,"11"25"-11602,-5-8-16,-1 0-64,-5 8-1072,-11-2-2841,-11-6-3176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34.14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9 3 5577,'0'0'13764,"-9"-3"-12649,24 5-978,0-1 0,-1 2 0,27 7 0,23 5-287,4-10-1248,-24-4-2301,-20-1-1784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34.47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 8146,'0'0'8346,"124"14"-8346,-79-14-1177,-12 0-1335,-10-11-4090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34.83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0 3241,'0'0'14540,"0"11"-13636,0 362 695,4-358-3132,-4-15 1393,0 0 1,0 1 0,1-1 0,-1 0-1,0 0 1,0 0 0,1 0-1,-1 1 1,0-1 0,1 0 0,-1 0-1,0 0 1,1 0 0,-1 0-1,0 0 1,1 0 0,-1 0 0,0 0-1,1 0 1,-1 0 0,0 0-1,0 0 1,1 0 0,-1 0 0,0 0-1,1 0 1,-1 0 0,0-1-1,1 1 1,-1 0 0,0 0 0,0 0-1,1 0 1,-1-1 0,0 1-1,0 0 1,1 0 0,-1 0 0,0-1-1,0 1 1,0 0 0,1-1-1,5-13-6356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35.16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12 0 12099,'0'0'8009,"-12"163"-7769,12-112-16,0-6-104,6-3-32,0-5-40,-1-9-48,-5-8-192,6-12 0,5-8-1136,-5-5-2681,5-18-3144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37.26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10 237 2713,'0'0'13469,"-10"-1"-8417,22-4-5161,0-1 0,0-1 0,-1 1-1,0-2 1,0 0 0,0 0 0,16-18 0,-14 14-309,-7 7 260,-1 0 0,0 1 0,0-2 0,0 1-1,0-1 1,-1 0 0,0 0 0,-1 0 0,1 0 0,-1 0 0,0-1 0,-1 0 0,1 1 0,-1-1-1,-1 0 1,1 0 0,-1-1 0,0 1 0,-1-11 0,0 17 176,-1 0 1,0 0-1,1 0 0,-1 0 0,0 0 1,0 0-1,1 1 0,-1-1 1,0 0-1,0 0 0,0 1 0,0-1 1,0 1-1,0-1 0,0 1 1,0-1-1,0 1 0,0 0 1,0-1-1,0 1 0,0 0 0,0 0 1,-1 0-1,1 0 0,0 0 1,0 0-1,-2 0 0,-43-1 335,36 2-197,8-1-114,0 0-1,0 0 0,0 0 0,0 0 0,1 1 0,-1-1 0,0 1 0,0-1 0,1 1 0,-1 0 0,0 0 0,1 0 0,-1 0 0,1 0 0,-1 0 0,1 0 0,-1 0 0,1 1 0,-2 0 0,1 2 15,0-1 0,0 0 0,0 1 0,0 0 0,1-1 1,-1 1-1,1 0 0,-1 6 0,-1 8 86,1-1 0,1 1 1,1 22-1,0-24-7,0 7-7,-1 12-22,2-1 1,0 0-1,3 0 1,14 63-1,-18-95-106,0-1-1,1 0 1,-1 1-1,0-1 0,1 0 1,-1 0-1,1 1 1,0-1-1,-1 0 0,1 0 1,0 0-1,0 0 1,-1 0-1,1 0 0,0 0 1,0 0-1,0 0 0,2 1 1,-2-2-16,0 0 1,-1 0-1,1 0 1,0 0-1,-1 0 1,1-1-1,0 1 1,-1 0-1,1 0 1,0 0-1,-1-1 1,1 1 0,-1 0-1,1-1 1,-1 1-1,1-1 1,0 1-1,-1-1 1,0 1-1,1-1 1,-1 1-1,1-1 1,-1 1-1,1-1 1,-1 0-1,6-9-313,-1 1 0,-1-1 0,5-15 0,-5 16-1,61-133-3091,-65 141 3458,1 0 1,-1 0-1,0 0 0,1 0 0,0 0 0,-1 0 0,1 0 0,0 0 1,-1 0-1,1 0 0,0 0 0,0 1 0,0-1 0,0 0 1,1 0-1,-2 0 23,1 1 0,-1 0 0,1 0 0,-1 0 0,0 0 0,1 0 0,-1 0 0,1 0 0,-1 1 0,1-1 0,-1 0 0,0 0 0,1 0 0,-1 0 1,1 0-1,-1 1 0,0-1 0,1 0 0,-1 0 0,0 1 0,1-1 0,-1 0 0,0 0 0,1 1 0,-1-1 0,0 0 0,1 1 0,0 2 181,1 0-1,0 0 1,-1 1-1,1-1 0,-1 0 1,0 1-1,1 6 1,1 5-16,-1-2-101,0 1 0,1-1 0,0 0 0,1 0 0,0 0 0,1-1 0,1 1 0,0-1 0,8 12 0,-12-22-121,0 0 0,0 0-1,0 0 1,0 0 0,0-1 0,0 1-1,1-1 1,-1 0 0,1 1-1,-1-1 1,1 0 0,-1 0-1,1-1 1,0 1 0,-1-1 0,1 1-1,0-1 1,0 0 0,5 0-1,-3 0-200,1-1 0,-1 0 0,1 0 0,-1 0 1,0-1-1,0 1 0,1-1 0,-1 0 0,5-4 0,23-17-4326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37.74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66 83 6281,'0'0'11495,"5"0"-11262,-1 0-270,0 0 1,0 0-1,-1-1 0,1 1 1,0-1-1,0 0 0,5-3 1,-7 4-38,-1-1 0,0 0 1,0 1-1,1-1 1,-1 0-1,0 0 0,0 0 1,0 0-1,0 0 1,0 0-1,0 0 0,0 0 1,0 0-1,-1-1 1,1 1-1,0 0 0,-1-1 1,1 1-1,-1 0 1,1-1-1,-1 1 0,1-1 1,-1 1-1,0 0 1,0-4-1,0-1-233,0 4 257,1 0-1,-1-1 1,0 1-1,0 0 0,-1 0 1,1-1-1,0 1 1,-1 0-1,1 0 1,-1 0-1,-1-3 0,1 4 104,-1 0 0,1 0 0,0 0-1,-1 1 1,1-1 0,-1 0-1,1 1 1,-1-1 0,1 1-1,-1 0 1,1-1 0,-1 1-1,1 0 1,-1 0 0,0 0-1,1 0 1,-4 1 0,1-2 190,-1 1 1,1 0 0,-1 1-1,1-1 1,-1 1 0,1 0 0,-1 0-1,1 0 1,0 1 0,0 0-1,-6 2 1,7-2-160,1 1 1,-1-1-1,1 0 0,0 1 1,0 0-1,0-1 0,0 1 1,0 0-1,0 0 1,1 0-1,0 0 0,-1 0 1,1 0-1,0 1 0,0-1 1,0 5-1,-1 2 62,1 0 0,-1 0 1,2 0-1,-1 1 0,2-1 0,1 14 1,-2-20-130,1 0 1,0 0-1,0 0 1,0 0-1,1 0 1,-1 0-1,1 0 1,0-1-1,0 1 1,0-1-1,1 1 1,-1-1-1,1 0 1,0 0-1,0 0 1,0 0-1,6 4 1,-3-4-121,0 0-1,1 0 1,0 0 0,-1-1 0,1 0-1,0-1 1,0 0 0,0 0 0,0 0-1,0-1 1,11 0 0,-11-1-704,-1 1-1,1-1 1,-1-1 0,1 1 0,-1-1 0,13-5-1,5-9-4930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38.16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114 12 9762,'0'0'9202,"-6"-2"-8969,4 1-197,0-1 0,0 1-1,0 0 1,0 0-1,0 1 1,-1-1-1,1 0 1,0 1 0,-1-1-1,1 1 1,0 0-1,-1 0 1,1 0 0,0 0-1,-1 0 1,1 1-1,0-1 1,-1 0-1,1 1 1,0 0 0,-1 0-1,1 0 1,0 0-1,0 0 1,0 0-1,0 0 1,0 1 0,0-1-1,0 1 1,1-1-1,-1 1 1,0 0-1,-1 1 1,-1 3 11,0-1 1,1 1-1,-1 0 1,1 0-1,0 0 1,1 0-1,-1 0 0,1 0 1,1 1-1,-1-1 1,1 1-1,0 0 0,0-1 1,1 1-1,0 0 1,0-1-1,2 11 1,-1-15-63,0-1 1,0 0 0,0 0 0,0 0 0,0 0-1,0 0 1,0 0 0,0 0 0,0 0 0,0 0-1,0-1 1,1 1 0,-1 0 0,0-1 0,0 1-1,1-1 1,-1 1 0,1-1 0,-1 1 0,0-1-1,1 0 1,-1 0 0,1 0 0,-1 0 0,0 0-1,2 0 1,40-3-1498,-39 2 1189,0 0 0,0 0 0,0 0 0,-1-1 0,1 0 0,-1 0-1,1 0 1,-1 0 0,0 0 0,1 0 0,-1-1 0,0 0 0,-1 1-1,1-1 1,0 0 0,-1-1 0,0 1 0,0 0 0,0-1 0,0 1-1,2-5 1,10-38-224,-10 1 7198,-5 45-6575,1 1 0,-1-1 0,1 0 0,0 1 0,-1-1 0,1 0 0,-1 1 0,1-1 1,0 1-1,0-1 0,-1 1 0,1-1 0,0 0 0,0 1 0,-1-1 0,1 1 0,0-1 0,0 1 0,0-1 0,0 1 0,0-1 0,0 1 0,0-1 0,0 1 1,0-1-1,0 1 0,0 0 0,0 21 149,0-17 32,0 0-201,0-1 0,0 1-1,0-1 1,1 1-1,0 0 1,0-1 0,0 0-1,0 1 1,1-1-1,3 7 1,-4-8-69,1-1 0,0 0 0,0 0 0,0 0 0,0 0 0,0-1 0,1 1 0,-1-1 0,0 1 0,1-1 0,-1 0 0,1 0 0,-1 0 0,1 0 0,0 0 0,-1 0 0,1-1 0,0 1 1,4-1-1,46 1-3466,-34-4-2012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38.51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149 1 10882,'0'0'10508,"-22"8"-10323,-69 28 99,88-35-277,1 0-1,0 1 1,0-1-1,-1 1 1,1 0-1,0-1 0,0 1 1,1 0-1,-1 0 1,0 0-1,1 0 1,-1 1-1,1-1 0,-1 0 1,1 1-1,0-1 1,0 1-1,0-1 1,1 1-1,-1-1 1,1 1-1,-1 0 0,1-1 1,0 1-1,0 0 1,0-1-1,0 1 1,0-1-1,1 4 0,0 4 28,-1-8-29,-1 1-1,1-1 1,0 1-1,1-1 1,-1 1 0,0-1-1,1 0 1,-1 1 0,1-1-1,0 1 1,0-1-1,0 0 1,0 0 0,0 0-1,0 1 1,1-1-1,-1 0 1,3 2 0,-2-3-39,1 1 0,0-1 0,-1 1 0,1-1 1,0 0-1,0 0 0,0-1 0,0 1 1,0 0-1,0-1 0,0 0 0,0 0 0,6 0 1,-8 0 9,5 0-249,-1 0 0,1 0 0,-1 0 0,1-1 0,8-2 0,-12 2 52,1 0 1,-1-1-1,1 1 1,-1-1-1,0 1 0,1-1 1,-1 0-1,0 0 0,0 0 1,0 0-1,-1 0 1,1-1-1,2-2 0,5-10-1714,-1 0-1,0-1 1,10-29 0,-6 2-4817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43.4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11106,'0'0'8114,"0"15"-14203,14-1-1105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38.83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58 57 7586,'-1'-4'767,"1"0"-1,-1 0 1,0 0 0,-1 0 0,1 0 0,-1 1 0,1-1 0,-3-4 0,3 7-574,1 0 1,-1 0-1,1 0 0,-1 0 1,1 0-1,-1 0 0,0 0 1,1 1-1,-1-1 0,0 0 0,0 0 1,0 0-1,1 1 0,-1-1 1,0 0-1,0 1 0,0-1 1,0 1-1,0-1 0,0 1 1,-1-1-1,1 1 0,0 0 0,0 0 1,0 0-1,0-1 0,0 1 1,0 0-1,-1 0 0,1 0 1,0 1-1,0-1 0,-1 0 1,1 1-156,0 0 1,0 0 0,0 0 0,0 0 0,0 0 0,0 1 0,1-1 0,-1 0 0,1 0 0,-1 1 0,0-1 0,1 0 0,0 1 0,-1-1 0,1 0 0,0 1 0,0-1 0,0 3 0,-1 31 179,2-25-82,-2 28 13,0-4-74,1 0 1,2 0-1,1-1 1,2 1-1,9 35 1,9 9-1158,-17-71-1092,0-6-2462,4-1-3316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39.20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150 1 12171,'0'0'8228,"-17"0"-7924,-54 4 104,68-3-393,1-1 1,-1 0-1,0 1 0,0-1 0,1 1 0,-1 0 0,0 0 1,1 0-1,-1 0 0,1 1 0,-1-1 0,1 1 0,0-1 1,0 1-1,-1 0 0,1 0 0,0 0 0,1 0 0,-1 0 1,0 0-1,0 1 0,1-1 0,0 1 0,-1-1 0,1 1 1,0-1-1,0 1 0,0 0 0,1-1 0,-1 1 0,1 0 1,-1 0-1,1-1 0,0 1 0,0 0 0,0 0 0,1 0 1,-1-1-1,1 1 0,-1 0 0,1 0 0,0-1 0,0 1 1,0 0-1,0-1 0,1 1 0,-1-1 0,1 0 0,-1 1 1,3 1-1,29 28-12,-27-28 4,0 1-1,0 0 0,-1 1 1,1-1-1,-1 1 0,-1 0 0,1 0 1,-1 1-1,3 6 0,-7-12-17,1-1 0,-1 0 0,0 0-1,0 1 1,0-1 0,0 0 0,0 0-1,0 1 1,0-1 0,0 0 0,-1 0-1,1 1 1,0-1 0,0 0 0,0 0-1,0 1 1,0-1 0,0 0 0,0 0-1,0 0 1,-1 1 0,1-1 0,0 0-1,0 0 1,0 0 0,-1 1 0,1-1-1,0 0 1,0 0 0,0 0 0,-1 0-1,1 0 1,0 0 0,0 1 0,-1-1-1,1 0 1,0 0 0,0 0 0,-1 0-1,1 0 1,0 0 0,-19 2-731,-16-5-3493,28 0-577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40.34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74 1 14779,'0'0'4641,"-51"146"-5313,29-115-3521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43.8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 31 8810,'0'0'10518,"0"-6"-9638,0-16-74,0 22-793,0 0 0,0 0 0,0 0 0,0 0 1,-1 0-1,1 0 0,0 0 0,0 0 0,0 1 0,0-1 1,0 0-1,0 0 0,0 0 0,-1 0 0,1 0 0,0 0 0,0 0 1,0 0-1,0 0 0,0 0 0,0 0 0,-1 0 0,1 0 1,0 0-1,0 0 0,0 0 0,0 0 0,0 0 0,0 0 1,-1 0-1,1-1 0,0 1 0,0 0 0,0 0 0,0 0 0,0 0 1,0 0-1,0 0 0,0 0 0,-1 0 0,1 0 0,0-1 1,0 1-1,0 0 0,0 0 0,0 0 0,0 0 0,0 0 0,0 0 1,0 0-1,0-1 0,0 1 0,0 0 0,0 0 0,0 0 1,0 0-1,-6 10 109,-3 32 26,2 1 0,1 0-1,3 0 1,1 0 0,7 71 0,3-75-537,-7-38 357,-1 1 0,0-1 0,1 0 0,-1 1 0,1-1 0,0 0 0,-1 0 0,1 1 0,0-1 0,0 0 0,0 0 0,-1 0 0,1 0 0,0 0 0,1 0 0,-1 0 0,0 0 0,0 0 0,0-1-1,0 1 1,1 0 0,-1-1 0,0 1 0,1-1 0,1 1 0,-2-1-114,0-1 0,0 1 0,0 0 0,-1-1 0,1 1 0,0-1 0,0 0 0,0 1-1,-1-1 1,1 0 0,0 1 0,-1-1 0,1 0 0,0 0 0,-1 0 0,1 1 0,-1-1 0,0 0-1,1 0 1,-1 0 0,0 0 0,1 0 0,-1 0 0,0 0 0,0 0 0,0 0 0,0 0 0,0 0 0,0 0-1,0-2 1,1-26-5554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44.1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7578,'0'0'12000,"9"1"-11108,20 5-410,54 20 0,-8-3-415,-40-14-231,39 12 119,-67-19-597,-1 1 1,1 1-1,-1-1 0,11 9 1,-7-1-3485,-8-2-1534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44.5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9722,'0'0'9814,"22"12"-9614,69 42-50,-80-47-100,1 0 1,-1 1 0,0 1 0,-1 0 0,10 10-1,-14-12-154,-1 1 0,0-1-1,0 0 1,-1 1 0,0 0-1,3 10 1,-6-13-409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44.8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152 1 9250,'0'0'10706,"-90"81"-10706,79-55 0,-6-1-656,0-5-3609,0-6-4385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45.3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 1 10002,'0'0'10154,"6"121"-10154,-28-88-1280,-7-4-4937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50.50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82 44 11386,'0'0'6092,"0"-7"-5335,-1-19-172,1 25-541,0 1 0,0-1 0,0 1 0,-1-1-1,1 0 1,0 1 0,-1-1 0,1 1 0,0 0 0,-1-1 0,1 1 0,-1-1-1,1 1 1,-1 0 0,1-1 0,-1 1 0,1 0 0,-1-1 0,1 1-1,-1 0 1,1 0 0,-1-1 0,1 1 0,-1 0 0,0 0 0,1 0 0,-1 0-1,0 0 1,-20 0 652,17 0-506,3 1-167,0-1 0,-1 0 0,1 1 0,0-1-1,0 1 1,0-1 0,0 1 0,0-1 0,-1 1 0,1 0 0,0-1 0,1 1 0,-1 0 0,0 0 0,0 0 0,0 0 0,0 0 0,1 0-1,-1 0 1,0 0 0,1 0 0,-1 0 0,1 1 0,-1 1 0,-9 33 276,9-34-264,-2 10-5,1 1 0,0-1 0,1 1 0,1-1 0,0 1 0,0-1 0,4 23 0,-3-33-48,0-1 0,-1 1 0,1-1 0,0 0 0,0 1 0,0-1 0,0 0 0,0 0 0,0 0 0,0 0 0,1 0 0,-1 0 0,0 0 0,0 0 0,1 0 0,-1-1 0,1 1 0,-1 0 0,1-1 0,-1 1 0,1-1 0,-1 0 0,1 1 0,-1-1 0,1 0 0,-1 0 0,1 0 1,-1 0-1,3-1 0,0 1-138,0 0 0,-1-1 1,1 0-1,-1 0 1,0 0-1,1 0 1,-1-1-1,0 1 1,0-1-1,0 0 1,0 0-1,0 0 1,4-4-1,11-14-2475,-2-1 1,21-35-1,-8 5-2924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50.82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75 8450,'0'0'11760,"0"-14"-10938,0-33-382,0 34 8,0 41-97,0 409 1272,0-248-10700,0-172 3238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43.7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 7522,'0'0'12018,"-3"9"-11824,-3 19-22,2 0 1,0 1 0,2 0 0,2 0 0,2 32 0,-2-60-193,0 0 1,0 0-1,0 0 0,0-1 0,0 1 0,0 0 1,1 0-1,-1 0 0,0-1 0,0 1 0,1 0 1,-1 0-1,1-1 0,-1 1 0,0 0 0,1-1 1,-1 1-1,1 0 0,-1-1 0,1 1 0,0-1 1,-1 1-1,1-1 0,0 1 0,-1-1 1,1 1-1,0-1 0,0 0 0,-1 1 0,1-1 1,0 0-1,0 0 0,-1 0 0,1 0 0,0 1 1,0-1-1,0 0 0,0 0 0,-1 0 0,1 0 1,0-1-1,0 1 0,0 0 0,-1 0 0,1 0 1,0-1-1,0 1 0,-1 0 0,1-1 0,0 1 1,-1-1-1,1 1 0,0-1 0,-1 1 1,1-1-1,0 1 0,-1-1 0,1 0 0,-1 1 1,1-1-1,-1 0 0,0 1 0,1-1 0,-1 0 1,0 0-1,1 1 0,-1-1 0,0-1 0,8-17-684,-2 0-1,6-22 1,6-22-167,-18 62 904,0 1-1,0-1 1,0 1 0,0-1 0,0 1 0,1-1-1,-1 1 1,0-1 0,0 1 0,0-1-1,1 1 1,-1-1 0,0 1 0,1-1 0,-1 1-1,0 0 1,1-1 0,-1 1 0,0-1-1,1 1 1,-1 0 0,1 0 0,-1-1 0,1 1-1,-1 0 1,1 0 0,-1-1 0,1 1-1,-1 0 1,1 0 0,-1 0 0,1 0 0,9 14 929,0 27-96,-7-15-682,7 36 304,-9-57-623,0-1 0,0 0 0,0 0-1,1-1 1,0 1 0,-1 0-1,1 0 1,1-1 0,-1 1 0,0-1-1,5 5 1,5-1-3022,2-5-2640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51.28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18 1 12499,'0'0'9287,"0"13"-8840,-8 122 427,1-23-2367,5-45-5407,2-79 76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51.62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54 11362,'0'0'8114,"141"-25"-8170,-113 19-192,-11 1-880,0-4-1369,-11 1-703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51.97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57 0 9410,'0'0'12459,"-6"40"-12123,6-12-168,0 3 80,0-3-160,0-3-88,0 1 0,0-7-352,-17 1-64,6-6-1513,-12-6-5392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1:00.5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 1040,'0'0'13572,"8"-3"-12001,29-8-34,-35 10-1450,0 1 0,0 0 1,0 0-1,0 0 0,0 0 1,0 1-1,0-1 0,0 1 1,0-1-1,-1 1 0,1-1 1,0 1-1,0 0 0,0 0 1,0 0-1,-1 0 0,1 0 1,-1 1-1,1-1 0,-1 0 1,1 1-1,-1-1 0,1 1 1,-1-1-1,1 3 0,3 2 74,-1 1 0,0 0 0,0 0 0,4 12 0,-2-1-19,0 2-1,-2-1 1,0 1 0,2 38 0,-6 83 7,-2-61-121,2-77-49,-1 1 1,0-1 0,0 0 0,-1 0 0,1 0 0,0 1 0,-1-1-1,0-1 1,0 1 0,0 0 0,0 0 0,0-1 0,-1 1-1,1-1 1,-1 0 0,1 0 0,-1 0 0,-6 4 0,6-4-163,0 0 0,0 0 0,-1 1 1,1 0-1,1-1 0,-1 1 0,0 0 0,1 0 1,-1 1-1,1-1 0,0 0 0,0 1 0,-2 4 1,1 4-2710,2-4-1697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5:40.1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175 3 2841,'-5'-1'11524,"4"0"-11467,-1 1 1,1 0-1,-1 0 1,1 0-1,-1 0 0,1 0 1,-1 0-1,1 0 1,-1 1-1,1-1 0,-1 1 1,1-1-1,-1 1 1,-1 0-1,-13 14 60,1 1 1,1 1-1,0 0 0,1 0 1,-15 28-1,21-31 8,1 0 0,0 0 0,1 0 0,1 1 0,0 0 0,-3 23 0,3 2 103,1 49 0,4-80-219,0 0 1,0 0-1,1 0 0,0 0 1,0 0-1,1 0 0,0 0 1,1-1-1,0 1 0,0-1 0,1 0 1,0 0-1,6 7 0,9 9 22,2-1 0,34 30 0,-27-23-5312,-29-37 944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5:42.2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210 70 9602,'0'0'7480,"-6"-10"-6678,-21-34-175,26 43-582,0 0 1,0 0-1,0-1 1,1 1-1,-1 0 1,0 0-1,0 1 1,-1-1-1,1 0 1,0 0-1,0 0 1,0 1-1,0-1 1,-1 1-1,1-1 1,0 1-1,-1-1 1,1 1 0,0 0-1,-1-1 1,1 1-1,0 0 1,-1 0-1,1 0 1,-1 0-1,1 0 1,0 1-1,-1-1 1,-1 1-1,-5 0 78,3 0-90,0 0 1,1 0-1,-1 1 1,0-1-1,1 1 1,0 0-1,-1 0 0,1 1 1,0-1-1,0 1 1,0 0-1,1 0 1,-1 0-1,1 1 1,-1-1-1,1 1 0,-4 7 1,0-2 29,0 1-1,1-1 1,1 1 0,-1 1 0,2-1 0,-6 17-1,8-19-45,0-1 0,0 1 0,1 0 0,0 0 0,1-1 0,0 1 0,0 0 0,3 14 0,-3-19-29,1 0-1,0 0 1,0 0-1,0-1 1,1 1-1,-1 0 1,1-1-1,-1 1 1,1-1 0,0 1-1,0-1 1,0 0-1,0 0 1,0 0-1,1 0 1,-1 0-1,1 0 1,-1-1-1,1 1 1,0-1 0,-1 0-1,1 1 1,0-1-1,5 1 1,44 6-1440,-49-8 1262,-1 1 0,1-1 1,-1 0-1,1 0 1,-1-1-1,0 1 1,1-1-1,-1 1 0,1-1 1,-1 0-1,0 1 1,1-1-1,-1-1 1,0 1-1,0 0 0,0 0 1,0-1-1,0 1 1,0-1-1,2-2 1,7-15-2539,-1-1 1,13-38 0,-5 5-4444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5:42.5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0 1432,'0'0'16736,"-9"25"-16124,-1 0-451,4-10-63,0 1-1,1-1 1,1 1-1,0-1 1,2 1 0,-1 0-1,1 32 1,2 212 592,0-249-766,0 1 0,0 0 0,2 0 0,-1-1 0,2 1 0,-1-1 0,2 1 0,-1-1 0,2 0 0,-1 0 0,1-1 0,10 15 0,-14-24-191,-1 0 0,1 0 0,0-1 0,0 1 0,-1 0 0,1 0 0,0-1 0,0 1 0,0 0 0,0-1 1,0 1-1,0-1 0,0 1 0,0-1 0,0 0 0,0 1 0,0-1 0,0 0 0,0 0 0,0 0 0,2 0 0,4 0-4386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5:42.9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0 116 8546,'0'0'5848,"17"2"-5611,-7 0-215,20 2-11,0-1 1,40 0 0,-68-4-52,0 1 0,0 0-1,0-1 1,0 1-1,0-1 1,0 1 0,0-1-1,0 0 1,0 0-1,0 0 1,-1 0 0,1 0-1,0 0 1,-1-1-1,1 1 1,-1 0 0,1-1-1,-1 0 1,0 1-1,1-1 1,-1 0 0,0 1-1,0-1 1,0 0-1,0 0 1,-1 0 0,2-2-1,0-4-55,0-1 0,-1 1 0,0 0 0,0-1 0,-1-11 0,0 18 96,0 1 0,0 0 0,0 0-1,0 0 1,0 0 0,-1 0 0,1 0 0,-1 0-1,1 1 1,0-1 0,-1 0 0,0 0-1,1 0 1,-1 0 0,1 0 0,-1 1-1,0-1 1,0 0 0,1 1 0,-1-1 0,0 0-1,0 1 1,-1-1 0,-1-1 39,0 1 0,-1-1 0,1 1 0,-1 0 0,1 0 0,-1 0 1,-4 0-1,0 1 246,-1-1 0,0 1 0,0 1 0,1-1 0,-17 5 0,21-4-157,1 0 0,-1 1-1,1-1 1,0 1 0,-1 0-1,1 0 1,0 0 0,0 1-1,0-1 1,1 1 0,-1-1 0,1 1-1,-1 0 1,1 0 0,0 0-1,0 0 1,0 1 0,0-1-1,-1 4 1,1 0 0,0-1 1,0 1-1,0 0 0,1-1 1,0 1-1,0 0 0,1 0 0,0 0 1,1 13-1,0-16-123,1 0 0,-1-1 0,1 1 0,-1 0 0,1-1 0,0 1 0,1-1 0,-1 0 0,0 0 0,1 0 0,0 0 0,0 0 0,0 0 0,0-1-1,0 1 1,0-1 0,1 0 0,-1 0 0,1 0 0,4 1 0,6 4-1251,1-2-1,0 1 0,29 4 1,-16-6-3922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5:45.8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70 6 16,'0'0'13902,"-8"-2"-13190,2 1-590,4 1-73,1-1-1,0 1 0,-1-1 1,1 1-1,-1 0 1,1 0-1,-1 0 0,1-1 1,0 1-1,-1 0 1,1 1-1,-1-1 0,1 0 1,-1 0-1,1 1 0,-1-1 1,1 1-1,0-1 1,-1 1-1,1-1 0,0 1 1,-1 0-1,1 0 1,0 0-1,0 0 0,0 0 1,0 0-1,0 0 1,0 0-1,0 0 0,0 0 1,0 0-1,0 1 0,1-1 1,-1 0-1,0 1 1,1-1-1,0 0 0,-1 1 1,1-1-1,-1 1 1,1 2-1,-3 12 247,1 1 0,0-1 1,2 1-1,1 23 0,-1-4-92,0-33-202,1 0 0,-1 1 0,0-1-1,1 0 1,0 0 0,-1 1 0,1-1 0,1 0 0,-1 0 0,0 0 0,1 0 0,-1 0-1,1 0 1,0-1 0,0 1 0,0-1 0,0 1 0,1-1 0,-1 0 0,1 1-1,-1-1 1,1 0 0,0-1 0,0 1 0,0 0 0,0-1 0,0 0 0,0 0 0,0 0-1,0 0 1,0 0 0,1 0 0,-1-1 0,6 0 0,-1 1-358,1-1 0,-1 0 0,1 0 0,-1-1 0,0 0 0,1 0 0,-1-1 1,0 0-1,0-1 0,0 0 0,0 0 0,12-7 0,20-23-4640,-5 0-3533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5:46.2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89 1 6481,'0'0'9965,"-14"14"-9278,-4 4-365,-20 26 0,35-39-284,1-1-1,0 1 0,-1-1 1,2 1-1,-1 0 0,1 0 1,-1 0-1,1 0 0,1 0 1,-1 0-1,1 0 1,0 0-1,0 0 0,0 0 1,2 9-1,0 8 96,-2-19-134,0 0 0,1 0-1,-1 0 1,1 0 0,0 0 0,0 0 0,0 0 0,0-1 0,1 1-1,-1 0 1,1-1 0,-1 1 0,1-1 0,0 0 0,0 1-1,0-1 1,0 0 0,0 0 0,1 0 0,-1 0 0,1-1-1,-1 1 1,1-1 0,0 1 0,-1-1 0,1 0 0,0 0-1,0 0 1,0-1 0,0 1 0,5 0 0,-5-1-117,0 1 1,1-1 0,-1 0-1,0 1 1,1-2 0,-1 1-1,0 0 1,1-1 0,-1 1-1,0-1 1,0 0-1,0 0 1,0-1 0,0 1-1,0 0 1,0-1 0,0 0-1,0 0 1,-1 0 0,1 0-1,-1 0 1,1 0-1,-1-1 1,0 1 0,0-1-1,0 0 1,0 1 0,0-1-1,1-3 1,0-5-140,-1 1 1,0-1-1,-1 0 0,0 0 1,0 1-1,-1-1 0,-1 0 1,-2-14-1,3 24 256,0-1 0,-1 1 0,0-1 0,1 1-1,-1 0 1,0-1 0,0 1 0,1 0 0,-1 0 0,0 0 0,0 0 0,0 0-1,-1 0 1,1 0 0,0 0 0,0 0 0,0 0 0,-1 0 0,1 1 0,0-1-1,-1 1 1,1-1 0,-1 1 0,1-1 0,-1 1 0,1 0 0,-3-1 0,2 1-91,0 0 1,1 0-1,-1 0 1,0-1-1,1 1 1,-1 1-1,0-1 1,1 0-1,-1 0 1,0 1-1,1-1 1,-1 1 0,1-1-1,-1 1 1,1 0-1,-1 0 1,1-1-1,-1 1 1,1 0-1,0 0 1,-1 0-1,-1 3 1,1 5-3813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04.3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10898,'0'0'7770,"81"0"-7658,-61 0-56,-6 0-56,-2 0-240,-9 0-800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44.1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1 105 11258,'0'0'4355,"18"-11"-4561,55-36 53,-71 46 152,1-1 0,-1 1 0,0-1 0,-1 1 1,1-1-1,0 0 0,0 0 0,-1 0 0,1 0 0,1-5 0,-3 7 17,1 0-1,-1-1 0,0 1 0,0-1 0,0 1 0,0-1 1,0 1-1,0-1 0,0 0 0,0 1 0,0-1 0,0 1 0,0-1 1,0 1-1,-1 0 0,1-1 0,0 1 0,0-1 0,0 1 1,-1-1-1,1 1 0,0-1 0,0 1 0,-1 0 0,1-1 1,0 1-1,-1-1 0,1 1 0,-1-1 0,-2 0 100,1 0-1,0 0 1,-1 0-1,1 0 0,-1 0 1,1 1-1,-1-1 1,0 1-1,1-1 1,-4 1-1,2 0 51,1 0 0,-1 0 0,0 0-1,1 1 1,-1-1 0,0 1-1,1 0 1,-1 0 0,1 0 0,0 0-1,-1 1 1,-5 3 0,7-3-84,0 0 0,0 0 1,0 1-1,0-1 0,0 0 0,1 1 0,-1 0 1,1-1-1,-1 1 0,1 0 0,0-1 0,0 1 1,1 0-1,-1 0 0,0 0 0,1 3 0,-1-1-19,0-1-1,0 1 0,1-1 0,0 1 0,-1-1 1,2 1-1,-1-1 0,1 1 0,1 7 0,-1-10-64,0-1-1,0 1 0,0 0 1,1-1-1,-1 0 0,0 1 1,1-1-1,-1 0 0,1 0 0,-1 0 1,1 1-1,0-2 0,-1 1 1,1 0-1,0 0 0,0-1 1,0 1-1,-1 0 0,1-1 1,0 0-1,0 0 0,0 1 1,0-1-1,0 0 0,2-1 0,9 2-626,0 0 0,0-2-1,14-1 1,-20 1-432,-1-1-1,0 1 1,0-1-1,11-6 1,16-11-6484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5:46.5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115 18 7938,'0'0'8396,"-9"-3"-7314,-26-10-281,33 12-768,0 1 0,1 0 0,-1 0-1,0 0 1,1 0 0,-1 0 0,0 0-1,1 0 1,-1 1 0,1-1 0,-1 1-1,0-1 1,1 1 0,-1 0 0,1-1-1,-1 1 1,1 0 0,0 0 0,-1 0 0,1 0-1,0 0 1,-1 0 0,1 0 0,0 1-1,0-1 1,-1 3 0,-2 1 42,1 0 0,-1 0 0,2 0 0,-1 1 0,-2 6 0,3-4-39,0-1 0,0 1 0,1 0 0,0 0 0,1 0 0,0-1 0,0 1 0,2 13 0,-1-19-54,0-1 0,0 1 0,1-1 0,-1 1-1,0-1 1,1 0 0,-1 0 0,1 1 0,-1-1-1,1 0 1,-1 0 0,1 0 0,0-1 0,0 1 0,-1 0-1,1-1 1,0 1 0,0-1 0,0 1 0,0-1 0,-1 0-1,1 0 1,4 0 0,0 1-415,1-1 0,-1 0 1,1 0-1,0-1 0,-1 1 0,9-3 0,-12 1-27,0 1-1,1-1 0,-1 1 1,0-1-1,0 0 0,0 0 1,-1-1-1,1 1 0,0 0 1,-1-1-1,0 0 1,0 0-1,1 1 0,1-6 1,8-19-6248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5:46.9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 7330,'0'0'10311,"0"1"-9801,-2 92 954,0-36-1178,2 0 0,10 68-1,-10-122-488,12 44 705,0-29-2053,-11-17 1131,0-1 0,0 1 0,1 0 0,-1-1 0,0 1 0,0-1 0,0 1 0,0-1 0,1 1 0,-1-1 0,0 0 0,1 0 0,-1 1 0,2-1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5:47.2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1 155 11362,'0'0'3561,"18"-10"-4692,55-33 50,-71 42 1021,1 0 1,-1-1 0,1 1-1,-1-1 1,0 0-1,1 1 1,-1-1 0,0 0-1,0-1 1,-1 1 0,1 0-1,0 0 1,-1-1 0,1 1-1,-1-1 1,0 1-1,0-1 1,0 0 0,0 0-1,0 1 1,0-1 0,-1 0-1,0 0 1,1 0-1,-1 0 1,0 1 0,-1-5-1,1-2 66,0 8 41,-1 0 1,1-1-1,-1 1 0,0 0 0,1-1 0,-1 1 0,0 0 0,0 0 0,0 0 0,0 0 0,0 0 0,0 0 0,0 0 0,0 0 0,-1 0 0,1 0 1,0 0-1,0 1 0,-1-1 0,1 1 0,0-1 0,-1 1 0,1-1 0,-1 1 0,1 0 0,-1-1 0,1 1 0,-1 0 0,1 0 0,-3 1 1,0-2 164,1 1 0,0 0 1,-1 0-1,1 0 1,0 1-1,-1-1 1,1 1-1,0 0 1,0-1-1,-1 2 1,1-1-1,0 0 1,0 1-1,-4 2 1,3-1-27,1 1 1,0 0 0,0 0-1,0 0 1,0 1 0,1-1-1,-1 1 1,1 0 0,0-1 0,0 1-1,1 0 1,-2 9 0,0 3 93,2 0 0,0 26 0,1-42-286,0 1 0,1 0 0,-1-1 0,1 1 1,0 0-1,-1-1 0,1 1 0,0-1 0,0 0 0,0 1 0,0-1 0,0 1 0,0-1 0,0 0 0,1 0 0,-1 0 1,0 0-1,1 0 0,-1 0 0,1 0 0,-1 0 0,1-1 0,-1 1 0,1 0 0,-1-1 0,1 1 0,0-1 1,-1 0-1,1 1 0,2-1 0,8 2-808,0-1 0,23 0 0,-31-1 438,29-2-2966,-4-7-2290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5:47.5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3577,'0'0'12444,"0"27"-12107,2 88-105,-3-112-228,1 0 1,0 1-1,1-1 0,-1 0 0,0 0 1,1 1-1,0-1 0,0 0 0,0 0 1,0 0-1,0 0 0,1 0 0,0 0 1,-1 0-1,1 0 0,0-1 0,0 1 1,0-1-1,5 5 0,-6-7-50,0 1 0,1-1-1,-1 1 1,0-1 0,0 0 0,0 0 0,0 1 0,0-1-1,1 0 1,-1 0 0,0 0 0,0 0 0,0 0-1,0-1 1,1 1 0,-1 0 0,0-1 0,0 1 0,0 0-1,0-1 1,0 1 0,0-1 0,0 0 0,0 1 0,0-1-1,0 0 1,0 0 0,0 1 0,-1-1 0,1 0-1,0 0 1,0 0 0,-1 0 0,1 0 0,0-2 0,5-10-587,0 0 0,-1-1 0,-1 1 0,0-1 0,4-25 0,-4 16 403,0 14 2076,1 16-417,4 27 348,-5-18-1264,-3-13-507,0 0 0,0-1 0,0 1 0,1 0 0,-1-1 0,1 1 0,-1-1 0,1 0 0,0 0 0,0 1 0,0-1 0,0 0 0,0-1 0,0 1 0,0 0 0,1-1 0,-1 1 0,4 1 0,1-1-818,0-1 0,-1 1 1,1-2-1,0 1 1,0-1-1,8 0 0,-14 0 596,23 0-9310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5:48.8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1 442 10626,'0'0'7629,"14"-14"-7557,-8 9-35,88-94-497,-83 85 95,0 1 1,-1-2 0,0 0-1,-1 0 1,-1 0-1,11-30 1,-15 32 197,0 0 0,-1 0 0,0 0 0,-1-1 0,-1 1 0,0-1 0,-1 1 0,0-1 0,-4-17 0,3 28 203,1 1 0,-1 0 1,0 0-1,-1-1 0,1 1 0,0 0 1,-1 0-1,1 0 0,-1 1 0,1-1 1,-1 0-1,0 0 0,0 1 0,0-1 0,0 1 1,0 0-1,0 0 0,0-1 0,0 1 1,-1 0-1,1 1 0,0-1 0,-1 0 1,1 1-1,0-1 0,-1 1 0,-4 0 1,4 0 93,-1-1 1,1 1-1,-1 0 1,1 1-1,-1-1 1,1 1-1,-1 0 1,1-1-1,0 1 1,-1 1-1,1-1 1,0 0-1,0 1 1,0 0-1,0 0 1,0 0-1,0 0 1,-4 4-1,1 2 64,0 1-1,0 1 1,0-1-1,1 1 1,1-1 0,0 1-1,0 1 1,1-1-1,0 0 1,-1 16 0,0 8 321,2 66-1,2-66-382,0-27-119,0 0 0,1-1 0,0 1 0,0 0 0,0-1 0,1 1 0,0-1 0,0 0 0,1 0 0,0 0-1,0 0 1,0 0 0,1 0 0,0-1 0,0 1 0,0-1 0,1 0 0,-1 0 0,1-1 0,9 7 0,-7-7-441,-1 0 0,1-1 0,-1 0 0,1 0 0,0 0 0,0-1-1,0 0 1,0-1 0,0 1 0,1-1 0,12 0 0,8-1-3689,-4 0-1752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5:49.4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147 0 8602,'0'0'9128,"-17"6"-8521,4-3-497,8-2-72,0 0-1,0 0 0,0 1 0,1-1 0,-1 1 0,0 0 1,1 1-1,-1-1 0,1 1 0,0 0 0,0 0 1,0 0-1,0 0 0,1 1 0,-1-1 0,1 1 0,0 0 1,0 0-1,0 0 0,-3 8 0,-1 6 60,1 1 0,1 0 0,1 1 0,1-1-1,1 1 1,0 0 0,2 28 0,0-46-122,1-1 1,-1 0-1,0 1 1,0-1-1,1 0 1,-1 1-1,0-1 0,1 0 1,0 1-1,-1-1 1,1 0-1,0 0 0,-1 0 1,1 1-1,0-1 1,0 0-1,0 0 1,0 0-1,0-1 0,0 1 1,0 0-1,1 0 1,-1 0-1,0-1 1,0 1-1,1-1 0,-1 1 1,0-1-1,1 1 1,-1-1-1,0 0 1,1 0-1,-1 1 0,1-1 1,2 0-1,0 0-298,0 0 0,1-1 0,-1 1-1,0-1 1,0 1 0,0-1 0,1-1-1,-1 1 1,0 0 0,0-1 0,4-3-1,-3 2-469,0-1 0,0-1-1,-1 1 1,1-1-1,-1 0 1,0 0 0,-1 0-1,1 0 1,-1-1-1,0 1 1,-1-1 0,1 0-1,-1 0 1,0 0 0,1-8-1,6-42-401,-7 28 4660,-2 0 7181,0 47-8466,0-14-1990,-1 11 77,1 0 1,1 0 0,0-1-1,1 1 1,1-1 0,9 29-1,-11-42-280,0 1 1,0-1-1,0 0 0,1 0 0,-1 0 1,1 0-1,-1 0 0,1-1 0,0 1 1,0 0-1,0-1 0,0 1 0,0-1 0,0 0 1,0 1-1,0-1 0,1 0 0,-1 0 1,0-1-1,1 1 0,-1 0 0,0-1 1,1 0-1,-1 1 0,4-1 0,-3 0-205,0 0 0,0 0 0,1 0 0,-1-1 0,0 0 0,0 1 0,0-1 0,0 0 0,0 0 0,0-1 0,0 1 0,0 0 0,0-1 0,0 0 0,-1 0 0,1 0 0,-1 0 0,3-3 0,3-4-701,-1-1 1,-1 0-1,0 0 0,0 0 1,-1-1-1,0 0 1,-1 0-1,-1 0 0,3-12 1,0-34 6180,-8 63-1311,-1 3-3519,0 1 1,0 0 0,1 0 0,0 0 0,1 0 0,0 0-1,1 0 1,0 15 0,0-23-390,1-1-34,-1 1 1,0-1-1,1 1 0,-1-1 1,0 0-1,1 1 1,0-1-1,-1 0 0,1 1 1,0-1-1,0 0 1,-1 0-1,1 0 0,0 1 1,0-1-1,0 0 1,0 0-1,1-1 0,-1 1 1,0 0-1,0 0 1,1 0-1,-1-1 0,0 1 1,1-1-1,-1 1 1,0-1-1,1 0 0,-1 1 1,1-1-1,-1 0 1,2 0-1,8 1-130,0 0 0,-1 0 0,15-2 0,-20 0-60,-1 1-89,0-1 1,0 0-1,0 0 0,0 0 1,0 0-1,0-1 0,-1 1 0,1-1 1,-1 0-1,1 0 0,-1-1 1,0 1-1,1-1 0,-1 1 1,-1-1-1,1 0 0,3-4 0,1-3-1132,0 0-1,0-1 0,-1 1 1,6-17-1,1-11-3857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5:49.8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169 0 3905,'0'0'11990,"-11"12"-10513,-35 43-512,43-50-903,0 0-1,1 0 0,0 0 0,0 0 1,0 0-1,0 1 0,1-1 1,0 1-1,0-1 0,1 1 1,-1 0-1,1-1 0,0 1 0,1-1 1,0 7-1,1 13 191,-1-13-198,0 1 1,2 0 0,-1 0-1,2-1 1,0 1 0,9 20-1,-8-21-35,0 0 0,-1 0 0,0 0 0,-1 1 0,0-1-1,1 24 1,-6-35-13,1-1-1,-1 1 0,0 0 1,0-1-1,0 1 1,0-1-1,0 0 0,1 1 1,-1-1-1,0 0 0,0 0 1,0 0-1,0-1 1,-2 1-1,-1-1 2,1 1-16,0 0 1,0-1-1,-1 1 0,1-1 0,0 0 0,0 0 0,0-1 0,0 1 0,0-1 1,0 0-1,0 0 0,1 0 0,-1-1 0,1 1 0,0-1 0,-1 0 1,1 0-1,-3-4 0,1 0-433,0 0 0,0 0 0,1-1 0,-1 1 0,2-1 0,-1 0 0,1 0 0,-2-10 0,2-14-4606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5:50.1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1 135 9394,'0'0'5297,"17"-11"-5789,52-39-156,-66 48 557,0 0 1,-1 0 0,1 0-1,-1-1 1,0 1-1,0-1 1,0 1-1,0-1 1,3-5 0,-4-14-514,-2 11 686,1 10 40,-1 0 0,0 1 0,0-1 1,0 0-1,0 0 0,0 0 0,0 1 0,0-1 0,0 0 0,0 1 0,0-1 0,0 1 0,0-1 0,0 1 0,0 0 0,-1-1 0,1 1 1,0 0-1,0 0 0,0 0 0,-1 0 0,1 0 0,0 0 0,-2 0 0,1 0 41,0 0-1,1 0 1,-1 0-1,0 0 1,0 0 0,1 0-1,-1 0 1,0 1 0,0-1-1,1 1 1,-1-1-1,0 1 1,1 0 0,-1-1-1,0 1 1,1 0-1,-1 0 1,0 1 0,-1 4-48,2 0 1,-1 0 0,1 0-1,0 0 1,0 0 0,0 0 0,1 0-1,0 0 1,1 6 0,-1-8-103,0 1 0,1-1 1,0 1-1,0-1 0,0 0 0,0 1 1,0-1-1,1 0 0,0 0 0,0 0 1,0 0-1,5 6 0,-4-7-88,1 1 0,0-1 0,-1-1 0,1 1 0,1 0 0,-1-1-1,0 0 1,0 0 0,1 0 0,0-1 0,7 2 0,2-1-1840,-1 0 0,25-1 1,-15-1-3315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5:50.4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1 8130,'0'0'7392,"-3"17"-6819,-7 55-263,10-70-346,-1-1 0,1 1-1,0 0 1,0-1 0,0 1 0,0-1 0,0 1 0,0 0 0,0-1-1,0 1 1,0-1 0,1 1 0,-1-1 0,1 1 0,-1 0-1,1-1 1,0 0 0,0 1 0,-1-1 0,1 1 0,0-1 0,0 0-1,0 0 1,1 0 0,-1 1 0,0-1 0,0 0 0,0 0 0,1-1-1,-1 1 1,1 0 0,-1 0 0,1-1 0,-1 1 0,1-1 0,-1 1-1,1-1 1,-1 1 0,1-1 0,-1 0 0,1 0 0,0 0-1,-1 0 1,1 0 0,0 0 0,-1-1 0,1 1 0,-1 0 0,1-1-1,-1 1 1,1-1 0,-1 1 0,1-1 0,-1 0 0,0 0 0,2-1-1,3-5-489,0 0 0,-1-1 0,0 0-1,5-10 1,-5 9 570,0 1 0,0-1-1,0 1 1,11-11 929,-16 30 2005,0 0-2250,0 1-1,1 0 0,5 21 0,-6-31-789,1 0 0,-1-1 0,1 1-1,0 0 1,0-1 0,-1 1 0,1 0-1,0-1 1,0 1 0,0-1 0,0 1-1,1-1 1,-1 0 0,0 0-1,3 2 1,-3-2-160,1-1 1,-1 0-1,0 1 0,1-1 0,-1 0 0,0 0 1,1 0-1,-1 0 0,0 0 0,1 0 0,-1 0 1,0-1-1,0 1 0,1-1 0,-1 1 0,0 0 0,0-1 1,1 0-1,-1 1 0,0-1 0,0 0 0,0 0 1,0 1-1,0-1 0,1-2 0,14-12-8754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5:50.8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11883,'0'0'6054,"27"16"-5900,80 55 90,-102-68-227,-1 1 1,1 0 0,-1 0 0,0 0 0,-1 0-1,1 1 1,-1 0 0,0 0 0,0 0 0,0 0-1,-1 0 1,0 0 0,0 1 0,0-1 0,-1 1-1,1-1 1,-1 1 0,-1 0 0,1-1 0,-1 1-1,0 0 1,0 0 0,-2 5 0,2 7 95,0-5-68,0 18 184,-5 43-1,3-62-114,0 0 0,-1-1 0,-1 1-1,0-1 1,0 1 0,-11 18 0,9-21-378,-8 14 963,11-12-5029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46.9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173 1 10042,'0'0'8589,"-24"8"-7999,-75 28-65,96-35-496,0 0 1,1 1-1,-1-1 1,1 0-1,-1 1 1,1 0-1,-1-1 1,1 1-1,0 0 1,0 0-1,0 0 1,0 1 0,0-1-1,0 0 1,1 1-1,-1-1 1,1 1-1,0-1 1,0 1-1,-1 0 1,2 0-1,-1-1 1,0 1-1,1 0 1,-1 0 0,1 0-1,0 0 1,0 5-1,-1 4 60,0-4-47,0-1 0,1 1 0,0 0 0,0-1 0,2 15 0,-1-21-52,-1 1 1,0 0-1,1-1 0,0 1 1,-1 0-1,1-1 1,0 1-1,0-1 1,0 1-1,0-1 1,0 0-1,0 1 1,1-1-1,-1 0 1,0 0-1,1 1 0,-1-1 1,1 0-1,-1-1 1,1 1-1,-1 0 1,1 0-1,-1-1 1,1 1-1,0-1 1,0 1-1,-1-1 0,1 0 1,3 1-1,-1-1-160,0 0-1,0 0 0,0 0 0,0-1 1,0 1-1,0-1 0,0 0 0,0 0 0,0 0 1,0-1-1,0 1 0,-1-1 0,1 0 1,-1 0-1,1 0 0,-1-1 0,0 1 1,0-1-1,6-5 0,0-4-1075,-1 0 0,0 0 1,0 0-1,7-18 0,-14 27 1000,20-43-5303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5:56.3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9818,'0'0'6057,"45"0"-5609,-11 0-15,5 0-433,1 0 0,-6 0-16,-6 0-1001,-6 0-1007,-10 3-2345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5:56.6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39 3169,'0'0'11298,"169"-33"-11514,-130 30-1192,-10 0-3305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5:57.0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11546,'0'0'7293,"15"1"-7156,6 2-102,-1 0-1,1 1 0,0 2 1,-1 0-1,36 16 1,-43-16-46,-1 1 0,0 0 0,0 1 0,-1 0 0,1 1 1,10 12-1,-17-16 6,0 1 1,-1 0-1,0 0 0,0 0 1,0 0-1,-1 0 1,0 1-1,0 0 1,-1 0-1,1 0 0,-1 0 1,-1 0-1,2 14 1,-2-10 26,-1 0 1,0 0-1,-1 1 0,0-1 1,-1 0-1,0 0 1,-1 0-1,-6 16 1,3-11-26,-2-1 0,0 0 0,-1-1 0,0 0 0,-12 13 0,18-24-114,1 0 0,0 1 0,-1-1 1,1 0-1,0 1 0,1-1 0,-1 1 0,-1 5 0,0 19-6270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5:57.4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0 11282,'0'0'7278,"-2"25"-7007,0 3-185,-5 122 172,9-108-181,2 0 0,18 75-1,-1-4-670,-20-109-179,1 13 366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5:57.8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67 8306,'0'0'5150,"23"-12"-5046,76-35 11,-97 46-112,1-1 1,0 1-1,0 0 0,0 0 1,0 1-1,0-1 0,0 1 1,0-1-1,0 1 0,0 0 1,0 0-1,0 0 0,0 1 1,0-1-1,0 1 0,3 0 1,-4 0-3,0 0 1,0 1-1,0-1 0,0 0 1,0 1-1,-1-1 1,1 1-1,0-1 0,-1 1 1,1 0-1,-1 0 0,0 0 1,0 0-1,1 0 1,-1 0-1,0 2 0,2 6 1,0-1-1,-1 1 1,0 0-1,-1 0 1,0 0-1,-1 15 1,0-22-1,-1 7 10,0-1 0,-1 1 0,1-1 0,-2 0 0,0 0-1,0 0 1,0 0 0,-1 0 0,0 0 0,-1-1 0,0 0 0,-10 12 0,7-9 63,-1 0 0,-1-1 0,0 0-1,0-1 1,-1 0 0,0-1 0,-1 0 0,-14 7 0,25-14 146,13 10 1243,49 39 1138,9 6-1740,-63-50-977,1-1 0,0 0 0,1-1 0,-1 0 0,1-1 0,18 6 0,6-8-7189,-20-1-1864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5:58.1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31 135 9314,'0'0'3286,"18"-16"-4526,54-48 322,-70 62 748,0 0-1,1 0 0,-1 0 1,0 0-1,-1 0 1,1-1-1,0 1 0,-1-1 1,1 1-1,-1-1 0,0 1 1,2-5-1,-3 6 170,0 1-1,0-1 0,0 0 1,0 1-1,-1-1 1,1 1-1,0-1 0,0 0 1,0 1-1,0-1 0,-1 0 1,1 1-1,0-1 1,-1 1-1,1-1 0,0 1 1,-1-1-1,1 1 0,-1-1 1,1 1-1,-1-1 1,1 1-1,-1 0 0,1-1 1,-1 1-1,1 0 0,-1-1 1,0 1-1,1 0 1,-1 0-1,0-1 0,-7 0 444,1-1 0,0 2 0,0-1 0,-1 1-1,1 0 1,-8 1 0,6 0 433,6-1-699,0 0-1,0 1 1,0 0 0,0 0 0,0 0-1,0 0 1,1 0 0,-1 0 0,0 1-1,1-1 1,-1 1 0,1 0 0,0 0-1,-1 0 1,1 0 0,0 0 0,0 0-1,1 1 1,-1-1 0,0 1 0,1-1-1,-1 1 1,1 0 0,0-1 0,0 1-1,0 0 1,0 0 0,0 0 0,0 4-1,0-4-122,1 1-1,-1-1 0,1 1 0,-1 0 1,1-1-1,0 1 0,0-1 0,1 1 1,-1-1-1,1 1 0,0-1 0,0 1 1,0-1-1,0 1 0,0-1 0,1 0 1,0 0-1,-1 0 0,1 0 0,0 0 0,1 0 1,-1 0-1,0-1 0,1 1 0,4 3 1,0-2-157,0 0 0,1 0 1,0-1-1,0 0 1,0 0-1,0-1 0,0 0 1,9 1-1,42 0-7325,-36-3-1084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02.1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 14 11146,'0'0'6591,"-4"23"-6124,-11 72-132,14-89-310,0 0 1,1 0 0,-1-1 0,1 1-1,0 0 1,1 0 0,0-1-1,0 1 1,0 0 0,0-1 0,1 1-1,0-1 1,0 0 0,1 1 0,5 8-1,-6-11-42,0-1-1,1 1 1,-1-1 0,1 1-1,0-1 1,-1 0 0,1 0-1,0 0 1,0-1-1,0 1 1,1-1 0,-1 0-1,0 0 1,0 0 0,1 0-1,-1 0 1,1-1-1,-1 1 1,1-1 0,-1 0-1,7-1 1,-8 1-84,0-1-1,0 0 1,0 0-1,0 0 1,0 0-1,0-1 1,-1 1-1,1 0 1,0-1-1,-1 0 1,1 1-1,-1-1 1,1 0-1,-1 0 1,0 1 0,0-1-1,0 0 1,0 0-1,0 0 1,0-1-1,1-2 1,13-50-1804,-11 14 1040,-1-67-1,-3 89 1793,-11 20 3019,9 4-3755,0 0 1,1 0-1,0 0 0,0 0 0,0 0 1,0 0-1,1 0 0,0 0 1,0 1-1,0-1 0,2 8 0,-1 6 168,-1-9-274,0 0 0,1 0 0,-1 0 0,2 0 0,0 0 0,3 10 0,-4-17-113,1 0 0,-1 0-1,1 0 1,0 0-1,0 0 1,0 0 0,0 0-1,0-1 1,1 1 0,-1-1-1,1 0 1,-1 1 0,1-1-1,0-1 1,0 1 0,0 0-1,0-1 1,0 1 0,1-1-1,5 2 1,25 5-3122,-12-5-2202,-10-3-1620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02.5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109 16 10050,'0'0'8558,"-15"-4"-8225,-46-7-130,60 10-190,0 1-1,-1 0 0,1 0 1,0 0-1,0 0 1,0 0-1,0 0 1,0 0-1,-1 1 1,1-1-1,0 0 0,0 1 1,0-1-1,0 1 1,0-1-1,0 1 1,0-1-1,0 1 0,0-1 1,0 1-1,0 0 1,0 0-1,1 0 1,-1-1-1,0 1 1,1 0-1,-1 0 0,0 0 1,1 0-1,-1 0 1,1 0-1,-1 0 1,1 0-1,0 1 1,-1-1-1,1 0 0,0 0 1,0 0-1,0 0 1,0 0-1,0 1 1,0-1-1,0 0 0,0 0 1,1 2-1,-1-1 15,-1 4-16,1 1 1,0-1-1,1 1 0,-1-1 1,1 1-1,0-1 0,1 0 1,0 0-1,0 1 0,0-1 1,0 0-1,1-1 0,0 1 1,1 0-1,-1-1 0,1 0 1,0 0-1,0 0 0,9 8 1,-10-11-79,0 1 1,0-1-1,0 1 1,0 0-1,0 0 1,-1 0-1,1 1 1,-1-1-1,0 1 1,0-1-1,0 1 1,0 0-1,-1 0 1,1 0 0,-1 0-1,0 0 1,0 0-1,0 5 1,-1-8-90,0-1 1,-1 1-1,1-1 1,0 0-1,0 1 1,0-1 0,0 0-1,-1 1 1,1-1-1,0 0 1,-1 0-1,1 1 1,0-1 0,0 0-1,-1 0 1,1 1-1,0-1 1,-1 0-1,1 0 1,-1 0-1,1 1 1,0-1 0,-1 0-1,1 0 1,0 0-1,-1 0 1,1 0-1,-1 0 1,1 0-1,0 0 1,-1 0 0,1 0-1,-1 0 1,1 0-1,0 0 1,-1 0-1,1 0 1,-1-1 0,-2 1-1296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02.9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0 206 8906,'0'0'6645,"26"-21"-6238,78-67-136,-96 82-232,0-1-1,0-1 1,-1 1 0,7-10 0,-13 15-22,0 0 0,0 1 0,-1-1 0,1 0 0,-1 0 0,1 0 0,-1 0 0,1 1 0,-1-1 0,0 0-1,0 0 1,0 0 0,0-3 0,-1-5 71,1 9-69,0 0 0,0 1 0,-1-1 0,1 0 0,0 1 0,-1-1 0,1 0 0,0 1 0,-1-1 0,1 1 0,-1-1 0,1 1 0,-1-1 1,1 1-1,-1-1 0,1 1 0,-1 0 0,0-1 0,1 1 0,-1 0 0,0-1 0,1 1 0,-1 0 0,0 0 0,1-1 0,-1 1 0,0 0 0,1 0 0,-1 0 1,0 0-1,-1 0 0,-31 0 657,22 1-326,8-1-260,-1 0 1,0 1-1,0-1 0,0 1 1,0 0-1,1 0 1,-1 0-1,0 0 0,1 1 1,-1 0-1,1 0 0,-1 0 1,1 0-1,0 0 1,0 0-1,0 1 0,0 0 1,0-1-1,1 1 0,-1 0 1,1 1-1,0-1 1,0 0-1,0 1 0,0-1 1,-1 6-1,0-1-18,0 0 0,1 0 0,0 0-1,1 0 1,0 0 0,0 0 0,0 1 0,1-1-1,1 0 1,-1 1 0,4 12 0,-3-18-66,0 0 0,1 0 0,0 1 0,0-1 0,0 0 0,0 0 0,0-1 0,0 1 0,1 0 0,-1-1 0,1 1 0,0-1 0,0 0 0,0 0 0,0 0 0,0 0 0,0-1 0,0 1 0,1-1 0,-1 0 0,1 0 0,-1 0 0,1 0 0,6 0 0,2 1-128,0-1 1,0 0 0,0 0 0,0-2 0,0 1-1,16-4 1,-20 2-365,0 0 1,-1-1-1,1 0 0,-1-1 0,0 1 1,0-1-1,0-1 0,11-8 1,11-13-4689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07.4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5 760,'0'0'14115,"0"-4"-11034,0 7-1535,0 360-65,0-360-1482,-1 3-73,1 0-1,0 0 1,0 0 0,1 0 0,0-1 0,0 1 0,0 0 0,1 0-1,3 9 1,-5-15-8,1 0-1,-1 0 0,0 0 0,0 0 0,1 0 0,-1 0 1,0 0-1,0 0 0,1 0 0,-1 0 0,0-1 0,0 1 1,0 0-1,1 0 0,-1 0 0,0 0 0,0 0 0,1 0 1,-1-1-1,0 1 0,0 0 0,0 0 0,0 0 1,1 0-1,-1-1 0,0 1 0,0 0 0,0 0 0,0-1 1,0 1-1,0 0 0,0 0 0,1 0 0,-1-1 0,0 1 1,0 0-1,0-1 0,5-21-3777,1-8-1803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47.2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0 8994,'0'0'11832,"-5"6"-11448,1-1-327,1 0 0,0 0 0,1 1 0,-1-1 0,1 1 0,0-1 0,1 1 0,-1 0 0,1-1 0,0 1 0,0 9 1,0 79 400,3-49-266,-3 29 15,4 0-1,17 104 1,-17-163-274,5 21-542,-3-1 1,3 49 0,-7-78-2465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07.8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 1 9058,'0'0'7378,"-25"14"-6718,-75 44-63,96-56-571,-1 1 0,1-1 0,0 1 0,0 0 0,1 0 0,-1 0-1,1 1 1,0-1 0,-1 1 0,2 0 0,-1 0 0,0 0 0,1 0 0,0 0 0,0 1 0,0-1-1,0 1 1,1-1 0,-1 1 0,1 0 0,0 0 0,1-1 0,-1 1 0,1 0 0,1 9 0,-1-11 6,1 1 1,0-1 0,0 1-1,0-1 1,1 0-1,-1 0 1,1 1 0,0-1-1,-1 0 1,2 0 0,-1-1-1,0 1 1,0 0 0,6 4-1,2 2 171,0-1 0,20 13-1,-22-17-210,0-2-1,0 1 1,0-1-1,1-1 1,-1 1-1,1-1 1,-1-1 0,16 0-1,-17 5-4103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08.1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0 2697,'0'0'14651,"0"93"-14651,0-79 0,-5-2-640,-12 2-1441,0-3-2368,0-5-5329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08.6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71 10522,'0'0'8801,"-2"4"-8541,0 5-201,0-1-1,1 1 1,-1 0 0,2 0 0,-1-1 0,1 1-1,1 0 1,-1 0 0,2 0 0,-1-1 0,1 1-1,0 0 1,1-1 0,0 0 0,0 1 0,1-1-1,0-1 1,1 1 0,-1 0 0,1-1 0,8 8-1,-10-13-79,0 0-1,1 0 0,-1 0 1,1 0-1,0-1 0,0 1 1,-1-1-1,1 0 0,0 0 0,0-1 1,0 1-1,0-1 0,0 0 1,0 0-1,0 0 0,0-1 0,7-1 1,-9 0 20,-1 0 0,1-1 1,-1 1-1,0-1 1,0 0-1,0 1 0,0-1 1,0-5-1,1 2-1,15-91 26,-13 67-768,0 1-1,-1-59 1,-3 88 646,0 0-1,0 0 1,0 0-1,0 0 0,0-1 1,0 1-1,0 0 1,0 0-1,0 0 1,0 0-1,0 0 0,0 0 1,0-1-1,0 1 1,2-1-1381,-2 1 1381,0 0-1,1 0 0,-1 0 1,0 0-1,0 0 1,0 0-1,0 0 1,0 0-1,1 0 0,-1 0 1,0 0-1,0 0 1,0 0-1,0 0 1,0 0-1,1 0 1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14.8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9 1304,'0'0'13379,"-1"-9"-8819,-4 45-4190,1-1 1,2 1-1,2 41 0,1-31-420,4-13-739,-5-32 545,1 0 0,-1 0 0,1 0 0,-1 0-1,1 1 1,0-1 0,-1-1 0,1 1 0,0 0 0,0 0 0,0 0-1,0 0 1,0 0 0,0-1 0,0 1 0,0-1 0,0 1-1,0 0 1,0-1 0,0 0 0,1 1 0,1 0 0,4-1-5184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15.2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8194,'0'0'9482,"112"36"-9178,-78-22-208,-6-3-96,6 1-784,-17-7-1665,0-2-1608,-6-3-5217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15.5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310 0 10594,'0'0'8674,"-163"96"-8674,107-51-32,5-6-1224,12-8-4121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19.1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0 9842,'0'0'4505,"-6"163"-3873,6-117 96,0-1-7,12-3-233,-7-6-312,7-5-176,-7-5-80,6-12-1025,-5-11-679,5-3-745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19.5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 11803,'0'0'6409,"180"-14"-6409,-129 14-1144,-18 5-1753,-5 7-3264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19.8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20 10338,'0'0'3361,"158"-19"-4409,-130 19-1897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20.2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21 4889,'0'0'9843,"1"23"-9325,3 169 495,-4-191-1011,0-1 0,0 1-1,-1-1 1,1 1 0,0-1-1,0 1 1,0-1-1,0 1 1,0 0 0,0-1-1,0 1 1,0-1 0,0 1-1,0-1 1,1 1-1,-1 0 1,0-1 0,0 1-1,0-1 1,1 1 0,-1-1-1,0 1 1,1-1-1,-1 0 1,0 1 0,1-1-1,-1 1 1,0-1 0,1 1-1,-1-1 1,1 0 0,-1 1-1,1-1 1,-1 0-1,1 0 1,-1 1 0,1-1-1,-1 0 1,1 0 0,1 0-1,3-18-1173,1-49-97,-5 44 1187,1-1 1,1 1-1,9-32 1,-12 52 92,1 1 0,0 0 0,0 0 0,0 0 0,0 0 0,0 0 0,1 0 0,-1 0 0,1 0 0,-1 0 0,1 0 0,0 1 0,-1-1 0,1 1 0,0-1 0,0 1 0,0 0 0,0 0 0,0 0 0,1 0 0,-1 0 0,3-1 0,3 1-560,1-1 0,0 1 0,-1 1 0,16 0 0,-9 0-1927,2 0-4263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47.6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10186,'0'0'8986,"47"0"-8986,-33 0 0,0 0-656,-2 0-1937,-6 0-2256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20.8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95 0 9162,'0'0'9341,"-15"16"-8925,-45 55-122,57-67-269,1-1 0,0 1 0,0 0 0,0 0 0,0 0 0,1 0 0,0 0 0,0 0 0,0 0 0,0 0 0,0 1 0,1-1 0,0 0 0,0 0 0,0 1 0,0-1 0,1 0 0,1 6 0,0-1 37,-1-7-58,0 1 1,0-1-1,0 0 1,0 0-1,0 0 1,1 0 0,-1 0-1,1 0 1,0 0-1,-1-1 1,1 1-1,0-1 1,0 1 0,0-1-1,0 0 1,0 1-1,1-1 1,-1 0-1,0 0 1,0-1 0,1 1-1,-1 0 1,0-1-1,1 0 1,-1 1-1,5-1 1,-5 0-59,0 1 1,0-1-1,0 0 1,0 0-1,0 1 0,0-1 1,1-1-1,-1 1 0,0 0 1,0-1-1,0 1 1,0-1-1,0 1 0,-1-1 1,1 0-1,0 0 1,0 0-1,0 0 0,-1 0 1,1 0-1,0 0 0,-1-1 1,1 1-1,-1-1 1,1 1-1,-1-1 0,0 1 1,0-1-1,0 0 0,0 0 1,1-2-1,-1 1 9,-1-1-1,1 1 0,-1-1 1,0 1-1,0-1 1,0 1-1,-1-1 0,1 1 1,-1 0-1,0-1 1,0 1-1,0 0 0,0-1 1,-3-4-1,-1 1-113,0 0 0,0 0 1,-1 1-1,-8-8 0,-13-15-68,27 29 220,-1 0 0,1-1 0,-1 1 1,1-1-1,0 1 0,-1-1 0,1 1 1,0-1-1,-1 1 0,1-1 0,0 1 1,0-1-1,0 0 0,-1 1 1,1-1-1,0 1 0,0-1 0,0 0 1,0 1-1,0-1 0,0 1 0,0-1 1,0 0-1,0 1 0,1-1 0,-1 1 1,0-1-1,0 1 0,0-1 0,1 0 1,-1 1-1,0-1 0,1 1 1,-1-1-1,0 1 0,1 0 0,-1-1 1,1 1-1,-1-1 0,1 1 0,-1 0 1,1-1-1,-1 1 0,1 0 0,-1-1 1,1 1-1,-1 0 0,1 0 1,-1 0-1,1-1 0,0 1 0,-1 0 1,1 0-1,0 0 0,34-4-301,-31 3 396,-1 1 0,1 0 1,0 0-1,-1 0 0,1 1 1,0-1-1,-1 1 1,1 0-1,-1 0 0,1 0 1,-1 1-1,0-1 0,1 1 1,-1-1-1,0 1 0,0 0 1,0 0-1,0 1 0,0-1 1,-1 1-1,1-1 0,-1 1 1,1 0-1,-1 0 1,0 0-1,0 0 0,2 6 1,6 13 75,-1 0 1,0 1-1,8 41 1,-17-63-163,-1-11-64,1 1 0,-1 0 0,2-1-1,-1 1 1,3-10 0,-3 15 42,1-1 0,0 1-1,0 0 1,0 0 0,0 0-1,1-1 1,-1 1 0,1 1-1,0-1 1,0 0 0,1 0-1,-1 1 1,1-1 0,0 1-1,0 0 1,0 0 0,0 0-1,7-5 1,-6 6 41,0 0 1,0 1 0,1-1-1,-1 1 1,0 0-1,1 0 1,-1 0-1,1 1 1,-1 0-1,0 0 1,1 0-1,-1 0 1,1 0 0,-1 1-1,5 1 1,-7-1-10,1 0 0,-1-1 0,0 1 0,0 0 0,0 1 1,0-1-1,0 0 0,0 1 0,0-1 0,-1 1 0,1-1 1,-1 1-1,1 0 0,-1 0 0,1 0 0,-1 0 0,0 0 0,0 0 1,0 0-1,0 0 0,0 0 0,0 0 0,-1 1 0,1-1 1,-1 0-1,1 0 0,-1 1 0,0-1 0,0 3 0,0 34 52,10-42-521,25-55-194,-33 55 710,1-1-1,0 1 1,0 0 0,1 0-1,-1 0 1,0 1-1,1-1 1,0 1 0,-1 0-1,1 0 1,0 0 0,0 0-1,0 1 1,1-1-1,-1 1 1,0 0 0,0 1-1,1-1 1,-1 1 0,0 0-1,1 0 1,7 1-1,-10-1-18,-1 1-1,1-1 1,0 1-1,0 0 0,0 0 1,0 0-1,-1 0 0,1 0 1,-1 0-1,1 0 0,0 0 1,-1 1-1,0-1 1,1 1-1,-1-1 0,0 1 1,0 0-1,0-1 0,0 1 1,0 0-1,1 3 0,15 48 437,-10-29-263,4-3-199,-10-20-40,0-1 1,0 1-1,0-1 0,0 1 0,0-1 0,0 0 0,0 0 1,1 0-1,-1 1 0,0-1 0,0 0 0,0 0 0,0-1 1,0 1-1,0 0 0,0 0 0,0 0 0,0-1 0,2 0 1,18-10-2030,-3-9-3221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24.5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13 137 5601,'0'0'6855,"9"0"-6734,5 0-124,-1-1 0,1 0-1,-1 0 1,0-1 0,16-5 0,-25 6-88,-1 0 0,0 0 0,1-1 0,-1 1 0,0-1 1,0 1-1,0-1 0,0 0 0,0 0 0,0-1 1,0 1-1,-1-1 0,1 1 0,-1-1 0,0 0 0,0 0 1,0 0-1,0 0 0,0 0 0,-1 0 0,1 0 0,-1-1 1,0 1-1,0-1 0,0 1 0,0-1 0,-1 1 0,1-1 1,-1-3-1,0 5 78,0 1 0,0-1 0,0 1 0,0-1 0,0 1 0,0-1 0,0 1 0,-1 0 0,1-1 0,-1 1 0,1-1 0,-1 1 0,1 0 0,-1-1 0,0 1 0,0 0 0,1 0-1,-1-1 1,0 1 0,0 0 0,0 0 0,0 0 0,-1 0 0,1 0 0,-1 0 0,-3-1 240,1 1-1,-1-1 0,1 1 1,-1 1-1,1-1 0,-1 1 1,-4-1-1,4 1-5,-4-1 461,0 1 0,0 0 0,0 0 0,1 1 0,-1 0-1,-12 3 1,18-3-560,1 0-1,-1 0 1,1 0 0,0 0-1,-1 1 1,1-1-1,0 1 1,0-1-1,0 1 1,0 0 0,0 0-1,0 0 1,1 0-1,-1 0 1,0 0-1,1 0 1,0 0 0,0 1-1,-1-1 1,1 1-1,1-1 1,-1 1-1,0-1 1,1 1 0,-1 4-1,0-3-43,0 1 1,0 0-1,1 0 1,0 0-1,0 0 0,0-1 1,1 1-1,0 0 0,0 0 1,0-1-1,0 1 0,1 0 1,-1-1-1,1 1 0,1-1 1,-1 0-1,0 0 0,6 7 1,-4-7-66,1 0 0,0 0 1,0-1-1,0 1 0,1-1 1,-1 0-1,1 0 0,0-1 1,-1 0-1,1 0 0,0 0 1,0 0-1,1-1 0,6 0 1,4 1-188,-1 0 0,1-1 0,0-1 0,-1-1 0,21-4 0,-27 3-774,0 0-1,0-1 0,-1 0 1,0-1-1,17-8 1,4-8-4456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24.9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0 10266,'0'0'8674,"0"12"-8119,0 13-349,-1-4-82,0-1 0,2 1 0,0-1 0,2 1 0,0-1-1,7 24 1,-8-43-209,-1 0 0,0 0 0,1-1-1,-1 1 1,1-1 0,-1 1 0,1-1 0,-1 0-1,1 1 1,-1-1 0,1 0 0,-1 0-1,1 0 1,-1 0 0,1-1 0,0 1-1,-1 0 1,1-1 0,-1 1 0,0-1 0,3 0-1,2-7-544,0 0-1,0 0 0,-1 0 1,0-1-1,-1 1 1,0-1-1,0 0 0,3-14 1,1 1 233,-5 15 384,7-25 1560,-10 32-1443,0 0 0,0 0 1,1 0-1,-1 0 0,0 0 0,0 1 1,1-1-1,-1 0 0,0 0 0,0 0 0,1 0 1,-1 0-1,0 0 0,0 0 0,0 1 1,1-1-1,-1 0 0,0 0 0,0 0 0,0 0 1,1 1-1,-1-1 0,0 0 0,0 0 1,0 0-1,0 1 0,0-1 0,0 0 0,1 0 1,-1 1-1,0-1 0,0 0 0,0 0 1,0 1-1,0-1 0,0 0 0,0 1 0,0-1 1,0 0-1,0 0 0,0 1 0,0-1 1,0 0-1,0 0 0,-1 1 0,1-1 0,0 6 40,0-1-1,1 0 0,-1 1 0,1-1 0,0 0 1,1 0-1,-1 1 0,1-1 0,4 8 0,-4-10-160,-1-1-1,1 0 0,-1 0 1,1 0-1,-1 0 0,1-1 1,0 1-1,0 0 0,0-1 1,0 1-1,0-1 0,1 0 1,-1 0-1,0 0 0,1 0 1,-1 0-1,0 0 1,1 0-1,-1-1 0,1 1 1,-1-1-1,1 0 0,3 0 1,-5 0-35,25-1-2245,-4-9-4102,-9-1-2627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25.3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120 3 3321,'0'0'13989,"-11"-1"-13166,-37-1-185,46 3-589,-1-1 0,1 0 0,0 1 0,0 0 0,-1 0 0,1-1 0,0 1 0,0 0 0,0 1 0,0-1 0,0 0 0,0 1 0,0-1 0,0 1 0,1-1 0,-1 1 0,1 0 0,-1 0 0,1 0 0,-1 0 0,1 0 0,0 0 0,0 0 0,-1 4 0,-1 1 89,1 1 1,0 0-1,0 0 1,1 0 0,-1 9-1,1-10-50,-1 64 495,2-66-562,1-1 1,-1 1 0,1 0-1,0-1 1,0 1 0,1 0-1,-1-1 1,1 0 0,0 1-1,0-1 1,1 0 0,3 5-1,-1-3-23,0-1 0,0 0 0,1 0 0,0-1 0,0 1 0,0-1 0,0-1 0,1 1 0,0-1 0,-1 0 0,1-1 0,0 1 0,1-1-1,12 1 1,-15-2-186,1-1-1,0 0 0,0 0 0,-1 0 0,1-1 0,-1 0 1,1 0-1,8-3 0,-10 2-286,1 0 1,-1 0-1,1 0 1,-1-1-1,0 1 0,0-1 1,0 0-1,0-1 1,-1 1-1,5-6 1,16-22-5689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25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91 1 9274,'0'0'9323,"-12"7"-8745,9-4-540,-3 0 50,0 1 1,1-1-1,-1 2 1,1-1-1,0 0 1,0 1 0,1 0-1,0 0 1,-1 1-1,2-1 1,-1 1-1,1-1 1,-1 1 0,1 1-1,-3 8 1,5 43 504,1-57-590,0-1 0,0 1 0,0 0 0,0-1 0,1 1 0,-1 0 0,0-1 0,1 1 0,-1-1 0,0 1-1,1 0 1,-1-1 0,1 1 0,-1-1 0,1 1 0,-1-1 0,1 0 0,-1 1 0,1-1 0,0 0 0,-1 1 0,1-1 0,0 0 0,-1 1 0,1-1-1,-1 0 1,1 0 0,0 0 0,0 0 0,-1 0 0,1 0 0,1 0 0,28 0-146,-22 0 60,-5 0-26,-1 0 0,1 0 1,0 0-1,-1-1 0,1 1 0,0-1 1,-1 0-1,1 1 0,0-1 0,-1 0 1,1 0-1,-1-1 0,0 1 1,1-1-1,-1 1 0,0-1 0,0 0 1,0 1-1,0-1 0,0 0 0,0 0 1,-1-1-1,1 1 0,-1 0 0,1 0 1,-1-1-1,1-2 0,1-4-275,0 1-1,-1-1 1,-1 1-1,1-1 1,-1 0-1,-1-16 1,0 23 388,0 1 0,0 0 1,-1-1-1,1 1 0,0 0 0,-1-1 0,1 1 1,0 0-1,-1 0 0,0-1 0,1 1 0,-1 0 1,0 0-1,0 0 0,1 0 0,-1 0 0,0 0 1,0 0-1,0 0 0,0 0 0,0 1 1,0-1-1,-1 0 0,1 0 0,0 1 0,0-1 1,-1 1-1,1 0 0,0-1 0,-2 0 0,-7 0 67,1-1 0,0 1-1,-16 0 1,-9-1-4109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26.0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176 1 7034,'0'0'10586,"-19"0"-9587,-64 2-195,80-2-757,0 1-1,0 0 1,0 0 0,0 0 0,0 0 0,0 0 0,0 0-1,1 1 1,-1 0 0,0-1 0,1 1 0,-1 0 0,1 0-1,0 0 1,0 1 0,-1-1 0,2 1 0,-1-1 0,0 1-1,-2 4 1,1-1 36,0 1 0,1 0 0,0-1-1,0 1 1,0 0 0,0 9 0,1-14-76,1 0 1,0 0 0,-1-1-1,1 1 1,0 0-1,0 0 1,0 0-1,0 0 1,0 0-1,1 0 1,-1 0 0,1 0-1,-1-1 1,1 1-1,0 0 1,-1 0-1,1-1 1,0 1-1,0 0 1,0-1 0,0 1-1,1-1 1,-1 1-1,0-1 1,1 0-1,-1 1 1,1-1 0,-1 0-1,4 2 1,1-1-45,0 0 0,1-1 0,-1 0 0,1 0 0,-1 0 0,1-1-1,9 0 1,-11 0-155,0 1-1,0-1 0,0 0 0,0-1 0,0 1 0,0-1 0,0 0 1,-1 0-1,1-1 0,0 1 0,-1-1 0,1 0 0,-1 0 1,1-1-1,-1 1 0,0-1 0,0 0 0,0 0 0,0 0 0,-1-1 1,0 1-1,4-6 0,22-30-3996,-5-1-1118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26.3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45 0 7498,'0'0'12264,"-7"23"-11624,-1 1-487,2-8-43,0 1-1,1 0 1,1 0 0,1 1 0,0 0-1,0 32 1,4-9-25,1-1 0,2 1 0,2-1 1,17 64-1,-7-66 4,-2-24-1405,6-9-4305,-10-5-806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26.7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29 161 11266,'0'0'7031,"19"-5"-7063,63-22-647,-80 26 593,1 0-1,-1-1 1,1 1-1,-1 0 1,1-1-1,-1 0 1,0 1-1,0-1 1,0 0-1,0 0 1,0 0-1,-1-1 1,1 1-1,0 0 1,-1-1-1,0 1 1,0 0-1,1-1 1,-2 0-1,1 1 1,1-4-1,-1 0-83,-1 0 1,0-1-1,1 1 0,-2 0 1,1 0-1,-2-9 0,1 14 161,1 0 19,-1-1 0,0 0 0,1 1 0,-1-1 0,0 1 0,0-1 0,0 1 0,0 0 0,0-1 0,-1 1 0,1 0 0,0 0 0,-1-1 0,1 1 0,0 0 0,-1 1 0,1-1 0,-1 0 0,0 0 0,1 1 0,-1-1 0,0 1 0,1-1 0,-1 1 0,0-1 0,0 1 0,-3 0 0,-53 0 1925,52 0-1583,4 1-261,-1-1 0,0 1 0,1-1 1,-1 1-1,1 0 0,-1 0 0,1 0 0,-1 0 0,1 1 0,0-1 1,0 1-1,0-1 0,0 1 0,0 0 0,0 0 0,0 0 0,0 0 1,1 0-1,-1 0 0,1 0 0,-1 1 0,1-1 0,0 1 1,0-1-1,0 1 0,-1 3 0,-1 4 104,1 0 1,0 1 0,0-1-1,1 1 1,0 13-1,1-19-174,1-1 0,-1 0 0,0 1 0,1-1 0,0 1-1,0-1 1,0 0 0,1 1 0,-1-1 0,1 0 0,0 0 0,0 0 0,1 0 0,-1-1 0,1 1 0,0-1-1,0 1 1,0-1 0,0 0 0,0 0 0,5 3 0,-3-3-240,1 0 1,-1-1 0,1 1-1,-1-1 1,1 0-1,0 0 1,0-1-1,0 0 1,0 0-1,0 0 1,0-1 0,0 0-1,0 0 1,0-1-1,7-1 1,-10 2-294,0-1-1,0 0 1,0 0 0,0 0-1,0 0 1,0 0 0,5-4 0,15-15-5088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29.0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4849,'0'0'6623,"0"14"-5894,0 108 1210,0-60-519,0-52-999,0-22-344,0-15-79,-1 8-50,1 0 0,1-1 0,1 1 0,6-31-1,-7 49 1,0 0-1,0 0 1,0 0-1,-1 0 1,1 0-1,0 0 1,0 0-1,0 1 1,0-1-1,1 0 1,-1 1 0,0-1-1,0 0 1,0 1-1,0-1 1,1 1-1,-1 0 1,0-1-1,1 1 1,-1 0-1,0 0 1,0 0-1,2 0 1,38-1-1385,-32 2 1086,17-1-1336,1 0-2148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29.7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1 525 14003,'0'0'3561,"22"-32"-4044,74-102-255,-80 110 140,0 1 0,-1-2 0,20-46 0,-31 56 354,0 0-1,0 1 0,-1-1 1,-1-1-1,-1 1 0,0-24 1,-1 36 307,0-1 1,0 1 0,-1-1-1,1 1 1,-1-1 0,1 1-1,-1 0 1,-1-1 0,1 1-1,0 0 1,-1 0 0,1 0-1,-1 0 1,0 0 0,0 0-1,0 0 1,0 1 0,-3-3-1,1 2 173,0 0-1,1 1 0,-1 0 0,0 0 0,0 0 1,-1 0-1,1 0 0,0 1 0,0 0 0,-1 0 0,1 0 1,-1 0-1,-5 1 0,7-1-142,1 1 0,-1-1 0,0 1 0,0 0 0,1 0 0,-1 0 0,0 1 0,1-1 0,-1 1 0,0-1 0,1 1 0,-1 0 1,0 0-1,1 0 0,-1 0 0,1 0 0,0 1 0,-1-1 0,1 1 0,0 0 0,0-1 0,0 1 0,0 0 0,0 0 0,1 0 0,-1 1 0,1-1 0,-1 0 0,1 1 0,0-1 0,-1 1 0,1-1 0,1 1 1,-2 3-1,-6 17 171,2-1 0,0 1 0,1 0 0,2 0 0,-1 24 0,4 119 612,1-151-851,1 0 0,0-1 0,1 1-1,0-1 1,7 17 0,-7-24-36,0 0 0,0 0 0,0-1 0,1 1 0,0-1 0,0 0 0,1 0 1,0-1-1,0 0 0,0 1 0,0-1 0,10 6 0,-12-9-74,1-1 1,-1 1 0,0-1-1,1 0 1,-1 0 0,1 0-1,-1 0 1,1-1 0,-1 1-1,1-1 1,0 0 0,-1 0-1,1 0 1,-1 0 0,1-1-1,0 0 1,3-1 0,-1 0-441,0 0 1,0 0 0,0-1 0,0 0 0,-1 0-1,1-1 1,-1 1 0,0-1 0,5-5 0,24-26-4523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48.2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 9498,'0'0'9155,"0"-1"-9143,1 1 0,-1 0 0,1-1-1,-1 1 1,0 0 0,1 0 0,-1 0-1,0-1 1,1 1 0,-1 0 0,1 0-1,-1 0 1,1 0 0,-1 0-1,0-1 1,1 1 0,-1 0 0,1 0-1,-1 0 1,1 0 0,-1 1 0,1-1-1,-1 0 1,0 0 0,1 0 0,-1 0-1,1 0 1,-1 0 0,1 1 0,-1-1-1,0 0 1,1 0 0,-1 1 0,0-1-1,1 1 1,3 5 34,0 0 1,0 1-1,-1-1 0,0 1 0,0 0 1,-1 0-1,0 0 0,2 12 1,0 2 81,3 38 1,-4 59 7,-3-117-44,0-14-10,0-12-127,-1 1-26,4-36 0,-2 53 63,0 1 1,1 0 0,-1-1-1,1 1 1,0 0-1,0 0 1,1 0-1,0 0 1,0 1-1,7-10 1,-9 14 13,1 0 0,-1 0 0,0 0 1,1 0-1,-1 0 0,0 0 0,1 0 0,-1 1 0,1-1 1,-1 1-1,1-1 0,0 1 0,-1 0 0,1-1 0,-1 1 1,1 0-1,0 0 0,-1 0 0,1 0 0,-1 0 1,1 1-1,0-1 0,-1 0 0,1 1 0,-1-1 0,1 1 1,-1 0-1,1-1 0,-1 1 0,0 0 0,1 0 0,-1 0 1,0 0-1,1 0 0,-1 0 0,0 0 0,0 0 0,0 1 1,0-1-1,0 0 0,0 1 0,0 1 0,3 10 25,0 1 0,-1-1-1,-1 1 1,-1-1 0,1 1-1,-2-1 1,-1 15 0,1-11-14,0-36-125,1 1 1,1-1-1,4-19 1,-6 34 101,1-1 0,0 1 0,0 0 0,1 0 0,-1 0 1,1 0-1,0 0 0,0 0 0,0 1 0,0-1 0,1 1 0,-1-1 1,1 1-1,0 0 0,0 0 0,0 0 0,0 0 0,1 0 0,-1 1 0,6-3 1,-8 4 12,1 1 0,0-1 1,0 0-1,-1 1 1,1 0-1,0-1 1,0 1-1,0 0 1,0 0-1,-1 0 1,1 0-1,0 0 0,0 0 1,0 0-1,0 1 1,-1-1-1,1 1 1,0 0-1,0-1 1,-1 1-1,1 0 1,2 1-1,-1 1 14,-1-1-1,0 0 1,0 1 0,0-1 0,0 1-1,-1 0 1,1-1 0,-1 1 0,0 0-1,1 0 1,-1 0 0,1 4 0,1 9 39,-1 0 0,0 0 0,0 32 0,-2-44-79,-1 9-225,1 20 192,0-32-252,0 0 0,0 1 1,0-1-1,1 0 0,-1 0 1,0 1-1,0-1 0,1 0 1,-1 0-1,1 1 0,0-1 1,-1 0-1,1 0 0,0 0 0,-1 0 1,1 0-1,0 0 0,1 1 1,6 0-5673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30.5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199 10 9298,'0'0'10797,"-23"2"-10218,-7 0-391,-34 6 1,60-7-157,0 1-1,0 0 1,0 0-1,0 0 1,0 1-1,0-1 1,0 1-1,1 0 1,-1 0-1,1 0 1,0 1-1,0-1 1,0 1-1,1-1 1,-1 1-1,1 0 1,0 0-1,0 0 1,0 0-1,0 1 1,1-1-1,0 0 1,-2 8-1,1-5 5,-1 5 15,1-1-1,1 1 1,0 0-1,0 0 1,1 14-1,1-7-57,-1-18 5,0 1 0,0 0 0,0 0 0,1 0 0,-1 0 0,0 0 0,1 0 0,0-1 0,-1 1 0,1 0 0,0 0 0,0-1 0,0 1 0,0 0 0,1-1 0,-1 1 0,0-1 0,0 0 0,1 1 0,1 0 0,0 0-21,1 1 0,0-1 0,0-1 1,-1 1-1,1 0 0,0-1 1,0 0-1,1 0 0,4 1 1,-2-1-271,1-1 0,-1 1 0,1-1 0,0-1 0,-1 1 0,1-1 0,-1 0 0,1-1 0,-1 0 0,11-4 0,-12 2-420,0 1 1,0-1-1,-1 0 1,0 0-1,1-1 1,-2 1-1,1-1 1,0 0-1,-1-1 1,0 1-1,0-1 1,-1 0-1,0 1 1,0-2 0,0 1-1,-1 0 1,1 0-1,1-11 1,-1 1 366,0 0 0,1-21 0,-3 2 3537,-4 0 6754,-11 38-7785,12 4-1959,0 0-1,1 0 1,-1 0-1,1 1 1,1-1-1,-1 0 1,1 1-1,1-1 1,1 11-1,-1 9 157,-1-19-304,0 1 0,1 0 0,0 0-1,0-1 1,1 1 0,0-1 0,0 1 0,7 14 0,-7-20-56,0 1 0,1-1 0,-1 1 1,0-1-1,1 0 0,0 0 0,0 0 1,0-1-1,0 1 0,0-1 0,0 0 0,1 1 1,-1-2-1,1 1 0,0 0 0,-1-1 1,1 1-1,0-1 0,0 0 0,0 0 1,7 0-1,-6 0-224,0-1 0,0 0 0,0 0 0,0 0 1,-1-1-1,1 0 0,0 0 0,0 0 0,-1 0 0,1-1 0,-1 1 1,1-1-1,-1 0 0,0-1 0,0 1 0,1-1 0,-2 0 1,1 0-1,0 0 0,-1 0 0,1-1 0,-1 0 0,0 1 1,0-1-1,-1 0 0,1 0 0,-1-1 0,0 1 0,0 0 1,0-1-1,1-6 0,2-4-889,-1-1 1,4-26-1,-6-9 4935,-11 54-1236,7 2-2341,0 1 1,1 0-1,-1 0 0,2 0 0,-1 0 0,0 0 1,1 1-1,1 8 0,-1-6-9,0 11 22,-1-14-197,1 0 0,0 0-1,0 0 1,1 0 0,-1 0 0,3 7 0,-3-12-62,1 1 1,0-1 0,0 1-1,-1-1 1,1 0 0,0 1-1,0-1 1,0 0 0,0 0-1,0 0 1,1 0 0,-1 1-1,0-2 1,0 1 0,1 0-1,-1 0 1,1 0 0,-1-1-1,1 1 1,-1-1 0,1 1-1,-1-1 1,1 1 0,-1-1-1,1 0 1,-1 0 0,4 0-1,-1 1-259,0-1 0,0 0-1,1 0 1,-1-1-1,0 1 1,0-1-1,1 0 1,-1 0 0,0 0-1,0-1 1,0 0-1,0 1 1,-1-1-1,1-1 1,0 1 0,-1 0-1,1-1 1,4-4-1,-4 2-344,0-1 0,0 1 1,-1 0-1,1-1 0,-1 0 0,-1 0 0,1 0 0,-1 0 0,0 0 0,0 0 0,1-13 1,-1-50-1119,-2 45 1931,0 23-78,0 0 0,0 0 0,0 0 0,-1 0 0,1 0-1,0 0 1,0 0 0,-1 0 0,1 0 0,-1 0 0,1 0 0,-1 0 0,1 0-1,-1 0 1,0 0 0,1 0 0,-1 0 0,0 1 0,0-1 0,1 0 0,-1 1-1,0-1 1,0 0 0,0 1 0,0-1 0,0 1 0,0-1 0,0 1 0,0 0-1,0-1 1,0 1 0,0 0 0,0 0 0,-2 0 0,2 0 117,-1 0-1,0 0 1,0 0 0,1 0 0,-1 0-1,0 0 1,0 1 0,1-1 0,-1 1-1,0-1 1,1 1 0,-1 0 0,0-1 0,1 1-1,-1 0 1,1 0 0,0 0 0,-1 0-1,1 1 1,0-1 0,-2 2 0,-2 4 87,1 1 1,1-1-1,-1 1 1,1 0 0,0 0-1,1 0 1,0 1-1,0-1 1,-1 17 0,2 11 28,2 38 0,1-22 39,9 103-203,-12-155-200,1 1 1,-1 0-1,0-1 0,0 1 0,0 0 1,1-1-1,-1 1 0,0-1 0,0 1 0,0-1 1,0 1-1,0-1 0,0 0 0,0 0 0,0 1 1,0-1-1,0 0 0,0 0 0,0 0 0,0 0 1,0 0-1,0 0 0,-2-1 0,-28-2-542,29 2 412,0 0 1,0-1 0,0 1 0,0 0-1,0-1 1,1 0 0,-1 1-1,1-1 1,-1 0 0,1 1-1,-1-1 1,1 0 0,0 0 0,0 0-1,0 0 1,-1-4 0,-10-36-6982,10 14-2882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30.9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0 180 4849,'0'0'10805,"24"-19"-13080,72-59 1304,-92 74 858,1 0 0,-1 0 0,0 0-1,0-1 1,6-8 0,-9 12 98,-1 0-1,1 0 1,-1 0-1,1-1 1,-1 1-1,0 0 1,0 0-1,0 0 1,0 0-1,0-1 1,0 1-1,0 0 1,0 0-1,0 0 1,0-2-1,-2-9 68,2 11 45,0 0 0,-1 0-1,1 0 1,-1 0 0,1 0 0,-1 0-1,0 1 1,1-1 0,-1 0 0,0 0-1,0 0 1,0 1 0,1-1 0,-1 1-1,0-1 1,0 0 0,0 1 0,0-1-1,0 1 1,0 0 0,0-1 0,0 1-1,0 0 1,0 0 0,0 0 0,0-1 0,0 1-1,-1 0 1,1 0 0,0 1 0,0-1-1,0 0 1,-1 0 0,-2 0 177,0 1 0,1-1 0,-1 0 0,0 1 0,1 0 0,-1 0 0,0 0-1,1 0 1,-6 3 0,4 0-87,1 1-1,-1-1 0,1 1 0,0 0 1,0 0-1,0 0 0,1 0 0,-1 1 1,1-1-1,1 1 0,-1 0 1,1 0-1,0 0 0,-1 7 0,-1 5 52,1 0-1,1 0 0,0 30 1,2-46-232,0 0 0,0 0 0,0 0 0,1 0 0,-1 0 0,0 0-1,1 0 1,-1 0 0,1 0 0,0 0 0,0-1 0,0 1 0,-1 0 0,2 0 0,-1-1 0,0 1 0,0 0 0,0-1 0,1 1 0,-1-1 0,1 0 0,1 2 0,0-2-18,0 1 0,1-1 0,-1 0 0,0 1 0,1-2 0,-1 1 0,1 0 0,-1-1 0,1 1 0,-1-1 0,7 0 0,-1-1-319,0 0 0,0-1-1,0 0 1,0 0 0,0-1-1,0 0 1,-1-1 0,17-8-1,19-23-4781,-9-2-2434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31.2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9778,'0'0'9414,"1"24"-9239,5 74-82,-6-95-89,0-1 1,0 1-1,0-1 0,0 0 1,1 1-1,0-1 0,-1 1 1,1-1-1,0 0 0,0 1 1,0-1-1,0 0 0,1 0 0,-1 0 1,0 0-1,1 0 0,0 0 1,-1 0-1,1-1 0,0 1 1,0-1-1,0 1 0,0-1 1,3 2-1,-1-2-45,1 0 1,-1 0-1,0 0 1,0-1-1,1 0 1,-1 0 0,0 0-1,1 0 1,4-1-1,1 0-262,-7 0 230,0 0 0,1 1 0,-1-1 0,0 0-1,0 0 1,0-1 0,6-2 0,-7 2 122,1 1 0,0-1 0,0 1 0,0 0 0,0 0 0,0 0 0,0 0 0,0 1 0,0-1-1,4 1 1,-6 0-43,-1 0-1,1 0 1,0 0-1,-1 1 1,1-1-1,-1 0 0,1 1 1,-1-1-1,1 0 1,-1 1-1,0-1 1,1 1-1,-1-1 1,1 1-1,-1-1 0,0 1 1,1-1-1,-1 1 1,0-1-1,1 2 1,6 8-2649,-1-7-1759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32.5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14755,'0'0'0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33.2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13395,'0'0'2576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33.5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11963,'0'0'1032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53.1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 40 8058,'0'0'11137,"-2"-7"-10172,-7-26 1084,5 37-1755,-3 9-195,1 69 116,5 94-1,2-89-144,0-67-124,0 0 0,2 1 0,1-1 0,0 0 0,8 20 0,-10-32 25,-2-8-45,0 0 1,0 0-1,0 1 1,0-1-1,0 0 1,0 0-1,0 0 1,0 0-1,0 0 1,0 1 0,0-1-1,0 0 1,0 0-1,0 0 1,0 0-1,0 1 1,0-1-1,1 0 1,-1 0 0,0 0-1,0 0 1,0 0-1,0 0 1,0 0-1,0 1 1,0-1-1,1 0 1,-1 0-1,0 0 1,0 0 0,0 0-1,0 0 1,0 0-1,1 0 1,-1 0-1,0 0 1,0 0-1,0 0 1,0 0 0,1 0-1,-1 0 1,0 0-1,0 0 1,0 0-1,0 0 1,0 0-1,1 0 1,-1 0 0,0 0-1,0 0 1,0 0-1,0 0 1,1 0-1,-1 0 1,0 0-1,0-1 1,0 1-1,0 0 1,9-13-2685,4-21-2964,-6 6-1779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53.5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278 0 11963,'0'0'7432,"-26"3"-6567,-81 12-574,101-14-268,0 0 0,0 0-1,0 1 1,0 0 0,0 0 0,1 1 0,-1-1-1,1 1 1,-1 0 0,1 1 0,0 0 0,0-1-1,1 2 1,-7 5 0,-5 5 52,12-11-65,0 0-1,0 0 0,0 0 0,0 1 0,1-1 0,0 1 0,0 0 0,0 0 0,-2 7 1,4-10-8,0 0 0,1 0 0,-1 0 0,1-1 0,0 1 0,0 0 0,-1 0 0,1 0 0,1 0 0,-1-1 0,0 1 0,0 0 0,1 0 0,-1 0 1,1 0-1,-1-1 0,1 1 0,0 0 0,0-1 0,-1 1 0,1 0 0,0-1 0,1 1 0,-1-1 0,0 1 0,0-1 0,1 0 0,-1 0 1,1 0-1,-1 1 0,1-1 0,-1 0 0,3 1 0,102 52 406,56 35 67,-150-76-670,-11-12 12,-1 0 0,1 0 0,-1-1-1,1 1 1,-1 0 0,1 0-1,0-1 1,-1 1 0,1-1-1,0 1 1,-1 0 0,1-1 0,0 0-1,0 1 1,-1-1 0,1 1-1,0-1 1,0 0 0,0 0 0,0 1-1,0-1 1,0 0 0,-1 0-1,1 0 1,0 0 0,0 0 0,1 0-1,9 0-5372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54.0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10546,'0'0'9682,"33"0"-9490,-4 0-136,-1 0-112,-6 0 40,6 0-736,-16 0-704,-1 0-1521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6:54.5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21 6553,'0'0'12635,"-5"0"-10678,50-2-1393,59-10 0,-85 9-515,-13 2 209,19-1-1561,-21 5-278,-11 6-358,-10 1-3729,-5-3-5021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48.6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109 0 7194,'0'0'13029,"-17"20"-12686,-53 67-23,67-84-300,1 0 0,0 0-1,0 1 1,0-1 0,0 0 0,1 1 0,-1-1 0,1 1 0,0 0 0,0-1 0,0 1 0,0 0-1,1 0 1,-1 0 0,1-1 0,0 1 0,1 6 0,0 3 39,-1-9-50,0 0-1,0 0 1,0 0 0,0 0-1,1 0 1,0 0-1,0 0 1,0 0 0,0-1-1,1 1 1,-1 0-1,1-1 1,0 1 0,0-1-1,3 4 1,-3-5-38,1 0 1,0 1 0,0-2 0,0 1-1,0 0 1,0 0 0,0-1-1,0 0 1,0 0 0,1 0-1,-1 0 1,1 0 0,-1-1-1,1 1 1,-1-1 0,0 0-1,5 0 1,-3 0-88,-1 0 0,0 0 1,1 0-1,-1-1 0,0 0 0,1 0 0,-1 0 0,0 0 0,0 0 1,0-1-1,4-2 0,-5 2 27,0-1-1,-1 1 1,1 0 0,-1-1 0,1 0 0,-1 0-1,0 1 1,0-1 0,-1-1 0,1 1-1,0 0 1,-1 0 0,0 0 0,1-5 0,1 1 72,-1 0 0,-1 0 1,1 0-1,-1-1 1,-1 1-1,1 0 1,-1-1-1,0 1 0,-1 0 1,0-1-1,0 1 1,-4-14-1,3 18-72,1 0-1,0 0 1,-1 0-1,0 0 1,0 0-1,0 0 1,0 0-1,0 1 0,-1-1 1,1 1-1,-1 0 1,1 0-1,-1-1 1,0 2-1,-3-3 1,2 2-471,0 0-1,0 1 1,0 0 0,0 0 0,0 0 0,-1 0 0,1 1-1,-8-1 1,19 1-4173,11 0-1175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7:08.4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49 6649,'0'0'11506,"0"-10"-10494,1 0-651,0-14-84,-2 19 235,-1 13 601,-5 35-978,2 0 0,1 0 0,5 77 0,0-109-129,1 0-1,-1-1 1,2 1-1,-1-1 1,1 1 0,1-1-1,0 0 1,1 0-1,9 15 1,-11-20-21,0 0-1,1 0 1,0 0 0,0-1 0,0 0-1,0 0 1,0 0 0,1 0 0,0-1-1,0 1 1,0-1 0,0-1 0,0 1-1,1-1 1,-1 0 0,1 0-1,0 0 1,-1-1 0,8 1 0,-7-1-86,-1 0 1,0-1 0,0 0 0,1 0 0,-1-1 0,0 1-1,1-1 1,-1 0 0,0 0 0,0-1 0,0 0 0,0 0-1,0 0 1,-1 0 0,1-1 0,0 0 0,-1 0-1,0 0 1,0 0 0,0-1 0,0 0 0,0 1 0,-1-1-1,0-1 1,4-4 0,1-3-539,0 0 0,-1 0-1,-1 0 1,0-1 0,-1 0 0,0 0 0,-1 0-1,3-17 1,3-41 243,-8-2 5117,-3 73-4646,1 1 0,-1-1 0,1 1 1,-1-1-1,1 1 0,-1-1 0,1 1 0,0-1 1,-1 1-1,1 0 0,0-1 0,0 1 0,-1 0 0,1-1 1,0 1-1,0 0 0,0-1 0,0 1 0,0 0 1,0 0-1,-4 73 907,1-52-839,1 0 0,2 0 0,0 0-1,6 41 1,-4-57-130,0-1-1,0 1 1,1 0-1,-1 0 1,1-1-1,1 0 1,-1 1 0,1-1-1,0-1 1,0 1-1,0 0 1,1-1-1,-1 0 1,1 0-1,0 0 1,0-1 0,1 0-1,-1 0 1,11 4-1,-8-3-102,1-1 1,0 0-1,0-1 0,0 0 1,0-1-1,0 0 0,0 0 1,0 0-1,0-2 0,0 1 1,0-1-1,18-4 0,-23 3-55,1 0 0,0 0 0,-1-1-1,0 1 1,1-1 0,-1 0 0,0-1-1,0 1 1,-1-1 0,1 0 0,-1 1-1,0-2 1,0 1 0,0 0 0,0-1 0,-1 1-1,3-6 1,1-3-268,-1-1-1,0 1 1,-1-1 0,4-27-1,-4 8 489,-2-41 0,-2 72 45,0-1 0,-1 0 1,1 1-1,-1-1 0,1 0 0,-1 1 1,0-1-1,0 1 0,0-1 1,0 1-1,-1 0 0,1-1 0,0 1 1,-1 0-1,0 0 0,1 0 1,-1 0-1,0 0 0,0 0 0,0 1 1,-1-1-1,1 1 0,0-1 1,0 1-1,-4-1 0,-1-1 44,0 0 0,0 1 0,-1 0 0,1 0-1,0 1 1,-1 0 0,-14 0 0,21 1-460,10 0-3186,10 0-1718,4 0-4265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7:09.0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198 1 8106,'0'0'10599,"-18"0"-10028,-57 4-188,71-3-341,0 0 0,-1 1 0,1 0 0,1 0 0,-1 0 0,0 0 0,0 0 0,1 1 0,-1 0 0,1 0 0,0 0 0,0 0 1,0 0-1,0 0 0,1 1 0,-1 0 0,1-1 0,0 1 0,0 0 0,0 0 0,0 0 0,-1 8 0,-1-2 14,-2 8 31,0 0 0,1 0 0,1 0 0,1 0 1,1 1-1,0-1 0,2 22 0,0-37-83,0 0 1,0 1-1,0-1 0,0 0 0,1 0 0,0 0 0,-1 0 1,1 0-1,0 0 0,1 0 0,-1 0 0,0 0 0,1 0 1,0 0-1,0-1 0,0 1 0,0-1 0,0 1 0,0-1 1,0 0-1,1 0 0,-1 0 0,1 0 0,0 0 1,-1-1-1,1 1 0,0-1 0,0 0 0,5 2 0,5 0-113,0 0 0,0-1 0,0-1 0,0 0 0,25-2 0,-33 1-72,0 0 1,-1-1 0,1 0-1,-1 1 1,1-1 0,-1-1-1,0 1 1,1-1-1,-1 0 1,0 0 0,0 0-1,0 0 1,0-1-1,0 1 1,-1-1 0,1 0-1,-1 0 1,0 0 0,0-1-1,0 1 1,0-1-1,-1 0 1,1 0 0,-1 0-1,0 0 1,0 0-1,0 0 1,-1-1 0,1 1-1,-1 0 1,0-1 0,-1 1-1,1-1 1,-1-7-1,1 7 139,-1 0-1,1 0 0,-1 0 0,-1 0 0,1 0 1,-1 1-1,0-1 0,0 0 0,0 0 0,0 0 0,-1 1 1,0-1-1,0 1 0,0-1 0,-4-3 0,2 3 115,-1 0 0,1 0 0,-1 1-1,0 0 1,-1 0 0,1 0 0,-1 1-1,1 0 1,-1 0 0,0 0 0,-8-2-1,0 1 402,0 1-1,0 0 1,0 1-1,0 0 0,-1 1 1,1 1-1,0 0 1,-23 4-1,36-4-431,0 1 1,0-1-1,-1 1 1,1-1-1,0 1 1,0 0-1,0 0 0,0-1 1,0 1-1,0 0 1,0 0-1,0 0 0,1 0 1,-1 0-1,0 0 1,0 0-1,1 0 0,-1 1 1,1-1-1,-1 0 1,1 0-1,0 1 1,-1-1-1,1 0 0,0 0 1,0 1-1,0-1 1,0 0-1,0 1 0,0-1 1,0 2-1,0 1 26,1 1 0,-1-1 0,1 1 0,0-1 0,0 0 0,0 1 0,0-1 0,3 5 0,14 17 85,1 0 0,2 0-1,1-2 1,0-1-1,32 25 1,2-5 95,-51-40-329,0 0 0,0 0 0,0-1 1,1 1-1,-1-1 0,1-1 0,-1 1 0,1-1 0,0 0 0,6 1 1,-18-14-7360,-4 4-970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7:09.8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54 12699,'0'0'9930,"-16"-54"-10234,27 54-4401,0 6-2841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7:28.5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37 12827,'0'0'7233,"17"0"-6753,6-6-480,16-2 312,-5 0-160,5-1-63,-5 6 31,0 0-120,-12 3-136,-5 0 31,0 0-719,-11 0-832,-6 12-2665,0-1-1760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7:28.8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0 12227,'0'0'8946,"-34"12"-8666,34 19 16,0 2-288,0 4 200,6-1-208,5-2-56,0 0-16,0-6-336,1 3-785,-7-8-3112,1-9-4753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7:39.7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40 3913,'0'0'6176,"0"-4"-4995,0-15 586,0 3 5468,0 29-6741,-3 92 126,1-56-500,1 0 1,3-1-1,12 84 0,-7-101-134,14 59-261,-19-117-8723,-3 9 6269,1-10-1617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7:40.2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1 100 7562,'0'0'9874,"7"-15"-9223,28-47-337,-32 59-290,-1 1 0,1 0 0,0 0 0,0 0 0,0 0 0,0 1 0,0-1-1,0 1 1,0 0 0,1 0 0,-1 0 0,0 0 0,1 0 0,-1 1 0,0 0 0,1 0-1,-1-1 1,1 2 0,-1-1 0,1 0 0,6 3 0,5-2-8,-9-1 3,-2-1-12,0 1 1,0 0 0,0 0-1,0 1 1,0-1-1,0 1 1,0 0-1,6 2 1,-9-2-15,0 0 1,1 0 0,-1 0-1,0 0 1,0 1-1,0-1 1,0 0 0,0 1-1,0-1 1,0 0-1,-1 1 1,1-1-1,-1 1 1,1 0 0,-1-1-1,1 1 1,-1-1-1,0 1 1,0 0-1,1-1 1,-1 1 0,0-1-1,-1 1 1,1 1-1,0 3-14,1-1-5,-1-1 0,0 1-1,0-1 1,0 1-1,-1 0 1,1-1 0,-1 1-1,0-1 1,0 1-1,-1-1 1,1 0 0,-1 0-1,0 1 1,0-1-1,-1 0 1,1 0 0,-5 5-1,-98 95-257,105-104 285,0 0-1,0 0 1,0 1-1,-1-1 1,1 0-1,0 0 0,0 0 1,0 1-1,0-1 1,-1 0-1,1 1 1,0-1-1,0 0 1,0 0-1,0 1 1,0-1-1,0 0 1,0 1-1,0-1 0,0 0 1,0 1-1,0-1 1,0 0-1,0 0 1,0 1-1,0-1 1,0 0-1,0 1 1,0-1-1,1 0 1,-1 0-1,0 1 1,0-1-1,0 0 0,0 0 1,1 1-1,-1-1 1,0 0-1,0 0 1,1 0-1,-1 1 1,0-1-1,0 0 1,1 0-1,-1 0 1,0 0-1,0 1 1,1-1-1,-1 0 0,0 0 1,1 0-1,-1 0 1,0 0-1,0 0 1,1 0-1,-1 0 1,0 0-1,1 0 1,-1 0-1,0 0 1,1 0-1,-1 0 0,0-1 1,30 2 19,-22-2 14,26 0 187,-16 0-63,0 0 0,31 4 0,-46-2-135,1-1 1,0 1 0,0 0-1,-1 0 1,1 0-1,-1 0 1,1 1 0,-1 0-1,1-1 1,-1 1-1,0 0 1,0 1 0,0-1-1,0 0 1,0 1-1,0 0 1,-1 0 0,3 3-1,-3-3-13,0 0 0,-1 0 0,0 0 0,1 0 1,-1 0-1,0 0 0,-1 0 0,1 1 0,0-1 0,-1 0 0,0 0 0,0 1 0,0-1 0,0 0 0,0 0 0,-2 4 1,1-1 13,-1-1 0,0 1 0,0-1 0,-1 0 0,1 0 0,-1 0 0,0 0 0,-6 6 0,-3 2 99,0-1 0,-1 0-1,0-1 1,-29 19 0,34-25-63,1-1 1,-1 1 0,0-2-1,0 1 1,0-1 0,-1 0-1,1 0 1,-1-1 0,1 0-1,-1-1 1,-16 1 0,24-2-53,0 0-1,0-1 1,1 1 0,-1 0-1,0-1 1,0 1 0,0-1-1,0 1 1,1-1 0,-1 1-1,0-1 1,0 1 0,1-1-1,-1 0 1,1 1 0,-1-1-1,0 0 1,1 0 0,-1 1-1,1-1 1,0 0 0,-1 0-1,1-1 1,-11-29 10,1 4-258,9 25 115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7:41.1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264 41 5905,'0'0'11463,"-19"-8"-10953,-65-21-139,80 28-333,0 0 1,0 1-1,0-1 0,0 1 0,0 0 0,0 0 0,0 0 1,0 0-1,0 1 0,0-1 0,0 1 0,0 0 0,1 0 1,-1 1-1,0-1 0,0 1 0,1 0 0,-1 0 0,1 0 0,0 0 1,-1 1-1,1-1 0,0 1 0,1 0 0,-6 6 0,4-5 22,-2 3-5,0 1-1,0 0 0,1 0 0,0 0 1,0 1-1,1 0 0,0 0 0,1 0 1,0 0-1,1 0 0,-1 1 0,2-1 1,-1 1-1,1-1 0,1 1 0,0 0 0,0 0 1,1-1-1,0 1 0,4 14 0,-2-17-43,-1 0-1,1-1 0,1 1 0,-1-1 0,1 0 1,0 0-1,0 0 0,1-1 0,0 1 0,0-1 1,0 0-1,1 0 0,-1-1 0,1 0 0,0 0 1,11 5-1,-5-3-100,0 0 0,1 0 0,0-1 0,0-1 1,0 0-1,1-1 0,26 3 0,-30-6 138,-7 1-191,1-1 0,0 0 0,0 0 0,-1 0 1,1 0-1,0-1 0,-1 1 0,5-2 0,-7 1 44,0 1 0,0-1 1,0 0-1,0 0 0,0 0 1,0 0-1,0 0 0,0 0 1,0 0-1,-1 0 0,1 0 1,0 0-1,-1 0 0,1 0 1,-1 0-1,1-1 0,-1 1 1,0 0-1,1-1 0,-1 1 1,0 0-1,0 0 0,0-1 1,0 1-1,0 0 0,0-3 1,0 0-29,-1-1 0,0 1 0,1 0 0,-1-1 0,-1 1 0,1 0 0,-1 0 0,1 0 0,-1 0 1,0 0-1,-1 0 0,1 0 0,-5-5 0,-5-4 243,0 1 1,-16-14-1,-1 0 1609,29 33 1765,0 16-2758,-1-5-448,2-9-182,0 0 0,1 0 0,0 0 0,0 0-1,1 0 1,0 0 0,1-1 0,0 1 0,0-1-1,10 13 1,-7-10-80,1-1-1,0-1 0,0 1 1,0-1-1,1-1 1,1 0-1,15 11 0,4-7-558,-18-8-1791,0 0-3690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7:41.8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 7314,'0'0'8193,"78"-17"-7232,-55 37-129,5 2-344,0 9-480,-5 0-8,-6 20-808,-12-9-1505,-5-5-2040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7:56.7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49 13163,'0'0'6988,"-4"-2"-6319,-6-5-197,11 4 150,23 3 317,-6 0-1044,7-1 75,0-2 1,0 0 0,27-8 0,44-7-2464,-93 18 1854,2-1 104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49.0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152 12 8666,'0'0'10331,"-12"-3"-10068,4 1-182,5 1-49,0 0 0,0 0 0,-1 0 0,1 0 0,0 0 0,0 1 0,-1 0 0,1-1 0,0 1 0,0 1 0,-1-1 0,1 0 0,0 1 0,0-1 0,0 1 0,-1 0 0,1 0 0,0 1 1,0-1-1,0 0 0,-3 3 0,1 1 20,0-1 0,0 1 1,0 0-1,1 0 0,0 1 1,0-1-1,0 1 0,1 0 0,0 0 1,0 0-1,0 1 0,1-1 1,0 1-1,0-1 0,1 1 1,0 0-1,0-1 0,0 1 1,1 0-1,0 0 0,1 9 1,0-14-57,-1-1 1,1 1 0,-1-1-1,1 0 1,0 1 0,-1-1 0,1 0-1,0 1 1,0-1 0,0 0 0,0 0-1,0 0 1,0 0 0,1 0 0,-1 0-1,0 0 1,0 0 0,1-1 0,-1 1-1,1 0 1,-1-1 0,0 1 0,1-1-1,-1 1 1,1-1 0,-1 0 0,4 0-1,46 1-776,-44-1 511,-3-1 99,-1 1 0,1-1 0,-1 0 0,0 0 0,1 0 0,-1 0 0,0-1 0,1 1 0,-1-1 0,0 0 0,0 0 0,-1 0 0,1 0 0,3-3 0,32-41-3946,-30 35 2635,19-29-4283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7:57.0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14 8530,'0'0'9099,"0"-1"-8982,0 1 0,-1-1-1,1 0 1,0 0 0,0 1-1,0-1 1,0 0 0,0 0 0,0 0-1,0 1 1,0-1 0,0 0 0,0 0-1,0 0 1,1 1 0,-1-2 0,1 2-80,-1 1 0,1-1 1,0 0-1,-1 0 1,1 1-1,-1-1 0,1 0 1,-1 1-1,1-1 1,-1 1-1,0-1 1,1 1-1,-1-1 0,1 1 1,-1-1-1,0 1 1,1-1-1,-1 1 1,0-1-1,0 1 0,0 0 1,1-1-1,-1 1 1,0-1-1,0 1 1,0 0-1,0-1 0,0 2 1,2 24 164,-2-18-59,9 53-374,2 0 0,25 76 0,-31-122-2267,1-6-3312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8:18.9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20 7802,'0'0'10481,"-4"-3"-9449,-11-10-276,11 9 152,4 19-560,0-1-295,1-1 0,0 1 0,1-1 0,0 1 0,1-1-1,1 0 1,0 0 0,0 0 0,2 0 0,-1-1 0,2 0 0,-1 0 0,18 21-1,-4-6-66,2-1-1,1-2 0,1 0 1,1-1-1,1-2 0,0 0 1,52 28-1,-69-44-268,1-1 0,-1 0 0,20 4 0,-27-16-2993,-2-12-1869,0-2-2595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8:19.3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169 1 12163,'0'0'7825,"-96"146"-7409,74-87-192,5 3-8,0-5-152,6-7-64,5-8-8,6-11-328,0-11-888,0-6-3337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8:22.9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1 13179,'0'0'6599,"-2"19"-6253,-7 290 414,9-233-972,5-67-255,-5-9 401,0 0 0,0 1-1,0-1 1,1 0-1,-1 0 1,0 0-1,0 0 1,0 0 0,0 0-1,1 0 1,-1 0-1,0 0 1,0 0 0,0 0-1,0 0 1,1 0-1,-1 0 1,0 0-1,0 0 1,0 0 0,1 0-1,-1 0 1,0 0-1,0 0 1,0 0-1,0 0 1,1 0 0,-1 0-1,0 0 1,0 0-1,0 0 1,0-1-1,1 1 1,-1 0 0,0 0-1,0 0 1,0 0-1,0 0 1,0-1-1,0 1 1,0 0 0,1 0-1,-1 0 1,0 0-1,0-1 1,0 1 0,0 0-1,0 0 1,0 0-1,0-1 1,0 1-1,0 0 1,0 0 0,0 0-1,0 0 1,0-1-1,0 1 1,4-24-4532,-4-7-3516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8:23.4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12003,'0'0'6354,"19"0"-6263,61 3-112,-77-3 3,0 1 1,1-1-1,-1 1 1,0 0-1,0 0 1,1 0-1,-1 0 1,0 1-1,0-1 1,0 1-1,-1 0 1,1 0-1,0 0 1,-1 0-1,1 0 1,-1 1-1,0-1 1,1 1-1,-1-1 1,-1 1-1,1 0 1,0 0-1,-1 0 1,3 5-1,-1 1-37,-1 1-1,0 0 1,-1-1-1,0 1 1,-1 0-1,0 11 1,0-11 30,-1-1 0,1-1 0,-1 1 0,-1-1 1,-4 17-1,5-22-54,0 1 0,-1-1 0,1 0 1,0 0-1,-1 1 0,0-1 0,0-1 1,0 1-1,0 0 0,0 0 0,-1-1 1,1 1-1,-1-1 0,1 0 0,-4 3 0,5-5-166,24-3 234,-11 0 118,-1 1-1,1 1 0,0 0 0,0 0 0,17 2 0,-26-1-70,0 0 1,0 1-1,-1-1 0,1 1 1,0 0-1,-1-1 0,1 1 1,0 0-1,-1 1 0,1-1 1,-1 0-1,0 1 0,1-1 0,-1 1 1,0 0-1,0 0 0,0 0 1,0 0-1,0 0 0,0 0 1,-1 0-1,1 1 0,-1-1 1,0 1-1,1-1 0,-1 1 0,0-1 1,0 5-1,1-1 50,-2 0-1,1 0 1,-1 1 0,0-1-1,0 0 1,0 0-1,-1 1 1,0-1 0,-1 0-1,1 0 1,-1 0-1,0 0 1,0-1 0,-1 1-1,0 0 1,0-1-1,0 0 1,-1 1 0,0-2-1,0 1 1,0 0-1,0-1 1,-1 1 0,0-1-1,-9 6 1,4-3 16,-1-1 0,0 0 1,-1 0-1,1-1 0,-1 0 0,0-1 1,-1-1-1,1 0 0,0 0 0,-1-1 1,-21 0-1,32-2-99,0 0 1,0 0 0,0-1-1,0 1 1,-1 0 0,1-1-1,0 0 1,0 1 0,0-1-1,0 0 1,0 0-1,0 0 1,1-1 0,-1 1-1,0 0 1,0-1 0,1 1-1,-1-1 1,1 1-1,-1-1 1,1 0 0,0 0-1,0 1 1,0-1 0,0 0-1,0 0 1,-1-4 0,-1-2-137,1 0 1,0 0 0,1 0-1,0 0 1,0 0 0,1-9 0,0 15-71,0 0 1,1 0-1,-1 1 1,0-1-1,1 0 0,-1 1 1,1-1-1,-1 0 1,1 1-1,0-1 1,0 0-1,0 1 1,0-1-1,0 1 1,0 0-1,0-1 1,0 1-1,0 0 0,1 0 1,-1-1-1,0 1 1,4-1-1,13-13-5182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8:25.8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154 53 8770,'0'0'9547,"0"-5"-8852,0-12-209,0 16-462,-1 1 1,0-1 0,1 0 0,-1 1-1,1-1 1,-1 1 0,0-1 0,0 1 0,1-1-1,-1 1 1,0-1 0,0 1 0,0 0 0,1-1-1,-1 1 1,0 0 0,0 0 0,0 0 0,0 0-1,0 0 1,0 0 0,0 0 0,1 0 0,-1 0-1,0 0 1,0 0 0,0 0 0,0 1 0,0-1-1,-4 0 39,0 1-40,0 0 0,1 0 0,-1 0 0,0 0 0,1 1 0,-1 0 0,1 0-1,-1 0 1,1 0 0,0 1 0,0 0 0,0-1 0,0 2 0,1-1 0,-1 0 0,1 1 0,0-1-1,-5 7 1,3-3 26,1 0 0,-1 0-1,1 0 1,0 0 0,1 1 0,0-1-1,0 1 1,1 0 0,0 0 0,-2 12-1,3-5-14,0-1 0,1 0 0,0 1 0,1-1 0,4 21 0,-4-31-29,1 0-1,-1 0 1,1 1 0,0-1 0,0 0 0,0-1-1,0 1 1,0 0 0,1-1 0,0 1-1,0-1 1,0 0 0,0 0 0,0 0-1,1 0 1,-1-1 0,1 1 0,0-1 0,0 0-1,0 0 1,0 0 0,5 1 0,-1 0-66,0-1 1,0 0-1,0-1 1,0 0 0,0 0-1,0 0 1,0-1 0,0 0-1,0-1 1,1 0 0,-1 0-1,11-4 1,-14 3-9,1 0 0,-1 0 1,1-1-1,-1 0 0,0 0 0,0 0 1,0-1-1,0 0 0,-1 0 1,1 0-1,-1 0 0,0-1 0,0 1 1,-1-1-1,0 0 0,1 0 1,2-8-1,1-3-439,-1 0 0,-1-1 0,0 1-1,-1-1 1,-1 0 0,-1 0 0,0 0 0,-1-35 0,-1 49 483,0 0 0,-1-1 0,1 1 0,-1-1 0,1 1 0,-1 0 0,0-1 1,0 1-1,-1 0 0,1 0 0,0 0 0,-1 0 0,0 0 0,0 0 0,0 0 0,0 1 0,0-1 0,-5-3 0,3 3 111,-1 0-1,0 0 0,0 0 0,0 0 1,0 1-1,0 0 0,0 0 0,0 1 1,-1-1-1,1 1 0,-9-1 0,4 1 195,0 0 0,0 1-1,0 0 1,0 0 0,0 1 0,0 0-1,0 1 1,-15 4 0,22-5-216,0 1-1,1-1 1,-1 0 0,0 1-1,1 0 1,-1-1 0,1 1-1,-1 0 1,1 0 0,0 1-1,0-1 1,0 0 0,0 1 0,0-1-1,1 1 1,-1 0 0,1-1-1,0 1 1,-1 0 0,1 0-1,0 0 1,1 0 0,-1 0-1,1 0 1,-1 0 0,1 0 0,0 0-1,0 0 1,0 0 0,0 0-1,2 6 1,-1-5-33,0-1 1,0 0-1,0 0 0,0 0 1,0 0-1,1 0 1,0 0-1,-1 0 0,1 0 1,0 0-1,1-1 0,2 4 1,37 29 163,-18-16 34,223 177 354,-237-193-1520,-12-12-808,-10-12-3477,0 1-5147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8:45.5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289 20 7946,'0'0'9671,"-11"-3"-8864,-38-12-279,47 14-491,-1 1 0,1 0 0,0 0 0,-1-1 0,1 1 0,-1 1 0,1-1 0,0 0 1,-1 1-1,1-1 0,-1 1 0,1-1 0,0 1 0,0 0 0,-1 0 0,1 0 0,0 1 0,0-1 0,-3 3 0,-1 1 35,1 0-1,1 1 1,-1-1 0,-6 12 0,5-8-28,-13 21 44,1 0 0,1 1-1,2 1 1,1 1 0,2 0-1,1 1 1,1 0 0,2 0-1,2 1 1,1 0 0,-1 63 0,6-88-80,-1 6-1,1 1 1,0-1-1,1 0 0,1 1 1,1-1-1,0 0 0,1 0 1,11 30-1,-8-32 4,1-1 0,0 1 0,1-1-1,0 0 1,1-1 0,0 0 0,13 11-1,-15-16-75,1-1 0,0 1 1,0-1-1,0-1 0,0 0 0,1 0 0,0-1 0,0 0 0,0-1 0,22 4 0,-22-8-1308,-8-13-4827,-2 6 4059,0-12-6323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21.8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2111 885 10138,'0'0'5235,"2"-11"-4499,3-21 505,0-49 0,-5 66-1106,0-1-1,-1 0 1,-1 1 0,-1-1 0,0 1 0,-6-19 0,-17-23-100,-3 2 0,-39-58 0,56 93-33,-7-9-5,-1 1 0,-1 1 0,-2 1 1,0 1-1,-2 1 0,0 1 0,-2 1 1,0 1-1,-2 2 0,0 1 0,-1 1 1,-1 1-1,0 2 0,-1 1 0,-1 1 1,0 2-1,-61-10 0,2 8-18,-1 4-1,-1 4 0,-100 9 1,147 0 26,0 2 0,0 2 0,0 3 0,1 1 0,1 2 0,-56 28 0,-14 14-17,-119 80 1,214-124 61,1 0 1,1 1 0,0 0 0,1 2 0,1 0 0,-24 30 0,31-34-12,1 1 0,1 0 1,0 0-1,1 0 0,0 1 0,1 0 0,0 0 1,1 0-1,1 1 0,0-1 0,0 21 0,1 133 248,3-91-2019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22.1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8954,'0'0'10050,"78"23"-9418,-55-3-240,11-1-80,-6 1-240,0 0-88,-5-3 16,-7-3-728,7-3-608,-12-8-2913,0-3-2688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22.5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226 0 12587,'0'0'7665,"-147"138"-7665,114-90-488,10-9-1936,1-11-5298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49.3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88 1 6145,'0'0'14385,"-12"19"-13832,4-5-453,-1-1-28,2 0-1,-1 1 0,2-1 1,0 1-1,1 0 1,0 1-1,1-1 1,-4 25-1,2 23 161,3 1 1,7 99-1,-2-150-221,0 0-1,0 0 0,1-1 1,6 13-1,8 10-1767,-15-31 913,0-1 1,0 1 0,1-1 0,-1 1 0,0-1 0,1 0 0,5 4-1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27.1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27 6657,'0'0'10149,"0"-7"-8855,0-12-282,0 29 123,0 46-506,-1-24-508,6 116 240,-2-129-419,0 0 0,1 0 0,0-1 0,2 1 0,13 28 0,-19-45 31,1-1-64,-1 1 0,1 0 0,0-1 0,-1 1 0,1-1 0,0 1 0,0-1 0,0 1 0,0-1 0,0 1 0,1-1 0,-1 0 0,0 0 0,1 1 0,-1-1 0,1 0 0,2 1 0,-3-2-11,-1 0 0,0 1 0,1-1 0,-1 0-1,1 0 1,-1 0 0,1 0 0,-1-1-1,1 1 1,-1 0 0,0 0 0,1 0-1,-1 0 1,1 0 0,-1 0 0,0-1-1,1 1 1,-1 0 0,1 0 0,-1-1 0,0 1-1,1 0 1,-1-1 0,0 1 0,1 0-1,-1-1 1,0 1 0,0 0 0,1-1-1,-1 1 1,0-1 0,0 1 0,0 0-1,0-1 1,0 1 0,1-1 0,-1 1 0,0-1-1,0 1 1,0 0 0,0-1 0,0 1-1,0-2 1,0-1-731,6-22-4579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27.4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23 9354,'0'0'8114,"90"-23"-7906,-45 23-208,-5 0-480,-7 0-1321,-4 14-1199,-24-2-1777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27.7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7498,'0'0'7785,"124"0"-7785,-96 0-1032,-5 0-1857,-6 0-6329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29.9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57 100 9498,'0'0'7411,"-1"2"-7106,-3 13-138,1 0 0,0 0 0,1 0 0,1 0 0,1 0-1,0 1 1,0-1 0,4 16 0,-4-29-168,0-1-1,1 1 1,-1 0 0,1-1-1,-1 1 1,1-1 0,0 1-1,0-1 1,-1 1 0,1-1-1,0 1 1,0-1 0,1 0-1,-1 1 1,0-1 0,0 0-1,1 0 1,-1 0 0,0 0-1,1 0 1,-1 0 0,1 0-1,-1-1 1,1 1 0,0 0-1,-1-1 1,1 0 0,0 1-1,-1-1 1,4 1 0,-3-1-67,1 0-1,0 0 1,-1 0 0,1-1 0,0 1-1,-1-1 1,1 1 0,-1-1 0,1 0 0,-1 0-1,0 0 1,1 0 0,-1 0 0,0 0-1,1-1 1,-1 1 0,0-1 0,0 0 0,2-2-1,1-2-159,-1-1 0,0 0 0,0 0-1,0-1 1,-1 1 0,0-1-1,-1 0 1,1 1 0,-1-1 0,-1 0-1,0-1 1,0 1 0,-1 0-1,1 0 1,-2 0 0,1 0 0,-3-9-1,3 11 239,-1 0 1,-1 1-1,1-1 0,-1 0 0,0 0 1,0 1-1,-1-1 0,0 1 0,0 0 1,0 0-1,0 0 0,-1 0 0,0 1 1,0-1-1,0 1 0,-1 0 0,1 0 0,-1 1 1,0-1-1,0 1 0,0 0 0,0 0 1,-8-2-1,5 2 54,1 2 1,0-1 0,0 1-1,0 0 1,-1 0 0,1 1-1,-1 0 1,-11 2-1,19-2-95,-1 0-1,1 0 1,0 0-1,0 0 1,0 1-1,0-1 0,0 0 1,-1 0-1,1 0 1,0 0-1,0 0 1,0 0-1,0 1 1,0-1-1,0 0 0,0 0 1,0 0-1,0 0 1,0 0-1,-1 1 1,1-1-1,0 0 1,0 0-1,0 0 0,0 1 1,0-1-1,0 0 1,0 0-1,0 0 1,0 0-1,0 1 1,1-1-1,-1 0 0,0 0 1,0 0-1,0 0 1,0 0-1,0 1 1,0-1-1,0 0 1,0 0-1,0 0 0,0 0 1,1 0-1,-1 1 1,0-1-1,0 0 1,0 0-1,0 0 1,0 0-1,1 0 0,-1 0 1,0 0-1,0 0 1,0 0-1,0 0 1,1 0-1,-1 0 1,0 0-1,0 0 0,0 0 1,0 0-1,1 0 1,-1 0-1,0 0 1,0 0-1,0 0 1,1 0-1,13 6-2122,12-3-2902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30.3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29 7258,'141'-26'2871,"-140"25"-2766,1 1 1,0 0 0,-1-1-1,1 1 1,0 0 0,-1 0-1,1 0 1,0 0 0,-1 0-1,1 0 1,-1 1 0,1-1-1,0 1 1,-1-1 0,1 1-1,1 0 1,-3 0-48,0-1 0,1 0-1,-1 1 1,0-1 0,0 1 0,0-1 0,0 1 0,0-1-1,1 1 1,-1-1 0,0 1 0,0-1 0,0 1 0,0-1-1,0 1 1,0-1 0,-1 0 0,1 1 0,0-1-1,0 1 1,0-1 0,0 1 0,-1 0 0,0 3 596,3 75 3782,-1-63-4588,2-1-1,-1 1 0,2 0 0,0-1 0,7 18 0,-7-53-5647,22-71 5476,-24 86 408,0 0-1,0 0 0,0 1 1,1-1-1,0 1 1,0 0-1,0-1 0,0 1 1,0 0-1,1 1 0,0-1 1,7-4-1,-10 7-93,0 0-1,1 0 1,0 0-1,-1 0 1,1 0-1,-1 0 1,1 1-1,0-1 1,0 1-1,-1-1 1,1 1-1,0 0 1,0 0-1,0 0 1,-1 0-1,1 0 1,0 0-1,0 0 1,0 0-1,-1 1 1,1-1 0,0 1-1,-1-1 1,1 1-1,0 0 1,-1 0-1,1 0 1,-1 0-1,1 0 1,-1 0-1,1 0 1,-1 0-1,0 0 1,1 1-1,-1-1 1,0 1-1,1 1 1,9 12-3436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36.3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79 6025,'0'0'7350,"4"-6"-6518,-2 2-557,1-1 28,0 1 0,0-1 0,0 1 0,0 0 0,1-1 0,0 2 0,0-1 0,7-5 0,-10 8-50,0 2-223,0-1-1,0 1 0,0-1 0,0 1 0,-1 0 0,1-1 0,0 1 1,0 0-1,0 0 0,-1-1 0,1 1 0,-1 0 0,1 0 0,0 0 1,-1 0-1,1 0 0,-1 0 0,0 0 0,1 0 0,-1 2 1,10 32 378,-7-24-342,1 8 30,0-1 1,1 27-1,5 27-7,-10-69-67,0-3-19,0 1 0,0-1 0,0 1 0,0-1 0,0 1 0,0-1 0,0 1 0,0-1 0,0 0 1,0 1-1,0-1 0,1 1 0,-1-1 0,0 1 0,0-1 0,1 1 0,-1-1 0,0 0 0,1 1 0,-1-1 0,0 0 0,1 1 0,-1-1 0,1 1 0,0 0-33,0-5-298,0 0 85,-1-1 1,1 1-1,-1 0 1,0 0 0,0 0-1,-2-8 1,1-4-458,1-112-1767,0 126 2485,0 1-1,0-1 1,0 0 0,1 1-1,-1-1 1,0 0 0,1 1 0,-1-1-1,1 0 1,-1 1 0,1-1-1,0 1 1,0-1 0,0 1-1,0-1 1,0 1 0,0 0 0,0 0-1,0-1 1,0 1 0,0 0-1,1 0 1,-1 0 0,1 0-1,-1 0 1,1 0 0,-1 1 0,3-2-1,3 0 214,0 1-1,-1 0 0,1 0 0,-1 0 1,13 1-1,-17 1-202,0-1-1,1 1 1,-1 0 0,0 0 0,0 0-1,0 0 1,0 0 0,0 0 0,-1 1-1,1-1 1,0 1 0,0-1 0,-1 1-1,1 0 1,-1 0 0,0-1-1,1 1 1,-1 0 0,0 0 0,0 0-1,0 0 1,0 1 0,0 2 0,16 54 262,-14-43-507,-1-1 0,-1 1-1,-1 16 1,0-26-377,0-8 274,1-1 0,-1 1-1,1 0 1,0 0 0,0-1 0,0 1-1,0 0 1,0 0 0,1-2-1,5-9-474,3-28-1140,-6 23 930,1 1 0,9-22 0,-13 35 1125,1 0-1,0 0 0,0 0 1,1 0-1,-1 1 1,1-1-1,0 1 0,0-1 1,0 1-1,0 0 0,1 0 1,-1 0-1,1 1 0,4-3 1,-7 4-11,0 1 1,0-1 0,0 0-1,0 1 1,0-1 0,0 1-1,0-1 1,0 1 0,0 0-1,0 0 1,1-1 0,-1 1-1,0 0 1,0 0 0,0 0 0,1 0-1,-1 0 1,0 0 0,0 1-1,0-1 1,0 0 0,1 1-1,-1-1 1,0 0 0,0 1-1,0 0 1,0-1 0,0 1-1,0-1 1,0 1 0,0 0-1,0 0 1,-1 0 0,1-1-1,0 1 1,0 0 0,-1 0-1,1 0 1,0 0 0,-1 0-1,1 0 1,-1 1 0,0-1-1,1 0 1,-1 0 0,0 0-1,1 0 1,-1 0 0,0 2-1,2 9 82,-1-1 0,-1 1 0,1 0 0,-3 13 0,2-9 380,-1-5-449,3 31 396,-2-41-534,0 0-1,0 0 1,0 0-1,1 0 0,-1 0 1,0 0-1,1 0 0,-1 0 1,1 0-1,-1 0 1,1 0-1,0 0 0,-1 0 1,1 0-1,0-1 1,-1 1-1,1 0 0,0 0 1,0-1-1,0 1 1,0-1-1,0 1 0,-1 0 1,1-1-1,0 0 0,0 1 1,1-1-1,-1 0 1,0 1-1,0-1 0,0 0 1,1 0-1,2 0-153,-1 0-187,1 1-1,0-2 1,0 1-1,0 0 1,0-1-1,-1 0 1,1 0-1,0 0 1,6-3-1,12-13-3734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39.1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29 4081,'0'0'9115,"-1"-5"-7537,1 5-1318,0-2-110,0 1 1,0 0 0,-1 0-1,1-1 1,0 1 0,0 0-1,-1 0 1,1 0 0,0-1-1,-1 1 1,1 0-1,-1 0 1,0 0 0,1 0-1,-1 0 1,0 0 0,0 0-1,-2-1 934,-2 5-118,3 1-897,0 0-1,0 0 1,1 0-1,-1 0 1,1 0 0,0 1-1,0-1 1,1 0 0,-1 7-1,2 47 222,-1-30-199,0-24-88,0 0 1,0 0 0,1 0-1,-1 0 1,1-1 0,-1 1-1,1 0 1,0-1 0,1 1-1,-1 0 1,1-1 0,-1 1-1,1-1 1,0 0-1,0 0 1,5 6 0,-4-7-65,0 1 0,1-1 0,-1 0 0,1 0 0,0 0 0,-1-1 0,1 1 0,0-1 0,0 0 0,0 0 0,0 0 0,0 0 0,0-1 0,0 0 0,8 0 0,-9 0-221,0 0-1,0 0 1,0 0-1,0 0 1,0-1 0,0 1-1,1-1 1,-1 0-1,0 0 1,0 0-1,-1 0 1,1-1-1,0 1 1,0-1-1,-1 0 1,5-3-1,-4 1-433,0 0 0,0 1-1,-1-1 1,0-1 0,0 1 0,0 0-1,0 0 1,-1-1 0,1 1-1,0-10 1,4-47-2143,-6 21 5487,0 11 6945,0 50-8134,0-9-1277,1-1 0,0 1 0,0-1 0,1 0 0,1 0 0,0 1 0,0-1 0,1-1 0,1 1 0,0-1 0,0 0 0,1 0 0,11 15 0,-16-24-314,0 1-1,0-1 0,0 0 0,0 1 1,1-1-1,-1 0 0,0 0 0,1 0 1,-1 0-1,0 0 0,1 0 1,-1 0-1,1-1 0,0 1 0,-1-1 1,1 1-1,-1-1 0,1 1 0,0-1 1,-1 0-1,1 0 0,0 0 1,-1 0-1,1 0 0,0 0 0,0 0 1,-1 0-1,1-1 0,-1 1 0,1-1 1,0 1-1,-1-1 0,1 0 0,-1 0 1,1 0-1,-1 1 0,0-1 1,1 0-1,-1-1 0,0 1 0,2-2 1,13-20-6220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39.5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1 306 9634,'0'0'6564,"13"-11"-6192,-12 10-357,22-19-337,32-36 0,-48 48-68,0 0 0,-1 0 0,1-1 0,-2 0 0,0-1 0,0 1 0,0-1 0,-1 0 0,5-20 0,-8 22-71,1-1 229,0 0 1,-1 1-1,-1-1 0,1 0 0,-2-10 1,1 17 316,0 1 0,-1-1 0,1 0 1,0 1-1,-1-1 0,1 1 0,-1-1 0,0 1 1,1 0-1,-1-1 0,0 1 0,0 0 1,0-1-1,0 1 0,0 0 0,0 0 0,0 0 1,0 0-1,-1 0 0,1 0 0,0 0 0,-1 0 1,1 1-1,0-1 0,-1 0 0,1 1 1,-1-1-1,1 1 0,-1 0 0,0-1 0,1 1 1,-1 0-1,1 0 0,-1 0 0,-1 0 1,-12 0 720,13-1-668,0 1-1,0 0 0,0-1 0,0 1 0,0 0 1,0 0-1,0 0 0,0 1 0,-1-1 1,1 0-1,0 1 0,0-1 0,0 1 0,0 0 1,0 0-1,0 0 0,1 0 0,-1 0 1,0 0-1,0 0 0,1 1 0,-1-1 0,1 0 1,-1 1-1,1 0 0,-1-1 0,0 3 0,-3 6 105,0 0-1,1-1 1,1 2-1,0-1 1,0 0-1,1 0 0,1 1 1,-2 12-1,2 8 259,4 49-1,-2-74-470,0 0 1,0 0-1,1-1 1,0 1-1,0 0 1,0-1-1,1 0 0,0 1 1,0-1-1,0 0 1,0-1-1,1 1 1,0 0-1,0-1 1,0 0-1,1 0 1,-1 0-1,1-1 1,5 4-1,-6-4-241,1-1 0,-1 1 1,1-1-1,0 0 0,0 0 0,0 0 0,0-1 1,0 0-1,0 0 0,1 0 0,-1 0 1,0-1-1,0 0 0,1 0 0,-1-1 0,0 1 1,0-1-1,1 0 0,-1-1 0,0 1 0,7-4 1,12-12-4818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39.9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4441,'0'0'13523,"0"101"-12979,0-59 0,0-2-208,0-4-328,0-5 296,0-3-304,0-8-128,0-3-304,0-9-1440,0-2-2273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40.3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9 10666,'0'0'4675,"24"-2"-4542,79-4-130,-99 6 7,0-1 0,-1 1 0,1 0 0,0 1 0,0-1 0,-1 1 0,1-1 0,0 1 0,-1 0 0,1 1 0,-1-1 0,1 0 0,-1 1 0,0 0 1,1 0-1,-1 0 0,0 0 0,0 0 0,0 1 0,-1 0 0,1-1 0,-1 1 0,1 0 0,-1 0 0,0 0 0,0 0 0,0 1 0,-1-1 0,3 5 0,-1 5 377,-1-1 0,0 1 0,-1-1 0,0 1 0,-1 0 0,-3 21 0,2 1 489,1-29-779,0 0-1,1-1 1,-1 1 0,1 0 0,4 11 0,-5-16-112,1 0 0,-1 0 1,0 0-1,1 0 1,-1-1-1,1 1 0,-1 0 1,1 0-1,-1 0 1,1 0-1,0-1 0,0 1 1,-1 0-1,1-1 1,0 1-1,0-1 0,0 1 1,-1-1-1,1 1 1,0-1-1,0 1 0,0-1 1,0 0-1,0 1 0,0-1 1,0 0-1,0 0 1,0 0-1,0 0 0,0 0 1,0 0-1,0 0 1,0 0-1,0 0 0,0-1 1,0 1-1,0 0 1,0 0-1,0-1 0,0 1 1,0-1-1,0 1 1,-1-1-1,1 1 0,0-1 1,0 0-1,0 1 1,-1-1-1,2-1 0,4-4-1018,1-1 0,-1 1-1,-1-1 1,1-1 0,-1 1-1,7-15 1,11-20-8370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49.7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1 176 7562,'0'0'11958,"16"-14"-11923,9-3-13,-9 5-12,1 0 0,27-29 0,-42 39-57,0-1 1,1 0-1,-1 0 1,0 0-1,0 0 1,-1 0-1,1 0 1,-1 0-1,1 0 1,-1-1 0,0 1-1,0-1 1,-1 1-1,1-1 1,-1 1-1,1-1 1,-1 1-1,0-1 1,-1 1-1,0-6 1,-1 8 75,-1 0 1,1 0-1,-1 0 1,1 0-1,-1 1 1,0-1-1,1 1 1,-1 0-1,0 0 1,1 0-1,-1 0 1,0 0-1,-4 1 1,0 0 134,4-1-100,-1 0 0,1 1-1,0 0 1,0 0 0,0 0 0,-1 0 0,1 0-1,0 1 1,0-1 0,1 1 0,-1 0-1,0 0 1,0 0 0,1 0 0,0 0 0,-1 1-1,1-1 1,0 1 0,0-1 0,0 1-1,0 0 1,1 0 0,-1 0 0,1 0-1,0 0 1,-1 0 0,0 7 0,-2 3 101,1 1-1,0 1 1,1-1 0,0 0-1,1 17 1,1-28-167,0 0 0,1 0 0,-1 0 1,1 0-1,-1-1 0,1 1 0,0 0 0,0 0 0,0-1 0,0 1 1,0-1-1,1 1 0,-1-1 0,1 0 0,0 1 0,0-1 0,-1 0 0,1 0 1,3 2-1,-1-1 35,1 0 0,0 0 0,-1 0 0,1-1 0,0 0-1,0 0 1,0 0 0,1-1 0,8 2 0,-4-2-407,0 0-1,-1 0 0,1-1 0,0-1 1,10-1-1,-14 1-597,0 0 1,0 0 0,0-1-1,0 0 1,0 0-1,0-1 1,6-3 0,14-14-8611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40.6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17 10682,'0'0'8146,"17"-17"-11835,0 17-4913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43.6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37 6313,'0'0'11964,"0"-6"-11102,0-18-147,0 18-194,0 8-274,-1 89 278,3 113-369,8-144 609,-5-39-3567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43.9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 22 3809,'0'0'13768,"17"-5"-13703,55-11 17,-71 16-79,1-1 0,0 1 0,0 0 0,-1 0 0,1 0 0,0 0 0,0 0 0,0 1 0,-1-1 0,1 0 0,0 1 0,0-1 0,-1 1 0,1 0 0,-1 0 0,1-1 0,0 1 0,-1 0 0,1 0 0,-1 1 0,0-1 0,1 0 0,-1 0 0,0 1 0,0-1 0,0 0 0,0 1 0,0 0 0,0-1 0,0 1 0,1 2 0,-1 3-16,1-1-1,-1 0 0,-1 1 0,1-1 0,-1 1 0,-1 9 1,1-4-51,0-8 59,-1 0 1,1 1-1,-1-1 1,0 0-1,0 0 1,-1 0 0,1 0-1,-1 0 1,0 0-1,0 0 1,0 0-1,-1-1 1,1 1-1,-1-1 1,0 0-1,0 0 1,-5 4-1,-6 5-74,-1-1 1,-29 16-1,26-15-164,-5-1-343,22-11 401,0 1 1,0-1-1,0 1 1,1-1 0,-1 0-1,0 0 1,0 1-1,0-1 1,0 0-1,0 0 1,0 0-1,0 0 1,0 0 0,0 0-1,0 0 1,0 0-1,0-1 1,0 1-1,0 0 1,0-1-1,-1 0 1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44.4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0 330 10938,'129'-23'2545,"-94"11"-1304,-24 1-532,-5 3-217,37-28 921,-27 24-1787,0-2 0,26-29 0,-38 39 233,-1-1 0,1 0-1,-1-1 1,0 1 0,0-1 0,0 1-1,-1-1 1,0 0 0,0 0 0,0 0 0,-1 0-1,0 0 1,0-1 0,-1-5 0,1 7 294,-1 1 0,-1 0 1,1 0-1,-1-1 0,1 1 0,-1 0 1,-1 0-1,1 0 0,0 0 1,-1 0-1,0 0 0,0 0 0,-3-4 1,3 6-43,0 1 0,1-1 0,-1 1 1,0-1-1,0 1 0,0 0 1,0 0-1,0 0 0,0 0 0,0 0 1,0 0-1,0 0 0,0 1 1,-1-1-1,1 1 0,0 0 0,0-1 1,-1 1-1,1 0 0,0 0 0,-1 1 1,1-1-1,0 0 0,0 1 1,-1 0-1,-2 1 0,3-2-79,0 1 0,1 0 0,-1 0-1,1 1 1,-1-1 0,1 0 0,-1 0 0,1 1 0,0-1 0,-1 1-1,1-1 1,0 1 0,0-1 0,0 1 0,1 0 0,-1-1-1,-1 5 1,-7 30 326,6-4-116,1 0-1,4 31 1,-1-8-13,-1-43-207,1 0 1,1 0 0,0 0 0,0 0-1,1-1 1,1 1 0,6 14 0,-7-18-85,1-1 1,0 0-1,0 0 1,0 0 0,1-1-1,0 1 1,1-1-1,-1 0 1,1 0 0,0-1-1,0 0 1,8 4-1,-12-7-211,0-1 0,0 0-1,0 1 1,0-1-1,0 0 1,1-1-1,-1 1 1,0 0-1,1-1 1,-1 1 0,1-1-1,-1 0 1,1 1-1,-1-1 1,1-1-1,-1 1 1,0 0-1,1 0 1,-1-1 0,4-1-1,-3 1-153,-1-1 0,1 0-1,-1 1 1,1-1 0,-1 0 0,0 0 0,0-1-1,0 1 1,0 0 0,0-1 0,-1 1-1,1-1 1,-1 0 0,2-3 0,1-4-813,-1 0 0,0 0 0,3-16 0,1-23-155,-7 45 1530,3-11 1186,-1 0 2454,-2 4 3801,-10 34-4195,8-12-3205,1 0-1,0 0 1,1-1 0,0 1 0,4 21 0,-4-30-236,0 0 0,1 1 1,0-1-1,-1 0 0,1 0 0,0 1 0,0-1 0,0 0 0,0 0 0,0 0 0,1 0 0,-1 0 0,1 0 0,-1-1 1,1 1-1,0 0 0,0-1 0,-1 1 0,1-1 0,0 0 0,0 1 0,0-1 0,1 0 0,-1 0 0,0-1 0,0 1 1,1 0-1,-1-1 0,0 1 0,1-1 0,-1 0 0,3 0 0,17 0-2706,-4 0-1407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44.7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12123,'0'0'3584,"17"31"-16722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45.0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99 1 6785,'0'0'10689,"-12"1"-10016,7 0-622,1-2-1,1 1 0,0 1 0,0-1 0,0 0 0,-1 1 1,1-1-1,0 1 0,0 0 0,0 0 0,0 1 0,0-1 0,0 0 0,0 1 1,1 0-1,-1-1 0,1 1 0,-1 1 0,1-1 0,-1 0 0,1 0 0,0 1 1,0-1-1,0 1 0,1 0 0,-1-1 0,0 1 0,1 0 0,0 0 0,-2 5 1,2-3 1,0-1 1,0 1 0,1-1 0,-1 1 0,1-1 0,0 1-1,0-1 1,0 1 0,1-1 0,2 9 0,-2-11-72,0 0 1,0 0 0,0 0-1,0 0 1,0-1 0,0 1-1,1 0 1,-1-1 0,0 1-1,1-1 1,0 0-1,-1 1 1,1-1 0,0 0-1,0 0 1,-1 0 0,1 0-1,0 0 1,0-1 0,0 1-1,0 0 1,0-1 0,0 0-1,1 1 1,1-1 0,68 2-3898,-39-3 17,-4 1-1643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45.4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137 31 9578,'0'0'9589,"-5"-6"-8962,4 5-611,0-1 6,0 1 1,0-1 0,0 1-1,0-1 1,0 1 0,0 0-1,-1-1 1,1 1 0,-1 0-1,1 0 1,-1 0 0,1 0-1,-1 0 1,0 0 0,1 0-1,-1 0 1,0 1 0,0-1-1,1 1 1,-1-1 0,0 1-1,0 0 1,0 0 0,0 0-1,0 0 1,1 0 0,-1 0-1,0 0 1,0 0 0,0 1-1,0-1 1,1 1 0,-1 0-1,0-1 1,0 1 0,-1 1-1,-3 4 15,-1 0-1,1 0 0,1 0 0,0 1 0,-1 0 1,2 0-1,-1 0 0,1 0 0,0 1 0,1 0 0,0 0 1,0 0-1,1 0 0,0 0 0,0 1 0,1-1 1,0 0-1,0 1 0,1-1 0,0 1 0,2 13 1,-1-20-49,-1-1 1,0 0-1,1 0 1,-1 0-1,1 1 1,-1-1-1,1 0 1,-1 0-1,1 0 1,0 0-1,0 0 1,-1 0-1,1 0 1,0 0 0,0 0-1,0 0 1,0-1-1,0 1 1,0 0-1,0-1 1,2 2-1,0-1-118,0 0 0,1 0 0,-1 0 0,1 0 0,-1 0 0,0-1 1,1 0-1,3 0 0,-2 1-282,0-2 0,-1 1 0,1 0 1,0-1-1,-1 0 0,1 0 0,-1-1 1,1 1-1,-1-1 0,0 0 0,0 0 1,7-4-1,-8 3 184,0-1 1,0 1 0,0-1-1,0 0 1,-1 0 0,0 0-1,0 0 1,0 0 0,0-1-1,0 1 1,-1 0 0,0-1-1,1-4 1,0-7 1438,-1 0-1,0-23 1,-2 21 3217,0 28-3655,-1 11-492,0 40 0,2-59-294,0 0 0,1 0 0,-1 0 0,1-1 0,-1 1 0,1 0 0,0-1 0,-1 1 0,1 0 0,0-1 0,0 1 0,0-1 0,1 0 0,-1 1 0,0-1 0,0 0 0,1 1 0,-1-1 0,1 0 0,-1 0 0,1 0 0,-1 0 0,1-1 0,0 1 0,-1 0 0,1-1 0,0 1 1,3 0-1,-2 0-442,1-1 1,-1 1 0,0-1 0,1 1 0,-1-1 0,1 0-1,-1 0 1,1-1 0,-1 1 0,1-1 0,-1 0 0,1 1-1,-1-2 1,0 1 0,5-3 0,15-15-7280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45.7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 0 11082,'0'0'7682,"-39"183"-7186,39-141-360,0-2 216,0-7-352,5-4-200,1-10-24,5-5-1232,-11-8-1353,6-6-1776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46.1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99 9434,'0'0'6023,"24"-8"-6161,75-24-659,-92 30 294,-1 0 1,0 1 0,1 0-1,-1 0 1,1 0-1,-1 1 1,1 0-1,-1 0 1,1 1 0,-1 0-1,8 2 1,-10-2 459,0 1 0,-1-1 1,1 1-1,-1 0 1,1 0-1,-1 0 0,0 0 1,0 1-1,0-1 1,0 1-1,-1 0 0,1 0 1,-1 0-1,3 4 0,2 7 963,-2-1 0,0 1 0,0-1 0,-1 1-1,-1 1 1,0-1 0,1 23 0,2 5 2081,-5-34-2758,0 0-113,0 0 0,1 0 0,-1 0 0,2 0 1,-1 0-1,1 0 0,0-1 0,1 1 0,0-1 0,0 0 0,7 9 1,-10-15-145,0 0 1,-1-1-1,1 1 1,0 0-1,0-1 1,0 1-1,0 0 1,0-1-1,0 1 1,-1-1 0,1 0-1,0 1 1,1-1-1,-1 0 1,0 0-1,0 1 1,0-1-1,0 0 1,0 0-1,0 0 1,0 0-1,0 0 1,0-1-1,0 1 1,0 0 0,0 0-1,0-1 1,0 1-1,0 0 1,0-1-1,0 1 1,0-1-1,0 0 1,0 1-1,0-1 1,1-1-1,1-1-248,0-1 0,0 1-1,0-1 1,0 0-1,-1 0 1,4-6-1,12-31-3884,-1-1-1690</inkml:trace>
  <inkml:trace contextRef="#ctx0" brushRef="#br0" timeOffset="1">417 0 10162,'0'0'9746,"-17"3"-11586,28 17-2769,6-3-1464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46.6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11618,'138'102'3412,"-137"-102"-3354,0 1 0,0-1 0,0 1 0,0 0 0,0-1-1,0 1 1,-1 0 0,1-1 0,0 1 0,0 0 0,-1 0 0,1 0 0,0 0 0,-1 0 0,1 0 0,-1 0 0,1 0 0,-1 0 0,1 0-1,-1 0 1,0 0 0,0 0 0,1 0 0,-1 0 0,0 0 0,0 0 0,0 2 0,-1-2 18,0-1 1,0 1-1,0 0 1,0 0-1,0-1 1,0 1-1,0 0 1,0-1-1,0 1 1,0-1-1,0 0 1,0 1-1,0-1 1,-2 1-1,-5 1 521,3 1-510,0 0 0,0 1 0,0 0 0,0 0 1,0 0-1,1 1 0,-1-1 0,1 1 0,1 0 0,-1 0 0,1 0 0,-1 1 1,2-1-1,-1 1 0,1 0 0,-1 0 0,1 0 0,1 0 0,-1 0 1,1 0-1,1 0 0,-1 0 0,1 1 0,0-1 0,0 0 0,2 11 0,-1-15-126,0-1-1,0 0 0,0 1 1,0-1-1,0 0 0,0 0 1,0 0-1,1 0 0,-1 0 1,0 0-1,0 0 0,1 0 1,-1-1-1,1 1 0,-1 0 1,1-1-1,-1 1 0,1-1 1,-1 0-1,1 1 0,0-1 1,-1 0-1,1 0 0,-1 0 1,1 0-1,0 0 0,1-1 1,1 1-314,0 0 1,0 0 0,-1-1-1,1 1 1,0-1 0,-1 0 0,1 0-1,-1 0 1,1 0 0,-1-1-1,6-3 1,-6 1-19,0 0 0,0 0 1,0-1-1,-1 1 0,1-1 0,-1 0 0,-1 0 1,1 0-1,-1 0 0,1 0 0,-2 0 1,1 0-1,0 0 0,-1 0 0,0 0 0,-1-8 1,1 4 663,-1 1 1,0-1-1,0 1 1,-1 0 0,0 0-1,0-1 1,-1 1-1,0 1 1,-7-13 0,10 20-177,0-1 0,0 1 0,1 0 0,-1-1 1,0 1-1,0 0 0,0-1 0,0 1 1,0 0-1,1 0 0,-1-1 0,0 1 0,0 0 1,1 0-1,-1-1 0,0 1 0,0 0 1,1 0-1,-1-1 0,0 1 0,1 0 0,-1 0 1,0 0-1,1 0 0,-1 0 0,0-1 1,1 1-1,-1 0 0,0 0 0,1 0 0,-1 0 1,0 0-1,1 0 0,-1 0 0,1 0 1,-1 0-1,0 0 0,1 1 0,-1-1 0,0 0 1,1 0-1,22 2 347,-19 0-425,1 1 0,-1-1 0,0 1 0,0 0 0,0 0 0,-1 0 0,1 1 0,-1-1 0,0 1 0,1 0 0,-2 0 0,1 0 0,0 0 0,-1 1 0,0-1 0,0 1 0,0-1 0,-1 1 0,3 9 0,0 4 40,0 0 1,-2 0 0,0 0-1,0 21 1,-2-38-75,0-1 1,0 0-1,-1 1 0,1-1 1,0 0-1,0 1 0,0-1 1,0 1-1,0-1 0,0 0 1,0 1-1,1-1 0,-1 1 0,0-1 1,0 0-1,0 1 0,0-1 1,0 0-1,1 1 0,-1-1 1,0 1-1,0-1 0,1 0 1,-1 0-1,0 1 0,0-1 1,1 0-1,-1 0 0,0 1 1,1-1-1,11-7-98,20-36-749,-6 8-550,-24 34 1454,-1-1 0,1 0-1,0 1 1,0-1 0,-1 1 0,1-1-1,1 1 1,-1 0 0,0 0 0,0 0-1,0 0 1,0 0 0,1 0-1,-1 1 1,0-1 0,1 1 0,-1 0-1,1-1 1,-1 1 0,0 0 0,1 1-1,-1-1 1,1 0 0,-1 1-1,0-1 1,1 1 0,-1 0 0,0-1-1,0 1 1,1 0 0,-1 1 0,0-1-1,0 0 1,0 0 0,0 1 0,-1 0-1,4 3 1,-1-2-17,-1 0 1,0 0-1,1 0 1,0 0-1,0-1 1,0 0-1,0 1 1,0-1-1,0-1 0,0 1 1,1-1-1,8 2 1,2 0-763,-1-2 1,25 0 0,-28-1-244,18 0-3952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50.0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1 324 9898,'0'0'8642,"21"-15"-8758,69-47-247,-81 55 206,-1 0 0,1 0 0,-1-1 0,0 0 0,-1 0 0,1-1 0,-2 0 0,1 0 0,7-16 0,-11 18 106,-1 0 1,1 0 0,-1 0-1,0 0 1,-1 0-1,0-1 1,0 1-1,-1 0 1,0-1 0,0 1-1,-1 0 1,-2-13-1,3 18 104,-1-1 0,0 1-1,0-1 1,-1 1 0,1 0-1,0 0 1,-1 0-1,0-1 1,1 2 0,-1-1-1,0 0 1,0 0 0,0 0-1,0 1 1,0-1-1,0 1 1,-1 0 0,1 0-1,0 0 1,-1 0 0,1 0-1,-1 0 1,1 0 0,-1 1-1,1-1 1,-6 1-1,5-1 56,0 1-1,-1 0 0,1 0 1,0 0-1,0 0 0,-1 0 1,1 1-1,0-1 0,0 1 1,-1 0-1,1 0 0,0 0 1,0 1-1,0-1 0,0 1 1,0-1-1,1 1 0,-1 0 1,1 0-1,-1 0 0,-2 3 1,-1 5 85,0-1 0,1 1 1,0 1-1,1-1 0,0 1 0,1-1 1,0 1-1,-3 21 0,4-13-43,1 1-1,0 0 1,1-1-1,4 27 1,-2-38-115,0-1 0,1 1 1,-1 0-1,2-1 0,-1 0 1,1 0-1,0 0 0,0 0 1,1 0-1,0-1 0,0 0 1,0 0-1,1 0 0,0-1 0,0 0 1,1 0-1,8 5 0,-9-6-232,1 0 0,1 0 0,-1-1 0,0 0 0,1-1-1,-1 1 1,16 1 0,-18-3-349,0-1 0,1 0 0,-1 0 0,0 0 0,1 0 0,-1-1 0,0 0 0,0 0 0,0-1 0,0 1-1,0-1 1,6-3 0,13-13-9477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48.1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79 10802,'0'0'6648,"6"-13"-6256,18-38-42,-23 50-341,0 0-1,-1 0 1,1 0 0,0 0 0,0 0 0,0 0-1,0 0 1,1 0 0,-1 1 0,0-1-1,0 0 1,0 1 0,1-1 0,-1 1-1,0-1 1,1 1 0,-1-1 0,0 1 0,1 0-1,-1 0 1,1 0 0,-1 0 0,0 0-1,1 0 1,-1 0 0,1 0 0,-1 0 0,0 1-1,1-1 1,-1 1 0,0-1 0,0 1-1,1-1 1,-1 1 0,0 0 0,0 0-1,0-1 1,0 1 0,1 0 0,-1 0 0,0 0-1,-1 0 1,1 0 0,1 2 0,4 8 16,-1-1 1,-1 1-1,1 0 1,-2 0-1,0 0 1,4 22-1,-4-4-95,1 46-1,-4-74-185,4-14-555,0-7 365,0 0-1,1 0 1,7-20-1,-9 35 463,-1-1 0,1 0 0,0 1-1,0 0 1,0-1 0,1 1-1,0 0 1,0 1 0,0-1 0,0 1-1,1 0 1,0 0 0,0 0 0,9-5-1,-13 8 45,0 0 0,1 1 0,-1-1 0,0 0 0,0 1 0,0-1 0,0 1 0,0 0 0,1-1 0,-1 1 0,0 0 0,0-1 0,1 1 0,-1 0 0,0 0 0,1 0 0,-1 0-1,0 0 1,0 1 0,1-1 0,-1 0 0,0 1 0,0-1 0,0 0 0,1 1 0,-1 0 0,0-1 0,0 1 0,0 0 0,0-1 0,0 1 0,0 0 0,0 0 0,0 0 0,0 0-1,-1 0 1,1 0 0,0 0 0,-1 0 0,1 0 0,0 0 0,0 3 0,2 4 5,-1 1 0,-1-1 1,1 1-1,-1 0 0,0 11 0,0-5 27,4 88-55,-5-103-42,0 1-1,0 0 0,1 0 0,-1-1 0,0 1 0,0 0 0,0 0 0,1-1 0,-1 1 0,0 0 0,1 0 1,-1-1-1,0 1 0,1 0 0,-1-1 0,1 1 0,-1-1 0,1 1 0,0-1 0,-1 1 0,1 0 1,0-1-23,0 0 1,-1 0-1,1 0 1,-1 0-1,1 0 1,-1 0-1,1 0 0,-1 0 1,1 0-1,-1-1 1,1 1-1,-1 0 1,1 0-1,-1 0 1,1-1-1,-1 1 1,1 0-1,-1-1 1,1 1-1,-1 0 1,1-2-1,18-24-874,-5-6 600,2 1 1,26-40 0,-42 71 351,1-1 1,0 0 0,-1 0 0,1 0 0,-1 0 0,1 1 0,0-1 0,0 0 0,-1 1 0,1-1 0,0 0 0,0 1 0,0-1 0,0 1 0,0-1 0,0 1-1,0 0 1,0-1 0,0 1 0,0 0 0,0 0 0,0 0 0,0 0 0,0 0 0,0 0 0,0 0 0,0 0 0,0 0 0,0 0 0,0 0 0,0 1 0,0-1-1,0 0 1,0 1 0,0-1 0,1 1 0,0 1 24,0-1 0,0 1 0,0-1-1,0 1 1,0 0 0,0 0 0,-1 0-1,1 0 1,-1 0 0,1 0 0,-1 0-1,2 4 1,7 18 118,-5-14-162,0 0 0,-2 1 0,6 20 1,-9-30-187,0 1 1,0-1 0,1 0 0,-1 0 0,0 1-1,1-1 1,-1 0 0,1 0 0,-1 0 0,1 1-1,0-1 1,0 0 0,-1 0 0,1 0 0,0 0-1,0 0 1,0 0 0,0-1 0,0 1 0,0 0-1,0 0 1,0-1 0,0 1 0,0 0 0,1-1-1,-1 1 1,0-1 0,0 0 0,1 1 0,-1-1-1,2 0 1,9 1-5951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48.5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198 1 13499,'0'0'7575,"-25"3"-7406,-80 15 89,101-17-250,1 0 0,0 0 0,-1 1 0,1-1 0,0 1 0,-1 0 0,1 0 0,0 0 0,1 0 1,-1 0-1,0 1 0,0-1 0,1 1 0,0 0 0,-1-1 0,1 1 0,0 0 0,1 1 0,-1-1 0,0 0 1,-1 6-1,1-1-1,0 1 0,0 0 0,1 1 0,1-1 0,0 18 0,0-14-23,0-11-3,1-1 1,-1 1 0,0-1-1,1 1 1,-1-1-1,1 1 1,0-1 0,-1 0-1,1 1 1,0-1-1,0 1 1,0-1 0,0 0-1,0 0 1,0 0 0,0 0-1,0 0 1,1 0-1,-1 0 1,0 0 0,1 0-1,-1 0 1,0-1 0,1 1-1,-1 0 1,1-1-1,-1 1 1,1-1 0,-1 0-1,1 0 1,0 1-1,-1-1 1,3 0 0,7 0-573,0 1 0,0-2 0,20-2 0,-27 2 178,1 0 1,-1 0-1,1-1 0,-1 0 0,1 0 1,-1 0-1,0-1 0,0 1 0,0-1 1,0 0-1,0 0 0,-1 0 0,1-1 1,-1 1-1,0-1 0,4-5 0,-3 3 235,-1 0 0,1-1 0,-1 1 0,4-10 0,-5 10 1108,-1 1 1,1-1-1,-1 0 1,0 1-1,0-11 2776,0 43-2282,-1-24-1416,1-1 1,-1 1-1,1-1 0,0 1 0,0-1 1,0 1-1,0-1 0,0 0 1,1 0-1,-1 0 0,1 0 0,-1 0 1,1 0-1,0 0 0,-1 0 0,1 0 1,0-1-1,1 1 0,-1-1 0,0 1 1,0-1-1,0 0 0,1 0 1,-1 0-1,1 0 0,4 0 0,-2 0-392,1 0 0,-1 0 0,1-1 0,-1 0 0,1 0 0,0-1 0,-1 1 0,1-1 0,-1 0 0,0-1 0,10-3 0,18-15-6332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48.9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1 12859,'0'0'7017,"-23"152"-6601,23-110-168,11-3-232,6-2 16,-5-9-32,-1-8-736,0-9-520,0-8-3129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49.2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32 11923,'0'0'6558,"25"-5"-6020,83-18-440,-102 22-101,0 0 0,-1 0 0,1 1 0,0-1 0,-1 1 0,1 1 0,0-1 0,0 1 0,-1 0 0,1 0 0,-1 1 0,1-1 0,6 4 0,-9-3 4,1 0 0,-1 1 0,1-1 0,-1 1 0,0 0 0,0 0 0,-1 0 0,1 0 0,-1 0 0,1 1 0,-1-1 0,0 1 0,0-1 0,2 6 0,0 7 95,0 0 0,-1 1 0,-1-1 0,0 0 0,-1 1 1,-3 29-1,2-18 253,0 19 74,0-47-424,0 0-1,0 1 0,0-1 1,0 0-1,1 0 1,-1 0-1,0 0 1,0 0-1,0 0 0,0 0 1,0 0-1,0 0 1,1 0-1,-1 0 1,0 0-1,0 0 1,0 0-1,0 0 0,0 0 1,1 0-1,-1 0 1,0 0-1,0 0 1,0 0-1,0 0 1,0 0-1,1 0 0,-1 0 1,0 0-1,0 0 1,0 0-1,0 0 1,0 0-1,0 0 1,1-1-1,-1 1 0,0 0 1,0 0-1,0 0 1,0 0-1,0 0 1,0 0-1,0 0 1,0-1-1,0 1 0,0 0 1,1 0-1,3-9-95,-1 0 0,1 0-1,-1 0 1,-1-1-1,0 1 1,1-12 0,5-15-554,-6 28 502,0 0 1,1 1-1,0-1 0,1 1 0,0 0 0,0 0 1,0 0-1,1 1 0,10-11 0,-12 13 131,1 1 1,-1-1-1,1 1 0,0 0 0,0 1 0,1-1 0,-1 1 1,1-1-1,-1 1 0,1 1 0,-1-1 0,1 1 0,0 0 1,0 0-1,0 0 0,6 0 0,-9 1 90,0 0-1,1 1 1,-1-1 0,0 0-1,0 1 1,0 0 0,0-1 0,0 1-1,0 0 1,-1 0 0,1 0-1,0 0 1,0 1 0,-1-1-1,1 0 1,0 1 0,-1-1-1,1 1 1,-1-1 0,0 1 0,0 0-1,0 0 1,1-1 0,-1 1-1,-1 0 1,1 0 0,0 0-1,0 0 1,0 4 0,2 8 97,-1 0-1,0 0 1,0 23 0,-1-8-85,0-19-94,1 28 267,-2-38-268,0 1 1,0 0-1,0-1 0,0 1 1,0-1-1,1 1 1,-1-1-1,0 1 0,0-1 1,0 1-1,1-1 1,-1 1-1,0-1 0,1 1 1,-1-1-1,0 0 1,1 1-1,-1-1 0,1 0 1,-1 1-1,0-1 1,1 0-1,-1 1 0,1-1 1,-1 0-1,1 0 1,-1 1-1,1-1 0,-1 0 1,1 0-1,-1 0 1,1 0-1,-1 0 0,1 0 1,0 0-1,-1 0 1,1 0-1,-1 0 0,1 0 1,-1 0-1,1 0 1,-1 0-1,1 0 0,-1-1 1,1 1-1,-1 0 1,1 0-1,-1-1 0,1 1 1,-1 0-1,1 0 1,-1-1-1,0 1 0,1-1 1,-1 1-1,1-1 1,4-4-403,0 0 0,0-1 0,-1 1 0,0-1 0,0 0 0,0-1 0,-1 1 0,4-9 0,6-27-5038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49.5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9658,'0'0'8978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49.9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8858,'34'68'4793,"-28"-60"-3721,5 7 384,6 4 273,5 1-665,6 2-728,6-2 152,5 0-480,1-3-8,-6-3 0,-6 0-144,-6-6-544,-16 4-1544,-6-7-2217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50.2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253 1 12203,'0'0'8073,"-163"113"-8073,135-82 0,-6-1-936,17-7-2153,6-9-3784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52.5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72 1280,'0'0'10564,"0"-9"-9014,0-24-344,0 8 1839,-4 20-663,-3 14-790,4 8-1521,0 1 0,1-1 1,1 1-1,0 0 0,4 29 0,-1 5-24,-2-32-179,1-1 0,0 0 0,2 0 0,8 33 0,-5-29-525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52.9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135 29 9250,'0'0'9746,"-73"31"-9746,56-6 0,-5 3 0,5-8-600,11-6-392</inkml:trace>
  <inkml:trace contextRef="#ctx0" brushRef="#br0" timeOffset="1">135 29 11666,'68'-28'3009,"-62"28"-2257,-1 0 96,6 11-383,18 14-465,-7 0-929,1-5-3216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53.6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0 10938,'0'0'9080,"-1"25"-8648,0 4-310,-1-8-48,1 1-1,1 0 1,1 0 0,1-1-1,6 25 1,38 229-128,-37-240-2329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07.5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9394,'0'0'7755,"3"30"-6813,7 98-321,-1-24 31,13 116 163,-18-198-285,0-7-2364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50.7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5 912,'0'0'14555,"-1"-4"-12783,-1 7 109,25 535 853,1-50-2473,-23-485-754,2-7 116,2-15-309,8-88-6127,-6 50 317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53.9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10322,'0'0'6815,"26"-1"-6532,86 4-81,-103-2-169,-1 1 0,0 0-1,0 1 1,0-1 0,0 2-1,0-1 1,-1 1 0,0 0-1,0 1 1,0 0-1,0 0 1,0 0 0,-1 1-1,0 0 1,-1 0 0,1 0-1,-1 1 1,8 14 0,-7-12 12,0 0 1,-1 0 0,0 1 0,-1-1 0,0 1-1,0 0 1,-1 1 0,0-1 0,-1 1 0,0-1-1,-1 1 1,0 0 0,-1-1 0,0 1 0,-1 0-1,0-1 1,0 1 0,-5 15 0,2-14 27,0 1 0,-1 0 0,-1-1 0,0 0 0,0 0-1,-1-1 1,-1 0 0,0 0 0,0-1 0,-1 0 0,0 0 0,-1-1 0,0 0 0,-12 8 0,20-16-131,0 0 0,0 1 0,0-1 1,0 0-1,0 0 0,-1 0 0,1 0 0,0 0 0,-1-1 1,1 1-1,0-1 0,-1 1 0,-2-1 0,4 0-121,0-1 0,0 1 0,1 0-1,-1 0 1,0-1 0,0 1 0,0-1 0,0 1-1,1-1 1,-1 1 0,0-1 0,0 1-1,1-1 1,-1 0 0,0 1 0,1-1-1,-1 0 1,1 0 0,-1 1 0,1-1 0,-1 0-1,1 0 1,0 0 0,-1 0 0,1 0-1,0 0 1,0 1 0,-1-1 0,1 0 0,0 0-1,0 0 1,0-1 0,-1-25-6911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54.2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100 44 9450,'0'0'9465,"-15"14"-8817,-46 48-72,58-57-528,0 0 1,0 0-1,1 0 0,-1 0 0,1 0 1,0 0-1,1 0 0,-1 1 0,1-1 1,0 1-1,1-1 0,-1 1 1,1-1-1,0 1 0,1-1 0,-1 1 1,3 8-1,-2-1-33,0-11-7,-1 0 0,1 0 0,0 1 0,0-1 0,0 0 0,0 0-1,0 0 1,0 0 0,0 0 0,1 0 0,-1-1 0,1 1 0,-1 0 0,1-1 0,0 1 0,0-1-1,-1 0 1,1 1 0,0-1 0,0 0 0,0 0 0,1 0 0,-1 0 0,0-1 0,0 1 0,3 0-1,0 0-51,-1 0 0,0 0-1,1-1 1,-1 1 0,0-1-1,1 0 1,-1-1-1,0 1 1,1-1 0,-1 1-1,0-1 1,1 0-1,4-3 1,-5 2-102,0-1-1,-1 0 1,1 0-1,-1 0 1,1-1-1,-1 1 1,0-1 0,0 0-1,-1 0 1,1 0-1,-1 0 1,0 0-1,0 0 1,0-1-1,1-5 1,1-4-599,0 0 0,-1 0-1,2-27 1,-5 37 624,1-6-223,-1 0 1,0 0-1,0-1 0,-3-16 0,2 24 287,0 0 1,0 0-1,1 1 0,-2-1 0,1 0 0,0 1 0,-1 0 1,1-1-1,-1 1 0,1 0 0,-1-1 0,0 1 0,0 0 0,0 0 1,0 1-1,-1-1 0,1 0 0,0 1 0,-1-1 0,1 1 1,-1 0-1,-3-2 0,-2 2-286,0-1-1,0 1 1,0 0 0,0 1 0,-8 0-1,9 0-322,-13 0-3191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54.7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0 936,'0'0'18452,"-6"141"-18404,12-107 128,-1-6-176,12-8 40,-6-6-120,-5-9-632,5-5-1592,-5-11-1497,0-14-5681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55.1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13379,'0'0'2672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55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4993,'0'0'13812,"4"26"-13426,24 180 59,-27-195-454,3 25 103,-4-36-100,0 1-1,0-1 0,0 1 0,0-1 1,0 1-1,1-1 0,-1 0 0,0 1 1,0-1-1,0 1 0,0-1 0,1 0 1,-1 1-1,0-1 0,0 1 0,1-1 1,-1 0-1,0 1 0,1-1 0,-1 0 1,0 0-1,1 1 0,-1-1 0,0 0 1,1 0-1,-1 1 0,1-1 0,-1 0 1,0 0-1,1 0 0,-1 0 0,1 0 1,-1 0-1,1 0 0,-1 0 0,0 0 1,1 0-1,-1 0 0,1 0 0,-1 0 1,1 0-1,-1 0 0,0 0 0,1 0 1,-1 0-1,1-1 0,-1 1 0,1 0 1,-1 0-1,0 0 0,1-1 0,-1 1 1,0 0-1,1-1 0,-1 1 0,0 0 1,0-1-1,1 1 0,-1 0 0,0-1 1,1 0-1,3-4-221,-1-1 0,1 0 0,-1-1 0,0 1 0,-1 0 0,0-1 0,0 1 0,0-1 0,1-9 0,2-7-513,19-93 161,-24 116 638,0 0 0,0 1 0,0-1 0,0 0-1,0 0 1,0 1 0,1-1 0,-1 0 0,0 0 0,0 0 0,0 1-1,0-1 1,1 0 0,-1 0 0,0 0 0,0 1 0,0-1 0,1 0 0,-1 0-1,0 0 1,0 0 0,1 0 0,-1 0 0,0 1 0,0-1 0,1 0 0,-1 0-1,0 0 1,0 0 0,1 0 0,-1 0 0,0 0 0,0 0 0,1 0 0,-1 0-1,0 0 1,0 0 0,1 0 0,-1 0 0,0-1 0,0 1 0,1 0-1,-1 0 1,0 0 0,0 0 0,1 0 0,-1 0 0,0-1 0,0 1 0,0 0-1,0 0 1,1 0 0,-1-1 0,0 1 0,0 0 0,0 0 0,0-1 0,0 1-1,1 0 1,-1 0 0,0-1 0,0 1 0,10 24 530,-10-21-349,3 4-147,0 0 1,1 0-1,-1-1 0,1 1 1,0-1-1,1 1 0,0-1 1,0-1-1,0 1 0,7 5 1,-8-8-198,0 0 1,0 0 0,0-1 0,1 0-1,-1 0 1,0 0 0,7 2-1,-7-3-389,0-1 1,0 1-1,1 0 0,-1-1 0,0 0 0,1 0 0,-1 0 0,8-2 0,6-5-6855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56.1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12227,'0'0'8352,"0"31"-7841,2 106-200,1-106-194,1-1-1,11 44 1,-1-9-1,-7-24-409,6 44 749,-10-33-5884,-3-78 315,0-7-3111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56.4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25 8554,'0'0'9805,"25"-6"-8917,4-1-635,46-4 1,-71 11-232,1 0 1,-1 0-1,1 1 1,-1-1-1,1 1 1,-1 0-1,1 0 1,-1 1-1,0-1 1,0 1 0,0 0-1,0 0 1,0 1-1,0-1 1,0 1-1,-1 0 1,1 0-1,-1 0 1,5 6 0,1-1 32,-2-1-48,0 1-1,-1-1 0,-1 1 1,1 0-1,-1 0 0,0 1 1,-1-1-1,0 1 0,-1 0 1,1 0-1,-2 1 0,1-1 1,-1 0-1,-1 1 1,0 0-1,0-1 0,-1 1 1,0 0-1,0-1 0,-1 1 1,-1 0-1,0-1 0,0 1 1,-1-1-1,0 0 0,0 0 1,-1 0-1,-9 15 0,2-10-10,0 0-1,-1 0 0,-1-1 1,0-1-1,0 0 0,-2-1 1,1 0-1,-1-1 0,-33 16 1,8-13-578,37-12 307,1-1-1,0 1 0,0-1 1,0 0-1,-1 0 0,1 0 1,0-1-1,0 1 0,0 0 1,-1-1-1,1 1 0,0-1 1,0 0-1,0 0 0,0 0 1,-4-2-1,-10-16-6060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56.8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1 145 9842,'0'0'6770,"29"2"-6024,93 4-927,-118-6 26,1 0-1,0-1 1,-1 1 0,0-1-1,1 0 1,-1 0 0,1 0 0,-1-1-1,0 1 1,0-1 0,0 0-1,0 0 1,0-1 0,0 1-1,0-1 1,-1 0 0,1 0-1,-1 0 1,0 0 0,0 0-1,0-1 1,-1 0 0,1 1 0,-1-1-1,0 0 1,0 0 0,0 0-1,0-1 1,-1 1 0,1 0-1,-1-1 1,0 1 0,-1-1-1,1 1 1,-1-1 0,0-7-1,0 11 189,0-1 0,0 1 0,0-1 0,-1 1 0,1-1 0,0 1 0,-1-1-1,1 1 1,-1-1 0,1 1 0,-1-1 0,0 1 0,0 0 0,1-1 0,-1 1-1,0 0 1,0 0 0,0-1 0,0 1 0,-1 0 0,1 0 0,0 0-1,0 0 1,-1 1 0,1-1 0,0 0 0,-1 1 0,1-1 0,-1 0 0,1 1-1,-2-1 1,-6 0 394,1-1-1,0 2 1,-1-1 0,-14 2-1,8-1 320,12 0-615,0 0 1,0 1-1,0-1 1,1 1-1,-1 0 0,0-1 1,0 1-1,1 0 1,-1 1-1,1-1 1,-1 0-1,1 1 1,0-1-1,-1 1 1,1 0-1,0 0 1,0 0-1,0 0 1,0 0-1,1 0 1,-1 1-1,0-1 1,1 0-1,0 1 1,0-1-1,-1 1 1,1 0-1,1-1 1,-2 4-1,-1 7 212,0 0 0,1 1-1,1-1 1,-1 26 0,2-37-327,0 1-1,1-1 1,-1 1 0,1 0-1,-1-1 1,1 1 0,0-1-1,-1 1 1,1-1 0,1 0-1,-1 1 1,0-1 0,0 0-1,1 0 1,0 0 0,-1 0-1,4 4 1,-1-3 1,0 0 0,0-1-1,1 1 1,-1-1 0,0 1 0,1-1 0,0-1 0,9 4 0,-2-3-726,1 0 1,-1 0 0,1-1-1,-1-1 1,1 0 0,23-3-1,-2-7-4199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57.1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11362,'0'0'8119,"0"24"-7706,1 78-288,-1-96-63,0 0 0,1 0 0,0-1 0,0 1 0,0 0-1,1 0 1,-1-1 0,5 9 0,-5-12-137,0-1 0,-1 0 0,1 1 0,0-1 0,0 0 1,0 0-1,0 1 0,1-1 0,-1 0 0,0 0 0,0 0 0,1-1 0,-1 1 0,0 0 0,1 0 0,-1-1 0,1 1 0,-1-1 0,1 1 0,2 0 0,-1-2-273,1 1-1,0-1 1,0 1 0,-1-1-1,1 0 1,-1-1-1,1 1 1,-1-1-1,1 1 1,-1-1-1,0 0 1,1 0-1,-1-1 1,0 1-1,-1 0 1,1-1-1,0 0 1,2-4-1,15-20-1241,-18 22 1693,1 1-1,-1 0 1,1-1-1,0 1 0,1 0 1,-1 1-1,1-1 1,7-5-1,-9 8 1499,-4 25 2909,2-18-4317,-1 0 0,1 0 0,0 0 0,0 0 0,0 0 0,1 1 0,0-1 0,0 0 0,1-1 0,2 9 0,-3-13-203,0 0 0,1 0 0,-1 1 0,0-1 0,0 0 0,1 0 0,-1-1 0,1 1 0,-1 0 0,1 0 0,-1-1 0,1 1 0,0-1 0,-1 1 0,1-1-1,0 0 1,-1 1 0,1-1 0,0 0 0,1 0 0,36-4-2409,-11-5-2831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57.5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151 1 11282,'0'0'8509,"-23"5"-8137,-72 21-101,93-25-260,0 0 1,0 0 0,0 0 0,0 0-1,0 0 1,1 1 0,-1-1 0,0 0-1,1 1 1,-1-1 0,1 1-1,0 0 1,-1-1 0,1 1 0,0 0-1,0 0 1,0 0 0,0 0 0,0 0-1,1 0 1,-1 0 0,0 0 0,1 0-1,0 0 1,-1 0 0,1 0-1,0 1 1,0-1 0,0 0 0,1 0-1,-1 0 1,0 0 0,1 0 0,-1 0-1,2 3 1,0 4 24,-2-5-25,1-1 0,0 1 0,0 0-1,0-1 1,0 0 0,1 1 0,0-1-1,-1 0 1,1 1 0,0-1 0,0 0-1,5 5 1,38 30 67,-39-34-85,0 0 1,0 1 0,0 0-1,0 0 1,-1 1-1,0-1 1,0 1 0,0 0-1,3 7 1,-7-12-44,0 0 1,-1 0-1,1 0 1,-1 0-1,0 0 1,1 0-1,-1 0 1,0 0-1,1 0 1,-1 0 0,0 0-1,0 0 1,0 0-1,0 1 1,0-1-1,0 0 1,0 0-1,0 0 1,-1 0-1,1 0 1,0 0-1,-1 0 1,1 0-1,0 0 1,-1 0-1,1 0 1,-1 0-1,-1 1 1,1-1-313,0-1 0,-1 1-1,1 0 1,-1-1 0,1 1 0,-1-1 0,1 0 0,-1 1 0,1-1 0,-1 0 0,1 0-1,-1 0 1,0 0 0,1 0 0,-1 0 0,1-1 0,-1 1 0,-2-1 0,-7-4-5279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51.9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76 4673,'0'0'10294,"30"-5"-9270,102-14-193,-107 16-603,0 1-1,-1 1 0,1 2 0,25 3 1,16 0 66,590-14 250,-50 4 125,-347 8-626,946-2 398,-808-20-428,-2 0-18,-41 31 3,-240-7-37,-71-5 10,0 3 0,-1 1 1,1 2-1,44 11 1,-70-12-178,0-1 1,0 0-1,0-2 1,27 0 0,-43-1 230,-1 0 1,1 0 0,0 0-1,-1 0 1,1 0 0,0 0-1,-1 0 1,1 1-1,0-1 1,-1 0 0,1 0-1,0 1 1,-1-1 0,1 0-1,-1 1 1,1-1 0,-1 1-1,1-1 1,-1 1-1,1-1 1,-1 1 0,1-1-1,-1 1 1,1-1 0,-1 1-1,0-1 1,1 1 0,-1 0-1,0-1 1,0 1-1,1 0 1,-1-1 0,0 1-1,0 0 1,0 1 0,-2 21 2,1-21 65,-27 96 412,15-5-30,-2 118 0,15 97-38,2-129-106,-1-143-243,0-3-16,-2 0 0,-8 55 0,9-86-102,0 1-1,0 0 1,-1-1 0,0 1-1,1-1 1,-1 1 0,0-1-1,0 0 1,0 1 0,0-1-1,0 0 1,-1 0 0,1 1-1,-3 1 1,-11 0-2126,-11-5-3753,1-1-6561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57.8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54 100 9162,'0'0'8591,"19"-14"-8329,56-42-332,-58 39 5,-16 8-22,-17 6 51,15 4 79,-7-2 194,0 0 0,0 1-1,0 0 1,0 1 0,0 0 0,1 0 0,-1 1 0,-10 3 0,13-3-112,1 0 1,0 0 0,0 1-1,0 0 1,0-1-1,1 1 1,-1 1-1,1-1 1,-1 1-1,1-1 1,0 1 0,1 0-1,-1 0 1,1 0-1,-3 6 1,3-8-87,1 0 0,0 1 0,0-1 0,0 0 1,0 1-1,0-1 0,0 1 0,1-1 0,-1 1 0,1 0 1,-1-1-1,1 1 0,0 0 0,0-1 0,1 1 0,-1 0 1,0-1-1,1 1 0,-1-1 0,1 1 0,2 4 1,-1-5-26,0 1 1,0-1 0,0 0-1,1 0 1,-1 0 0,0 0 0,1 0-1,0-1 1,-1 1 0,1-1 0,0 0-1,0 1 1,0-1 0,0 0-1,5 0 1,13 2-171,-1 0-1,1-2 1,0-1 0,27-2-1,-33 1-58,31-6-1922,-5-8-3308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59.0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1 476 13675,'0'0'6365,"14"-20"-6231,89-127-597,-92 133 350,-2-1 0,0 0 0,0-1-1,-2 0 1,0 0 0,-1-1 0,0 0 0,-1 0 0,-1 0 0,-1 0 0,-1-1 0,0 0-1,-1 1 1,-1-1 0,-2-21 0,1 37 163,1 1-1,-1 0 1,0 0-1,0-1 0,0 1 1,1 0-1,-1 0 1,-1 0-1,1 0 1,0 0-1,0 0 1,0 0-1,0 0 1,-1 0-1,1 1 1,0-1-1,-1 0 1,1 1-1,-1-1 1,1 1-1,0 0 0,-1-1 1,1 1-1,-1 0 1,1 0-1,-1 0 1,1 0-1,-1 0 1,-2 1-1,0-1 64,0 0-1,0 0 1,0 1-1,0-1 1,1 1-1,-1 0 1,0 0-1,0 1 1,1-1-1,-1 1 1,-4 2-1,3 1 11,0 1 0,0-1 0,1 1-1,-1 0 1,1 0 0,1 1 0,-1-1 0,1 1-1,0 0 1,-2 9 0,-2 7 162,2 0 0,-4 24 0,4-3 2,2 0-1,2 0 1,6 66 0,-5-102-264,2 0-1,-1-1 1,1 1 0,0-1-1,1 1 1,0-1 0,0 0-1,0 0 1,1 0 0,7 9 0,-8-12-63,0-1 1,0 1-1,0-1 1,1 0-1,0 0 1,-1 0-1,1 0 1,0-1-1,0 0 1,1 1-1,-1-1 1,0-1-1,1 1 1,-1-1 0,1 0-1,-1 0 1,1 0-1,7 0 1,-4 0-321,-1-1 0,1-1 1,0 0-1,0 0 0,-1 0 1,1-1-1,-1 0 0,1 0 1,-1-1-1,0 0 0,0 0 1,0-1-1,0 0 0,0 0 1,-1 0-1,0-1 0,0 0 1,0 0-1,8-11 0,3-3-1464,-1 0 0,0-1-1,12-23 1,-22 33 2299,-1 0-1,0 0 1,-1 0 0,0-1 0,3-15-1,-7 25-148,1 0-1,-1 0 0,0-1 1,1 1-1,-1 0 0,0 0 1,0 0-1,0-1 0,0 1 0,0 0 1,0 0-1,0 0 0,-1 0 1,1-1-1,0 1 0,-1 0 1,1 0-1,-1 0 0,1 0 1,-1 0-1,1 0 0,-1 0 1,0 0-1,0-1 0,0 1-210,-1 1-1,1-1 1,0 1-1,0 0 1,-1-1-1,1 1 1,0 0-1,0 0 1,-1 0-1,1 0 1,0 0-1,0 0 1,-1 0-1,1 0 1,0 1-1,-1-1 1,1 0-1,-1 1 1,-4 1-70,0 1 0,0-1 0,1 1 0,-1 1 0,1-1 0,0 0 0,0 1 0,-5 5 1,1 2 7,1 1 0,-1 0 1,2 0-1,0 1 1,0 0-1,1 0 1,1 1-1,0 0 0,1 0 1,0 0-1,1 0 1,1 0-1,0 1 1,1-1-1,2 24 0,-2-37-59,1 1 0,0 0-1,0-1 1,0 1 0,0 0-1,0 0 1,1-1 0,-1 1 0,1 0-1,-1-1 1,1 1 0,-1 0-1,1-1 1,0 1 0,0-1-1,-1 1 1,1-1 0,1 1-1,-1-1 1,0 0 0,0 1-1,0-1 1,1 0 0,-1 0 0,0 0-1,2 1 1,2-1-79,0 1 0,0-1 0,-1-1 0,1 1 0,0-1 0,0 1 0,8-2 0,-1 1-92,-7 0-6,-1 0-1,0-1 0,0 1 0,0-1 0,0 0 0,1 0 1,-1 0-1,-1-1 0,1 1 0,0-1 0,0 0 1,0 0-1,-1 0 0,1-1 0,5-4 0,-5 2-326,1-1-1,-1 1 1,1-1-1,-1 0 1,-1 0-1,1 0 1,-1 0 0,4-12-1,-2 1-289,-1 1-1,0-1 0,2-29 1,-3-11 2618,-4 51 2643,-1 13-3154,-1 14-951,3-5 61,-1-8-288,1 0 0,0 0 0,1 0 0,0 0 0,3 14 0,-3-20-128,0 0-1,-1 0 1,1 0 0,0 0 0,1 0-1,-1 0 1,0-1 0,0 1 0,1 0-1,-1-1 1,1 1 0,0-1 0,-1 1-1,1-1 1,0 0 0,0 0 0,0 0-1,0 0 1,0 0 0,0 0 0,0 0-1,0-1 1,0 1 0,0-1 0,0 1-1,3-1 1,-1 1-250,1-1-1,-1 1 1,1-1-1,-1 0 1,1-1-1,-1 1 1,1-1-1,-1 0 1,0 0-1,1 0 1,-1 0-1,0-1 1,0 0-1,6-3 1,-5 2-973,0-1 1,0 0-1,0-1 1,-1 1-1,8-10 0,10-14-8081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59.3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10162,'0'0'10082,"17"107"-10082,6-104-248,5-3-288,17-9-1520,-11-10-2337,-6-9-1232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9:59.7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107 0 6833,'0'0'14537,"-11"31"-13868,-34 101-322,42-122-299,0-1-1,1 1 0,0 0 1,0 0-1,1 0 0,1 0 1,1 17-1,0-5-18,-1-5 23,2-1 0,7 31 0,-5-30-46,-1-1 0,1 31 0,-4-46-16,0-1 1,-1 0-1,1 1 1,0-1 0,0 0-1,-1 1 1,1-1-1,0 0 1,0 0 0,-1 1-1,1-1 1,0 0-1,-1 0 1,1 0 0,0 1-1,-1-1 1,1 0-1,-1 0 1,1 0-1,0 0 1,-1 0 0,1 0-1,0 0 1,-1 0-1,1 0 1,-1 0 0,1 0-1,0 0 1,-1 0-1,1 0 1,-1 0 0,1 0-1,0 0 1,-1-1-1,1 1 1,0 0 0,-1-1-1,-14-4-162,12 2 49,0 1 1,1-1-1,-1 0 0,1-1 0,0 1 1,0 0-1,0 0 0,0-1 0,0 0 0,1 1 1,-1-1-1,1 0 0,0 1 0,0-1 1,0-4-1,-3-62-6298,4 64 5420,0-31-6298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00.0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17 185 11322,'0'0'7267,"17"-14"-7596,57-49-650,-72 62 936,0-1-1,0 0 1,1 0 0,-1 0-1,0 0 1,-1 0 0,1 0-1,0-1 1,-1 1-1,1 0 1,-1-1 0,0 0-1,0 1 1,0-1 0,0 0-1,0 1 1,0-1 0,-1 0-1,0 0 1,1 0-1,-1 1 1,0-1 0,0 0-1,-1-4 1,0-7 59,1 13 27,0 0 0,0 0 1,0 0-1,0-1 0,-1 1 0,1 0 1,0 0-1,0 0 0,-1 0 1,1 0-1,-1 0 0,1 0 0,-1 1 1,1-1-1,-1 0 0,1 0 0,-1 0 1,0 0-1,0 1 0,1-1 0,-1 0 1,0 1-1,0-1 0,-1 0 1,-1 0 78,1 0 1,0 0 0,-1 0-1,1 1 1,0-1 0,-1 1-1,1 0 1,-1 0 0,1 0-1,-5 0 1,3 0 26,0 1 0,0 0 1,-1-1-1,1 2 0,0-1 1,0 0-1,0 1 0,0 0 0,0-1 1,1 2-1,-1-1 0,-5 4 0,5 0-32,0 0-1,1 0 0,-1 0 0,1 1 0,1-1 0,-1 1 0,1-1 0,0 1 0,0 0 1,1 0-1,-1 8 0,1-9-78,1 0 1,0-1-1,0 1 0,0 0 1,0 0-1,1 0 1,0 0-1,0 0 0,1-1 1,-1 1-1,1 0 1,1-1-1,4 9 0,-5-11-36,1 1 0,0-1-1,0 0 1,0 0-1,0-1 1,1 1 0,-1-1-1,1 1 1,-1-1-1,1 0 1,0-1-1,0 1 1,0 0 0,0-1-1,5 1 1,5 0-294,0 0 0,0-1 1,17 0-1,-28-1 66,-1-1-1,1 1 1,0 0 0,0-1-1,-1 1 1,1-1 0,0 0-1,-1 0 1,1 0 0,-1 0-1,1-1 1,-1 1 0,1-1-1,2-1 1,25-32-6102,-24 28 4696,11-18-6923</inkml:trace>
  <inkml:trace contextRef="#ctx0" brushRef="#br0" timeOffset="1">259 59 10538,'0'0'10544,"-5"26"-10339,-12 82 27,17-105-227,-1 0-1,1 0 1,0 0 0,0 0-1,1 0 1,-1 0 0,1 0-1,-1 0 1,1 0-1,0 0 1,0 0 0,2 3-1,-2-4-7,0-1 0,0 1-1,0-1 1,0 0 0,0 1 0,0-1-1,1 0 1,-1 0 0,1 0 0,-1 0-1,1 0 1,-1 0 0,1 0 0,-1-1-1,3 2 1,0-2-53,-1 1 1,0 0-1,0-1 0,0 0 1,1 0-1,-1 0 0,0 0 1,0-1-1,1 1 0,-1-1 1,0 0-1,0 1 0,0-2 1,0 1-1,4-2 0,-3 0-122,1-1-1,-1 1 1,0-1-1,0 0 0,0 0 1,3-6-1,-4 5 91,1 1-1,0 0 0,0 0 1,0 0-1,0 0 1,0 0-1,8-4 0,-12 8 101,1 0 0,0-1 0,-1 1 0,1 0 0,0 0 0,-1 0 0,1-1 0,0 1 0,0 0 0,-1 0 0,1 0 0,0 0 0,-1 0 0,1 0 0,0 0 0,0 0 0,-1 1 0,1-1 0,0 0 0,-1 0 0,1 1 0,0-1 0,-1 0 0,1 1 0,0-1 0,-1 0 0,1 1 0,-1-1 0,1 1 0,-1-1 0,1 1 0,-1-1 0,1 1 0,-1 0 0,11 22-1048,-10-20 557,0 3-3964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04.9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260 158 7802,'0'0'8582,"1"-15"-7345,3-4-903,-2 7-33,0-1-1,-1 0 1,0-16-1,-1 27-270,0 0 0,-1-1 0,1 1 0,0 0-1,-1 0 1,0 0 0,1 0 0,-1 0 0,0 0-1,0 0 1,0 0 0,0 0 0,0 0-1,0 1 1,-1-1 0,1 0 0,-1 1 0,1-1-1,-1 1 1,0-1 0,1 1 0,-1 0 0,0 0-1,0 0 1,0 0 0,0 0 0,0 0 0,0 0-1,0 1 1,-3-1 0,-6-2-3,-1 1 0,0 1 0,1 0 0,-17 1 0,25 0-12,-3 0 12,-1 1 1,1 0 0,0 0-1,0 0 1,1 1-1,-1 0 1,0 0-1,0 1 1,1 0-1,0 0 1,-1 0-1,1 0 1,0 1-1,1 0 1,-1 0-1,1 0 1,-5 6-1,3-3 32,1-1 0,0 1 0,1-1 0,-1 2 0,2-1 1,-1 0-1,1 1 0,0-1 0,0 1 0,1 0 0,0 0 0,-1 15 0,2-6 10,0-1 1,2 0-1,0 0 1,4 22-1,-3-29-43,1 0-1,0 0 0,0-1 1,1 1-1,0-1 1,0 0-1,1 0 1,0-1-1,7 10 0,-2-6-14,1 0 0,0-1 0,0 0 0,1 0 0,0-1 0,1-1 0,0 0 0,0-1 0,1 0 0,0-1 0,0 0 0,0-1 0,17 3 0,-20-6-181,0 0-1,1-1 1,-1-1-1,1 1 0,-1-2 1,0 0-1,19-3 0,-20 1-297,-1 1 0,0-2 0,0 1 0,0-1-1,0 0 1,-1-1 0,1 0 0,-1 0-1,12-11 1,22-28-5876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05.3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39 1 12411,'0'0'7431,"-7"29"-6615,-1 1-623,1-5-78,2 0 0,0 0-1,2 0 1,0 0 0,2 39-1,4-15-5,2-1 0,3 0-1,1 0 1,2-1 0,31 79-1,-41-124-117,-1 0 0,1 0 0,0-1-1,0 1 1,0 0 0,0 0 0,0-1 0,0 1-1,0-1 1,0 1 0,1-1 0,-1 1-1,1-1 1,-1 0 0,4 2 0,-4-2-17,0-1 1,0 0 0,0 0-1,0 0 1,0 0 0,0 1-1,0-1 1,0 0-1,0-1 1,0 1 0,0 0-1,0 0 1,0 0 0,0-1-1,0 1 1,0 0 0,0-1-1,0 1 1,0-1 0,0 1-1,1-2 1,2-1-113,-1-1 0,1 1 0,-1-1 0,0 0 0,0 0 0,0 0 0,0 0 0,-1-1 0,0 1 0,3-8 0,7-24-1482,-2-1-1,-1-1 1,6-56 0,-11 5 2845,-4 86 336,0 6-1268,-1 0 0,0 0 0,1 0 0,0 0 0,-1 0 1,1-1-1,0 1 0,1 0 0,-1 0 0,1 3 0,0 8 209,-1 8-110,0 3 175,4 45 0,-3-63-535,1-1 0,-1 1 0,1 0 0,0-1 0,1 1 1,-1-1-1,1 0 0,0 0 0,1 0 0,0 0 0,6 7 0,-9-11-79,1 0-1,0-1 0,0 1 1,0-1-1,0 0 1,0 1-1,0-1 1,1 0-1,-1-1 1,0 1-1,1 0 1,-1 0-1,0-1 1,1 0-1,-1 1 1,0-1-1,1 0 1,-1 0-1,1 0 1,-1 0-1,0-1 1,1 1-1,2-2 1,-2 2-380,-1-1 0,1 0 0,-1 0 0,0 0 1,0 0-1,1-1 0,-1 1 0,0-1 0,0 1 0,0-1 0,0 0 1,-1 1-1,3-4 0,8-14-6685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05.7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1 131 9602,'0'0'8363,"17"-11"-8239,53-35-222,-65 42-15,0 1 1,0-1 0,0 0 0,-1 0 0,1 0 0,6-9 0,-10 11 82,0 0 0,0-1 0,0 1 0,0 0 0,0-1 0,-1 1 0,1-1 0,-1 1 0,1-1 0,-1 1 0,0-1 0,0-2 0,-3 4 140,0 0 1,0 1 0,0-1 0,0 1-1,0-1 1,0 1 0,0 0 0,0 0 0,-5 1-1,3-1 54,1 0-12,0 0 0,0 0 1,0 0-1,-1 1 1,1 0-1,0 0 0,0 0 1,0 0-1,0 0 1,0 1-1,-4 2 0,5-2-87,1 0 0,0 0-1,-1 1 1,1-1-1,0 0 1,0 1 0,0-1-1,1 1 1,-1 0-1,1-1 1,-1 1 0,1 0-1,0 0 1,0 0 0,0 0-1,0 4 1,-1-1-21,1 0-1,0 0 1,1 1 0,-1-1 0,1 0-1,0 0 1,1 0 0,-1 0 0,1 1-1,1-1 1,-1 0 0,1 0 0,3 8-1,-3-10-60,0-1-1,1 1 1,-1-1-1,1 0 0,-1 0 1,1 0-1,0 0 1,0 0-1,1 0 0,-1-1 1,0 0-1,1 0 0,-1 1 1,1-2-1,0 1 1,0 0-1,0-1 0,0 0 1,0 0-1,7 1 1,-1 0-702,0-1 1,0-1 0,15 0 0,-21 0-33,-1-1-1,0 1 1,1-1 0,-1 0 0,0 0-1,0 0 1,0 0 0,5-3-1,10-14-9998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06.0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63 1 7330,'0'0'12565,"-11"2"-12085,5-1-407,4-1-53,0 0 1,1-1-1,-1 2 1,0-1 0,0 0-1,1 0 1,-1 1-1,0-1 1,0 0 0,1 1-1,-1 0 1,1-1-1,-1 1 1,0 0 0,1 0-1,0 0 1,-1 0-1,1 0 1,-1 0 0,1 1-1,0-1 1,0 0-1,0 1 1,0-1 0,0 1-1,0-1 1,0 1-1,0-1 1,1 1 0,-1-1-1,0 1 1,1 0-1,-1 0 1,1 2 0,0 13 97,-1-6-47,1 0 1,1 0-1,-1 0 1,2 0-1,3 13 1,-4-20-72,0 0 0,1-1 0,0 0 1,0 1-1,0-1 0,0 0 0,0 0 0,0 0 0,1 0 1,0-1-1,-1 1 0,1-1 0,0 1 0,0-1 0,1 0 1,-1 0-1,0 0 0,1-1 0,4 2 0,0 0-213,1 0-1,0-1 0,-1-1 0,1 1 1,0-1-1,18-1 0,-22 0-507,0-1 0,1 1-1,-1-1 1,0 0 0,0-1-1,0 1 1,6-3-1,9-14-5416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06.4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12219,'0'0'8177,"0"27"-7894,0 165 317,-1-134-449,3 69 68,-2-124-267,1 0 0,-1 0 0,1 0 1,0 0-1,0 0 0,0-1 0,0 1 0,0 0 1,0 0-1,1-1 0,-1 1 0,1-1 1,0 1-1,0-1 0,0 0 0,2 3 1,-2-4-181,-1 0 0,0-1 0,0 1 0,1 0 0,-1-1 0,1 1 0,-1-1 0,1 1 0,-1-1 0,1 0 0,-1 0 0,1 1 0,-1-1 0,1 0 0,-1 0 0,1-1 0,-1 1 0,1 0 0,-1 0 0,1-1 0,-1 1 0,1-1 0,-1 1 0,0-1 0,1 0 0,-1 0 0,0 1 0,1-1 0,-1 0 0,0 0 0,0 0 0,0 0 0,2-2 0,14-20-7088</inkml:trace>
  <inkml:trace contextRef="#ctx0" brushRef="#br0" timeOffset="1">136 218 10138,'0'0'9540,"-18"17"-9023,-57 59-9,73-74-483,0 0 1,0 0-1,0 0 0,1 0 0,-1 1 1,1-1-1,-1 0 0,1 1 0,0-1 1,0 1-1,0-1 0,0 1 0,0-1 1,1 1-1,-1 0 0,1-1 0,0 1 1,0 0-1,0-1 0,0 1 0,1 4 1,0 5 138,-1-6-129,1-1 0,0 1 0,0 0 0,1-1-1,-1 1 1,1-1 0,1 1 0,-1-1 0,1 0 0,-1 0-1,2 0 1,-1 0 0,0 0 0,1-1 0,0 0 0,0 0-1,0 0 1,1 0 0,4 3 0,-3-3-164,0 1-1,0-2 1,0 1 0,0-1-1,1 0 1,0 0 0,-1-1-1,1 0 1,0 0 0,0 0-1,0-1 1,1 0 0,-1-1 0,0 1-1,7-2 1,-5-3-3054,1-11-2875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6:54.2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1 408,'0'0'15435,"0"10"-14249,0 112 1818,0 164-1784,0-285-1035,13-1-68,132-12-40,-26 1-87,1145-3-211,-816 16 177,175-16 98,-237 12 76,-305 7-119,45 3 19,129-8 1,79-8-125,-46 4 20,-187-5 114,-59 4-69,1 2 1,75 4-1,-91 2 31,-1 1-1,1 2 0,45 15 1,-65-19 12,-1 0 1,1 0 0,0-1-1,0 0 1,0-1 0,1 1-1,-1-1 1,0 0 0,9-2-1,-9 1 61,1 0-1,-1 1 1,1 0-1,-1 1 1,13 1-1,15-1 26,-12-1-1036,-24-5-2934,-1-8-1748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07.0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210 15 10418,'0'0'10518,"-24"-4"-10275,-77-6 115,98 10-338,0 0 0,0 0 0,-1 0 1,1 1-1,0-1 0,0 1 0,0-1 1,0 1-1,1 0 0,-1 0 1,0 1-1,0-1 0,0 1 0,1-1 1,-1 1-1,1 0 0,-1 0 0,1 0 1,0 0-1,0 0 0,0 0 1,0 1-1,0-1 0,0 1 0,1 0 1,-1-1-1,1 1 0,0 0 0,0 0 1,0 0-1,0 0 0,0 0 0,0 3 1,1-5-9,-2 4 0,0 0 0,1 0 0,0 1 0,0-1 0,0 1-1,1-1 1,-1 1 0,1-1 0,1 1 0,-1-1 0,1 1 0,0-1 0,0 1-1,0-1 1,1 0 0,0 1 0,0-1 0,0 0 0,1 0 0,0-1 0,0 1 0,0 0-1,0-1 1,1 0 0,0 0 0,0 0 0,0 0 0,0 0 0,0-1 0,1 0 0,0 0-1,-1 0 1,11 4 0,6 2-172,0-1 0,0-1 0,31 6 0,-51-13 156,0 0 0,-1 0 0,1 0 0,-1 0 0,1 0 0,-1 0 0,1 0 0,-1 0 0,1 0 0,0 0 0,-1 0 0,1 1 0,-1-1 0,1 0 0,-1 0 0,1 1 0,-1-1 0,0 0 0,1 1 0,-1-1 0,1 1 0,-1-1 0,0 0 0,1 1 0,-1-1 0,0 1 0,1-1 0,-1 1 0,0-1 0,1 2 0,-14 9-213,-24 3-79,36-14 239,0 0 1,0 1 0,-1-1 0,1 1 0,0-1 0,0 0 0,0 0 0,0 0 0,0 0-1,-1 0 1,1 0 0,0 0 0,0 0 0,0 0 0,0 0 0,-1 0 0,1-1 0,0 1-1,0-1 1,0 1 0,0-1 0,0 1 0,0-1 0,0 1 0,0-1 0,0 0 0,0 0-1,0 1 1,1-1 0,-2-1 0,1-1-303,1 0-1,-1 0 1,1 0-1,0 0 1,0 0-1,0 0 1,0 0-1,0 0 1,1 0-1,-1 0 1,3-5-1,11-30-5565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07.4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53 0 7826,'0'0'12574,"-9"31"-12172,-24 103-59,29-120-304,2 1 0,0 0 1,0 1-1,2-1 0,0 0 1,1 0-1,0 0 0,1 0 1,6 24-1,4 21-51,-12-55 5,1 4 0,0 1 0,1-1 0,-1 0 0,2 1 0,-1-1 0,2 0 0,-1 0 1,8 13-1,-11-22-14,0 1 1,0-1 0,1 0 0,-1 0-1,0 1 1,0-1 0,0 0 0,1 1-1,-1-1 1,0 0 0,1 0 0,-1 0-1,0 1 1,0-1 0,1 0-1,-1 0 1,0 0 0,1 0 0,-1 1-1,0-1 1,1 0 0,-1 0 0,1 0-1,-1 0 1,0 0 0,1 0 0,-1 0-1,0 0 1,1 0 0,-1 0 0,0 0-1,1 0 1,-1-1 0,0 1 0,1 0-1,-1 0 1,0 0 0,1 0 0,-1 0-1,0-1 1,1 1 0,-1 0 0,0 0-1,1-1 1,-1 1 0,0 0 0,0 0-1,0-1 1,1 1 0,-1 0-1,0-1 1,0 1 0,0 0 0,0-1-1,1 1 1,-1 0 0,0-1 0,0 0-1,6-21-1076,-6 22 1068,8-76-3609,-8 60 3361,1 1 1,0 0-1,1 0 0,1 0 1,0 0-1,7-18 0,-10 32 337,1 1-1,-1-1 1,0 1-1,0-1 1,0 1-1,0-1 1,0 1-1,0-1 1,1 1-1,-1-1 1,0 1-1,0-1 1,1 1-1,-1 0 1,0-1-1,0 1 1,1-1-1,-1 1 1,1 0-1,-1-1 1,0 1-1,1 0 1,-1 0-1,1-1 1,-1 1-1,1 0 1,-1 0-1,1 0 0,-1-1 1,1 1-1,-1 0 1,1 0-1,-1 0 1,1 0-1,-1 0 1,1 0-1,-1 0 1,1 0-1,-1 0 1,1 0-1,-1 0 1,1 0-1,-1 1 1,1-1-1,-1 0 1,0 0-1,2 1 1,-1 0 109,0 1 0,0-1 1,0 0-1,0 1 0,0-1 0,0 1 0,0 0 1,0-1-1,0 1 0,-1-1 0,2 4 1,29 162 2006,-30-165-2180,0 1-1,0 0 1,-1-1-1,2 1 1,-1-1 0,0 1-1,0-1 1,1 0-1,-1 1 1,1-1-1,0 0 1,0 0 0,0 0-1,2 2 1,-3-3-99,0-1 1,0 1-1,0-1 1,0 1-1,0-1 1,1 0-1,-1 1 1,0-1-1,0 0 1,0 0-1,0 0 1,0 0-1,1 0 1,-1 0-1,0 0 1,0 0 0,0 0-1,0-1 1,0 1-1,0 0 1,0-1-1,1 1 1,-1-1-1,0 1 1,0-1-1,0 1 1,-1-1-1,1 0 1,0 0-1,0 1 1,0-1-1,0 0 1,-1 0-1,1 0 1,0 0-1,0-2 1,12-20-5253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07.8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159 45 9842,'0'0'8693,"-8"-6"-8120,-25-21-181,31 25-335,-1 1 1,1-1-1,-1 1 0,1 0 1,-1 0-1,0 0 0,1 1 1,-1-1-1,0 0 0,0 1 1,0 0-1,0 0 0,1 0 0,-1 0 1,0 0-1,0 0 0,0 1 1,0-1-1,1 1 0,-1 0 1,0 0-1,1 0 0,-1 0 1,0 1-1,1-1 0,0 0 1,-1 1-1,1 0 0,0 0 0,0 0 1,0 0-1,0 0 0,0 0 1,0 0-1,0 0 0,-1 3 1,-1 4-12,0 0 0,1 0 0,0 1 1,0-1-1,1 1 0,0-1 0,1 1 0,0 0 1,0 0-1,1-1 0,2 18 0,-2-25-47,1 0-1,-1 0 1,0 0-1,1 0 0,0 0 1,-1 0-1,1 0 1,0-1-1,0 1 0,0 0 1,0-1-1,1 1 1,-1 0-1,0-1 0,1 0 1,-1 1-1,1-1 0,-1 0 1,1 1-1,0-1 1,-1 0-1,1 0 0,0-1 1,0 1-1,0 0 1,0 0-1,0-1 0,2 1 1,5 0-322,1 1-1,-1-2 1,1 0 0,15-1 0,-21 1 94,0-1-131,1 0-1,-1 0 1,0 0-1,0-1 1,0 0-1,0 0 1,0 0-1,0 0 1,-1 0-1,1-1 1,-1 1-1,1-1 1,-1 0-1,0 0 1,0-1-1,0 1 1,-1-1-1,1 1 1,1-5-1,18-37-1508,-21 39 2255,1 0-1,-1 0 0,1 0 1,-2 0-1,1-7 1453,-1 34 893,0 12-1288,1 47 84,-1-78-1528,1 0-1,-1 0 0,0 0 1,1 0-1,0 0 1,-1 0-1,1 0 1,0 0-1,0 0 0,0-1 1,0 1-1,0 0 1,1-1-1,-1 1 1,0 0-1,1-1 0,-1 0 1,1 1-1,0-1 1,-1 0-1,1 0 1,0 0-1,0 0 0,0 0 1,0 0-1,3 1 1,4 0-672,0-1-1,1 1 1,-1-2 0,17 1 0,-18-1-437,19 0-4177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08.2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 9314,'0'0'9238,"-2"24"-8236,-8 179 210,10-166-992,-1 5-140,7 51 1,-5-66-240,-1-26-470,0-3-275,0-114-7831,0 63 3688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08.5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17 3369,'-4'6'5046,"6"-10"-2407,-1 3-2494,0 0 0,-1 0 1,1 0-1,0 0 1,1 0-1,-1 0 1,0 0-1,0 0 0,0 0 1,1 1-1,-1-1 1,0 0-1,1 1 0,0-1 1,4-1 37,-1 1 0,0 0 0,0 0 0,1 1 0,-1-1-1,1 1 1,-1 0 0,8 1 0,-11 0-145,0-1 0,-1 1-1,1 0 1,0 0 0,0 0-1,-1-1 1,1 2 0,0-1-1,-1 0 1,1 0 0,-1 0-1,1 1 1,-1-1 0,0 1 0,0-1-1,0 1 1,1-1 0,-1 1-1,-1 0 1,1 0 0,0-1-1,0 1 1,-1 0 0,2 3-1,0 7 299,1 1 0,-2-1-1,1 0 1,-2 1 0,1-1-1,-2 1 1,-2 19 0,1-23-292,1-1 1,-1 0 0,-1 0 0,0 0-1,0 0 1,0 0 0,-1-1-1,0 1 1,0-1 0,-1 0 0,-11 12-1,16-18-217,-1 0 0,0-1 0,1 1 0,-1-1 0,0 1 0,0-1 0,0 0 0,1 1 0,-1-1 0,0 0 0,0 1 0,0-1 0,0 0 0,0 0 0,1 0 0,-1 0 0,-2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08.9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0 141 10642,'0'0'6495,"19"-15"-6518,56-49-25,-55 40 31,-20 13 65,-1 4 168,0 7-162,0-1 0,1 0 0,-1 0 0,0 1 0,1-1 0,-1 0 0,0 1 0,0-1 0,0 1 0,1-1 0,-1 1 0,0-1 0,0 1 0,0 0 0,0-1 0,0 1 0,0 0 0,0 0 0,0 0 0,0-1 0,0 1 0,0 0 0,0 0 1,0 1-1,-2-1 0,-28 2 864,29-1-867,0 0 0,0 0 0,0 0 0,1 1 0,-1-1 0,0 0 0,1 1 0,-1 0 0,0-1 0,1 1 0,0 0 0,-1 0 0,1 0 0,0 0 0,0 0 0,0 0 0,0 0 0,1 0 0,-1 0 0,0 0 0,1 0 0,0 1 0,-1 3 0,-3 53 599,3-53-592,1-1 0,1 1-1,-1-1 1,1 0 0,0 1 0,0-1-1,0 0 1,1 0 0,3 7 0,-4-9-54,1-1 0,0 1 0,0-1 0,0 0 0,0 0 0,0 0 1,0 0-1,0 0 0,1-1 0,-1 1 0,1-1 0,-1 1 0,1-1 0,-1 0 1,1 0-1,0 0 0,0 0 0,0-1 0,4 1 0,0 0-154,-1 0 0,1 0 0,-1-1 1,1 0-1,-1-1 0,1 1 0,-1-1 0,0-1 0,11-2 0,-12 2-406,-1 0-1,0 0 1,0 0-1,0 0 1,0-1 0,-1 1-1,1-1 1,5-6-1,10-14-6888</inkml:trace>
  <inkml:trace contextRef="#ctx0" brushRef="#br0" timeOffset="1">315 1 12699,'0'0'5441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09.2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12171,'0'0'5465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17.7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 0 8546,'0'0'10402,"-4"20"-9766,-1 3-447,0-5-41,2 0 1,0 1-1,1-1 1,1 24-1,1-39-129,-1 35 74,2-1 0,2 0 0,10 53 0,-10-75-639,-1 1-1,-1 0 1,0 25 0,-1-26-2084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18.2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81 3673,'0'0'14037,"21"-13"-13907,67-40-96,-84 51-33,-1 0 0,1 0 0,0 1 0,0-1-1,0 1 1,0 0 0,1 0 0,-1 0 0,0 0-1,0 1 1,0 0 0,1 0 0,-1 0 0,5 1-1,-7-1-2,0 1 1,0 0-1,0 0 0,0 0 0,0 0 0,0 0 0,0 0 1,0 1-1,-1-1 0,1 1 0,-1-1 0,1 1 0,-1-1 1,1 1-1,-1 0 0,0 0 0,0 0 0,0 0 1,1 3-1,2 6-24,-1 1 0,-1 0 1,0-1-1,-1 1 0,0 0 1,-1 0-1,-1 13 0,1-8-34,-1-11-17,1 1 1,-1-1 0,0 1 0,-1-1-1,1 1 1,-1-1 0,-1 1 0,1-1-1,-1 0 1,0 0 0,-1-1-1,-6 11 1,-13 21-1189,23-36 1241,0-1 0,0 0 0,0 1-1,0-1 1,1 0 0,-1 1 0,0-1 0,0 0-1,0 1 1,0-1 0,0 0 0,0 0 0,1 1-1,-1-1 1,0 0 0,0 0 0,0 1 0,1-1-1,-1 0 1,0 0 0,0 0 0,1 1 0,-1-1-1,0 0 1,0 0 0,1 0 0,-1 0 0,0 0-1,0 0 1,1 1 0,-1-1 0,0 0 0,1 0-1,-1 0 1,0 0 0,1 0 0,-1 0 0,0 0-1,1 0 1,-1 0 0,0 0 0,0-1-1,1 1 1,19 0 284,-18 0-332,9 0 99,-4 0 49,0 0-1,-1 0 0,1 0 1,0 1-1,0 0 0,7 3 1,-12-4-41,0 1 0,-1 0 0,1 0 0,0 0 0,0 0 0,-1 1 0,1-1 0,-1 0 0,1 1 0,-1-1-1,0 1 1,1-1 0,-1 1 0,0 0 0,0-1 0,0 1 0,0 0 0,0 0 0,-1 0 0,1 0 0,0 0 0,-1 0 0,0 0 0,1 0 0,-1 2 0,1 3 69,-1 0-1,1 0 0,-1 0 1,-1 0-1,1 0 1,-1 0-1,-1 0 1,1 0-1,-1 0 1,0-1-1,-1 1 1,1-1-1,-7 12 1,4-11-24,-1 0 0,0 0 1,0 0-1,0-1 0,0 0 1,-1 0-1,0-1 1,-1 0-1,1 0 0,-14 6 1,14-7-31,0-1 0,0 0 0,-1 0 0,1-1 1,-1 0-1,0 0 0,1-1 0,-1 0 0,0 0 1,0 0-1,0-1 0,0-1 0,-15-2 0,22 3-131,0-1 1,0 0-1,1 0 0,-1 0 0,0 0 0,1 0 0,-1 0 0,0 0 0,1 0 0,-1 0 0,1 0 0,0 0 0,-1 0 0,1 0 0,0-1 0,-1 1 0,1 0 0,0 0 1,0 0-1,0 0 0,0-1 0,0 1 0,1 0 0,-1-2 0,1 0-718,-1-1 1,1 1 0,-1-1-1,1 1 1,0-1-1,0 1 1,3-5-1,11-9-7443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18.6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 1 12019,'0'0'3608,"-17"129"-12922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10.4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4865,'0'0'7138,"12"21"1494,-13 56-8070,-1-21-458,8 78 0,-6-145-190,0 1 0,1-1 0,0 1 1,1 0-1,0 0 0,1 0 1,0 0-1,0 0 0,1 0 1,7-13-1,-8 17 66,0 0-1,0 0 1,1 1 0,0-1 0,0 1-1,1-1 1,-1 1 0,1 0 0,0 1-1,0-1 1,1 1 0,-1 0-1,1 1 1,0-1 0,0 1 0,0 0-1,1 1 1,-1-1 0,1 1 0,7-1-1,-10 2-28,-1 1 0,1-1 1,0 1-1,-1 0 0,1 0 0,-1 0 0,1 1 0,-1-1 0,1 1 0,-1 0 0,1 0 0,-1 0 0,1 1 0,-1-1 1,0 1-1,0 0 0,0-1 0,0 1 0,0 1 0,3 2 0,-1 1-612,-1-1-1,0 1 1,-1 0 0,1 0 0,-1 1-1,0-1 1,-1 1 0,1-1-1,1 12 1,-2-10-122,8 21-5594,-10-28 6295,0 0-1,1-1 1,-1 1-1,0-1 0,1 1 1,-1-1-1,1 1 1,-1-1-1,1 1 1,0-1-1,-1 0 0,1 1 1,-1-1-1,1 0 1,0 1-1,-1-1 1,1 0-1,0 0 1,-1 1-1,1-1 0,0 0 1,-1 0-1,1 0 1,0 0-1,-1 0 1,1 0-1,0 0 0,-1 0 1,1 0-1,0 0 1,-1-1-1,1 1 1,0 0-1,-1 0 1,1-1-1,0 1 0,-1 0 1,1-1-1,0 0 1,1-1 397,-1 1-1,1-1 1,-1 0 0,0 1 0,0-1 0,0 0-1,0 0 1,0 0 0,0 0 0,0 0-1,-1 0 1,1 0 0,-1 0 0,1-1 0,-1 1-1,0-3 1,2-40 6173,-2 41-5450,0 3-897,0 0 0,-1 1 0,1-1 0,-1 0 0,1 0 0,-1 0 0,1 1 1,-1-1-1,0 0 0,1 0 0,-1 1 0,0-1 0,0 1 0,1-1 0,-1 0 0,0 1 0,0 0 0,0-1 0,0 1 0,0-1 0,0 1 0,0 0 0,1 0 0,-1 0 0,0-1 0,0 1 0,0 0 0,0 0 0,0 0 0,0 0 1,0 1-1,0-1 0,0 0 0,0 0 0,-1 1 0,-2-1-90,0 1 1,1-1 0,-1 1 0,1 0-1,-1 0 1,1 0 0,0 1-1,-1-1 1,-4 4 0,2 0 17,1 1 1,0 0 0,0 0 0,0 1-1,1-1 1,0 1 0,0 0 0,0 0-1,1 0 1,0 1 0,-3 13 0,3-5-8,0-1 1,1 0 0,1 0 0,0 1 0,2 18-1,-1-33-62,0 0-1,0 1 0,1-1 1,-1 1-1,1-1 1,-1 0-1,1 1 0,0-1 1,-1 0-1,1 1 0,0-1 1,0 0-1,0 0 1,0 0-1,0 0 0,0 0 1,0 0-1,0 0 1,0 0-1,1 0 0,0 0 1,2 1-9,0 0 1,0 0 0,0-1-1,0 0 1,1 1 0,-1-2-1,7 2 1,-6-1-203,0-1-1,0 0 1,0 0-1,-1 0 1,1 0-1,0-1 1,0 0-1,0 0 1,-1 0-1,1-1 1,0 1-1,-1-1 1,1 0-1,5-4 1,-6 2-180,0 0 1,-1-1-1,1 1 1,-1-1 0,0 0-1,0 0 1,0 0-1,-1 0 1,1 0 0,-2-1-1,1 1 1,1-7-1,2-43 5384,-5 66-3914,0 21-224,-1-13-652,1 1 0,2 22 0,-1-41-228,-1 1 0,0-1 0,1 0 0,-1 1 0,0-1 0,1 0 1,0 1-1,-1-1 0,1 0 0,0 0 0,-1 1 0,1-1 0,0 0 0,0 0 0,0 0 0,0 0 0,0 0 0,0 0 0,1 0 0,-1-1 0,0 1 1,0 0-1,1-1 0,-1 1 0,2 0 0,36 3-3837,-37-4 3411,19 0-4253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18.9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11090,'0'0'9538,"0"147"-9250,5-97 65,7 4-121,-7-6-168,1-6 32,11-8-96,-12-12-112,1-8-216,-6-8-649,0-26-3640,0-11-3944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19.2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29 12587,'0'0'6329,"163"-28"-6697,-107 28-816,-11 22-1433,-11 1-2680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19.6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11562,'0'0'8938,"90"119"-8770,-67-94-96,-1 0-72,-5-5 0,-6-3-128,-5-6-560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19.9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203 1 1072,'0'0'19348,"-130"149"-18964,102-104-87,6-3-297,5-5-49,11-9-527,6-11-1640,0-9-4498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20.6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4233,'0'0'14523,"39"104"-14883,-39-67-1993,0-9-3600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23.6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257 72 7210,'0'0'10926,"-14"-11"-10358,-45-36 45,58 45-574,-1 1-1,0 0 0,1-1 0,-1 1 0,0 0 0,0 0 0,0 0 0,1 1 0,-1-1 0,0 0 0,0 1 1,0-1-1,0 1 0,0-1 0,0 1 0,-1 0 0,1 0 0,0 0 0,0 0 0,-2 1 0,-6 0 115,5-1-115,-1 0 1,1 1 0,0 0-1,-1 0 1,1 0 0,0 0-1,-1 1 1,1 0 0,0 0-1,0 0 1,0 1 0,1 0-1,-1 0 1,1 0 0,-1 0-1,1 1 1,0 0 0,0-1 0,1 2-1,-1-1 1,1 0 0,0 1-1,0-1 1,-4 9 0,4-8-13,1 1 1,0 0-1,0-1 1,0 1 0,1 0-1,-1 0 1,1 0-1,1 0 1,-1 0-1,1 0 1,0 0 0,1 0-1,-1 0 1,1 0-1,0 0 1,3 7 0,-3-9-32,1 0 1,0 0-1,0-1 1,0 1 0,0-1-1,1 1 1,-1-1-1,1 0 1,0 0-1,0 0 1,0-1 0,0 1-1,0-1 1,1 1-1,-1-1 1,1 0-1,0 0 1,-1-1 0,1 1-1,0-1 1,0 0-1,0 0 1,0 0-1,6 0 1,-5 1-138,0-1 0,0-1 0,0 1 0,0-1 0,0 1 0,0-2 0,0 1-1,1 0 1,-1-1 0,-1 0 0,1 0 0,0-1 0,0 1 0,0-1 0,-1 0 0,1 0 0,-1-1 0,1 1 0,-1-1 0,7-6 0,3-7-1696,-1-1 1,0 0 0,-2-1 0,13-26 0,1-14-5876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23.9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1 4321,'0'0'16467,"-4"8"-16024,-1 5-295,1 0 0,1-1 0,0 2 0,1-1 0,0 0 0,1 15-1,2 94 325,0-104-417,7 72 30,4-1 0,27 100 0,-20-101-928,-13-51-3379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31.6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144 1 10442,'0'0'7484,"-23"27"-6501,-68 89-393,87-111-547,1 1 0,-1 0-1,1-1 1,0 1 0,1 0 0,0 1 0,0-1 0,0 0 0,0 1 0,1-1-1,0 1 1,1-1 0,-1 1 0,1 0 0,2 12 0,-1 4 102,-1-10-77,-1 21 109,1 1 1,2-1-1,2 0 0,13 60 1,-13-80-175,31 88 97,-30-90-142,0-1-1,1 0 1,0-1 0,1 0 0,0 0 0,14 16 0,-16-22-249,0-1 1,0 1-1,0-1 1,0 0-1,1 0 1,-1-1-1,1 1 1,0-1-1,-1-1 1,1 1-1,0-1 1,0 0-1,0 0 1,0-1-1,7 1 1,21-1-5169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32.4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11987,'0'0'9049,"29"21"-8918,94 74-79,-113-88-49,0 1 0,0 1-1,-1 0 1,0 0 0,-1 1 0,0 0-1,0 1 1,-1-1 0,0 1 0,-1 1 0,0-1-1,-1 1 1,0 0 0,3 15 0,-4-12-5,0-1 0,-1 0 1,-1 1-1,-1 0 0,0-1 1,0 1-1,-1 0 1,-1 0-1,-1-1 0,0 1 1,-1-1-1,-1 1 0,0-1 1,0 0-1,-2-1 0,0 1 1,-11 19-1,-27 28-105,-10 17-1535,53-77 1599,-5 13-2341,5-8-2851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32.9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220 0 10890,'0'0'6538,"-163"135"-6898,141-112-1289,-1-9-1055,12-6-3978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10.8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 1 9538,'0'0'9965,"-5"20"-9468,-3 13-277,2 0 0,1 1-1,0 35 1,5-60-193,0-6-8,-1 1 1,1 0 0,1 0 0,-1-1 0,0 1-1,1 0 1,0-1 0,2 7 0,-2-9-36,0 1 0,0-1-1,0 0 1,0 0 0,0 0 0,1 0 0,-1 0 0,0 0 0,1-1-1,-1 1 1,1 0 0,-1-1 0,1 1 0,-1-1 0,1 1 0,-1-1-1,1 0 1,-1 1 0,1-1 0,0 0 0,-1 0 0,1 0 0,2-1-1,-2 1-31,0-1-1,0 1 0,0-1 0,0 1 1,0-1-1,0 0 0,0 0 1,0 0-1,-1 0 0,1-1 0,0 1 1,-1 0-1,1-1 0,-1 1 1,1-1-1,-1 1 0,0-1 0,1 0 1,-1 1-1,0-1 0,0 0 0,1-4 1,20-53-667,-16 39 614,-2 16 529,-2 12-75,1 33 142,-2-22-402,1-1 0,4 19 0,-6-35-129,1-1 0,-1 1 0,1 0-1,0 0 1,0-1 0,0 1 0,-1-1 0,2 1 0,-1-1-1,0 1 1,0-1 0,0 0 0,1 1 0,-1-1 0,0 0-1,1 0 1,-1 0 0,1 0 0,0 0 0,-1 0 0,1-1-1,2 2 1,2-1-969,0 0-1,0-1 1,0 1 0,-1-1-1,11-1 1,-10 0-582,20-1-7588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33.2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13315,'0'0'6313,"135"93"-6897,-112-65-2385,-12-5-4384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33.9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106 0 6585,'0'0'12732,"-17"29"-11830,-51 96-323,64-114-518,0 0-1,1 0 1,0 0 0,1 0-1,0 1 1,1-1 0,0 1 0,1-1-1,2 22 1,-1 3 91,-1-11-152,1-1 1,2 0-1,0 1 1,1-1-1,1 0 0,2-1 1,0 1-1,1-1 1,2 0-1,0-1 1,1-1-1,1 1 1,20 24-1,-30-42-162,1-2 0,-1 1 0,1 0 0,-1 0 1,1-1-1,0 1 0,0-1 0,0 0 0,0 0 0,6 2 0,21 2-6700,-17-6-3265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36.3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206 151 8282,'0'0'9754,"2"-17"-9149,1-6-414,0 6 65,-1 0 0,0-27 0,-2 43-227,-1 0 0,1 0 0,0 0 1,0 0-1,0 0 0,-1 0 0,1 0 0,-1 0 0,1 0 0,-1 0 0,1 0 0,-1 0 0,1 0 0,-1 0 1,0 1-1,1-1 0,-1 0 0,0 0 0,0 1 0,1-1 0,-1 0 0,0 1 0,0-1 0,-1 0 0,-2 0 29,0-1-1,0 1 1,-1-1-1,1 1 0,0 1 1,-6-2-1,-3 1 15,-1 1 1,1 0-1,-15 2 0,23-1-54,0 1 0,0-1 1,0 1-1,0 0 0,0 0 0,0 1 1,0-1-1,1 1 0,-1 0 0,1 1 1,0-1-1,0 1 0,0-1 0,0 1 1,1 0-1,-4 5 0,5-5-4,0-1 1,-1 1-1,1-1 1,0 1-1,1 0 0,-1-1 1,1 1-1,-1 0 1,1 0-1,0 0 0,1 0 1,-1 0-1,1 1 0,0-1 1,0 0-1,0 0 1,0 0-1,1 0 0,0 0 1,-1 0-1,4 6 1,-3-7-18,2-1 1,-1 1 0,0-1 0,0 1-1,1-1 1,-1 0 0,1 0 0,0 0 0,0-1-1,0 1 1,0-1 0,0 1 0,0-1-1,0 0 1,0 0 0,0 0 0,1-1 0,-1 1-1,4 0 1,-1 0-89,0-1 1,0 1-1,0-1 0,0 0 0,-1 0 1,1-1-1,0 0 0,0 0 0,0 0 0,8-4 1,-7 1-492,-1-2 0,1 1 0,-1-1 0,0 0 0,-1 0 0,1-1 0,-1 0 1,8-14-1,10-20-4477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36.6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0 12467,'0'0'8393,"-11"194"-7904,11-121-81,5 3-168,7-5-168,4-4-32,-4-8-40,-1-8-104,6-9-480,0-8-625,-6-12-1847,0-7-3666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37.0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14187,'0'0'5225,"34"143"-8354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37.3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113 512 11666,'0'0'7929,"-10"-7"-7657,-33-18-59,42 24-205,0 1 0,1 0 0,-1 0 0,0-1 0,0 1 0,0 0 0,1 0 0,-1 0 0,0 0 0,0 0 0,0 0 0,1 0 0,-1 1 0,0-1 0,0 0 0,0 0 0,1 1 0,-1-1 0,0 0 0,1 1 0,-1-1 0,0 1 0,1-1-1,-1 1 1,0-1 0,1 1 0,-2 0 0,-10 19 202,9-14-128,-1 3-16,0 0-1,1 0 1,0 0-1,1 0 1,-1 1 0,2-1-1,-1 1 1,2 0-1,-1-1 1,2 14 0,-1-21-69,0-1 0,0 0 0,0 0 0,0 1 1,0-1-1,1 0 0,-1 0 0,0 0 1,1 1-1,-1-1 0,1 0 0,0 0 0,-1 0 1,1 0-1,0 0 0,-1 0 0,1 0 1,0 0-1,0 0 0,0 0 0,0 0 0,0-1 1,0 1-1,0 0 0,0-1 0,0 1 1,1-1-1,0 1 0,0 0-43,1-1 0,-1 1 0,0-1 0,1 0 0,-1 0 1,0 0-1,1 0 0,-1-1 0,0 1 0,1 0 0,-1-1 0,0 0 0,1 1 0,-1-1 0,0 0 1,0 0-1,3-3 0,8-5-907,-2-1 1,1-1-1,-2 0 1,1 0 0,12-20-1,7-19-4380</inkml:trace>
  <inkml:trace contextRef="#ctx0" brushRef="#br0" timeOffset="1">164 0 10122,'0'0'10585,"-4"28"-9987,-1 2-461,1-4-29,1 0-1,0 0 1,2 1 0,4 41 0,40 183 387,-19-132-3603,-23-108-1678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37.8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0 10786,'0'0'8498,"152"191"-7930,-141-120-200,-5-1-176,-6 3-24,0-5-160,-28-3 120,-6-4-80,0-10-48,1-9-96,-7-11-888,12-14-2785,5-11-3200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38.7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12763,'0'0'8610,"67"6"-8618,-33-1-120,-6-2-321,11 0-567,-16-3-3041,-6 0-2672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39.0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8058,'0'0'11082,"0"11"-10154,0 12-288,0 8-320,0 5-151,0 1-97,0 5-72,0 11-353,6-8-951,-6-8-4529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39.9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98 0 12395,'0'0'8621,"-15"32"-8068,-46 106-119,57-126-380,-1 1 0,2 0-1,0 0 1,1 0 0,0 0-1,0 0 1,2 1 0,1 19-1,-1-3 12,0-13-102,1 0-1,0 0 0,1 0 1,1-1-1,0 1 0,1-1 1,1 0-1,0 0 0,2 0 1,-1-1-1,2 0 0,0 0 0,1 0 1,0-2-1,2 1 0,-1-1 1,1 0-1,22 18 0,-31-29-125,1 0 0,-1-1 0,1 1 0,0 0 0,0-1 0,0 1 0,0-1-1,0 0 1,0 0 0,6 1 0,21-1-7210,-13-1-1366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11.2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136 1 11947,'0'0'8661,"-20"13"-8407,-62 44 7,79-54-244,0 0 0,0 0 1,0 0-1,1 0 0,-1 1 0,1-1 0,0 0 0,0 1 1,0 0-1,0-1 0,1 1 0,0 0 0,0 0 0,0 0 1,0 0-1,0 0 0,1 0 0,0 0 0,0 0 0,0 0 0,0 1 1,1 5-1,0 6 38,-1-13-58,0-1 0,0 0 0,0 0 0,0 1 1,0-1-1,1 0 0,-1 1 0,1-1 0,-1 0 0,1 0 1,0 0-1,0 0 0,0 0 0,0 0 0,0 0 1,0 0-1,0 0 0,1 0 0,2 2 0,-2-3-67,0 0-1,1 0 0,-1 0 1,1 0-1,-1 0 1,1-1-1,-1 1 1,1-1-1,0 0 0,-1 1 1,1-1-1,-1-1 1,1 1-1,0 0 0,-1-1 1,5-1-1,-4 2-139,0-2-1,-1 1 1,1 0-1,-1 0 1,1-1-1,-1 0 1,0 1-1,0-1 1,0 0-1,0 0 1,0 0-1,0 0 1,0-1-1,-1 1 1,1 0-1,-1-1 1,1 1-1,-1-1 0,0 1 1,1-4-1,2-3-833,17-35-4878,-3 0-2719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40.3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193 11 11546,'0'0'9450,"-22"-3"-8995,2 0-315,0 1-1,-30 0 1,47 2-118,0 1 0,0 0-1,0 0 1,0 0 0,0 0 0,0 0-1,1 1 1,-1-1 0,0 1 0,1 0-1,0 0 1,-1 0 0,1 0 0,0 0 0,0 0-1,0 1 1,0-1 0,0 1 0,0-1-1,1 1 1,0 0 0,-1-1 0,1 1-1,-1 4 1,-3 4 47,1-3-36,1 1-1,0 0 0,1 0 1,0 0-1,0 1 0,1-1 0,0 1 1,1-1-1,0 14 0,0-21-33,0 0-5,1 0 1,-1 0-1,1 0 0,-1 0 1,1 0-1,-1 0 1,1 0-1,0 0 1,0 0-1,0-1 0,0 1 1,0 0-1,1-1 1,-1 1-1,0 0 0,1-1 1,0 0-1,-1 1 1,1-1-1,-1 0 0,1 0 1,0 0-1,0 0 1,0 0-1,0 0 0,0-1 1,0 1-1,0 0 1,0-1-1,0 0 0,2 1 1,2 0-109,1 0 0,-1-1 0,1 1 0,0-1 1,-1-1-1,1 1 0,-1-1 0,1 0 0,8-3 0,-7 0-168,-1 0-1,0-1 0,0 0 0,-1 0 1,1-1-1,-1 1 0,-1-1 0,1-1 1,-1 1-1,0-1 0,7-12 0,-11 18 245,34-56-4222,-6 1-1750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40.6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0 10722,'0'0'10138,"-33"158"-9569,33-93-89,0-1-88,0 1-216,11-3-32,-5-6-128,5-8-16,0-6-216,6-2-600,-6-9-857,-5-14-4696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41.0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9450,'0'0'9098,"0"146"-9098,0-135-1152,0-5-2657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41.3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12227,'0'0'7473,"146"152"-7241,-123-92-32,-7 1-120,-10 7-24,-6-3-56,0-3 0,-17-3-8,-5-9 0,-1-10-232,1-4-472,-1-10-1544,6-15-2985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42.3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37 10306,'0'0'11619,"11"-20"-11299,6 17-80,11 0-144,6 1-88,-6-4-8,0 3-24,0 3-408,-11 0-544,-11 0-1745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43.2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11 4657,'0'0'10449,"-3"-11"-4987,104 12-4289,-49 0-2642,-3 0-6294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46.5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140 0 14547,'0'0'4780,"-22"24"-4247,-65 82-194,83-100-301,0 0 0,0 1 1,1 0-1,0-1 0,1 1 0,-1 0 1,1 0-1,1 0 0,-1 1 0,1-1 1,1 0-1,-1 1 0,1-1 0,0 0 1,2 11-1,0 10 33,-4 71 174,-1-22-96,9 78-1,-4-134-206,1 0 0,0-1 0,2 1 0,0-1 0,2 0 0,0 0 0,1-1 0,17 30 0,-22-45-158,0 1-1,0-1 1,1 0 0,-1 0 0,1 0 0,7 5 0,-10-9 0,-1 1 0,1 0 1,0-1-1,0 1 0,0-1 0,0 1 1,0-1-1,-1 1 0,1-1 1,0 0-1,0 0 0,0 1 1,0-1-1,0 0 0,0 0 1,0 0-1,0 0 0,0 0 0,0 0 1,0 0-1,0-1 0,0 1 1,0 0-1,0 0 0,0-1 1,0 1-1,0-1 0,0 1 1,0 0-1,0-1 0,-1 0 0,1 1 1,0-1-1,0 0 0,-1 1 1,1-1-1,0 0 0,-1 0 1,2-1-1,5-21-9241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46.9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1 2841,'0'0'16318,"-2"25"-15754,-1 6-427,-3 115 571,6-115-505,7 58 0,-5-77-309,1-1 1,0 1 0,0 0 0,2-1 0,-1 0 0,1 0-1,13 19 1,-18-30 29,0 0-1,0 0 0,0 0 0,0 0 1,0 0-1,0 0 0,0 0 0,1 1 0,-1-1 1,0 0-1,0 0 0,0 0 0,0 0 1,1 0-1,-1 0 0,0 0 0,0 0 1,0 0-1,0 0 0,0 0 0,1 0 1,-1 0-1,0 0 0,0 0 0,0 0 1,0 0-1,1 0 0,-1 0 0,0 0 1,0 0-1,0 0 0,0-1 0,0 1 0,1 0 1,-1 0-1,0 0 0,0 0 0,0 0 1,0 0-1,0 0 0,0-1 0,0 1 1,1 0-1,-1 0 0,0 0 0,0 0 1,0 0-1,0-1 0,0 1 0,0 0 1,0 0-1,5-18-4754,-4-9-4038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47.3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53 10938,'0'0'7802,"12"-9"-7719,41-27-143,-52 35 54,1 0 0,-1 0 1,1 1-1,-1-1 0,1 0 1,0 0-1,-1 1 0,1-1 0,0 1 1,-1 0-1,1-1 0,0 1 1,-1 0-1,1 0 0,0 0 1,0 0-1,-1 0 0,1 1 1,0-1-1,0 1 0,-1-1 0,1 1 1,0-1-1,-1 1 0,1 0 1,-1 0-1,1 0 0,-1-1 1,1 2-1,-1-1 0,0 0 1,1 0-1,-1 0 0,0 1 0,0-1 1,0 0-1,1 3 0,1 0-10,-1 1-1,0-1 1,0 1-1,0 0 1,-1 0-1,1 0 1,-1 0-1,-1 0 1,2 9-1,-2-3-25,0 2-37,0-1 0,-1 1-1,-3 17 1,3-25 72,-1 0 0,0 0 0,0 0-1,0 0 1,0-1 0,-1 1 0,0-1 0,0 1-1,0-1 1,-1 0 0,-4 4 0,-2 1 54,6-7 59,0 1 1,1 0 0,-1 0-1,1 0 1,0 1 0,-5 6-1,16-10-22,-2 1-76,0 0-1,-1 0 0,1 0 0,-1 1 1,0 0-1,1 0 0,-1 0 0,0 1 1,0 0-1,-1 0 0,1 0 1,0 0-1,-1 1 0,0 0 0,0 0 1,0 0-1,0 0 0,-1 1 0,5 7 1,-4-6 28,-1 1 1,0 0 0,0 0 0,-1-1-1,1 2 1,-2-1 0,1 0-1,-1 0 1,0 1 0,0-1 0,-1 1-1,0-1 1,-1 0 0,-1 14 0,0-16 23,1-1 0,-1 0 0,1 0 0,-1 0 1,0 0-1,-1 0 0,1 0 0,-1 0 1,1-1-1,-1 1 0,0-1 0,-1 0 1,1 0-1,0 0 0,-1 0 0,-5 3 1,3-3-132,0 0 1,1 0-1,-2 0 1,1-1-1,0 0 1,0 0 0,-1 0-1,1-1 1,-1 0-1,-9 1 1,15-12-7412,1-3-1706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50.7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0 15259,'0'0'6218,"-5"28"-6170,5 6-80,0 2 32,0 1-505,-12 5-367,1-11-2840,6-8-2258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11.5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10170,'0'0'11027,"-5"174"-10731,5-122-96,0-3-64,0-3-40,0-5-96,0-9-48,8-6-272,4-9-585,8-17-1295,-3 0-2569,1 0-1304</inkml:trace>
  <inkml:trace contextRef="#ctx0" brushRef="#br0" timeOffset="1">134 232 8770,'0'0'11628,"-11"28"-11296,-31 89-142,40-111-170,0-1-1,1 0 1,-1 1-1,1 0 0,1-1 1,-1 8-1,1-12-13,0 1 0,0-1-1,0 0 1,1 1 0,-1-1 0,0 0-1,1 1 1,-1-1 0,1 0-1,-1 1 1,1-1 0,0 0 0,-1 0-1,1 0 1,0 0 0,2 2 0,-1-1-25,1-1 1,-1 0-1,1 0 1,0 0-1,-1 0 1,1 0-1,0-1 1,0 1 0,-1-1-1,1 0 1,0 0-1,0 0 1,0 0-1,3-1 1,4 1-184,-8 0 113,-1 0-1,1 0 1,-1-1 0,1 1-1,-1-1 1,1 1 0,-1-1-1,1 1 1,-1-1 0,0 0-1,1 0 1,-1 0 0,0 0-1,1 0 1,-1 0 0,0 0-1,0 0 1,0 0 0,0-1-1,0 1 1,0 0 0,-1-1-1,1 1 1,0 0 0,-1-1-1,1 1 1,-1-1 0,1 1-1,-1-1 1,0 0 0,1 1-1,-1-3 1,1-7-1008,0-1-1,0 0 0,-2-16 1,0 13-476,-1-15-2992,-7 4-2626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51.0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13931,'0'0'6497,"12"152"-6265,-1-99 297,-5 1-449,11-4-16,-12-7-64,6-7-72,-5-5 8,-6-6-577,0-8-847,0-8-2321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51.4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21 10802,'0'0'7170,"164"-20"-7170,-119 48-912,-12-3-1601,-16-5-3600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51.7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13411,'0'0'8474,"107"115"-8474,-78-89-64,-7-4-80,1-2-489,-12-6-399,-6-8-1608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53.8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173 16 10610,'0'0'9672,"0"-4"-9188,0-8-238,-3 23 86,-5 24 110,-12 24-326,-3 0 1,-38 67-1,4-30-5483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54.7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62 1 11570,'0'0'8306,"17"112"-8306,-17-67 64,-5 3-64,-24 6-1512,7-15-3489,-1-11-6954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57.1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266 117 10218,'0'0'9794,"-5"-14"-9212,-20-46-69,23 57-481,1 0 0,-1 1 0,0-1 0,1 1 0,-1-1 0,0 1 0,-1 0-1,1-1 1,0 1 0,-1 0 0,1 1 0,-1-1 0,1 0 0,-1 1 0,0-1 0,0 1 0,-5-2-1,1 2-15,0 0-1,0 0 0,0 1 0,0-1 0,-11 2 0,1 0 2,13-1-4,-1 0 0,0 1 0,1-1 0,-1 1 0,1 0 0,-1 0 1,1 1-1,0-1 0,-1 1 0,1 0 0,0 0 0,0 0 0,0 1 0,0 0 1,1-1-1,-1 1 0,1 1 0,0-1 0,0 0 0,0 1 0,0-1 0,0 1 1,1 0-1,-1 0 0,1 0 0,-3 9 0,1-2 21,1 1 0,0 0 0,0 0 0,1 0 0,1 0 0,0 0 0,1 0 0,0 1 0,2 11 0,-1-21-36,-1 0-1,1-1 0,0 1 0,0-1 0,0 0 0,1 1 0,-1-1 0,1 0 1,-1 0-1,1 0 0,0 0 0,0 0 0,-1 0 0,1 0 0,1-1 0,-1 1 1,0-1-1,0 0 0,1 1 0,-1-1 0,0 0 0,1 0 0,-1 0 0,1-1 1,-1 1-1,1-1 0,3 1 0,-2 0-93,1 0 0,-1-1 0,0 0 1,0 0-1,1 0 0,-1 0 0,0-1 0,0 1 0,0-1 0,0 0 1,0 0-1,1-1 0,-2 1 0,1-1 0,0 0 0,0 0 0,-1 0 1,5-3-1,5-9-1366,-1-1 0,0 0 0,-1 0 0,10-21 0,4-15-4312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57.4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 10490,'0'0'10624,"-1"32"-10129,-1 107-1,4-102-301,1-1 0,13 64 1,-6-45-76,48 204-1337,-54-243 703,-3-13-68,-1 0 0,1-1 0,0 1 1,0-1-1,0 1 0,1-1 0,-1 0 1,0 1-1,1-1 0,-1 0 0,3 2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0:57.7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63 1 13851,'0'0'6699,"21"25"-6314,71 89-99,-80-98-250,-2 0 0,0 0 0,0 1 0,-2 0 0,0 1-1,-1 0 1,0 0 0,4 24 0,-6-7 2,-1 1 0,-1 65 0,-3-98-37,-1 10 13,0 1 0,-1-1-1,-1 0 1,0 0 0,-1 0-1,0 0 1,-1-1 0,0 1 0,-1-1-1,-1-1 1,0 1 0,0-1-1,-13 15 1,8-13-472,0 0-1,0 0 1,-1-1 0,0-1-1,-1 0 1,-1-1 0,0-1-1,0 0 1,-29 12 0,14-11-5288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1:32.2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1 126 3849,'0'0'2612,"20"-4"6945,-10 2-9872,36-1 1676,58 3 0,-43 1-854,25 13-107,-47-15-243,72-9 1,-69 5-162,1 3 0,66 4 0,-26 0 53,231-11-195,-272 7 119,65-11 1,-65 6 10,66-2-1,-90 9 17,2-1-2,-1 2 1,1-1-1,-1 2 1,1 1-1,34 9 1,-23-4-3,1-2 0,0-2 1,0 0-1,1-2 0,60-5 0,-20 2 28,91 2-48,177-3 48,-148-8-48,-105 10 24,10 1 6,120-13 0,-104 3-6,161 7-1,-134 4-2,927-2-213,-1049 1 179,38 6 0,-37-3 21,-1-2 0,22 1 1,969-3-1075,-639-6 1181,-47-11-83,0 0 0,-121 7-2,-2 1-12,139-4-24,-3 0 49,-232 14-40,279-10 54,-96 4 183,-80 5 124,375-3-67,-300 5-191,55 9 198,22 9-33,-87-14 67,-12-1-243,-60 5-57,51 3-4,378 2 10,-468-16 124,197 27 98,-48-1-273,332 5 179,183-20-353,-588-1 52,81 1 143,853-10 109,-1071 5-95,144 25 0,32 3 41,-82-32-4,4 1 2,-140 2 4,67 2-27,157 3 38,-147-1-64,5 1-32,-62-10 104,141 5-85,-83 11-86,51 4-45,-170-18-28,0 0 0,0 2-1,0 0 1,0 1 0,-1 1-1,20 7 1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29:59.8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8410,'0'0'4942,"0"8"-4383,2 21 588,8 55 0,34 151-178,-44-235-1004,0 0 0,0 0 0,0 0 0,0 0 0,0 0 0,0 0 0,0 0 0,1 0 0,-1 0 0,0 0 0,0 0 0,0 0 0,0 0 0,0 0 0,0 0 0,0 0 0,0 0 0,1 0 0,-1 0 0,0 0 0,0 0 0,0 0 0,0 0 0,0 0 0,0 0 0,0 0 0,0 0 0,1 0 0,-1 0 0,0 0 0,0 0 0,0 0 0,2-24-608,-1-33 88,-1-122-1745,1 178 2301,-1-1-1,0 1 1,1 0-1,-1 0 1,1 0-1,-1 0 1,1 0-1,-1 0 1,1 0-1,-1 0 1,1 0-1,0 1 1,0-1-1,0 0 1,-1 0-1,1 1 1,0-1-1,0 0 1,0 1-1,0-1 1,0 1-1,0-1 1,0 1-1,0-1 1,1 1-1,-1 0 1,1-1-1,40-6 126,-28 5-116,38-4-529,-49 6 42,0 0 0,0 1-1,0-1 1,-1 0 0,1 1-1,0 0 1,0-1 0,-1 1-1,5 2 1,5 9-5366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12.0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8042,'61'4'2334,"-59"-4"-2092,0 1 0,0 0 1,0-1-1,-1 1 1,1 0-1,0 0 0,0 1 1,-1-1-1,1 0 1,0 1-1,-1-1 0,0 0 1,1 1-1,-1 0 1,0-1-1,0 1 1,1 0-1,-2 0 0,1 0 1,0-1-1,0 1 1,0 0-1,-1 0 0,1 4 1,1 0 310,5 15-282,-1 1 0,-1-1 0,-1 1 0,-1 0-1,-1 0 1,-1 0 0,-2 25 0,1-47-394,-1-3 20,1 0-1,0-1 1,-1 1-1,1 0 1,0-1-1,1 1 1,-1 0-1,1-1 1,-1 1-1,3-6 0,0-1-58,2-27-303,-4 26 238,0 0 0,1 1 1,0-1-1,0 1 0,1 0 0,1 0 0,7-17 1,-10 26 239,-1 0-1,0 1 1,1-1 0,-1 0 0,1 0 0,-1 1 0,1-1 0,-1 0 0,1 1 0,-1-1 0,1 0 0,0 1 0,-1-1 0,1 1-1,0-1 1,0 1 0,-1-1 0,1 1 0,0 0 0,0-1 0,0 1 0,-1 0 0,1 0 0,0 0 0,0-1 0,1 1 0,-1 1 44,0-1 1,0 1 0,0 0 0,-1-1 0,1 1 0,0 0 0,0 0 0,-1 0 0,1 0 0,-1-1 0,1 1 0,-1 0 0,1 0 0,-1 0 0,0 0 0,1 0 0,-1 2 0,8 47 954,-5 57-697,-3-107-319,0 1 0,0-1 0,0 0 0,1 1 0,-1-1 0,0 0 0,0 1 0,0-1 0,1 0 0,-1 1 0,0-1 0,0 0 0,1 0 0,-1 1 0,0-1 0,0 0 0,1 0 0,-1 1 0,0-1 0,1 0 0,-1 0 0,1 0 0,-1 0 0,0 0 0,1 1 0,-1-1 0,0 0 0,1 0 0,-1 0 0,1 0 0,-1 0 1,0 0-1,1 0 0,-1 0 0,0 0 0,1-1 0,-1 1 0,1 0 0,-1 0 0,0 0 0,1 0 0,-1 0 0,0-1 0,1 1 0,-1 0 0,0 0 0,0-1 0,1 1 0,-1 0 0,0 0 0,0-1 0,1 1 0,-1 0 0,0-1 0,0 1 0,0 0 0,1-1 0,-1 1 0,0 0 0,0-1 0,0 1 0,0-1 0,0 0 0,9-21-427,-5 11 64,0 0 0,1 1 0,8-16 0,-12 24 412,0 1 1,0-1-1,0 1 1,0 0-1,0-1 1,0 1-1,0 0 1,0 0-1,1 0 1,-1 0-1,0 0 1,1 0-1,-1 0 1,1 0-1,-1 0 0,1 1 1,-1-1-1,1 0 1,0 1-1,-1 0 1,1-1-1,0 1 1,-1 0-1,1 0 1,0 0-1,0 0 1,-1 0-1,1 0 1,0 0-1,1 1 1,-1 0 32,0 0 1,-1 1-1,1-1 0,-1 0 1,1 1-1,-1-1 1,0 1-1,0-1 0,1 1 1,-1-1-1,0 1 1,0 0-1,-1 0 1,1 0-1,1 3 0,10 35 244,-10-31-266,-1-8-179,6 22 320,2-12-3948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00.2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24 151 9002,'0'0'3934,"14"-5"-3731,-5 2-240,-1 2-105,0-1 1,0-1 0,0 0 0,0 0 0,-1 0 0,1-1-1,-1 0 1,0 0 0,0-1 0,-1 0 0,10-10 0,-14 12 66,-1 0 1,1 0-1,-1-1 1,0 1-1,0 0 1,-1-1-1,1 1 1,-1-1-1,0 1 1,1-1-1,-2 1 0,0-7 1,1-3-83,0 12 151,0 0 0,0 0 0,0 0 0,-1 0 0,1 0 0,0 0 0,-1 0 0,1 0 0,0 1-1,-1-1 1,1 0 0,-1 0 0,1 0 0,-1 1 0,0-1 0,1 0 0,-1 0 0,0 1 0,1-1 0,-1 1 0,0-1 0,0 1-1,1-1 1,-3 0 0,0 0 92,0 0-1,-1-1 1,1 1-1,0 1 1,-1-1-1,1 1 1,-5-1 0,3 1 114,0 0 0,0 0 0,0 0 0,0 0 0,0 1 0,0 0 1,0 0-1,0 1 0,0-1 0,-6 4 0,7-1-46,0-1 1,0 1-1,0 0 0,1 0 0,-1 1 0,1-1 1,0 1-1,1-1 0,-1 1 0,1 0 0,0 0 1,0 0-1,0 1 0,1-1 0,0 0 0,0 0 1,0 1-1,1-1 0,-1 1 0,1-1 0,1 1 1,-1-1-1,2 6 0,-1-9-148,0 1 0,1-1 0,-1 0 0,1 0-1,0 0 1,-1 0 0,1 0 0,0 0 0,0 0 0,0-1 0,0 1 0,0-1 0,1 1 0,-1-1-1,0 0 1,1 0 0,-1 0 0,1 0 0,-1 0 0,1-1 0,5 1 0,6 2-317,1-2 0,24 1 0,31-4-4301,-40-5-961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00.6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161 1 3505,'0'0'9427,"-18"-1"-8696,-56 1-240,71 1-437,0-1 0,0 0 0,0 1 0,0 0 1,0-1-1,0 1 0,0 0 0,0 1 0,0-1 0,0 1 0,1-1 1,-1 1-1,1 0 0,-1 0 0,1 0 0,0 0 0,-1 0 1,1 0-1,0 1 0,1-1 0,-1 1 0,0-1 0,1 1 1,-1 0-1,1 0 0,0-1 0,0 1 0,0 0 0,0 0 1,0 0-1,1 0 0,0 0 0,-1 1 0,1-1 0,0 0 1,1 0-1,-1 0 0,0 0 0,1 0 0,0 0 0,-1 0 0,1 0 1,0 0-1,1 0 0,-1 0 0,0-1 0,1 1 0,3 4 1,4 0-25,-1 0 0,1-1 1,16 9-1,21 14-121,-43-26 55,0-1-1,0 1 1,-1-1 0,1 1-1,-1 0 1,1 0 0,-1 0-1,0 0 1,0 0 0,0 1-1,1 3 1,-3-6 39,0 0-1,1-1 1,-1 1-1,0-1 1,0 1-1,0 0 1,0-1 0,0 1-1,0 0 1,0-1-1,0 1 1,0 0-1,0-1 1,0 1-1,-1 0 1,1-1-1,0 1 1,0-1 0,-1 1-1,1 0 1,0-1-1,-1 1 1,1-1-1,0 1 1,-1-1-1,1 1 1,-1-1 0,1 0-1,-1 1 1,1-1-1,-2 1 1,-24 7 65,17-7-85,-1-1 0,1 0 0,-18-2 0,26 1-45,0 0 0,0 1 0,0-1 0,0 0 1,0 0-1,0 0 0,0 0 0,0 0 0,0 0 1,1 0-1,-1 0 0,0 0 0,1-1 0,-1 1 1,1 0-1,-1 0 0,1-1 0,0 1 0,0 0 1,-1 0-1,1-1 0,0 1 0,0 0 0,0-1 1,1-1-1,3-39-4834,10 14-1972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01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1 184 7802,'70'-142'1445,"-69"141"-1417,14-35 1161,-17 32 460,2 18-914,0 50 364,-2-12-706,3 0-1,2 0 1,11 61 0,-11-105-702,0-8-39,3-17-383,1-26-326,-6 36 836,0 0-1,1 0 0,0 1 1,0-1-1,0 0 0,1 0 1,4-6-1,-7 12 261,1 0 0,-1 0 0,1 0 1,0-1-1,0 1 0,-1 0 0,1 0 0,0 0 0,0 0 0,0 0 0,0 1 0,0-1 0,0 0 0,1 0 1,-1 1-1,0-1 0,0 0 0,0 1 0,1 0 0,-1-1 0,0 1 0,1 0 0,-1-1 0,0 1 0,1 0 1,-1 0-1,0 0 0,1 0 0,-1 0 0,0 0 0,1 1 0,-1-1 0,0 0 0,1 1 0,-1-1 0,0 1 1,0-1-1,1 1 0,-1 0 0,0-1 0,0 1 0,0 0 0,0 0 0,0 0 0,0 0 0,1 1 0,6 8 172,0-1-1,-1 1 0,0 0 1,-1 1-1,0-1 0,6 14 1,6 12 94,-16-34-484,-1-1-1,0 0 1,1 0 0,-1 0-1,1 0 1,-1 0-1,1 0 1,0 0 0,-1 0-1,1-1 1,0 1-1,-1-1 1,1 1-1,0-1 1,0 0 0,0 1-1,-1-1 1,1 0-1,0 0 1,0 0 0,0-1-1,-1 1 1,1 0-1,0-1 1,0 1 0,-1-1-1,1 0 1,0 1-1,-1-1 1,1 0 0,0 0-1,-1 0 1,0 0-1,1 0 1,1-3-1,9-14-4859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01.5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116 0 5537,'0'0'10445,"-10"1"-9471,7-1-876,-1 0-26,1 1-1,-1-1 1,1 0 0,0 1-1,-1 0 1,1 0 0,0 0 0,-1 0-1,1 0 1,0 0 0,0 1-1,0 0 1,0 0 0,0 0-1,1 0 1,-1 0 0,0 0 0,1 1-1,-3 3 1,-2 4 110,1 1 0,1 0-1,-9 22 1,13-27-139,-1-1-1,1 0 0,0 0 1,0 1-1,1-1 1,0 1-1,-1-1 1,2 1-1,-1-1 0,1 0 1,1 7-1,-2-12-54,1 1 0,-1 0 0,1-1-1,-1 1 1,1-1 0,-1 1 0,1-1 0,0 1 0,-1-1-1,1 0 1,0 1 0,-1-1 0,1 0 0,0 1-1,0-1 1,-1 0 0,1 0 0,0 0 0,0 1-1,-1-1 1,1 0 0,0 0 0,1 0 0,23-1-727,-18 1 331,-4 0 139,1-1 0,-1 1 0,0 0-1,1-1 1,-1 0 0,0 0 0,0 0-1,1 0 1,-1 0 0,0-1 0,0 0-1,0 1 1,0-1 0,-1 0 0,1 0-1,0-1 1,-1 1 0,1 0 0,-1-1-1,0 0 1,0 1 0,0-1 0,0 0-1,-1 0 1,1 0 0,-1 0 0,2-4 0,0-2-71,0 1 1,-1-1 0,3-15 0,-2-26 4307,-6 52-3691,0 0 1,0 1 0,1-1 0,0 1-1,-1-1 1,1 1 0,0 0 0,0 0-1,0 0 1,1 0 0,-1 0 0,1 0 0,-1 1-1,1-1 1,0 1 0,0 5 0,-1-3-225,1 0 0,0-1 0,1 1 0,-1 0 0,1 0 0,1 0 0,-1 0 0,1 0 0,0 0 0,2 6 0,-2-10-104,0 0 1,1 0 0,-1 0-1,1-1 1,0 1 0,-1 0-1,1-1 1,0 1 0,0-1 0,0 0-1,0 1 1,0-1 0,0 0-1,0 0 1,1-1 0,-1 1-1,0 0 1,1-1 0,-1 1-1,0-1 1,1 0 0,3 0 0,55-1-5731,-38-4 553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06.6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8906,'0'0'5770,"0"7"-4980,2 19 426,9 43 1,3 26-81,-14 29-566,2 21-67,8-88-885,-10-66-2688,0-68-4380,0 34 2133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07.0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57 7762,'0'0'8606,"11"-10"-8394,35-29 25,-45 38-229,0 0-1,1 0 1,0 0 0,-1 1-1,1-1 1,-1 0 0,1 1-1,0 0 1,-1-1 0,1 1-1,0 0 1,-1 0 0,1 0 0,0 0-1,0 0 1,-1 0 0,1 0-1,0 1 1,-1-1 0,1 1-1,0-1 1,-1 1 0,1-1-1,-1 1 1,1 0 0,-1 0-1,1 0 1,-1 0 0,0 0-1,1 0 1,-1 0 0,0 1 0,0-1-1,0 0 1,0 1 0,0-1-1,0 1 1,0-1 0,1 3-1,2 4 18,-1-1 0,1 1 0,-1-1 1,0 1-1,-1 0 0,2 11 0,-2-10-23,-1 0 0,-1 0 1,0 0-1,0 1 0,0-1 1,-1 0-1,-1 0 0,0 0 1,-4 13-1,5-17-16,-2 0 0,1 0 0,0 0 0,-1-1 0,0 1 0,0-1 0,0 0 0,-1 0 0,0 0 0,1 0 0,-1 0 0,0-1 0,-1 0-1,1 0 1,-1 0 0,1 0 0,-7 2 0,10-5-204,0 1-1,-1 0 1,1-1-1,0 0 1,0 1-1,-1-1 0,1 0 1,-1 0-1,1 0 1,0 0-1,-1 0 1,1 0-1,0 0 1,-1 0-1,-1-1 1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0:07.3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27 8386,'127'33'2731,"-102"-27"-1288,-13-4-887,1-1 0,-1 0 0,0-1 0,17-2 0,6 0 153,-22 3-852,16-1-690,-29-1 812,1 1 0,0 0 0,-1 0 0,1 0 0,0 0 0,-1-1 0,1 1 0,0 0 0,-1-1 0,1 1 0,-1-1 1,1 1-1,0 0 0,-1-1 0,1 1 0,-1-1 0,1 1 0,-1-1 0,0 0 0,1 1 0,-1-1 0,0 1 0,1-1 0,-1 0 0,0 1 0,0-1 0,1 0 0,-1 0 1,0 1-1,0-1 0,0 0 0,0-1 0,0 0 7,1 0 1,-1 0-1,0 0 0,0 0 1,-1 0-1,1 0 0,0 0 1,0 0-1,-1 0 1,0 1-1,1-1 0,-1 0 1,0 0-1,0 0 1,0 0-1,0 1 0,0-1 1,0 0-1,-2-1 0,0 1 45,0 1 0,0 0 0,0 0 0,-1 0-1,1 0 1,0 0 0,0 1 0,0-1 0,-1 1-1,1 0 1,-6 0 0,2 0 202,1 0-1,-1 0 1,1 1-1,-1-1 1,1 1 0,-1 1-1,-8 2 1,13-3-140,0 0-1,0 1 1,0-1-1,1 1 1,-1-1 0,0 1-1,1 0 1,-1 0 0,0-1-1,1 1 1,0 0 0,0 0-1,-1 1 1,1-1-1,1 0 1,-1 0 0,0 0-1,0 1 1,1-1 0,-1 0-1,1 1 1,0 4 0,-1-3-30,1 0 0,-1 0 0,1 0 0,0 1 0,0-1 0,1 0 0,-1 0 0,1 0 0,0 0 0,0 0 0,0 0 0,1 0 0,0 0 0,-1 0 1,1 0-1,0-1 0,6 8 0,-2-5-35,1 0-1,0 0 1,1 0 0,-1-1 0,1 0 0,0 0-1,10 3 1,-3 0-159,1-2-1,-1 0 1,31 7 0,18-4-3935,-29-8-1321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1:06.2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0 640,'0'0'16002,"-1"9"-15072,-10 245 2557,11-140-7806,0-50-2698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1:06.6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34 9178,'0'0'7618,"146"-34"-7210,-106 34-256,-1 0-152,-5 3-248,5 6-1425,-10-1-1295,-13-5-4762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1:07.0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10202,'0'0'7624,"1"18"-7197,14 154 131,-11-149-425,5 30-557,-7-49 134,-1-6-82,0-31-632,-1 14 512,1 0 0,1 0-1,1 1 1,4-20-1,-6 33 467,1 0 0,-1 0 0,1 1 0,-1-1 0,1 1-1,1-1 1,-1 1 0,1-1 0,-1 1 0,1 0 0,0 0-1,1 1 1,-1-1 0,1 1 0,-1-1 0,1 1 0,0 0-1,0 0 1,1 1 0,6-4 0,1 2-33,0 1 0,0 1 1,1 0-1,-1 0 0,1 1 0,12 1 1,-20 0-618,0 1-1,1 0 1,-1 0 0,0 0 0,8 3 0,0 4-4818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12.7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 4441,'0'0'14808,"0"8"-14439,0 19 101,1 1 0,8 46 1,-7-65-448,0 0 0,0-1 0,1 0 0,0 1 0,0-1 0,1 0 0,0-1 0,0 1 0,1-1 0,0 1 0,0-2 0,1 1 0,11 10 0,-16-15-103,0-1 0,1 0-1,-1 0 1,1 1-1,-1-1 1,1 0 0,0 0-1,-1-1 1,1 1 0,0 0-1,-1 0 1,1-1 0,0 1-1,0-1 1,0 0-1,0 1 1,-1-1 0,1 0-1,0 0 1,0 0 0,0 0-1,0-1 1,0 1 0,0 0-1,-1-1 1,1 1-1,0-1 1,0 0 0,-1 0-1,1 0 1,0 1 0,-1-1-1,1-1 1,-1 1 0,1 0-1,-1 0 1,0-1 0,1 1-1,-1 0 1,0-1-1,0 1 1,0-1 0,0 0-1,0 1 1,1-4 0,2-3-545,-1 0 0,0 0 0,0-1-1,0 1 1,-1-1 0,-1 1 0,1-1 0,-1-13 0,0-9-95,-2-38 1271,1 69-476,0-1 1,0 1-1,0 0 0,0 0 1,0-1-1,0 1 0,0 0 1,0-1-1,0 1 0,0 0 1,0 0-1,0-1 0,0 1 1,0 0-1,0-1 0,0 1 1,0 0-1,-1 0 0,1-1 1,0 1-1,0 0 0,0 0 1,0 0-1,-1-1 0,1 1 1,0 0-1,0 0 0,0 0 1,-1-1-1,1 1 0,0 0 1,0 0-1,-1 0 0,1 0 1,0 0-1,0 0 0,-1-1 1,1 1-1,0 0 0,-1 0 1,-4 13 2688,3 11-2152,1 0 0,1-1 1,4 36-1,-4-57-607,1 1 0,-1-1 1,1 0-1,0 0 0,0 0 1,0 0-1,0 0 0,0 0 1,0 0-1,0-1 0,1 1 1,-1 0-1,0 0 0,1-1 1,0 1-1,-1-1 0,1 0 1,0 1-1,0-1 0,0 0 1,0 0-1,0 0 0,0 0 1,2 0-1,4 1-190,0 0-1,0-1 1,0 0-1,0-1 1,9 0-1,-16 0 157,2 0-133,0-1 0,0 0-1,0 1 1,-1-1-1,1 0 1,0 0 0,-1-1-1,1 1 1,0-1-1,-1 1 1,0-1-1,1 0 1,-1 0 0,0 0-1,0 0 1,0 0-1,0 0 1,0-1 0,-1 1-1,1 0 1,-1-1-1,1 0 1,-1 1-1,0-1 1,1-5 0,2-4-239,0 1 1,-1-1-1,-1 0 1,0 0-1,1-14 1,-3 15 178,1 2 174,0-1 0,-1 0 0,-1 1 0,1-1 0,-5-18 0,4 26 74,0 0 1,1 0 0,-1 0 0,0 0-1,-1 0 1,1 0 0,0 0 0,-1 0-1,1 0 1,-1 1 0,1-1 0,-1 1-1,0-1 1,1 1 0,-1-1 0,0 1-1,0 0 1,0 0 0,0 0 0,0 0-1,-1 0 1,1 1 0,0-1 0,0 1-1,0-1 1,-1 1 0,1 0 0,0 0-1,-1 0 1,-2 0 0,5 0-37,-1 0 1,0 0-1,1 0 1,-1 1-1,0-1 1,0 0-1,1 0 1,-1 1-1,0-1 1,1 0-1,-1 1 1,1-1 0,-1 0-1,0 1 1,1-1-1,-1 1 1,1-1-1,-1 1 1,1 0-1,0-1 1,-1 1-1,1-1 1,-1 1-1,1 0 1,0-1-1,0 1 1,-1 0-1,1 1 1,-4 24-1134,4-23 844,-1 18-2589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1:12.2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196 63 2833,'0'0'9671,"-1"-9"-8393,-4-25 222,5 33-1397,0 0 1,0 0 0,-1 0-1,1 0 1,0 0-1,-1 0 1,1 0-1,-1 0 1,1 0-1,-1 1 1,0-1 0,1 0-1,-1 0 1,0 1-1,0-1 1,1 0-1,-1 1 1,0-1-1,0 0 1,0 1-1,0 0 1,0-1 0,0 1-1,1-1 1,-1 1-1,-2 0 1,-26-1 1077,20 2-922,4-1-209,0-1 0,0 2 0,0-1 0,0 0 0,0 1 0,0 0 0,0 0 1,0 1-1,0-1 0,0 1 0,0 0 0,1 0 0,-1 1 0,1-1 0,0 1 1,0 0-1,0 0 0,0 1 0,0-1 0,0 1 0,1 0 0,0 0 0,0 0 1,0 0-1,0 0 0,1 1 0,-1-1 0,-1 7 0,1-3-9,1-1-1,0 1 0,0 0 1,1 0-1,0 0 0,1 0 1,-1 1-1,1-1 1,3 16-1,-3-20-28,1 0-1,0 0 1,0-1 0,0 1 0,0 0-1,0-1 1,1 1 0,0 0-1,0-1 1,0 0 0,0 1 0,0-1-1,1 0 1,-1 0 0,1-1 0,0 1-1,0 0 1,0-1 0,0 0-1,0 1 1,0-1 0,5 2 0,-3-2-146,0 0 1,0-1-1,0 0 0,1 1 1,-1-1-1,0-1 1,0 1-1,1-1 1,-1 0-1,0 0 1,7-2-1,-9 2 21,0-1 1,0-1-1,0 1 0,0 0 1,0-1-1,-1 1 0,1-1 1,0 0-1,-1 0 1,1 0-1,-1 0 0,0 0 1,0-1-1,0 1 0,0-1 1,0 1-1,0-1 0,-1 0 1,2-3-1,4-8-273,-1-1 0,-1 0 0,-1 0 0,0 0 0,-1-1 0,-1 1 0,1-20 1880,-2 56 650,-2-16-1829,1 15 149,-1-6-212,1 0-1,1 1 1,0-1-1,4 19 1,-4-31-267,-1 1 0,1 0 0,0 0 0,0 0 0,0-1 0,1 1 0,-1-1 0,0 1 0,1-1 0,0 1 0,0-1 0,0 0 0,0 0 0,0 0 0,0 0 0,0 0 0,1 0 0,-1 0 0,0-1 0,1 1 0,0-1 0,-1 0 1,1 0-1,0 0 0,0 0 0,5 1 0,-8-2 4,3 0-483,0 1 1,0-1 0,1 0 0,-1 0 0,0 0 0,0 0-1,0 0 1,0-1 0,0 1 0,5-2 0,8-12-5483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1:12.6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0 8410,'0'0'10229,"-2"21"-9800,0 1-293,-5 105 391,7-125-529,0-1 0,0 0 0,0 1 1,0-1-1,1 1 0,-1-1 0,0 0 0,1 0 1,-1 1-1,1-1 0,-1 0 0,1 0 0,0 1 1,0-1-1,-1 0 0,1 0 0,0 0 0,0 0 1,0 0-1,0 0 0,0-1 0,0 1 0,2 1 0,-2-2-46,0 1-1,0-1 0,0 0 0,0 0 0,0 0 0,0 1 0,0-1 0,0 0 0,0 0 1,-1-1-1,1 1 0,0 0 0,0 0 0,0 0 0,0-1 0,0 1 0,0 0 0,0-1 1,0 1-1,0-1 0,0 1 0,-1-1 0,1 1 0,0-1 0,0 0 0,-1 1 0,1-1 1,0 0-1,-1 0 0,1 1 0,-1-1 0,1 0 0,0-2 0,7-11-633,-1-1 1,-1-1-1,0 1 0,3-18 0,11-28 324,-20 61 411,0 0 1,0 0 0,0-1 0,0 1 0,0 0-1,0 0 1,0 0 0,0 0 0,0-1 0,0 1-1,0 0 1,0 0 0,0 0 0,1 0-1,-1 0 1,0-1 0,0 1 0,0 0 0,0 0-1,0 0 1,0 0 0,0 0 0,0 0-1,0-1 1,1 1 0,-1 0 0,0 0 0,0 0-1,0 0 1,0 0 0,0 0 0,1 0 0,-1 0-1,0 0 1,0 0 0,0 0 0,0 0-1,0 0 1,1 0 0,-1 0 0,0 0 0,0 0-1,0 0 1,0 0 0,1 0 0,-1 0-1,0 0 1,0 0 0,0 0 0,0 0 0,0 0-1,1 0 1,-1 0 0,0 0 0,0 0-1,0 0 1,0 1 0,0-1 0,0 0 0,1 0-1,-1 0 1,0 0 0,7 17 1535,4 36-898,-8-37-287,-1-9-401,-1-2 50,0 1 0,0-1 0,1 0 0,0 0 0,3 7-1,-4-11-73,0 1-1,0-1 0,0 0 1,0 1-1,1-1 0,-1 0 1,0 0-1,0 1 0,1-1 1,-1 0-1,1-1 0,-1 1 1,1 0-1,0 0 0,-1-1 1,1 1-1,0-1 0,-1 1 1,1-1-1,0 0 0,2 1 1,24-2-2004,-9-6-2249,-1-13-4344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1:12.9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 0 11378,'0'0'8594,"-16"5"-8295,-49 19-34,63-23-253,0 0 0,0 0 0,0 1-1,1-1 1,-1 0 0,0 1 0,1-1-1,-1 1 1,1-1 0,0 1 0,-1-1 0,1 1-1,0 0 1,0 0 0,0 0 0,0 0-1,1 0 1,-1 0 0,0 0 0,1 0-1,-1 0 1,1 0 0,0 0 0,0 0-1,0 0 1,0 1 0,0-1 0,0 0-1,0 0 1,1 0 0,-1 0 0,1 0-1,0 0 1,-1 0 0,1 0 0,0 0-1,0 0 1,0 0 0,0-1 0,1 1 0,-1 0-1,0-1 1,3 2 0,45 16-17,-6-4-325,-42-15 328,-1 0-1,1 0 0,-1 1 1,0-1-1,1 0 1,-1 0-1,0 0 1,1 0-1,-1 1 1,0-1-1,1 0 0,-1 0 1,0 1-1,1-1 1,-1 0-1,0 0 1,0 1-1,1-1 1,-1 0-1,0 1 1,0-1-1,1 0 0,-1 1 1,0-1-1,0 1 1,0-1-1,0 0 1,0 1-1,0-1 1,0 0-1,0 1 0,0-1 1,0 1-1,0-1 1,0 0-1,0 1 1,0-1-1,0 1 1,0-1-1,0 0 1,0 1-1,0-1 0,-1 0 1,1 1-1,0-1 1,0 0-1,-1 1 1,1-1-1,0 0 1,0 1-1,-1-1 0,1 0 1,0 0-1,0 1 1,-1-1-1,1 0 1,-1 0-1,1 0 1,0 1-1,-1-1 1,1 0-1,0 0 0,-1 0 1,1 0-1,-1 0 1,1 0-1,0 0 1,-1 0-1,-29 10-1,29-10 1,-19 5-1171,15-5-2683,14-3-1420,7-4-2070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1:13.3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7466,'61'73'2902,"-48"-59"3808,-13-6-5055,0 6-1385,-2 44 156,4 0-1,2 1 0,19 95 0,-22-189-7820,-1 12 4283,0-5-2476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1:13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35 6025,'0'0'10368,"13"-6"-9920,44-18-47,-56 23-391,0 0-1,1 1 0,-1-1 1,1 1-1,0-1 0,-1 1 1,1 0-1,-1 0 0,1-1 0,-1 1 1,1 0-1,0 1 0,-1-1 1,1 0-1,-1 0 0,1 1 1,-1-1-1,1 1 0,-1-1 1,1 1-1,-1-1 0,1 1 0,-1 0 1,0 0-1,1 0 0,-1 0 1,0 0-1,0 0 0,0 0 1,0 0-1,0 0 0,0 1 1,0-1-1,0 0 0,0 1 0,0-1 1,-1 1-1,1-1 0,-1 1 1,1 2-1,2 5 75,-1 0 0,-1 0 0,0 0 0,0 0 0,-1 11 0,0-15-8,-1 3-60,-1 0 0,0 0 0,0 0 0,-1 0 0,1-1-1,-2 1 1,1-1 0,-1 0 0,0 0 0,-1 0 0,1 0 0,-1-1 0,-1 1 0,1-1 0,-1-1 0,0 1 0,0-1 0,-8 5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1:14.0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60 7 8906,'0'0'8583,"-8"13"-7704,-27 41-168,32-48-626,0 0 1,1 1-1,0-1 1,0 1-1,1 0 1,0-1-1,0 1 1,0 0-1,1 0 1,0 0-1,0 0 1,2 8-1,-1 11 35,-1-24-115,0-1 1,1 1 0,-1 0 0,0-1-1,1 1 1,-1-1 0,1 1 0,0-1-1,0 1 1,-1-1 0,1 1 0,0-1-1,0 0 1,0 1 0,0-1 0,1 0-1,-1 0 1,0 0 0,0 0 0,1 0-1,-1 0 1,1 0 0,-1-1 0,1 1-1,-1 0 1,1-1 0,-1 1-1,1-1 1,-1 1 0,3-1 0,-1 1-52,1 0-1,0-1 1,0 0 0,0 1 0,-1-1-1,1-1 1,0 1 0,0 0 0,-1-1 0,1 0-1,0 0 1,6-2 0,-5 0-144,-1-1-1,0 1 1,0-1 0,0 0-1,0 0 1,0 0 0,-1 0-1,0 0 1,1-1 0,-2 0-1,5-9 1,-2 4-277,0-1 0,-1 1 0,-1-1-1,4-20 1,-5 22 285,-1 0-1,-1 0 1,1 1 0,-2-12-1,1 18 174,0 1-1,0-1 0,-1 0 1,1 1-1,0-1 1,-1 1-1,1-1 0,-1 1 1,0-1-1,1 1 1,-1-1-1,0 1 0,0-1 1,0 1-1,0 0 0,0 0 1,0-1-1,0 1 1,0 0-1,-1 0 0,1 0 1,0 0-1,-1 1 1,1-1-1,-1 0 0,1 0 1,-1 1-1,1-1 1,-3 0-1,-4 0 49,1 0-1,-1 1 1,0 0-1,1 0 1,-1 0-1,0 1 1,1 0 0,-11 4-1,15-5-163,0 1 0,0 1 0,0-1-1,0 0 1,0 1 0,0-1 0,0 1 0,1 0-1,-1 0 1,0 0 0,1 0 0,0 1 0,0-1-1,0 0 1,0 1 0,0 0 0,0-1 0,0 1-1,1 0 1,-1 0 0,1 0 0,-1 4-1,1 2-5183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1:14.4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1 9498,'0'0'7652,"-3"0"-6954,1 0-633,0 0-1,0 0 1,0 1 0,-1-1 0,1 1 0,0-1 0,0 1-1,0 0 1,0 0 0,0 0 0,0 0 0,0 0-1,1 0 1,-1 1 0,0-1 0,1 1 0,-1-1 0,0 1-1,1-1 1,0 1 0,-1 0 0,1 0 0,0 0 0,0 0-1,0 0 1,-1 3 0,-1 2 19,0-1 1,1 1-1,-1 0 0,1 0 0,1 0 1,-1 0-1,0 12 0,2-17-81,0 1-1,1 0 0,-1 0 0,0-1 0,1 1 1,0-1-1,-1 1 0,1 0 0,0-1 0,0 1 1,1-1-1,-1 0 0,0 1 0,1-1 1,2 3-1,0-1-73,0 0 0,0-1 0,1 0 0,-1 1 0,1-2 0,8 5 0,-13-6 9,1-1 0,-1 1 0,0-1-1,1 1 1,-1-1 0,0 1 0,0 0 0,0-1 0,1 1 0,-1 0-1,0-1 1,0 1 0,0 0 0,0-1 0,0 1 0,0 0 0,0-1 0,0 1-1,0-1 1,-1 1 0,1 0 0,0-1 0,0 1 0,0 0 0,-1-1 0,1 1-1,0-1 1,-1 1 0,1-1 0,-1 1 0,1-1 0,-1 1 0,-12 18-6319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31:14.7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1 174 10986,'0'0'7407,"24"-18"-7499,75-57-22,-94 71 76,-1 1 1,1-2 0,0 1-1,-1 0 1,7-10 0,-11 14 34,1-1 1,-1 0 0,0 0-1,1 0 1,-1 1-1,0-1 1,0 0 0,1 0-1,-1 0 1,0 0-1,0 0 1,0 0 0,0 1-1,0-1 1,0 0-1,-1 0 1,1 0 0,0-1-1,-2-7 50,2 7-20,0 1 0,-1 0-1,1 0 1,-1 0 0,1 0 0,-1 0 0,1 0 0,-1 0 0,0 0-1,1 1 1,-1-1 0,0 0 0,0 0 0,1 0 0,-1 1 0,0-1-1,0 0 1,0 1 0,0-1 0,0 1 0,0-1 0,0 1 0,0 0 0,0-1-1,-1 1 1,1 0 0,0 0 0,0-1 0,0 1 0,0 0 0,0 0-1,0 0 1,-3 1 0,1-1 72,0 0 0,0 0 0,0 0 0,-1 1 0,1-1 0,0 1 0,0 0 0,0 0 0,0 0 1,0 0-1,-5 3 0,1 3 24,1 0 0,0 0 0,0 0 0,1 1 0,0 0 0,0 0 0,0 0 0,1 0 0,1 1 0,-1 0 0,1 0 0,1 0 0,0 0 0,0 0 0,1 0 0,0 1 0,0-1 0,2 12 0,-1-18-110,0-1-1,0 1 1,1 0-1,-1 0 1,1-1-1,0 1 1,-1-1-1,1 1 1,1-1-1,-1 1 1,0-1-1,1 1 0,-1-1 1,1 0-1,-1 0 1,1 0-1,0 0 1,0 0-1,0 0 1,0 0-1,1-1 1,-1 1-1,0-1 1,1 1-1,-1-1 0,1 0 1,-1 0-1,1 0 1,4 1-1,6 1-9,0-1 1,1 0-1,-1-1 0,23 0 0,-28-1-82,-1 0 0,0-1 0,1 0 0,-1 0 0,0-1 0,0 0 1,0 0-1,0-1 0,0 1 0,-1-1 0,11-7 0,-8 4-850,0-1 0,0 0-1,14-16 1,7-14-7070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1:36.3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783 25 2481,'0'0'7001,"0"-3"-5931,0 2-1031,0 0 1,0 0 0,-1 1-1,1-1 1,0 0 0,0 0-1,-1 1 1,1-1 0,0 0-1,-1 1 1,1-1-1,-1 0 1,1 1 0,-1-1-1,1 1 1,-1-1 0,1 1-1,-1-1 1,0 1 0,1-1-1,-1 1 1,0 0 0,1-1-1,-1 1 1,-1-1 0,-29-5 1693,23 6-1398,1 0 1,0 0 0,-1 1 0,1 0 0,0 0 0,-13 5 0,-2 3-375,-1-1-1,0-1 0,-1-1 0,0-1 0,-45 4 1,-65 11 240,90-12 847,-2-1 0,-52 0-1,66-7 864,31 3-1884,-18 57 78,4 1 0,-14 103 0,14 130 234,14-125-347,7 276 86,-3-197-10,1 22 31,2-186-36,-8 138-1,-2-197-86,-11 43 0,10-49 45,0 0 0,1 0-1,-2 39 1,7-8-30,0-5-1,-7 63 0,5-61 4,1-39 4,1 0 1,-2 0-1,1 0 1,-1 1 0,0-1-1,-3 10 1,-13 68-119,15-74 56,0 1 0,1-1 0,0 1 0,1 12 0,1-10 40,-1-15 24,0 1 0,0-1 1,0 1-1,0-1 0,0 0 1,0 1-1,0-1 0,0 0 1,0 1-1,0-1 0,0 0 1,0 1-1,1-1 0,-1 0 1,0 0-1,0 1 0,0-1 1,1 0-1,-1 1 0,0-1 1,0 0-1,1 0 0,-1 0 1,0 1-1,1-1 0,-1 0 1,0 0-1,1 0 0,-1 0 1,0 0-1,1 1 0,-1-1 1,0 0-1,1 0 1,-1 0-1,0 0 0,1 0 1,-1 0-1,0 0 0,1 0 1,-1 0-1,1 0 0,11 24-46,-10-21 43,1-1 0,-1 0 1,0 0-1,1 0 0,0 0 0,-1-1 1,1 1-1,0-1 0,0 0 1,0 1-1,0-1 0,0-1 1,0 1-1,0 0 0,0-1 1,1 1-1,2-1 0,5 0 14,0 0 0,0-1 0,15-2 1,37-10-41,39-5 158,8 9-97,211 9 0,-119 31-54,-139-18 57,94 6 0,152-18-141,24 2-12,-297-1 120,259 9 42,414-11 56,-421 24-121,0 0 8,-75-25 35,239 2-96,-172 16 76,-123-14 23,295 19 14,38-2 0,-193-15-20,74 3-49,163 10 0,296 13-69,-528-26 74,116-5-55,2 1-1,-258 8 105,32 1 13,20-11-139,229 2-121,-184 15 518,-38-1-121,112 7-91,139 4-2375,-496-26-1214,-9 0-4858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1:39.1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1 119 1216,'0'0'2214,"6"0"-1906,1 1-55,-1 0-1,0 0 1,1 0-1,-1-1 1,1 0-1,-1-1 1,9-1 0,-8-22-477,-4 21-306,1 0 0,0 0 0,0 0 0,0 0 0,1 1 0,-1 0 0,7-3 0,5-2 2720,-15-2-1152,1-1-3473,10 4 1234,-11 5 1199,0 1 1,1 0 0,-1-1-1,1 0 1,-1 1 0,0-1-1,1 0 1,-1 0-1,0 1 1,0-1 0,0 0-1,0 0 1,0 0-1,0 0 1,0-1 0,0 1-1,0 0 1,0 0 0,-1-1-1,1 1 1,0 0-1,-1-1 1,1 1 0,0-2-1,-5-1 405,3 4-85,1 0 0,-1 0 0,1-1 0,-1 1 0,1 0 0,0-1 0,-1 1 0,1 0 0,-1-1 1,1 1-1,0-1 0,-1 1 0,1-1 0,0 1 0,0-1 0,-1 1 0,1 0 0,0-1 0,0 0 0,0 1 0,-1-2 0,1 75 8236,-2 2-4303,9 297-3870,-8-327-316,0-36-116,0-1 1,1 1 0,0-1-1,1 1 1,2 14 0,16-23-219,378-1 308,437 2 65,-210 50 88,-275-15-234,573-8 184,-540-8-165,-116-3 12,-70-8 13,216 4 4,860-4-1307,-484 4 1337,-612-8-53,216 13-15,-20 5 337,-295-24-282,0 4 1,91 14-1,-157-15-34,24 5 45,1-2 0,60 1 1,-95-6 592,27 0 581,53 4-1078,105 18 0,-17 0-208,-166-22-300,-6-1 49,-23-3-1531,-7-11-3345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13.2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31 109 4065,'0'0'15146,"2"0"-14838,2 0-382,0-1 0,-1 0 0,1 0 1,-1 0-1,1-1 0,-1 1 0,1-1 0,-1 0 0,0 0 1,0 0-1,0 0 0,0 0 0,0-1 0,-1 1 0,1-1 1,-1 0-1,1 0 0,-1 0 0,0 0 0,0 0 0,0-1 1,-1 1-1,1 0 0,-1-1 0,0 1 0,0-1 0,0 0 1,0 1-1,-1-1 0,0 0 0,1 1 0,-1-1 0,0 0 1,-1 0-1,0-3 0,0 6 95,0 0 1,0 0-1,0 1 0,0-1 1,0 0-1,0 1 0,-1-1 1,1 1-1,0-1 0,0 1 1,-1-1-1,1 1 0,0 0 1,0 0-1,-1 0 0,1 0 1,0 0-1,-1 0 0,1 0 1,-2 0-1,-30 3 1025,31-2-966,0 0 1,-1 0 0,1 0 0,0 0-1,0 0 1,0 1 0,0-1 0,0 1 0,0-1-1,0 1 1,0 0 0,1 0 0,-1 0-1,1 0 1,-1 0 0,1 0 0,0 0-1,0 1 1,-1-1 0,2 0 0,-1 1 0,0-1-1,0 0 1,1 1 0,-1 2 0,-1 10 158,1-1 0,0 1 1,1 17-1,1-15-121,-1-14-112,0 0 1,0 1-1,1-1 1,-1 1-1,1-1 1,0 0-1,0 1 1,0-1-1,1 0 1,-1 0-1,1 0 1,0 0-1,0 0 1,0 0-1,0 0 1,0-1-1,0 1 1,1-1-1,0 0 1,-1 1-1,1-1 1,0 0-1,0-1 1,0 1-1,0 0 1,0-1-1,0 0 1,1 0-1,-1 0 1,0 0-1,1 0 0,-1-1 1,6 1-1,-2 0-282,0-1 0,0 0 0,0 0 0,0 0 0,0-1 0,0 0 0,8-3 0,-10 3-355,0-1-1,-1 1 1,1-1 0,0-1 0,-1 1-1,1-1 1,-1 1 0,0-1 0,6-6-1,14-17-4747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1:40.8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65 912,'0'0'17951,"0"-11"-17111,0-32-231,0 32 301,0 25-361,-1 3-268,-1 0 1,-5 19-1,-1 21-12,-3 177-1234,12-222 194,-2 14-1426,-4-9-3115,-1-8-1245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1:41.2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17 8346,'0'0'11506,"96"-16"-11114,-68 16 144,0 8-448,6 6-40,-6 3-48,0 0 161,0-3-322,0 3-55,0 0-1048,-5-3-1664,-1-6-2970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1:41.5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203 1 11602,'0'0'8778,"-5"129"-8674,21-101-104,7-5-272,-1-4-352,1 4-1872,-6-6-1713,-6-6-904</inkml:trace>
  <inkml:trace contextRef="#ctx0" brushRef="#br0" timeOffset="1">321 79 9674,'0'0'8706,"-174"14"-8562,135 3-144,-7 9-256,13-10-2409,5-1-4552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1:42.2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428 37 10818,'0'0'7386,"-26"-5"-6337,-85-16-355,99 18-550,-1 0 0,0 1-1,0 1 1,0 0 0,-1 1 0,1 0 0,-16 3 0,27-3-133,-5 2 42,0 0 1,0 0-1,0 0 1,0 0-1,0 1 1,0 1 0,1-1-1,0 1 1,-1 0-1,1 0 1,1 1 0,-1 0-1,1 0 1,-1 0-1,2 1 1,-1-1 0,0 1-1,1 0 1,-6 12-1,3-4 8,1 0-1,0 0 1,0 1-1,1 0 1,1 0-1,1 1 1,0-1-1,-1 21 1,4-22-50,0 0 0,0 0 0,2 0 0,0 0 0,0 0 0,1 0 0,1 0-1,0-1 1,1 0 0,0 1 0,1-2 0,1 1 0,0-1 0,0 0 0,1 0 0,1-1 0,0 0 0,19 17 0,-15-16-27,-1 0 0,1-1 1,1 0-1,0-2 0,1 1 0,0-2 1,0 0-1,1 0 0,-1-2 0,2 0 1,-1-1-1,1 0 0,-1-2 0,1 0 1,32 2-1,-28-5-83,0 0-1,0-1 1,0-1-1,33-8 1,-42 7 55,-1-1 1,0 0-1,0-1 0,0-1 1,0 1-1,-1-2 0,0 1 1,0-1-1,12-13 0,-13 12 15,-1-1 0,0 0-1,0 0 1,-1-1-1,-1 0 1,1 0 0,-2-1-1,1 0 1,-1 0-1,-1 0 1,0-1 0,-1 1-1,0-1 1,-1 0-1,0 0 1,-1 0 0,0 0-1,-1 0 1,0 0-1,-1 0 1,-3-17 0,1 21 43,1-1 0,-1 1 0,-1 0 1,1 0-1,-2 0 0,1 1 0,-1-1 1,0 1-1,-11-12 0,-4-2 110,-39-31-1,38 36-25,0 0 1,-1 2-1,-1 0 0,-38-17 1,46 25-183,-1 1 1,1 0 0,-1 1-1,0 0 1,0 2-1,0 0 1,0 0 0,-27 2-1,9 7-2211,10 11-3998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1:48.1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1312 0 9538,'0'0'6483,"-3"25"-5346,-17 142 358,4 41 210,-6 43-592,21-238-1219,-3-1 644,-16-10-90,-113 8-428,42-2-36,-448-2 30,331-7-137,195 1 112,-96-4-237,96 3 132,0-1 0,0 0 1,0-1-1,1-1 0,-1 0 0,-13-7 1,25 11-68,-11 0-6531,6 0 1917,-4 0-3846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1:48.5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210 0 11811,'0'0'7529,"1"4"-7185,-1-2-300,0 0 1,0 0-1,0 0 0,0 0 0,0 0 1,0-1-1,0 1 0,-1 0 0,1 0 1,-1 0-1,1-1 0,-1 1 0,0 0 0,0 0 1,0-1-1,1 1 0,-2-1 0,1 1 1,0-1-1,-2 3 0,-36 29 676,15-15-515,-24 15 95,37-27-242,0 1 0,0 0 0,1 0 0,0 1 0,-14 16 0,16-6-19,7-18-33,1 1 0,0-1-1,0 1 1,0 0 0,0-1 0,-1 1-1,1-1 1,0 1 0,0-1-1,0 1 1,0 0 0,0-1-1,0 1 1,0-1 0,1 1 0,-1-1-1,0 1 1,0 0 0,0-1-1,1 1 1,-1-1 0,0 1-1,0-1 1,1 1 0,-1-1 0,0 1-1,1-1 1,-1 0 0,1 1-1,-1-1 1,1 1 0,-1-1-1,1 0 1,0 1 0,18 4-24,1 0 1,36 2-1,-33-4 38,-1 0-1,-1 1 1,35 11 0,-50-14-275,-1 2 1,0-1-1,0 0 1,0 1-1,0 0 1,0 0-1,-1 1 1,0-1-1,1 1 1,-1 0-1,0 0 1,-1 0 0,1 1-1,-1-1 1,0 1-1,0 0 1,0 0-1,3 10 1,-2 16-7896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1:49.4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1 10906,'0'0'9301,"-5"0"-8949,5 0-338,-1 0-1,0 0 1,0 0 0,0 0-1,1 0 1,-1 1 0,0-1-1,0 0 1,0 1 0,1-1-1,-1 0 1,0 1 0,1-1-1,-1 1 1,0-1 0,1 1-1,-1 0 1,1-1 0,-1 1-1,1 0 1,-1-1 0,1 1-1,-1 0 1,0 1 0,-6 28 270,7 51 118,1-48-282,-1 26-54,3 124 240,-1-148-481,3 1 0,0-2 0,13 41 0,-16-68-268,6 11-114,4-14-5359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1:49.8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 10386,'0'0'7593,"16"-2"-7379,-5 0-168,-5 1-31,0 0 1,0 0-1,0 1 0,0-1 1,10 2-1,-13 0-1,-1-1 0,1 1 0,-1-1 0,1 1 0,-1 0 0,1 0 0,-1 0-1,0 0 1,0 1 0,1-1 0,-1 1 0,0-1 0,0 1 0,0 0 0,0 0 0,-1 0 0,1 0 0,0 0-1,2 4 1,0 3 46,0-1 0,0 1 0,-1 0-1,0 0 1,-1 0 0,0 0 0,1 13-1,0 68 308,-3-60-225,-1-15-61,0-1 0,-1 1-1,-1 0 1,0-1 0,-1 1-1,0-1 1,-1 0 0,-10 19-1,0-6-91,0-1-1,-2 0 1,-20 23-1,30-38-718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1:50.1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43 13947,'0'0'7162,"-17"28"-6892,-49 88-159,64-113-109,0 0-1,1 0 1,0 1-1,0-1 1,0 0-1,0 0 1,0 1 0,1-1-1,-1 0 1,1 1-1,0-1 1,0 1 0,0-1-1,2 5 1,-2-6-1,1 0-1,0 0 1,0 0 0,0 0 0,0 0 0,0 0 0,0 0-1,1 0 1,-1-1 0,1 1 0,-1 0 0,1-1-1,0 1 1,-1-1 0,1 0 0,2 2 0,2-1-24,1 1 1,-1-1-1,0 1 1,1-2-1,0 1 1,-1-1 0,1 0-1,0 0 1,7-1-1,-12 0-4,0 0-1,0 0 0,0-1 1,0 1-1,0-1 0,0 1 1,0-1-1,0 0 1,0 0-1,0 1 0,-1-1 1,1-1-1,0 1 0,0 0 1,-1 0-1,1-1 1,-1 1-1,1-1 0,0-1 1,2-1-102,-1-1 0,0 0 1,-1 0-1,1 0 1,-1 0-1,0 0 0,1-6 1,2-9-694,-2 0 1,3-39-1,-6 56 729,1-7-91,0 0-1,-1 0 0,0 0 0,-1 0 1,0 0-1,-3-12 0,3 20 157,0 0-1,0-1 1,0 1-1,0 0 1,-1 0-1,1 0 1,-1 0 0,1 0-1,-1 0 1,0 0-1,0 0 1,1 1-1,-1-1 1,0 1-1,-1-1 1,1 1 0,0 0-1,0 0 1,0 0-1,-1 0 1,1 0-1,-1 0 1,1 1 0,0-1-1,-1 1 1,1 0-1,-1 0 1,1-1-1,-6 2 1,6-1-88,0 0 0,1-1 0,-1 2 0,0-1 0,0 0 1,0 0-1,0 0 0,0 1 0,0-1 0,0 1 0,0 0 0,1-1 0,-1 1 0,0 0 1,1 0-1,-1 0 0,0 0 0,1 1 0,-2 0 0,-5 14-3494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1:53.2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1 12483,'0'0'8313,"-17"177"-8000,34-126-17,0 5-56,0-11-240,0-3 136,-6-8-136,0-9-216,-5-2-8,-6-15-657,0-5-1111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07.8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0 9154,'0'0'5681,"19"4"-5177,59 16-193,-75-19-298,0 1-1,0-1 1,0 0-1,0 1 1,-1 0-1,1 0 1,0 0-1,-1 0 1,0 0-1,1 0 1,-1 1-1,0-1 1,0 1-1,0-1 1,-1 1 0,1 0-1,-1 0 1,1 0-1,-1 0 1,0 0-1,1 4 1,-1 2 13,1-1 1,-2 1-1,0 0 1,0 0-1,-1 13 0,0-19-13,1 2 1,-1-1 0,0 0 1,0 0-1,-1 0 1,1 0-1,-1 0 0,0-1 1,0 1-1,0 0 0,0-1 1,-1 0-1,1 1 0,-1-1 1,-4 4-1,-5 3-57,0 0 1,-20 12-1,26-18-11,3-2-102,0 0 1,0 0-1,0 0 0,0-1 0,-1 0 0,1 1 1,-7 0-1,-13 0-5202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13.5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24 258 5673,'0'0'13483,"-23"133"-13283,23-119-104,3-5-96,8-6-448,4-3-504,8 0-1137,-6-17-2240,-2-7-4832</inkml:trace>
  <inkml:trace contextRef="#ctx0" brushRef="#br0" timeOffset="1">18 1 11362,'0'0'5146,"46"86"-18909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1:53.5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 4033,'0'0'14947,"85"-9"-14939,-63 9-8,1 3 0,-6 8-480,0 6-1032,-6-3-1657,0-3-3488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1:53.8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322 1 11899,'0'0'8633,"-147"42"-8096,108-8-329,0 2 16,5 1-224,6-6-128,11-3-112,5 0-1065,7-8-3000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1:54.2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10986,'0'0'9714,"50"48"-9570,-16-20-80,0 6-64,5-3 0,6 5-784,-11-5-1920,-11-11-3074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1:54.7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514 93 8514,'0'0'6817,"-24"-15"-5897,-75-43 99,95 55-941,-1 1-1,1-1 0,0 1 0,-1 0 0,0 1 0,1-1 0,-1 1 0,0 0 1,1 0-1,-1 1 0,0-1 0,0 1 0,0 0 0,-5 1 0,-5 0 152,7-1-133,-1-1 9,-1 1 1,1 0-1,0 0 0,-1 1 0,1 1 1,0 0-1,0 0 0,0 0 0,0 1 0,-11 6 1,4-1 40,0 0 1,2 1 0,-1 1-1,1 1 1,0 0 0,-15 16-1,23-20-95,0 1-1,0-1 0,0 1 1,1 1-1,0-1 0,1 1 0,0-1 1,0 1-1,1 1 0,0-1 0,0 0 1,-2 19-1,4-9-15,0 0 1,1 0-1,1-1 0,1 1 0,0 0 1,1 0-1,2-1 0,0 0 1,0 1-1,2-2 0,0 1 0,1-1 1,1 0-1,1-1 0,0 0 1,1-1-1,0 0 0,1 0 0,1-1 1,1-1-1,0 0 0,0-1 1,25 16-1,-24-18-56,1 0 1,0 0-1,1-2 1,0 0 0,0-1-1,0 0 1,1-2-1,0 0 1,0-1-1,1 0 1,-1-2-1,1 0 1,0-2 0,18 0-1,-27-2-60,-1 0 0,0 0 1,0 0-1,0-1 0,0-1 0,-1 0 0,1 0 0,-1 0 1,0-1-1,-1 0 0,1-1 0,-1 0 0,0 0 0,12-13 1,-5 2-194,0 1 0,-1-2 0,-1 0 0,0 0 1,11-26-1,-15 24 221,-1 1 1,-1-1 0,-1-1-1,0 1 1,-2-1 0,0 1-1,-2-1 1,0 0-1,-1 0 1,-5-33 0,4 47 87,-1 0-1,0 1 1,0-1 0,-1 1 0,0-1 0,0 1 0,0 0 0,-1 0 0,0 1 0,0-1 0,0 1-1,-1 0 1,0 0 0,0 0 0,0 1 0,0-1 0,-1 1 0,-11-6 0,-6-2 81,-2 0 1,1 1 0,-37-10-1,39 15-783,1 0 0,-1 2-1,0 1 1,-37-2 0,24 5-4887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17.02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7138,'0'0'12785,"18"3"-10893,32 6-1574,61 2-1,-57-9-2492,0-1-3572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17.36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 8770,'0'0'9322,"57"20"-8930,-35-20-144,6 0-152,0 0-96,0 0-896,-11 0-1617,0-9-1576,-11-2-4624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17.71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0 11306,'0'0'8650,"0"172"-8218,0-130-160,0 0-152,0-5-120,0-6 0,0-6-168,0-14-424,0 1-664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18.04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0 11618,'0'0'7418,"22"141"-7218,-22-110-40,0 5-152,0-10-8,0-1-120,0-2-864,0-9-1841,0-6-2896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18.79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0 443 8810,'0'0'10231,"7"-7"-10048,12-11-491,0-2-1,-1 0 0,-2-1 1,22-33-1,-30 41-405,-1 0-1,-1 0 0,0-1 1,-1 0-1,0 0 0,-1 0 0,-1-1 1,0 1-1,-1-1 0,1-18 0,-3 13 109,1 10 574,-1 1 0,0 0 0,-1 0 0,-2-14 0,2 21 161,1 0-1,-1-1 1,0 1-1,0 0 1,0-1-1,0 1 1,0 0-1,-1 0 1,1 0-1,-1 0 1,1 0-1,-1 1 1,0-1-1,0 0 1,0 1-1,1-1 1,-2 1-1,1 0 0,0-1 1,0 1-1,-3-1 1,-3 0 712,-1 0 1,1 0-1,0 1 1,0 0-1,-1 0 1,-8 1-1,15 0-771,1 1 0,-1-1-1,1 1 1,-1-1-1,1 1 1,-1 0-1,1 0 1,-1 0 0,1 0-1,0 0 1,-1 0-1,1 0 1,0 0-1,0 0 1,0 1-1,0-1 1,0 0 0,0 1-1,0-1 1,1 1-1,-1-1 1,0 1-1,1-1 1,-1 1 0,0 2-1,-8 44 655,7 134 545,3-101-1042,3-10-149,-3-67-80,0 1-1,0 0 0,0 0 1,1 0-1,0-1 0,0 1 0,0-1 1,0 1-1,1-1 0,-1 0 0,7 7 1,-8-10-31,0 0 0,-1-1 1,1 1-1,0 0 0,0-1 0,0 1 1,-1-1-1,1 1 0,0-1 0,0 1 1,0-1-1,0 0 0,0 1 1,0-1-1,0 0 0,0 0 0,0 0 1,0 0-1,-1 0 0,1 0 1,0 0-1,0 0 0,0 0 0,0 0 1,0 0-1,0-1 0,0 1 1,0 0-1,0-1 0,0 1 0,0-1 1,-1 1-1,1-1 0,0 1 1,0-1-1,-1 1 0,1-1 0,0 0 1,-1 0-1,1 1 0,0-2 1,4-5-337,0 1 1,0-1-1,-1 0 1,3-9 0,0 3-496,4-5-231,22-41-236,-33 59 1403,0 0 1,1 0-1,-1 0 0,0-1 0,0 1 0,1 0 0,-1 0 0,0 0 0,0 0 1,1 0-1,-1 0 0,0 0 0,0 0 0,0 0 0,1 0 0,-1 1 1,0-1-1,0 0 0,1 0 0,-1 0 0,0 0 0,0 0 0,0 0 0,1 0 1,-1 1-1,0-1 0,0 0 0,0 0 0,0 0 0,1 0 0,-1 1 1,0-1-1,0 0 0,0 0 0,0 0 0,0 1 0,0-1 0,0 0 0,0 0 1,1 0-1,-1 1 0,0-1 0,0 0 0,0 0 0,0 1 0,0-1 1,0 0-1,0 0 0,0 1 0,-1-1 0,13 24 525,-2-2-106,-7-16-424,1-1 1,-1 0-1,1 0 1,0 0-1,0-1 1,8 8-1,-9-10-258,0-1 0,0 1-1,0 0 1,0-1 0,0 0-1,1 0 1,-1 0 0,0 0-1,0 0 1,1 0 0,-1-1-1,1 0 1,4 0 0,9-3-4455,-5-11-2583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19.18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1 133 8634,'0'0'3439,"23"-11"-4894,68-37-37,-89 46 1365,0 1-1,1 0 1,-1-1 0,0 0 0,0 0-1,0 0 1,0 0 0,0 0 0,0 0-1,0 0 1,2-5 0,-4 6 34,1 0-1,-1-1 1,0 1-1,1 0 1,-1-1 0,0 1-1,0 0 1,0-1 0,0 1-1,0-1 1,0 1-1,-1-3 1,0-4-143,1 7 264,-1 0-1,1 0 1,0 0-1,0 1 1,-1-1-1,1 0 1,-1 0 0,1 0-1,-1 1 1,1-1-1,-1 0 1,1 1-1,-1-1 1,1 0-1,-1 1 1,0-1-1,0 1 1,1-1-1,-1 1 1,0-1-1,0 1 1,1-1-1,-1 1 1,0 0-1,0 0 1,0-1 0,0 1-1,0 0 1,1 0-1,-1 0 1,-2 0-1,-33-1 2603,27 1-1476,7 0-880,0 0-1,-1 0 0,1 0 1,0 0-1,0 0 0,0 1 1,-1-1-1,1 1 0,0-1 1,0 1-1,0 0 0,0 0 1,0 0-1,0 0 0,0 0 1,-1 2-1,0 0 56,1 0 1,-1 1-1,1-1 1,0 0-1,1 1 1,-1 0 0,0-1-1,0 5 1,-2 2-17,1 0 1,1-1-1,0 2 0,0-1 1,1 0-1,0 0 1,1 12-1,0-19-304,0-1-1,0 1 1,0 0 0,1 0-1,-1 0 1,1-1 0,-1 1-1,1 0 1,0 0-1,0-1 1,1 1 0,-1-1-1,0 1 1,1-1-1,-1 0 1,1 1 0,0-1-1,0 0 1,0 0-1,0 0 1,0 0 0,0 0-1,1-1 1,-1 1-1,1-1 1,-1 0 0,1 1-1,-1-1 1,6 1 0,35 2-1761,-14-10-3286,-7-8-1035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13.9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126 0 5737,'0'0'14307,"-19"7"-13976,-58 22-74,75-28-248,0 1 0,0-1-1,0 1 1,0-1 0,0 1 0,1 0-1,-1 0 1,0-1 0,1 1-1,-1 1 1,1-1 0,0 0-1,0 0 1,-1 0 0,1 1-1,1-1 1,-1 0 0,0 1-1,1-1 1,-1 1 0,1-1 0,0 1-1,0-1 1,0 1 0,0-1-1,0 1 1,0-1 0,1 1-1,0 3 1,0 8 14,-1-12-43,0 0 0,0 0 0,0 0 0,0 0 0,0 0 0,0 0 0,1 0 0,-1 0 0,1 0 0,-1 0 0,1 0 0,0 0-1,0-1 1,-1 1 0,1 0 0,1 0 0,-1-1 0,0 1 0,0 0 0,3 2 0,0-3-294,-1 1-1,0-1 1,1 0-1,-1 0 1,1 0 0,0-1-1,-1 1 1,1-1-1,0 0 1,-1 0 0,5 0-1,20-5-2162,-27 5 1920,1-1 0,0 0 1,0 0-1,0 0 1,-1 0-1,1-1 1,0 1-1,-1 0 1,1-1-1,-1 1 1,0-1-1,1 1 1,-1-1-1,1-2 1,5-12-1863,-3-3 3535,-1-10 8930,-5 72-6241,0 20-2308,-1 34-1471,3-94-27,0 0 0,0 0 0,-1 0-1,0 1 1,1-1 0,-1 0-1,0 0 1,-1 0 0,1 0 0,0 0-1,-1-1 1,0 1 0,1 0 0,-1-1-1,0 1 1,-1-1 0,1 0 0,0 1-1,-1-1 1,1 0 0,-1-1 0,1 1-1,-1 0 1,0-1 0,0 1 0,0-1-1,0 0 1,0 0 0,0 0 0,0 0-1,0-1 1,-4 1 0,6-1-103,1-1 0,-1 1 0,1 0 0,-1-1 0,0 1 0,1 0-1,-1-1 1,1 1 0,-1-1 0,1 1 0,-1-1 0,1 1 0,0-1 0,-1 0 0,1 1 0,0-1 0,-1 1 0,1-1 0,0 0 0,0 1 0,-1-1-1,1 0 1,0 1 0,0-1 0,0 0 0,0 1 0,0-1 0,0 0 0,0-1 0,0-29-3732,1 22 1811,-1-28-6078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19.61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96 18 7738,'0'0'10811,"-7"-3"-10283,4 1-411,-20-8 159,22 9-247,-1 1-1,1-1 1,0 1 0,0 0 0,0 0 0,-1 0-1,1 0 1,0 0 0,0 0 0,0 0-1,-1 0 1,1 0 0,0 0 0,0 1 0,0-1-1,-1 0 1,1 1 0,0-1 0,0 1-1,0 0 1,-2 0 0,0 3 54,0-1 1,0 0-1,1 1 1,-1 0-1,1-1 1,-1 1-1,1 0 1,0 0-1,1 1 0,-1-1 1,1 0-1,0 0 1,-1 6-1,0 6 46,0 0-1,2 20 1,0-35-128,0 0-5,0 0 0,0 1 0,0-1-1,1 0 1,-1 1 0,0-1 0,1 0 0,-1 0 0,1 0 0,-1 0-1,1 1 1,0-1 0,-1 0 0,1 0 0,0 0 0,0 0 0,0 0-1,0 0 1,0-1 0,0 1 0,0 0 0,2 0 0,0 1-56,1 0 1,-1-1 0,1 1-1,0-1 1,-1 0 0,1 0 0,0 0-1,4-1 1,-4 1-198,0-1 0,0 1 0,0-1 0,0 0 0,0-1 0,-1 1 0,1-1 0,0 1 0,0-1 1,0 0-1,0-1 0,-1 1 0,1-1 0,-1 1 0,1-1 0,5-4 0,-7 3 40,1-1 1,-1 1-1,0-1 1,0 0-1,0 0 1,0 0-1,-1 0 1,1 0-1,-1 0 1,0 0-1,1-8 1,-1-27 1230,-1 32 2402,0 40-1573,0-32-1833,0 1 0,1 0 1,-1-1-1,1 1 0,-1-1 0,1 0 0,-1 1 0,1-1 0,0 1 0,0-1 0,0 0 0,0 0 0,0 1 0,0-1 0,0 0 0,0 0 0,0 0 0,0 0 0,1 0 0,-1 0 0,0-1 1,1 1-1,-1 0 0,1-1 0,-1 1 0,1-1 0,1 1 0,47 9-2640,-45-9 1660,18 0-4021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19.97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110 20 10922,'0'0'9962,"-18"11"-9536,-53 35-154,70-45-264,-1 0 0,1 0 1,-1 0-1,1 0 0,0 0 1,0 0-1,0 0 0,0 0 0,0 1 1,0-1-1,0 0 0,0 1 1,0-1-1,0 1 0,1-1 0,-1 1 1,1-1-1,-1 1 0,1-1 0,-1 1 1,1 0-1,0-1 0,0 1 1,0 0-1,0-1 0,0 1 0,0 0 1,1 2-1,0 5-1,0-8-20,-1 0-1,1 0 1,0-1 0,-1 1 0,1 0 0,0-1 0,0 1 0,0 0 0,-1-1 0,1 1 0,0-1 0,0 1 0,0-1-1,0 1 1,0-1 0,0 0 0,0 0 0,0 1 0,0-1 0,0 0 0,0 0 0,0 0 0,0 0 0,0 0-1,0 0 1,2-1 0,33-2-1006,-32 1 720,-1 0-1,0 0 0,1 0 0,-1-1 0,0 1 1,0-1-1,-1 1 0,1-1 0,0 0 0,-1 0 1,0 0-1,1-1 0,-1 1 0,3-7 0,0 1-494,17-31-2883,-4 0-1346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20.33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56 1 5113,'0'0'15383,"-9"6"-14636,5-4-685,1 0-22,1-1 0,-1 1 1,0 0-1,0 0 0,1 0 0,-1 0 0,1 0 0,0 1 0,0-1 1,0 1-1,0-1 0,0 1 0,0 0 0,1 0 0,-1 0 0,1 0 1,0 0-1,0 0 0,0 0 0,0 0 0,0 1 0,1-1 0,-1 0 1,1 4-1,0 200 1020,1-198-1017,-1 1 1,2-1-1,-1 0 1,5 13-1,8 6-1319,-14-27 1006,1 0 1,0 0-1,0-1 1,0 1-1,-1 0 1,1 0 0,0 0-1,0-1 1,0 1-1,0-1 1,0 1-1,1-1 1,-1 1 0,0-1-1,0 1 1,0-1-1,0 0 1,0 0-1,2 1 1,8-1-5546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20.66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102 12 10282,'0'0'9777,"0"-1"-9748,0 1-1,0-1 1,0 1-1,0 0 1,-1-1 0,1 1-1,0-1 1,0 1-1,0-1 1,0 1 0,-1-1-1,1 1 1,0-1-1,0 1 1,-1 0 0,1-1-1,0 1 1,-1 0-1,1-1 1,-1 1 0,1 0-1,0-1 1,-1 1-1,1 0 1,-1 0 0,1-1-1,0 1 1,-2 0-1,-1 0-9,1-1-1,-1 2 0,0-1 1,0 0-1,0 1 0,1-1 1,-1 1-1,0 0 0,0 0 1,1 0-1,-1 0 0,1 0 0,-1 0 1,1 1-1,0-1 0,-1 1 1,-3 3-1,2-1 29,-1 0-1,0 0 1,1 0 0,-1 0-1,1 1 1,1 0 0,-7 8-1,10-12-41,-1 1 1,1-1-1,0 1 0,-1-1 0,1 0 0,0 1 0,0-1 0,0 1 1,0-1-1,0 0 0,0 1 0,1-1 0,-1 1 0,0-1 0,1 0 1,-1 1-1,1-1 0,-1 0 0,1 1 0,0-1 0,0 0 0,-1 0 1,1 0-1,0 0 0,0 0 0,0 0 0,0 0 0,0 0 0,0 0 1,1 0-1,1 1 0,6 3 5,0 1 0,0-2 0,14 6-1,-6-2-25,-9-4-45,-1-1 59,-1 0-1,1 0 1,-1 1-1,0 0 1,9 8-1,-14-12-13,-1 1-1,1-1 1,-1 1 0,1-1-1,-1 1 1,1 0 0,-1-1-1,0 1 1,1 0 0,-1-1-1,0 1 1,1 0 0,-1-1-1,0 1 1,0 0 0,0 0-1,0 0 1,0-1 0,0 1-1,0 0 1,0 0 0,0-1-1,0 1 1,0 1-1,-1-1-52,0 1 0,0-1-1,-1 1 1,1-1-1,0 1 1,0-1-1,-1 0 1,1 0-1,-1 0 1,1 0-1,-1 0 1,1 0-1,-1 0 1,0 0-1,-2 0 1,-49 18-6214,30-13 25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22.5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8938,'0'0'12635,"0"5"-12395,0 12-96,5 0-56,-5 6-88,0 2-232,0 3-304,0-3-1049,-5-5-4448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22.8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12979,'0'0'6625,"17"143"-5969,-12-86-128,1-4-207,-1 0-153,7-5-88,-7-8-80,1-7 0,-6-7-120,0-9-401,0-9-527,0-28-16059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23.2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1792,'0'0'19685,"146"3"-19589,-95 11-96,-12 0-160,-5 11-641,-6-5-1559,-22-3-3577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23.5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51 107 12019,'0'0'8745,"84"59"-8585,-67-39-104,0 2 0,-5-7-56,-1-1-336,6-9-600,-6-2-1608,0-3-3066</inkml:trace>
  <inkml:trace contextRef="#ctx0" brushRef="#br0" timeOffset="1">51 107 10658,'124'-107'6770,"-141"127"-6018,-6 11 672,1 8-328,-1 3-727,1 9-257,5-11-112,0 2-297,0-11-735,6-6-2072,5-14-3314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24.0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79 1 12963,'0'0'6289,"-11"149"-7177,-23-112-3345,0-12-7954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24.9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141 99 7178,'0'0'8283,"-17"-23"-4495,15 21-3653,0-1 0,-1 1 0,1-1 0,0 1 0,-1 0 0,1-1-1,-1 1 1,0 1 0,0-1 0,0 0 0,1 1 0,-5-2-1,6 2-126,-51-30 540,42 24-456,9 6-64,-1 0 0,1 0 0,0 0 0,-1 1-1,1-1 1,-1 0 0,1 1 0,-1-1 0,1 0 0,-1 1 0,0 0 0,-2-1 0,3 1 250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14.3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10962,'0'0'9197,"5"29"-8784,31 207 124,-32-214-535,-4-12-39,2 0-1,-1-1 1,1 1-1,1-1 1,0 1-1,0-1 1,1 0-1,8 16 1,-11-24-16,-1-1-1,0 1 1,1-1 0,-1 1 0,0-1 0,1 1 0,-1-1 0,1 0 0,-1 1-1,0-1 1,1 0 0,-1 1 0,1-1 0,-1 0 0,1 0 0,-1 1-1,1-1 1,-1 0 0,1 0 0,-1 0 0,1 0 0,0 0 0,-1 0-1,1 0 1,-1 0 0,1 0 0,-1 0 0,1 0 0,-1 0 0,2 0-1,9-14-1295,3-25-1048,-14 38 2179,3-15-892,-2 11 1026,0-1 1,0 1 0,0 0 0,1-1 0,-1 1-1,1 0 1,1 0 0,3-6 0,-4 30 4365,0 3-3151,-1 7-122,1 34-93,-2-59-919,1-1-1,-1 0 1,1 0 0,0 0 0,0 0 0,0 1 0,0-1 0,1-1 0,-1 1 0,1 0 0,0 0-1,0-1 1,0 1 0,0-1 0,4 4 0,-5-5-139,1 0 1,0 0-1,-1 0 1,1 0-1,0-1 1,0 1-1,-1-1 0,1 1 1,0-1-1,0 0 1,0 1-1,0-1 0,0 0 1,-1 0-1,1 0 1,0-1-1,2 0 0,18-8-5175,-4-10-3335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29.14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209 113 1840,'0'0'9118,"-5"0"-8578,-22 0 144,3 0 5238,11-1-2515,2-9-3178,7 6-181,0 0 0,0 0-1,-1 0 1,1 1 0,-9-5-1,12 7-40,0 1 1,-1-1-1,1 1 0,0-1 0,0 1 0,0 0 0,-1-1 0,1 1 0,0 0 1,0 0-1,-1 0 0,1 0 0,0 0 0,0 0 0,-1 1 0,1-1 1,0 0-1,0 1 0,0-1 0,0 1 0,-1-1 0,1 1 0,0-1 0,0 1 1,0 0-1,0-1 0,0 1 0,0 0 0,0 0 0,1 0 0,-1 0 1,0 0-1,-1 2 0,-5 7-4,0 0 1,1 1-1,0-1 1,1 1-1,0 1 1,1-1-1,0 1 1,1-1-1,0 1 1,1 0 0,1 0-1,-1 1 1,2 15-1,0-27-11,0 0 1,0 0-1,0 0 0,0 0 0,1 0 0,-1 0 0,0 0 1,1 0-1,-1-1 0,1 1 0,-1 0 0,1 0 1,-1 0-1,1 0 0,0-1 0,-1 1 0,1 0 1,0 0-1,-1-1 0,1 1 0,0-1 0,0 1 1,0-1-1,0 1 0,0-1 0,0 1 0,-1-1 1,1 0-1,0 1 0,0-1 0,0 0 0,0 0 1,2 0-1,0 1-47,0-1 0,0 0 0,0 0 1,0-1-1,0 1 0,0 0 0,1-1 0,-1 0 1,-1 0-1,7-2 0,-3-1-180,0 0 0,0-1 0,0 0 0,0 0 1,-1-1-1,1 0 0,-1 1 0,-1-2 0,1 1 0,-1 0 0,-1-1 1,1 0-1,3-10 0,4-11-2233,-1-1 1,6-31 0,-3-10-5596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29.49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6 0 8914,'0'0'11430,"-1"27"-10651,0 1-610,-2 10 64,3 0 0,6 57 0,56 266 421,-59-346-929,1-1 1,11 25-1,6 0-5348,-14-29 187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29.82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6 0 11763,'0'0'7658,"-1"22"-7143,-1 1-371,-1 27 446,4 55-1,3-75-549,1-1-1,12 40 1,-16-65 318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35.55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32 0 984,'0'0'10376,"-32"0"-917,176 0-10059,-143 0 181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35.95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3 9802,'0'-2'11356,"0"8"-10731,0 11-365,-1 5-103,1 1 0,1-1 0,1 0 0,1 0 0,1 1 0,11 32 0,-3-18-122,-5-15-136,1 0-1,14 26 1,-22-48 63,0 0 1,0 0 0,0 1-1,0-1 1,0 0-1,0 0 1,0 0-1,0 0 1,0 1 0,0-1-1,0 0 1,0 0-1,1 0 1,-1 0-1,0 1 1,0-1 0,0 0-1,0 0 1,0 0-1,0 0 1,0 0-1,0 0 1,1 1-1,-1-1 1,0 0 0,0 0-1,0 0 1,0 0-1,0 0 1,0 0-1,1 0 1,-1 0 0,0 0-1,0 0 1,0 1-1,0-1 1,1 0-1,-1 0 1,0 0 0,0 0-1,0 0 1,0 0-1,1 0 1,-1 0-1,0 0 1,0-1-1,0 1 1,0 0 0,1 0-1,-1 0 1,0 0-1,0 0 1,0 0-1,0 0 1,0 0 0,1 0-1,-1 0 1,0-1-1,0 1 1,0 0-1,0 0 1,0 0 0,0 0-1,0 0 1,1 0-1,-1-1 1,0 1-1,0 0 1,3-14-4100,-2-12-5279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36.63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 11450,'0'0'7478,"10"25"-7177,-3-8-222,71 154 679,-63-138-659,-1-1 1,-1 2-1,-2 0 1,-1 0 0,-2 1-1,5 48 1,-1 214 39,-12-269-111,0-13-32,-1 1 1,0 0-1,-2-1 0,0 0 1,0 1-1,-1-1 0,-7 15 1,6-19-370,0-1 1,-1 0-1,0 0 0,-7 9 1,7-12-704,-1 1 1,1-1 0,-1-1-1,-1 1 1,-8 5-1,-13 3-9421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37.42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1 384,'0'0'0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37.84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227 178 3993,'57'-41'1357,"-56"40"-1320,-1 1-1,1-1 0,0 0 0,0 1 0,0-1 0,-1 0 0,1 0 1,0 0-1,-1 0 0,1 0 0,0 0 0,-1 0 0,1 0 1,-1 0-1,0 0 0,1 0 0,-1 0 0,0 0 0,0 0 0,1 0 1,-1 0-1,0 0 0,0-1 0,0 1 0,-1 0 0,1 0 0,0 0 1,0 0-1,0 0 0,-1 0 0,1 0 0,-1 0 0,1 0 0,-1-1 1,-20-20 46,-45-9 2001,65 29-1796,0 0 1,0 0-1,0 0 0,0 0 0,0 0 1,1 0-1,-1 0 0,1 0 0,0 0 0,-1 0 1,1-1-1,0 1 0,0 0 0,1 0 0,-1 0 1,1-3-1,-1-5 2673,-7 10 285,5 0-3161,0 0 1,0 1 0,0 0 0,0-1 0,0 1 0,0 0 0,0 0 0,0 0-1,1 0 1,-1 0 0,0 0 0,1 1 0,-1-1 0,1 1 0,-1-1 0,1 1-1,0-1 1,0 1 0,-2 2 0,-22 43 328,18-34-244,-15 32-21,3 0 0,1 2 1,3-1-1,1 2 0,2 0 0,3 1 0,2 0 0,2 0 0,2 0 0,2 1 0,6 49 0,-3-82-124,1 0 0,0-1-1,2 1 1,0-1 0,0 0 0,2 0 0,0 0 0,1-1 0,0 0 0,21 27 0,-21-32-118,1 0 1,0 0-1,0-1 0,1-1 1,0 0-1,1 0 1,0-1-1,0 0 0,0-1 1,1 0-1,0-1 1,0 0-1,0-1 0,25 5 1,-34-8-452,5 1-580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21.3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412 129 10850,'0'0'8337,"-19"-20"-7688,-60-64-145,77 82-480,0 0 0,0 0 0,0 0 0,0 1 0,0-1 0,0 0 0,0 1-1,0-1 1,-1 1 0,1 0 0,-1 0 0,1 0 0,-1 0 0,0 0 0,1 0 0,-1 1-1,0-1 1,1 1 0,-1 0 0,0 0 0,1 0 0,-5 0 0,-6 2 74,4-2-65,-1 2-1,1-1 0,0 1 0,-1 1 0,1 0 0,0 0 0,1 1 1,-1 0-1,0 0 0,1 1 0,0 0 0,0 1 0,1-1 0,-1 1 1,1 1-1,1 0 0,-1 0 0,-9 14 0,7-9 8,0 1 0,1 0 0,0 0 0,1 1 0,1 0 0,0 0-1,1 1 1,1-1 0,0 1 0,1 0 0,-2 18 0,4-22-31,1-1-1,0 1 1,0 0-1,1 0 1,1-1 0,0 1-1,0-1 1,1 1 0,5 11-1,-5-15-1,1-1-1,0 1 0,0-1 1,1 0-1,0-1 1,0 1-1,0-1 1,1 0-1,-1 0 1,1 0-1,0-1 0,1 0 1,-1 0-1,8 2 1,4 2-46,0-1 0,1-1 0,0-1 0,0-1 0,0 0 0,1-2 0,0 0 0,-1-1 0,22-2 0,-35 1-33,0 0-1,1 0 1,-1-1-1,0 0 1,1 0-1,-1 0 1,0-1-1,0 0 1,0 0-1,9-6 1,-11 6-2,0-1 1,-1 0 0,1 0-1,-1 0 1,0-1-1,0 1 1,0-1-1,0 0 1,-1 1 0,1-1-1,-1 0 1,0-1-1,0 1 1,-1 0-1,2-7 1,0 1-20,-1 0 1,0 1-1,-1-1 1,0 0-1,-1 0 1,0 0-1,0 0 0,-1 0 1,0 0-1,-1 1 1,0-1-1,-1 0 1,0 1-1,0 0 0,-10-18 1,9 20 133,0 1 0,-1-1 1,0 0-1,0 1 0,0 0 0,-1 1 1,0-1-1,0 1 0,0 0 0,-1 0 1,0 1-1,0 0 0,0 0 0,0 1 1,-1 0-1,1 0 0,-1 0 0,0 1 1,0 1-1,-9-2 0,6 1 131,-1 1-1,1 0 0,-1 1 1,1 1-1,-1 0 0,-17 3 1,26-3-142,0 0 0,0 0 0,0 0 0,0 1 0,0-1 0,0 1 0,0-1 0,0 1 0,1 0 1,-1 0-1,1 1 0,-1-1 0,1 0 0,0 1 0,0 0 0,0-1 0,0 1 0,1 0 0,-1 0 0,1 0 0,0 0 0,-1 0 1,1 0-1,1 0 0,-1 0 0,0 1 0,0 5 0,1-4-11,0-1 0,0 1 0,1 0 0,-1 0 0,1 0 0,0 0 0,0-1 0,0 1 0,1 0 0,0-1 0,0 1 0,0-1 0,0 0 0,1 1 0,5 5 0,4 4 30,0 0 0,27 22 1,-22-21-30,3 1-12,-1-1 0,2-1 0,0-1 0,0-1 1,1 0-1,1-2 0,0 0 0,0-2 0,1-1 0,0 0 0,32 3 0,-38-9 77,-11 0-2823,-20 6-5212,3-4-461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21.8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5521,'0'0'13867,"12"0"-13411,10 0-56,1 0-232,-1 0-72,6 0-96,-5 0-232,-1 0-472,-5 0-1320,-5 3-2633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14.7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0 10754,'0'0'8698,"-6"182"-8106,6-135-176,0-4-176,0-3-120,0-8-24,3-6-96,3-11-488,3-13-1000</inkml:trace>
  <inkml:trace contextRef="#ctx0" brushRef="#br0" timeOffset="1">0 96 5113,'0'0'10642,"72"37"-16971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22.2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3 5753,'0'0'10883,"-4"0"-10103,-6 0-496,6 0 30,7 0 787,74-1 38,-38 0-1846,0 0-3621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24.5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11386,'0'0'8413,"0"2"-8142,0 224 982,0-210-1211,1 0 0,1 0 0,1 0 0,0-1 0,1 1 0,9 24 0,-9-30-35,1 0 1,0 0 0,0-1 0,1 0-1,0 0 1,0 0 0,1-1 0,0 0-1,1 0 1,16 12 0,-20-16-14,1-1 0,0-1 1,0 1-1,0-1 0,0 0 0,0 0 1,1 0-1,-1 0 0,0-1 0,1 0 1,-1-1-1,1 1 0,0-1 0,-1 0 1,1 0-1,-1 0 0,10-3 0,-7 1-72,-1 0 0,0-1 0,0 0 0,-1 0 0,1 0 0,-1-1 0,0 0 0,1 0 0,-2-1 0,1 0 0,0 0 0,7-9 0,-2-1-268,0 1 0,-1-1 0,0-1-1,-1 0 1,-1-1 0,-1 1 0,0-1-1,6-29 1,-6 12 181,-1 0-1,-2 0 1,0-59-1,-4 92 218,-1 1 0,1-1 0,0 0 0,0 0 0,-1 0 0,1 0-1,-1 0 1,1 0 0,-1 0 0,1 1 0,-1-1 0,1 0 0,-1 0 0,1 1-1,-1-1 1,0 0 0,0 1 0,1-1 0,-1 1 0,0-1 0,0 1 0,0-1-1,0 1 1,0-1 0,1 1 0,-1 0 0,0 0 0,0-1 0,0 1 0,0 0 0,-1 0-1,1 0-9,-1 0-1,1 0 0,0-1 0,0 1 0,0 1 1,-1-1-1,1 0 0,0 0 0,0 0 0,0 0 1,-1 1-1,1-1 0,0 1 0,0-1 0,0 1 1,0-1-1,0 1 0,0 0 0,0-1 0,0 1 1,0 0-1,0 0 0,0 0 0,0 0 0,1 0 1,-2 1-1,-1 8 102,0 1 0,1 0 1,0-1-1,0 1 0,2 0 0,-1 0 0,1 0 1,2 14-1,-1 7 65,-1-20-171,1-1 0,0 0 0,1 0 0,0 0 0,1 0 0,0 0 0,1 0 0,0-1 0,1 0 0,0 0 0,1 0 0,8 12 0,-9-15-35,0 0 0,1-1 1,0 0-1,0 0 0,0 0 0,1-1 0,0 0 0,0 0 0,0-1 0,1 0 0,-1 0 0,1-1 0,0 0 0,0 0 0,0-1 0,0 0 0,11 2 0,-13-4-40,0 1 1,1 0-1,-1-1 1,0 0-1,1-1 1,-1 0-1,0 1 1,1-2-1,-1 1 0,0-1 1,9-4-1,-11 4-3,0-1-1,0 0 1,-1 0-1,1 0 0,0 0 1,-1-1-1,0 0 1,0 1-1,0-1 0,-1 0 1,1 0-1,-1-1 1,0 1-1,0 0 1,0-1-1,1-5 0,1-5 3,1-1-1,-2 1 0,0-1 1,-1 0-1,-1 0 0,-1-31 0,0 40 44,-1-1 0,0 0 0,0 1-1,-1-1 1,0 1 0,0 0 0,-1 0-1,0-1 1,0 2 0,-1-1-1,1 0 1,-2 1 0,1-1 0,-1 1-1,0 1 1,-8-9 0,3 8-21,-1-1-193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25.1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205 1 12355,'0'0'7905,"-19"8"-7530,-3 3-198,-34 21-1,53-29-150,-1 0 0,1-1 0,0 1 0,1 1 0,-1-1 0,0 0 0,1 1 0,0-1 0,0 1 0,0 0 0,0 0 0,0-1 0,1 1 0,-1 5 0,0 2 44,0 0 0,0 0 1,1 16-1,1-7 6,-1-11-48,0 0-1,1 1 1,1-1 0,-1 0-1,1 0 1,1 0-1,0 0 1,4 12-1,-5-18-29,1 0-1,-1 0 1,1 0-1,0 0 1,0-1 0,0 1-1,0 0 1,1-1-1,-1 0 1,1 1-1,0-1 1,-1 0-1,1 0 1,0-1-1,0 1 1,0-1-1,0 1 1,1-1 0,-1 0-1,0 0 1,0 0-1,1-1 1,-1 1-1,0-1 1,6 0-1,-4 1-53,0-1-1,0 0 0,0 0 0,0 0 0,0-1 0,0 0 1,0 0-1,0 0 0,-1 0 0,8-4 0,-9 3-40,1 0 0,-1-1 0,0 1-1,0-1 1,0 0 0,0 0 0,0 0 0,-1 0 0,0-1-1,1 1 1,-1-1 0,0 1 0,2-6 0,0-2-308,-1 0-1,1 0 1,-2 0 0,0-1 0,0 1 0,-1 0 0,0-1 0,-1 1 0,0-1 0,-1 1 0,-2-15 0,2 23 410,0 1 0,0-1-1,1 1 1,-1 0 0,-1 0 0,1 0 0,0 0 0,0-1 0,-1 2 0,1-1 0,-1 0 0,0 0 0,0 0 0,1 1 0,-1-1 0,0 1 0,0-1 0,-1 1 0,1 0 0,0 0 0,0 0 0,0 0 0,-1 0 0,1 1 0,-1-1 0,-2 0 0,-9-1 393,1 1 0,-1 0 1,-23 2-1,13 0 219,18-1-470,-4-1 167,0 1 0,0 0 0,1 1 0,-1 0 0,0 1 0,1-1 0,-1 2 0,-11 4 0,21-7-291,-1 0 0,1 1 0,-1-1 0,0 0 1,1 1-1,-1-1 0,1 1 0,-1-1 0,1 1 1,-1-1-1,1 1 0,0-1 0,-1 1 0,1 0 0,0-1 1,-1 1-1,1-1 0,0 1 0,0 0 0,0-1 1,-1 1-1,1 0 0,0 0 0,0-1 0,0 1 0,0 0 1,0-1-1,0 1 0,0 0 0,0-1 0,1 1 1,-1 0-1,0-1 0,0 1 0,0 0 0,1-1 1,-1 1-1,1 0 0,16 21 182,19 9 23,42 27 0,-39-31-199,42 39 0,-36-18-667,-44-45 266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25.6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29 15771,'0'0'7434,"-39"-6"-7482,39-3-392,11 4-480,0-4-1593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29.1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0 11947,'0'0'9064,"-1"7"-8777,0-4-262,0 0-1,0 0 1,1 1 0,0-1 0,0 0-1,0 0 1,0 1 0,0-1 0,1 0-1,-1 0 1,1 0 0,0 1 0,2 4-1,0-1 8,1 1-1,0-1 0,1 0 0,0 0 0,6 7 0,17 20 49,-4-3-147,1-1 0,2-1 0,1-2 1,59 47-1,-86-74 62,21 11-1444,-22-10 1310,0-1-1,1 0 0,-1 0 1,1 0-1,-1 0 0,1 0 0,-1 0 1,0 0-1,1 0 0,-1 0 1,1-1-1,-1 1 0,1 0 0,-1 0 1,0 0-1,1 0 0,-1-1 1,1 1-1,-1 0 0,0 0 0,1-1 1,-1 1-1,0 0 0,1 0 1,-1-1-1,0 1 0,0 0 0,1-1 1,-1 1-1,0-1 0,0 1 1,0 0-1,1-1 0,-1 1 0,0-1 1,0 1-1,0 0 0,0-1 1,0 1-1,0-1 0,0 1 0,0-1 1,0 1-1,0 0 0,0-1 1,0 1-1,0-1 0,-1 0 1,1-19-5537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29.5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282 0 784,'0'0'19668,"-158"166"-19220,130-104-119,0-3-97,5-5-80,6-6-152,6-6-16,0-8-120,5-12-489,6-14-1015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30.3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32 12523,'0'0'7681,"124"-31"-7553,-79 31-120,0 0-8,-12 0-184,1 0-624,-17 0-592,-11 0-1537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30.7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 0 10066,'0'0'10850,"-17"71"-10425,17-32-153,0 3-136,5-2-80,-5-4-56,12-5-96,-7-3-392,1-8-1137,0-12-4984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32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52 0 10538,'0'0'9548,"-8"13"-9048,1-5-409,3-3-52,0 0 0,1 1 0,-1-1 0,1 0 0,0 1-1,1 0 1,-1 0 0,1 0 0,0 0 0,1 0 0,-1 0 0,1 1 0,0 10 0,1-12-14,-1 24 32,1-1-1,2 0 1,0 0 0,2 0 0,11 39-1,17 8-947,-25-66-1508,-3-17-930,-2-20-2196,-2-8-3206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33.2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93 10138,'0'0'7595,"12"-15"-7331,42-45-134,-53 58-130,1 1 1,-1-1-1,1 1 1,-1 0-1,1-1 1,0 1-1,0 0 1,-1 0 0,1 0-1,0 0 1,0 0-1,0 1 1,0-1-1,0 1 1,0-1-1,0 1 1,0 0 0,0-1-1,0 1 1,1 0-1,-1 0 1,0 1-1,0-1 1,0 0 0,0 1-1,0-1 1,0 1-1,0 0 1,0-1-1,0 1 1,0 0-1,-1 0 1,1 0 0,0 1-1,-1-1 1,1 0-1,0 1 1,-1-1-1,1 1 1,-1-1-1,0 1 1,0 0 0,0 0-1,0-1 1,0 1-1,0 0 1,0 0-1,0 0 1,-1 0-1,1 0 1,-1 0 0,1 0-1,-1 0 1,0 4-1,2 11 3,-1 0-1,0 1 0,-2-1 1,0 1-1,-1-1 1,0 0-1,-2 0 0,0 0 1,-6 17-1,4-22-8,3-6-18,0 0 0,1 1 0,-1-1 0,1 1 1,1-1-1,-3 12 0,6-17 32,-1 0 0,1-1 0,-1 1 0,1-1 0,-1 1 0,1-1 0,0 0 0,-1 1 0,1-1-1,0 0 1,-1 0 0,1 0 0,0 0 0,1-1 0,-1 1 32,7 1-1,0 1 0,0 0 0,0 0 0,0 1 0,-1 0 0,1 0 0,-1 1 0,0 0 0,0 1 0,-1 0 0,1 0 0,-1 0 0,0 1 0,0 0 1,-1 1-1,11 12 0,-15-15 17,0 0 1,1 0-1,-2 1 1,1-1 0,-1 1-1,1-1 1,-1 1-1,0 0 1,-1-1-1,1 1 1,-1 0 0,0 0-1,0 0 1,-1-1-1,1 1 1,-1 0-1,-2 7 1,1-6 41,0 1 0,-1-1 0,0 0 0,0 0 0,0 0 0,-1-1 0,0 1 0,0-1 0,0 1 0,-1-1 0,-7 6-1,6-6-40,0 0-1,0 0 0,-1 0 0,1-1 0,-1 0 0,-1 0 1,1-1-1,0 0 0,-1 0 0,1-1 0,-1 1 0,0-2 1,0 1-1,0-1 0,0 0 0,0-1 0,-13-1 0,20 1-61,0 0-1,0-1 1,0 1 0,0 0-1,0-1 1,0 1-1,0-1 1,1 1-1,-1-1 1,0 0-1,0 1 1,1-1-1,-1 0 1,0 1 0,1-1-1,-1 0 1,0 0-1,1 0 1,-1 0-1,1 1 1,0-1-1,-1 0 1,1 0-1,0 0 1,-1 0-1,1 0 1,0-2 0,-1-29-646,1 22 157,0 9 372,0-1 1,1 1 0,-1 0-1,0 0 1,1-1-1,-1 1 1,1 0 0,-1 0-1,1 0 1,-1 0-1,1 0 1,0 0 0,0 0-1,-1 0 1,1 0-1,0 0 1,0 0 0,0 0-1,0 1 1,0-1-1,1 0 1,28-14-3940,-19 11 1340,18-8-6348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18.6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26 8042,'0'0'12054,"-2"-4"-11408,-13-18 335,47 22-915,17 0-1774,83 0-9683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33.8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165 0 10850,'0'0'7179,"-9"4"-6937,5-3-212,-1 0 18,1 1-1,-1-1 1,1 1 0,-1 0-1,1 1 1,0-1 0,0 1-1,0 0 1,0 0 0,0 0-1,0 0 1,1 1 0,0-1-1,-4 6 1,-1 5 148,1 0-1,0 0 1,1 0 0,-6 25-1,9-29-136,1-1 0,1 0 0,0 1-1,0-1 1,0 1 0,1 0 0,1-1-1,2 17 1,-1-23-60,-1-1-1,0 1 1,1-1 0,0 1-1,-1-1 1,1 0-1,0 0 1,0 0 0,0 0-1,0 0 1,1-1-1,-1 1 1,0-1 0,1 1-1,-1-1 1,1 0 0,0 0-1,-1 0 1,1 0-1,0 0 1,-1-1 0,1 1-1,0-1 1,5 0 0,2 1-140,-1 0 1,1-1-1,-1 0 1,1 0-1,-1-1 1,11-3 0,-13 2-174,0-1 0,0 0 1,0-1-1,0 1 1,-1-1-1,0 0 1,0-1-1,0 0 1,0 0-1,-1 0 1,0 0-1,7-10 1,-9 11 188,0 0 1,0 0 0,0 0 0,-1 0 0,0-1 0,0 1 0,0-1 0,0 1 0,-1-1 0,1 0 0,-1 0 0,-1 0 0,1 1 0,-1-1-1,1 0 1,-2 0 0,1 0 0,0 0 0,-3-9 0,2 11 166,-1 0 1,0 0-1,0 1 0,1-1 1,-1 1-1,-1-1 0,1 1 0,0 0 1,-1 0-1,1 0 0,-1 0 1,1 0-1,-1 1 0,0-1 0,0 1 1,0 0-1,0 0 0,0 0 1,0 0-1,0 0 0,-4 0 0,-10-2 691,-1 1 0,-25-1 0,36 3-523,-128 0 3738,135 0-3931,-1 0 0,1 0-1,-1 0 1,1 0 0,-1 0 0,1 0-1,-1 0 1,1 0 0,-1 0 0,1 0-1,-1 1 1,1-1 0,-1 0 0,1 0-1,-1 0 1,1 1 0,-1-1 0,1 0-1,-1 1 1,1-1 0,0 1 0,-1-1-1,1 0 1,0 1 0,-1-1 0,1 1-1,0-1 1,0 1 0,-1-1 0,1 1-1,0-1 1,0 1 0,0-1 0,0 1-1,0-1 1,0 1 0,-1-1 0,1 1-1,0-1 1,0 1 0,1-1 0,-1 1-1,0-1 1,0 1 0,0-1 0,0 1-1,0-1 1,1 1 0,-1-1 0,0 1 0,0-1-1,1 1 1,0 3 9,1-1 0,-1 0-1,1 0 1,0 0 0,0 0 0,0 0 0,1-1-1,2 4 1,77 62 317,-49-42-298,-1 1 0,-1 2 0,44 52 0,-72-77-42,9 11-11,0 1 1,-1 0-1,-1 0 1,-1 1-1,13 31 0,-21-36-616,-12-8-3881,-5-4-3839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45.5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 8250,'0'0'5490,"11"0"-5147,33-2 220,0 2 0,50 8-1,27 5-159,1-5-1,132-8 0,-107-2-304,350-6 79,-377 9 137,40-3-77,-154 2-225,-1-1 0,0 0 0,0 0 0,0-1 1,1 0-1,-1 0 0,6-3 0,21-8-265,-30 13 119,1-1-950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45.9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108 9 9538,'0'0'10354,"33"-9"-10346,-4 18 104,-13 8-112,1 3 0,-17 5-104,0 9-184,-22 2-424,-46 12-1712,12-9-2257,0-8-6338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46.3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1 10746,'0'0'8491,"-4"4"-8320,1 1-132,0 0 0,0 0 1,1 1-1,0-1 0,0 0 0,1 1 0,-1-1 0,1 1 1,0-1-1,0 1 0,1 6 0,1 78 268,0-44-188,1 5-124,13 74 0,-10-97-35,-2-8-39,1-1 1,7 21 0,-9-33-408,0 0 1,1 0 0,1 0 0,-1 0 0,1-1 0,0 1 0,1-1 0,6 8 0,2-4-3683,3-8-1932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46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50 9234,'0'0'7200,"19"-10"-6816,3-1-277,38-15 0,-57 25-93,1 1 0,-1-1 1,1 1-1,-1-1 0,1 1 1,-1 0-1,1 0 0,-1 1 1,1-1-1,-1 1 0,0 0 1,1-1-1,-1 2 0,0-1 1,1 0-1,-1 1 0,0-1 1,0 1-1,0 0 0,0 0 0,0 0 1,-1 0-1,1 1 0,3 4 1,0-2-8,1 1 42,0 1 0,0 1 0,-1-1 1,0 1-1,-1 0 0,0 1 0,0-1 0,0 1 0,-1 0 0,0 0 1,-1 0-1,0 0 0,-1 1 0,0 0 0,0-1 0,-1 1 0,0 0 1,-1 0-1,0-1 0,0 1 0,-1 0 0,-1 0 0,1-1 0,-2 1 1,1-1-1,-1 1 0,-1-1 0,1 0 0,-2 0 0,1-1 0,-1 1 1,-10 12-1,-3 1-184,-1-2 0,0 0 1,-2 0-1,-34 24 0,49-42-1219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47.0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121 57 12307,'0'0'7871,"-20"17"-7610,-63 55-28,81-71-229,1 1-1,-1-1 1,1 1-1,-1 0 1,1 0-1,-1 0 0,1 0 1,0 0-1,0 0 1,0 0-1,0 1 1,1-1-1,-2 4 0,2-5-2,0 0-1,0 0 0,0 0 1,0 0-1,1 0 0,-1 0 1,0 0-1,0 0 0,1 0 0,-1 0 1,1 0-1,-1 0 0,1 0 1,-1 0-1,1 0 0,-1-1 0,1 1 1,0 0-1,1 1 0,2 1-8,-1-1-1,1 0 1,0 1-1,0-1 0,0-1 1,0 1-1,1-1 1,4 2-1,-6-3-4,8 3-140,0-1 0,0 0 0,0-1-1,19 1 1,-28-2 67,1 0 0,-1 0-1,0 0 1,1 0 0,-1-1 0,1 1 0,-1 0 0,0-1-1,1 0 1,-1 1 0,0-1 0,0 0 0,0 0-1,1-1 1,-1 1 0,0 0 0,0-1 0,-1 1-1,1-1 1,0 1 0,0-1 0,-1 0 0,1 0-1,-1 0 1,2-3 0,-1 0 39,0 0-1,-1 0 1,0 0 0,0 0-1,0 0 1,-1 0-1,1 0 1,-1 0 0,0 0-1,-1 0 1,1 0-1,-1 0 1,0 0 0,-1 0-1,1 0 1,-1 0-1,0 1 1,0-1 0,0 1-1,0-1 1,-1 1-1,0 0 1,0 0 0,-7-7-1,0 2 189,0 1-1,0 0 1,-1 1-1,0 1 1,0-1 0,-1 2-1,1-1 1,-21-5-1,27 10-1994,11 1-2106,9-2-685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47.9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8058,'0'0'8634,"11"109"-8242,1-72 128,-12 2-400,11-5 104,-6-3-224,1-6-312,-6-2-568,0-6-1153,0-9-799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48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 11282,'0'0'7714,"124"-9"-7714,-90 15-96,0 5-912,-1 1-1753,-10-1-423,-12-8-3042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51.8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215 1 7058,'0'0'5697,"-12"11"-5113,-26 23-67,5-5 44,2 0-1,0 3 0,-27 35 0,48-47-1376,9-9-2196,12-11-6176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52.5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383 64 10354,'0'0'9184,"-20"-10"-8824,-63-31 90,78 38-414,0 1 0,0 1-1,1-1 1,-2 1-1,1 0 1,0 0 0,0 0-1,0 1 1,0-1 0,0 1-1,-1 1 1,1-1-1,0 1 1,0 0 0,0 0-1,0 0 1,0 1 0,-7 3-1,3 0 19,-1 1 0,2 0 0,-1 0 0,1 1 0,0 1 0,-8 9 0,14-16-42,-9 12 24,0 1-1,0 0 1,2 0 0,-1 1-1,2 0 1,0 0 0,1 1-1,0 0 1,2 1-1,0-1 1,0 1 0,2 0-1,0 0 1,1 1-1,1-1 1,0 22 0,1-6 4,6 45 0,-4-64-33,1-1-1,0 0 1,1 0-1,1 0 0,0-1 1,8 16-1,-5-13-17,1 0-1,1-1 1,0 0-1,1 0 1,0-1-1,1-1 1,18 15-1,-22-21 3,0 0-1,1 0 1,0-1-1,0 0 1,0-1-1,1 0 1,-1-1-1,1 0 0,0 0 1,0-1-1,0 0 1,0-1-1,15 1 1,-12-1-29,1-1 1,-1-1-1,0 0 1,0-1 0,0 0-1,0-1 1,-1 0-1,1-1 1,-1 0-1,0-1 1,0-1 0,0 0-1,-1 0 1,0-1-1,15-12 1,-11 7-55,-2 0 1,1-1-1,-2-1 1,0 0 0,20-30-1,-26 33 54,0-1 0,0 0 1,-2 0-1,1 0 0,-1 0 0,-1-1 0,0 0 1,-1 0-1,1-15 0,-3 24 37,2-22 4,-1-1 1,-1 0-1,-6-47 1,4 66 6,0 1 1,0-1 0,0 0-1,-1 1 1,0 0 0,-1-1 0,1 1-1,-1 1 1,-1-1 0,1 0-1,-1 1 1,-1 0 0,1 0 0,-1 1-1,0 0 1,0-1 0,-7-3-1,0 1-6,-1 1 0,1 1-1,-1 0 1,0 1 0,0 0 0,-1 1-1,0 1 1,1 0 0,-18-1-1,-40 4-4074,55 2-1677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19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30 8010,'0'0'10899,"0"-4"-10145,0-20 247,0 23-782,-17 1 56,15 0-273,0 0 0,1 0 0,-1 0-1,1 0 1,-1 0 0,0 0 0,1 0 0,-1 1 0,1-1 0,-1 0 0,1 1 0,-1-1 0,1 1 0,-1 0 0,1 0-1,-1-1 1,1 1 0,0 0 0,-2 2 0,2-1 5,0 0 0,0 1 1,0 0-1,0-1 0,1 1 0,-1-1 0,1 1 0,0 0 0,0-1 1,0 1-1,0 4 0,0 2 1,-1 0 0,2 0 0,-1 0 0,2 0 0,-1 0 0,1 0 0,0 0 0,1 0 0,0 0 0,6 12 0,-3-10 85,2 7-401,-8-17 283,-1-1 1,1 1-1,-1-1 1,1 1-1,-1-1 1,1 1-1,-1-1 1,1 1-1,-1-1 1,0 0-1,1 1 1,-1-1-1,0 0 1,1 0-1,-1 0 1,0 1-1,1-1 1,-1 0-1,0 0 1,1 0-1,-1 0 0,0 0 1,0 0-1,1 0 1,-1 0-1,0-1 1,0 1-1,-19 0-1790,8 0-4833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58.1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6 8874,'0'0'5513,"0"12"-4335,-2 41 22,0-3-613,3 0 1,7 65 0,5-81-363,-3-8-2729,-11-71 571,-2 1-1,-9-48 1,9 75 1662,-1 4 429,2 0 1,0 0-1,0-1 0,1 1 1,1 0-1,3-27 0,-3 39-121,1-1 0,0 0-1,0 1 1,0-1-1,0 1 1,0-1-1,0 1 1,1 0-1,-1 0 1,0-1 0,1 1-1,-1 0 1,1 0-1,-1 0 1,1 0-1,0 1 1,-1-1-1,1 0 1,0 1 0,0-1-1,-1 1 1,1-1-1,0 1 1,2 0-1,49-3-262,-48 3 137,55 1-4190,-36 6-2295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58.4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9 167 9754,'0'0'3702,"20"-13"-5071,65-45-420,-82 55 1523,1 0-1,-1 1 1,0-1-1,0 0 1,0-1-1,0 1 1,0 0 0,-1-1-1,3-4 1,-4 6-93,0 0 0,-1-1 1,1 1-1,-1 0 1,1-1-1,-1 1 0,0 0 1,0-1-1,0-3 1,-1-3-956,1 8 1319,0 0 0,0 0 0,0 0 0,0 0-1,-1 0 1,1 0 0,0 0 0,-1 0 0,1 0 0,0 0 0,-1 0 0,1 1 0,-1-1 0,0 0-1,1 0 1,-1 0 0,0 1 0,1-1 0,-1 0 0,0 1 0,0-1 0,0 0 0,0 1 0,0-1 0,1 1-1,-1 0 1,0-1 0,0 1 0,0 0 0,0-1 0,0 1 0,0 0 0,-2 0 0,-41-1 3731,27 2-2082,14-1-1418,0 1 1,1-1-1,-1 1 0,0-1 0,0 1 0,1 0 1,-1 0-1,1 0 0,-1 0 0,1 0 1,-1 1-1,1-1 0,0 1 0,-1-1 1,1 1-1,0 0 0,0 0 0,0 0 0,1 0 1,-1 0-1,0 1 0,1-1 0,-1 0 1,1 1-1,0-1 0,0 1 0,0 0 0,0-1 1,0 1-1,0 4 0,0-2-118,0 0-1,1 0 1,-1-1-1,1 1 1,0 0 0,0 0-1,1 0 1,-1-1-1,1 1 1,0 0-1,1-1 1,-1 1 0,1-1-1,0 1 1,0-1-1,0 0 1,5 7-1,-3-6-113,1 0-1,0 0 0,0 0 0,1-1 0,-1 1 0,1-2 0,0 1 0,0-1 0,0 1 1,1-2-1,-1 1 0,1-1 0,-1 0 0,12 2 0,2-1-1073,1-2 0,-1 0-1,33-3 1,-7-3-3464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58.7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134 0 80,'0'0'15577,"-21"4"-14486,-62 17-333,81-21-740,0 1-1,1-1 0,-1 1 0,1 0 1,-1-1-1,1 1 0,-1 0 0,1 0 0,0 0 1,-1 0-1,1 0 0,0 1 0,0-1 1,0 0-1,0 1 0,0-1 0,0 0 1,0 1-1,0-1 0,0 1 0,1-1 0,-1 1 1,1 0-1,-1-1 0,1 1 0,0 0 1,0-1-1,-1 1 0,1 0 0,0-1 1,0 1-1,1 0 0,-1 2 0,1 0 7,0-1 0,0 0 0,0 0 0,0 0 0,0 1 0,1-1 0,-1-1 0,1 1 0,0 0 0,0 0 0,4 4 0,27 14-172,6 4-227,-38-23 364,1 0-1,0-1 0,-1 1 0,1 0 0,-1 0 0,0 0 0,0 0 0,0 1 1,0-1-1,0 0 0,0 0 0,-1 1 0,1-1 0,-1 0 0,1 1 1,-1-1-1,0 3 0,0-3 11,1 0 1,-1 0 0,0 0-1,-1 0 1,1 0 0,0 0-1,-1 0 1,1 0 0,-1 0-1,1 0 1,-1 0 0,0-1-1,0 1 1,1 0 0,-1 0-1,-1-1 1,1 1-1,0-1 1,0 1 0,-1-1-1,1 1 1,-1-1 0,1 0-1,-1 0 1,1 1 0,-1-1-1,0-1 1,1 1 0,-1 0-1,0 0 1,0 0 0,0-1-1,0 1 1,0-1-1,0 0 1,0 0 0,-2 1-1,3-2-149,1 0-1,-1 0 0,0 1 0,1-1 0,-1 0 0,1 0 0,-1 0 0,1 0 1,-1 0-1,1 0 0,0 0 0,-1 0 0,1 0 0,0 0 0,0 0 0,0 0 1,0 0-1,0 0 0,0 0 0,0 0 0,0 0 0,0 0 0,0 0 0,0 0 1,1-1-1,0-5-933,-1-22-3810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59.2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1 8970,'0'0'9966,"-6"16"-9686,2-5-231,2-5-31,-1 0 0,1 0 0,0 0 0,1 0 0,0 0-1,0 0 1,0 0 0,0 1 0,1-1 0,0 0 0,1 0 0,-1 1 0,1-1 0,0 0 0,1 0 0,0 0 0,3 10 0,134 300-539,-135-302 92,-4-12 99,1 1 0,-1-1-1,1 0 1,-1 0-1,1 1 1,0-1-1,0 0 1,0 0 0,0 0-1,0 0 1,1 0-1,-1 0 1,2 2-1,-2-29-1614,-1-183 1079,0 207 964,0 0-1,0 0 1,0 0 0,0 0-1,0 0 1,0 0 0,0 0-1,0 0 1,1 0 0,-1 0-1,0 0 1,1 1 0,-1-1-1,1 0 1,-1 0 0,1 0-1,-1 0 1,1 0 0,0 0-1,0 1 3,-1-1 0,1 1 0,0 0 0,-1 0 1,1-1-1,-1 1 0,1 0 0,0 0 0,-1 0 0,1 0 0,0 0 0,-1 0 0,1 0 0,0 0 0,-1 0 0,1 0 0,0 0 0,-1 1 0,1-1 0,-1 0 0,2 1 0,1 0 131,0 1 0,0 0 0,-1 0 0,1 0 0,0 0 0,-1 0 0,1 0 0,-1 1 0,4 4 0,8 18 475,0 1 0,16 47 0,-21-50-635,-8-21-39,9 16-1274,14-14-5897,-8-4 1363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59.6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148 2 7058,'0'0'12553,"-21"-1"-12146,-63 1-133,82 0-259,0 1-1,0-1 1,0 1-1,0-1 1,0 1-1,0 0 1,0 0-1,0 0 1,0 0-1,0 0 1,1 0-1,-1 0 1,0 1-1,1-1 1,-1 0-1,1 1 1,0 0-1,-1-1 1,1 1-1,0 0 1,0 0-1,0-1 1,0 1-1,0 0 1,1 0-1,-1 0 1,0 0-1,1 0 1,0 0-1,-1 0 1,1 1-1,0-1 1,0 0-1,0 0 1,0 0-1,1 0 1,0 3-1,-1-1 5,-1-1-47,1-1 1,0 1 0,0 0 0,0 0-1,0-1 1,0 1 0,1 0-1,-1 0 1,1-1 0,0 1-1,-1 0 1,1-1 0,1 1 0,-1-1-1,0 1 1,1-1 0,-1 0-1,1 1 1,-1-1 0,1 0-1,0 0 1,0 0 0,0 0-1,0-1 1,1 1 0,-1 0 0,0-1-1,1 0 1,-1 1 0,1-1-1,-1 0 1,1 0 0,0-1-1,-1 1 1,1 0 0,0-1-1,0 0 1,-1 0 0,6 0 0,0 1-827,1 0 1,-1 0 0,0-1 0,1-1 0,-1 1 0,10-3 0,-15 2 413,1 0 0,-1-1 0,0 1 0,1-1 0,-1 0 0,0 0 0,0 0 0,0 0 0,-1 0 0,1-1 0,0 1 0,-1-1 0,0 0 0,0 0 1,1 0-1,0-3 0,-1 3 326,0 0 1,-1 0 0,1-1 0,-1 1 0,0 0-1,0-1 1,0 1 0,-1-1 0,1-3-1,0-19 3994,-1 16 1565,0 16-2763,-1 12-1757,0-11-738,1 1 0,0-1 0,0 1 0,1-1-1,1 8 1,-2-13-193,1 0-1,-1 0 1,1-1-1,0 1 1,0 0-1,0 0 1,-1-1 0,2 1-1,-1 0 1,0-1-1,0 0 1,0 1-1,1-1 1,-1 1-1,1-1 1,-1 0-1,1 0 1,-1 0-1,1 0 1,0 0-1,0 0 1,-1-1-1,1 1 1,0 0-1,2 0 1,55 0-4283,-31-1-763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5:59.9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1 12019,'0'0'5964,"-2"31"-4896,-4 100-617,6-118-409,0-1 0,1 0 0,1 0 0,-1 0 1,2 0-1,0-1 0,0 1 0,7 14 1,3 9 6,9 37-52,-18-61-4983,-10-42 1566,-15-42 0,-1 17-1361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6:00.3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46 7866,'0'-17'2520,"11"3"-1191,6 2 263,0 10 232,0 2-559,5 0-145,1 19-520,-6 15-264,-6 3 144,-6 5-480,-5-3 72,0 1-56,-5-9-16,-12-6-224,0-8-640,0-17-1489,6 0-1552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6:00.6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21 8970,'161'96'3663,"-121"-75"-2411,-29-21-776,-3-2 4,-2 2-194,0-1 0,0 0 1,0 0-1,0 0 0,0-1 1,0 1-1,0-1 1,-1-1-1,1 1 0,-1-1 1,0 0-1,9-6 1,-11 6-278,0 1 0,0-1 0,0 0 0,0 0 0,0 0 0,-1 0 0,1-1 0,-1 1 0,0-1 0,0 0 0,0 1 0,0-1 0,-1 0 0,1 0 0,-1 0 0,0 0 0,0 0 0,-1 0 0,1-5 0,-1 8 0,0 0 1,0 0-1,1 0 0,-1-1 1,0 1-1,-1 0 1,1 0-1,0 0 0,0-1 1,-1 1-1,1 0 0,0 0 1,-1 0-1,1 0 1,-1 0-1,1 0 0,-1 0 1,0 0-1,0 0 0,1 0 1,-1 0-1,0 0 1,0 0-1,0 0 0,-2-1 1,0 1 43,0 1 0,0-1 0,-1 1 0,1-1 0,0 1 1,0 0-1,-1 0 0,-3 1 0,2-1-23,2 1 29,0 0 1,-1 0-1,1 0 0,0 0 1,0 1-1,-1-1 0,1 1 1,0 0-1,1 0 0,-1 0 1,0 0-1,1 0 0,-1 1 1,1-1-1,-1 1 0,1 0 1,0 0-1,0-1 0,1 1 1,-1 0-1,0 1 0,1-1 0,0 0 1,0 0-1,0 1 0,-1 4 1,-1 1 31,1 1 0,0 0 1,1 0-1,0 1 0,0-1 0,1 0 1,1 0-1,1 11 0,0-16-82,-1 0 0,1-1 0,0 1 0,0-1 0,1 0 0,-1 0 0,1 0 0,0 0 0,0 0 0,1 0 0,-1-1 0,1 1 0,0-1 0,-1 0 0,1 0 0,1-1 0,-1 1 0,0-1-1,1 0 1,-1 0 0,8 2 0,-3-1-289,0-1 0,0 1 0,0-1 0,16 1 0,-18-3-601,0 0 0,0 0-1,0-1 1,0 0 0,13-3 0,8-10-5634</inkml:trace>
  <inkml:trace contextRef="#ctx0" brushRef="#br0" timeOffset="1">693 181 7418,'0'0'8225,"0"96"-11473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6:01.1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1 13675,'0'0'4993,"-22"199"-4161,27-131-288,12-1-432,6-2 160,-1-3-272,1-8-112,-6-9 104,-1-14-704,-10-12-1064,0-7-2745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6:01.6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54 408,'0'0'15865,"14"-9"-16224,-2 1 113,-7 4 78,1 0 1,0 0-1,0 0 1,0 1-1,0 0 0,0 0 1,1 1-1,-1 0 1,1 0-1,0 0 0,-1 1 1,1 0-1,9 0 1,-9 0-203,-1 1 0,1 1 1,-1-1-1,1 1 0,-1 0 0,0 0 1,1 1-1,-1 0 0,7 3 1,-11-3 356,1-1 0,0 2 0,0-1 0,-1 0 0,1 1 1,-1-1-1,0 1 0,0-1 0,0 1 0,0 0 0,0 0 0,-1 0 0,1 0 1,-1 0-1,0 1 0,0-1 0,0 0 0,0 1 0,0 3 0,3 23 1917,-1 0-1,-1 38 1,-2-35-383,7 48 1,-7-80-1513,0 1-1,0-1 1,0 0-1,0 1 1,1-1-1,-1 0 1,0 1-1,1-1 1,-1 0-1,1 0 1,0 1-1,-1-1 1,1 0-1,0 0 1,-1 0-1,3 2 1,-2-3-35,-1 0 1,1 0-1,-1 0 0,1 0 1,-1 0-1,1-1 1,-1 1-1,1 0 0,-1 0 1,1 0-1,-1-1 1,1 1-1,-1 0 0,1-1 1,-1 1-1,0 0 1,1-1-1,-1 1 0,1 0 1,-1-1-1,0 1 1,0-1-1,1 1 0,-1-1 1,0 1-1,0-1 1,1 0-1,20-52-1433,-17 43 1620,1-3-183,-2 1 18,1 1 0,1-1-1,0 1 1,0 1 0,1-1 0,1 1 0,0 0 0,0 0 0,12-11-1,-18 19-5,1 1 0,-1 0 0,1 0 0,-1 0 0,1 0 0,-1 0-1,1 1 1,0-1 0,-1 0 0,1 1 0,0-1 0,0 1-1,-1 0 1,1-1 0,0 1 0,0 0 0,-1 0 0,1 0 0,0 1-1,0-1 1,0 0 0,-1 0 0,1 1 0,3 1 0,2 1-234,0 1 0,0 0 1,0 0-1,9 9 1,-11-8-219,1-1 1,-1 0 0,1-1-1,0 1 1,6 2 0,5-2-6990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33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6 6489,'0'0'12836,"-3"-2"-12189,3 1-629,0 1 0,0 0 0,0 0 0,-1-1 0,1 1 0,0 0 0,-1 0 0,1 0 0,0 0 0,0-1 0,-1 1 0,1 0 0,0 0 0,-1 0 0,1 0 0,0 0 0,-1 0 0,1 0 0,0 0 0,-1 0 0,1 0 0,0 0 0,-1 0 0,1 0 0,0 0 0,-1 0 0,1 0 0,0 0 0,-1 0 0,1 0 0,0 1 0,0-1 0,-1 0 0,1 0 0,-1 1 0,-4 13 252,1 33-172,4-30 37,-5 51 42,8 109 0,-2-164-398,1-1 0,0 1 0,1-1 0,0 0 0,1 1 1,1-1-1,-1-1 0,2 1 0,12 19 0,-8-22-2556,-9-9 2572,-1 0 1,0 0-1,1 1 0,-1-1 0,0 0 1,1 0-1,-1 0 0,0 0 0,0 1 1,1-1-1,-1 0 0,0 0 0,1 0 1,-1 0-1,1 0 0,-1 0 0,0 0 1,1 0-1,-1 0 0,0 0 0,1 0 1,-1 0-1,0-1 0,1 1 0,-1 0 1,0 0-1,0 0 0,1 0 0,-1-1 1,0 1-1,1 0 0,-1 0 0,0 0 1,0-1-1,1 1 0,-1 0 0,0 0 1,1-1-1,2-14-7429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6:02.0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177 1 11859,'0'0'9203,"-25"9"-8878,-75 34-54,96-41-260,1 0 1,0 0-1,-1 1 0,1-1 1,0 1-1,0-1 1,0 1-1,1 0 0,-1 0 1,1 0-1,-1 1 0,1-1 1,0 0-1,0 1 1,1-1-1,-1 1 0,1 0 1,0 0-1,0-1 0,0 1 1,0 0-1,1 0 1,-1 0-1,1 0 0,0 0 1,0 0-1,1 5 0,-1-1-6,0 4-17,2 18-123,-1-28 124,-1-1 1,1 0-1,-1 0 1,1 0-1,0 0 1,0 0-1,0 0 1,-1 0-1,1 0 0,0 0 1,0 0-1,0 0 1,0 0-1,1 0 1,-1-1-1,0 1 1,0-1-1,0 1 1,1-1-1,-1 1 1,2-1-1,3 2-85,1 0-1,0-1 1,0 0-1,0 0 1,0 0-1,0-1 1,0 0 0,7-2-1,-7 1-459,0 0 0,-1-1 0,1 0 0,-1-1 0,0 1 0,1-1 0,-1 0 0,-1-1 0,1 1 0,0-1 0,-1 0 0,7-6 0,-6 3 60,0 1 0,-1-1 0,1 0 0,-1 0-1,-1-1 1,1 0 0,-1 0 0,-1 0 0,4-10 0,-4 8 1023,0 1 0,-1 0 0,-1-1 1,0 1-1,0-13 0,-1 22-390,0 0 0,0 0-1,0-1 1,0 1 0,0 0 0,0 0 0,0-1 0,0 1 0,0 0-1,0 0 1,0-1 0,0 1 0,0 0 0,0 0 0,0-1 0,0 1-1,0 0 1,0 0 0,-1-1 0,1 1 0,0 0 0,0 0 0,0 0-1,0-1 1,-1 1 0,1 0 0,0 0 0,0 0 0,0 0-1,-1-1 1,1 1 0,0 0 0,0 0 0,-1 0 0,1 0 0,0 0-1,0 0 1,-1 0 0,1 0 0,0 0 0,0 0 0,-1 0 0,1 0-1,-12 9 1160,10-4-1173,-1 1 0,1-1 0,-1 1-1,1 0 1,1-1 0,-1 1 0,1 0-1,0 0 1,1 0 0,-1 0 0,1 0-1,1 0 1,-1 0 0,3 11 0,-3-14-254,1-1-1,0 0 1,-1 1 0,1-1 0,0 0 0,1 1-1,-1-1 1,0 0 0,1 0 0,-1 0 0,1 0 0,-1 0-1,1 0 1,0-1 0,0 1 0,0 0 0,0-1 0,0 0-1,0 1 1,0-1 0,1 0 0,-1 0 0,0 0 0,1 0-1,-1-1 1,1 1 0,-1-1 0,1 1 0,-1-1-1,1 0 1,-1 0 0,1 0 0,-1 0 0,1-1 0,-1 1-1,1 0 1,3-2 0,19-10-2931,2-8-1564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6:02.3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1 9842,'0'0'10572,"-3"16"-10234,-7 50-94,10-65-235,-1 1-1,1-1 0,0 1 1,0-1-1,0 0 0,0 1 0,0-1 1,0 1-1,0-1 0,1 1 0,-1-1 1,0 0-1,1 1 0,-1-1 0,1 0 1,0 1-1,-1-1 0,1 0 0,0 0 1,0 1-1,0-1 0,0 0 0,0 0 1,0 0-1,0 0 0,0 0 0,0-1 1,0 1-1,1 0 0,-1 0 1,0-1-1,2 2 0,2-1-27,0 0 0,0-1-1,-1 1 1,1-1 0,0 0-1,0 0 1,4-1 0,1 1-161,-4 0 88,25-1-999,-30 1 1072,0 0 1,0 0-1,0 0 1,-1 0 0,1 0-1,0 0 1,0 0 0,0 0-1,-1 0 1,1 0 0,0-1-1,0 1 1,-1 0 0,1-1-1,0 1 1,0-1-1,-1 1 1,1 0 0,-1-1-1,1 0 1,0 1 0,-1-1-1,1 1 1,-1-1 0,1 0-1,-1 1 1,1-2-1,-1 1 69,1 6 278,0-3-318,-1-1 1,1 1-1,-1 0 1,1-1-1,0 1 1,0-1-1,0 1 0,0-1 1,0 1-1,0-1 1,0 0-1,0 1 1,1-1-1,-1 0 1,0 0-1,1 0 0,-1 0 1,1 0-1,-1 0 1,3 0-1,1 0-336,0 0 0,0 0 0,0 0 0,0-1 0,9 0 0,-6 0-542,21 0-3971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6:02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86 16 6753,'0'0'6455,"-7"-3"-5447,3 2-820,-1-1 162,0 0-1,0 0 1,0 1 0,0 0 0,0 0 0,0 0-1,0 0 1,0 1 0,-1 0 0,1 0 0,-10 2-1,14 1-277,0 1 0,1 0 0,-1 0 0,1-1 0,0 1 0,0 0-1,0 0 1,1 0 0,1 7 0,0-5-58,1 0 0,0-1 0,0 1-1,1 0 1,0-1 0,0 0 0,0 0 0,0 0 0,1 0 0,6 5-1,-6-7-19,-1 0-1,0 1 0,0 0 0,0 0 0,-1 0 0,0 0 1,1 0-1,-1 1 0,-1-1 0,1 1 0,-1 0 0,0 0 1,0 0-1,0 0 0,0 0 0,-1 0 0,1 10 0,-1-13-13,-1 0-1,0-1 0,0 1 0,0-1 1,0 1-1,0 0 0,0-1 0,0 1 1,0-1-1,-1 1 0,1 0 0,0-1 1,-1 1-1,0-1 0,1 1 0,-1-1 1,0 0-1,0 1 0,1-1 0,-1 0 1,0 1-1,-1-1 0,1 0 0,0 0 1,0 0-1,0 0 0,-1 0 0,1 0 1,0 0-1,-1 0 0,1-1 0,-1 1 0,1-1 1,-1 1-1,1-1 0,-1 1 0,1-1 1,-1 0-1,0 0 0,1 1 0,-1-1 1,1 0-1,-1-1 0,0 1 0,-2-1 1,-3 2-685,-18-4-3393,18-9-852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6:03.1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0 328,'0'0'14382,"1"21"-12179,5 142 603,12 26-1527,-2-48-1160,-6-88-2337,-12-142-4538,-7 36 2559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6:03.4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45 5033,'0'0'11405,"12"-9"-10737,-3 2-545,1 0 0,0 0 0,13-6 0,-23 13-110,1 0 0,0-1 0,0 1 0,-1 0 0,1 0 0,0 0 0,0-1 0,-1 1 0,1 0 0,0 0 0,0 0 0,-1 0-1,1 0 1,0 1 0,0-1 0,0 0 0,-1 0 0,1 0 0,0 1 0,-1-1 0,1 0 0,0 1 0,-1-1 0,1 1 0,0-1-1,-1 1 1,1-1 0,-1 1 0,1-1 0,-1 1 0,1-1 0,-1 1 0,1 0 0,-1-1 0,1 1 0,-1 0 0,0-1 0,1 2 0,5 29 314,-6-29-300,2 21 154,-1 0 0,-4 38 0,2-53-201,0-1 0,0 1 0,-1-1 0,0 1 0,-1-1 0,0 0 0,0 0 0,0 0 0,-1 0 0,0 0 0,-8 9 0,-3-3-668,14-12 501,1-1 0,0 0 0,-1 1 1,1-1-1,-1 0 0,1 1 0,-1-1 1,1 0-1,-1 0 0,1 1 1,-1-1-1,1 0 0,-1 0 0,1 0 1,-1 0-1,1 0 0,-1 0 0,1 0 1,-1 0-1,1 0 0,-1 0 0,0 0 1,1 0-1,-1 0 0,1 0 0,-1 0 1,1 0-1,-1-1 0,1 1 0,-1 0 1,1 0-1,0-1 0,-2 0 1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6:03.8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86 0 6409,'0'0'14107,"-14"21"-13879,-43 68-112,55-86-107,0 1 0,0-1 0,1 1 0,-1 0 0,1 0 0,0 0 0,0 0 0,0-1 0,0 1 0,1 0 0,-1 7 0,1-10-7,0 1-1,1-1 1,-1 1 0,0-1-1,1 0 1,0 1 0,-1-1-1,1 1 1,0-1 0,-1 0 0,1 1-1,0-1 1,0 0 0,0 0-1,0 0 1,0 0 0,0 0-1,0 0 1,1 0 0,0 1-1,4 0-74,-1 0-1,0 0 0,0-1 0,1 1 1,-1-1-1,1-1 0,-1 1 1,1-1-1,-1 0 0,10 0 0,-13-1-34,1 0-1,-1 0 0,1 1 0,-1-1 0,1-1 0,-1 1 1,0 0-1,1-1 0,-1 1 0,0-1 0,0 1 1,0-1-1,0 0 0,-1 0 0,1 0 0,0 0 1,-1 0-1,1-1 0,-1 1 0,0 0 0,0-1 1,0 1-1,0-1 0,0 1 0,0-1 0,-1 1 1,1-1-1,0-3 0,0-3-194,0 0 0,0 0 0,0 0 0,-1 0 0,0 0 1,-1 0-1,-3-14 0,4 21 282,-1 0 0,0 0-1,0 0 1,0-1 0,-1 1 0,1 0 0,0 0 0,-1 1 0,1-1-1,-1 0 1,0 0 0,0 1 0,0-1 0,-2-1 0,-15-15-1265,18 14-124,1-1-2085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6:04.1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132 0 12547,'0'0'8040,"-20"0"-7839,-64 1 59,83-1-256,0 0-1,-1 0 0,1 0 0,0 0 0,0 1 0,0-1 0,0 0 1,0 1-1,0-1 0,-1 1 0,1-1 0,0 1 0,0-1 0,0 1 0,0 0 1,1-1-1,-1 1 0,0 0 0,0 0 0,0 0 0,0 0 0,1 0 0,-1 0 1,1 0-1,-1 0 0,0 0 0,1 0 0,0 0 0,-1 0 0,0 2 0,1 1 4,0-1-1,0 0 0,0 0 0,1 0 0,-1 1 0,1-1 0,1 5 0,-1-5 5,1 4-3,1-1 0,-1 0 0,2 0 0,-1 0 0,1 0 0,-1-1 0,2 0 0,-1 1 0,1-1 0,-1-1 0,7 6 1,-6-7-21,-1 1 0,1 0 1,-1 0-1,0 0 0,-1 0 1,1 1-1,-1 0 1,1 0-1,-2 0 0,1 0 1,0 0-1,-1 0 1,0 1-1,0-1 0,-1 1 1,1-1-1,0 9 0,-2-8 77,1 2-1076</inkml:trace>
  <inkml:trace contextRef="#ctx0" brushRef="#br0" timeOffset="1">278 158 10002,'0'0'7927,"19"-15"-7765,56-49 74,-72 62-221,-1 0 0,0-1 1,1 1-1,-1 0 0,0-1 1,-1 0-1,1 1 0,1-4 1,-2 5-10,-1 1 0,0-1 0,0 1 0,0 0 1,0-1-1,0 1 0,0-1 0,0 1 0,0 0 1,1-1-1,-2 1 0,1-1 0,0 1 0,0-1 0,0 1 1,0 0-1,0-1 0,0 1 0,0-1 0,0 1 0,-1 0 1,1-1-1,0 1 0,0 0 0,-1-1 0,1 1 0,0 0 1,0-1-1,-1 1 0,1 0 0,-1-1 0,-1 0 32,-1 0 0,1 1-1,0-1 1,-1 1 0,1-1 0,-1 1-1,1 0 1,-1 0 0,-4 0 0,4 0 1,-1 0 49,1 0 0,-1 0 0,0 0 0,0 1 0,0-1 1,0 1-1,1 0 0,-1 0 0,0 1 0,1-1 0,-1 1 0,1-1 0,-1 1 1,1 0-1,-4 3 0,4-2-13,1 0 0,0 0 0,0 0 0,0 0 0,0 0 0,1 0 0,-1 0 0,1 0 0,0 1 0,0-1 0,0 0 0,0 1 0,0-1 0,1 1 0,0 0 0,0-1 0,0 5 0,0-5-52,0 0-1,0 0 0,0 0 1,1 0-1,-1 0 0,1 0 1,0 0-1,-1 0 0,1-1 1,1 1-1,-1 0 0,0-1 1,1 1-1,-1 0 1,1-1-1,3 4 0,-1-3-19,0 0-1,0 0 0,0 0 0,0 0 1,1-1-1,-1 0 0,1 0 1,0 0-1,6 2 0,6 0-118,-1-1 0,1 0 0,0 0 0,30-1-1,28-7-3299,-39-2-3002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6:04.6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141 1 11482,'0'0'8810,"90"123"-8298,-62-66-159,-17 2-337,6 6 184,-17-1-200,0-5 0,-11 0-120,-34-5-48,-34 5-417,0-14-1367,6-14-4049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6:05.6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141 29 496,'0'0'12327,"-6"-4"-11563,-20-13 63,24 16-680,1 0-1,-1 0 1,0 0 0,1 0 0,-1 1-1,0-1 1,1 1 0,-1-1 0,0 1 0,0 0-1,1-1 1,-1 1 0,0 0 0,0 0 0,1 0-1,-1 0 1,0 1 0,0-1 0,1 0-1,-1 1 1,0 0 0,0-1 0,1 1 0,-1 0-1,1-1 1,-3 3 0,1-1-7,0 0-1,0 1 1,1-1-1,-1 1 1,1 0 0,-1 0-1,1 0 1,-4 6 0,1 2 88,0 1 0,0 0 1,2 0-1,-1 0 1,1 1-1,-2 21 1,2 77 410,3-87-496,1-2-54,1-1-1,0 0 0,2 1 0,1-1 0,0-1 1,2 1-1,0-1 0,19 35 0,-13-31-31,1-1-1,0-1 1,2 0-1,1-1 1,1-1-1,32 30 1,-47-48-54,0 1 0,-1-1-1,1 1 1,0-1-1,0 0 1,0 0-1,0 0 1,0-1 0,0 1-1,0 0 1,0-1-1,1 0 1,-1 0-1,1 0 1,-1-1 0,1 1-1,5 0 1,-8-1 65,-2-7-3477,-3-3-1483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7:58.0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445 127 1464,'0'0'13710,"0"-16"-12247,0-48-283,0 62-1111,0 0 0,0 1 0,0-1-1,0 0 1,-1 0 0,1 1 0,0-1 0,-1 0-1,1 0 1,-1 1 0,0-1 0,0 1 0,0-1-1,0 1 1,0-1 0,0 1 0,0-1 0,0 1 0,0 0-1,0-1 1,-1 1 0,1 0 0,-1 0 0,1 0-1,-1 0 1,1 0 0,-1 1 0,0-1 0,1 0-1,-1 1 1,-3-1 0,-3-1 38,-1 1 0,1 0 0,0 1 0,-1 0 0,-10 2 0,1-1-21,6 0-64,0 0 0,1 1 0,-1 0-1,1 1 1,-1 1 0,1 0 0,0 0 0,1 1-1,-1 0 1,1 1 0,0 0 0,-11 9 0,-1 2 45,0 1 1,2 2 0,-36 41 0,49-53-36,1 1-1,1-1 1,-1 1 0,1 0-1,1 1 1,0-1 0,0 1-1,-2 11 1,2-3 29,1 0-1,1 0 1,0 32 0,3-43-56,0 0 0,0 1 1,0-1-1,1 0 0,0 0 0,0 0 0,1-1 1,0 1-1,0-1 0,1 1 0,-1-1 0,1 0 0,1 0 1,-1-1-1,1 1 0,0-1 0,0 0 0,1 0 1,7 5-1,-3-3-4,0 0 1,1-1-1,-1 0 0,1-1 1,0 0-1,1-1 0,-1 0 1,1-1-1,0 0 0,0-1 1,13 1-1,-9-2-56,0 0-1,1-1 1,23-4-1,-36 3 15,1 0 0,0 0-1,0-1 1,-1 1-1,1-1 1,-1 0 0,0 0-1,1-1 1,-1 0-1,0 1 1,0-1-1,-1 0 1,1-1 0,-1 1-1,6-7 1,-1-2-249,-1 1 0,0-1 0,-1 0 0,-1 0 0,0-1 0,0 0 0,-1 0 0,2-17 0,-1-1-1020,-2 0 1,0-44-1,-3 66 1131,0 0 0,-1 1 0,0-1 0,-1 1 0,0-1 0,0 1 1,-5-12-1,5 17 211,1-1 1,-1 1 0,0 0 0,0 0-1,0 0 1,0 0 0,-1 0 0,1 0-1,-1 1 1,0-1 0,1 1 0,-1 0 0,0 0-1,-1 0 1,1 0 0,0 0 0,0 0-1,-1 1 1,-6-2 0,2 1 273,-1 1-1,1 0 1,-1 0 0,0 1 0,1 0-1,-1 0 1,1 1 0,-1 0-1,1 1 1,-15 4 0,19-5-186,0 1-1,0-1 1,1 1 0,-1 0 0,1 0 0,-1 1-1,1-1 1,0 1 0,0-1 0,0 1-1,0 0 1,1 0 0,-1 0 0,1 0 0,-1 1-1,1-1 1,0 1 0,1 0 0,-1-1-1,0 1 1,1 0 0,0 0 0,0 0 0,-1 7-1,2-6-59,-1-1 0,1 1 0,0-1 0,0 1 1,1-1-1,-1 1 0,1-1 0,0 0 0,0 1 0,1-1 0,-1 0 0,1 0 0,3 6 0,0-3-9,-1-1 0,2 0-1,-1 0 1,1 0 0,0-1 0,12 9 0,18 10 19,1-2-1,71 31 1,11 6 2,-27-3-1472,-91-56 1206,-1 0 1,0 0-1,1 0 1,-1 0-1,0 0 1,1 0 0,-1 0-1,1 0 1,-1 0-1,0 0 1,1 0-1,-1 0 1,0 0-1,1 0 1,-1 0 0,1 0-1,-1-1 1,0 1-1,1 0 1,-1 0-1,0 0 1,0-1-1,1 1 1,-1 0 0,0 0-1,1-1 1,-1 1-1,0 0 1,0-1-1,0 1 1,1 0-1,-1 0 1,0-1 0,0 1-1,0-1 1,0 1-1,1-1 1,4-14-7081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33.5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9538,'0'0'8058,"23"4"-7761,75 15-146,-93-17-144,0-1 1,0 1-1,-1 0 0,1 0 1,-1 1-1,1 0 1,-1-1-1,0 1 0,0 1 1,0-1-1,0 1 0,0-1 1,-1 1-1,0 0 1,0 0-1,0 0 0,0 1 1,0-1-1,-1 1 1,3 7-1,-1 0 3,-1 0 1,-1 1-1,0-1 1,0 0-1,-1 1 1,-1 13-1,0-17-11,0 0 0,-1 0 1,0 0-1,0 0 0,-1 0 1,0 0-1,0 0 0,-1-1 0,0 1 1,-1-1-1,0 0 0,0 0 0,-1 0 1,0 0-1,0-1 0,-1 0 1,0 0-1,0-1 0,-1 1 0,1-1 1,-10 6-1,1-5-1463,15-7 1317,-1 0 1,1 0-1,0-1 1,-1 1-1,1 0 1,-1 0-1,1 0 1,0 0-1,-1 0 1,1-1-1,-1 1 1,1 0-1,0 0 1,-1-1 0,1 1-1,0 0 1,-1-1-1,1 1 1,0 0-1,0-1 1,-1 1-1,1 0 1,0-1-1,0 1 1,0-1-1,-1 1 1,1 0-1,0-1 1,0 1 0,0-1-1,0 1 1,0 0-1,0-1 1,0 0-1,-3-20-6877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7:58.3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13827,'0'0'8834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7:59.1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1 9818,'0'0'7940,"11"14"-6791,-2-9-1148,-8-4-58,0-1 1,0 1 0,0 0-1,0-1 1,0 1-1,0-1 1,0 1-1,0-1 1,0 0 0,0 0-1,0 1 1,0-1-1,1 0 1,-1 0 0,2 0-1,-14-6 2594,9 7-2486,0-1 1,0 1 0,0-1 0,1 1 0,-1 0-1,0 0 1,0 0 0,0 0 0,1 0-1,-1 0 1,0 0 0,1 1 0,-1-1-1,1 0 1,-1 1 0,1 0 0,0-1-1,0 1 1,0 0 0,0-1 0,0 1-1,0 0 1,0 0 0,0 0 0,1 0-1,-1 0 1,1 0 0,-1 0 0,1 0 0,0 0-1,0 2 1,0-3-55,0-1-1,1 0 1,-1 1 0,0-1-1,1 1 1,-1-1 0,0 0-1,1 1 1,-1-1 0,0 0 0,1 1-1,-1-1 1,1 0 0,-1 0-1,0 1 1,1-1 0,-1 0-1,1 0 1,-1 0 0,1 0-1,-1 1 1,1-1 0,-1 0-1,1 0 1,-1 0 0,1 0-1,-1 0 1,1 0 0,0-1-1,13 1-154,-14 0 149,2 0-40,0 0-1,0 0 0,0 0 0,0 0 1,0 0-1,0 0 0,0-1 0,0 1 1,0-1-1,0 1 0,0-1 0,0 0 1,-1 0-1,1 0 0,0 0 0,0 0 1,-1 0-1,1 0 0,-1 0 0,1-1 1,-1 1-1,1-1 0,-1 1 0,0-1 1,0 1-1,0-1 0,0 0 0,0 0 1,0 1-1,0-1 0,-1 0 0,2-3 1,-30 4 358,11 1-1265,34 0-12470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00.5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0 8938,'0'0'10427,"-1"2"-9969,-2 2-394,1 1 1,1-1-1,-1 0 0,1 1 1,0-1-1,0 1 0,0 0 0,0-1 1,1 1-1,0 0 0,0-1 1,0 1-1,2 9 0,-1 8 48,2 21 37,1 1 1,18 76-1,-12-73-105,-5-26-77,1 0 0,1-1-1,12 24 1,-16-38-35,5 6 14,-2-7-1502,2-21-9294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00.9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225 0 10058,'0'0'7096,"-28"16"-6421,-89 50-103,107-60-479,0 0 0,0 1-1,1 0 1,-11 9 0,17-12-51,1-1 0,0 0 1,-1 1-1,1-1 0,1 1 1,-1 0-1,0-1 0,-1 8 0,3-10-35,0 0-1,0-1 0,0 1 0,0 0 0,0 0 0,0 0 0,0 0 0,0 0 0,0 0 0,1 0 0,-1 0 0,0 0 1,1 0-1,-1-1 0,1 1 0,-1 0 0,1 0 0,-1 0 0,1-1 0,-1 1 0,1 0 0,0-1 0,-1 1 0,1 0 1,0-1-1,0 1 0,0-1 0,-1 1 0,1-1 0,0 0 0,0 1 0,0-1 0,0 0 0,1 1 0,39 10 139,-32-9-105,6 2 99,0 1 1,0 0 0,0 1-1,-1 1 1,0 0-1,0 1 1,0 0 0,-1 2-1,-1-1 1,1 1-1,-2 1 1,1 0-1,-2 1 1,15 20 0,-13-23-436,-12-9 189,1 0-1,-1 0 0,0 0 1,1 0-1,-1 0 0,0-1 1,0 1-1,1 0 0,-1 0 1,0 0-1,0 0 0,1-1 1,-1 1-1,0 0 0,0 0 1,0 0-1,1-1 0,-1 1 1,0 0-1,0 0 0,0-1 0,0 1 1,0 0-1,0 0 0,1-1 1,-1 1-1,0 0 0,0 0 1,0-1-1,0 1 0,0 0 1,0-1-1,0 1 0,0 0 1,0 0-1,0-1 0,0 1 1,0 0-1,-1-1 0,1-13-5416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11.4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38 488,'0'0'14227,"-1"-6"-12927,-3-18-201,2 17 3354,-1 16-3699,2 13-1081,0 22 491,0-17-94,1 1-1,1-1 1,10 52 0,6 21-212,-17-190-13031,-5 50 4771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11.8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197 132 11434,'-161'-108'2181,"128"86"1025,30 20-824,5 3-624,3 1-2253,96 9 1399,63-11-610,-93 0-6660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17.7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69 5169,'0'0'9079,"17"-8"-6315,429 13-476,-418-5-2285,0-1 0,50-9 0,-44 3 6,0 1-1,0 1 0,1 2 0,0 1 0,-1 2 0,1 1 1,67 12-1,-70-8-14,0-1 1,-1-2 0,1-1-1,43-5 1,-41 0 29,0-1-1,37-11 1,21-3 25,-21 9-2313,-91 20-373,-2 4-2144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18.6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11 265 7578,'0'0'10675,"-1"0"-10663,1 0-1,-1 0 1,1 0-1,0 0 1,-1 0-1,1 1 1,-1-1-1,1 0 1,0 0-1,-1 0 1,1 0-1,0 1 1,-1-1-1,1 0 1,0 0 0,-1 1-1,1-1 1,0 0-1,-1 0 1,1 1-1,0-1 1,0 0-1,-1 1 1,1-1-1,0 1 1,0-1-1,0 0 1,0 1-1,-1-1 1,1 0-1,0 1 1,0 0-1,0 2 11,-1-1 0,1 1 0,0 0 0,0-1 0,0 1 0,1 0 0,-1-1 0,1 1 0,-1-1 0,1 1-1,0-1 1,0 1 0,0-1 0,1 3 0,24 41 153,-17-29-131,5 12 97,-13-24-133,1 0-1,0 1 0,0-1 0,1 0 0,-1-1 1,1 1-1,0 0 0,1-1 0,-1 1 1,1-1-1,-1 0 0,8 5 0,-10-9 36,0 0-27,-1 0-16,0 0 0,0 0 1,1 0-1,-1 0 0,0 0 1,0 0-1,1 0 0,-1 0 1,0 0-1,0-1 0,1 1 0,-1 0 1,0 0-1,0 0 0,0-1 1,1 1-1,-1 0 0,0 0 0,0 0 1,0-1-1,0 1 0,0 0 1,1 0-1,-1-1 0,0 1 1,0 0-1,0 0 0,0-1 0,0 1 1,0 0-1,0 0 0,0-1 1,0 1-1,0 0 0,0 0 1,0-1-1,0 1 0,0 0 0,0-1 1,0 1-1,0 0 0,-1-1 1,1 0 1,11-322-1481,-10 301 1333,0 16 148,-1 0-1,1 0 1,-1 0-1,0 0 0,-1 1 1,1-1-1,-1 0 1,-1 0-1,1 1 0,-1-1 1,0 0-1,0 1 1,0 0-1,-4-7 0,5 12 19,0-1-1,1 0 0,-1 1 1,1-1-1,-1 0 0,1 1 1,-1-1-1,1 0 0,0 0 0,-1 0 1,1 1-1,0-1 0,-1 0 1,1 0-1,0 0 0,0 0 1,0 0-1,0 0 0,0-1 0,0 2 8,1-1 0,-1 1 0,0-1 0,1 1 0,-1-1 0,0 1 0,1-1 0,-1 1 0,1 0 0,-1-1 0,1 1 0,-1 0 0,1-1 0,-1 1 0,1 0 0,-1-1 0,1 1 0,-1 0 0,1 0 0,-1 0 0,2-1 0,39 0 779,-30 2-935,210-1 497,91 0-135,-103 0-5215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19.6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181 59 176,'0'0'12559,"-2"-6"-10804,-6-21-206,7 25-1463,1 1 0,-1 0 0,0 0-1,0-1 1,0 1 0,0 0-1,0 0 1,0 0 0,0 0 0,0 0-1,-1 0 1,1 0 0,0 1 0,0-1-1,-1 0 1,1 1 0,-1-1-1,1 1 1,0-1 0,-1 1 0,1 0-1,-1-1 1,1 1 0,-1 0-1,1 0 1,-1 0 0,1 0 0,-1 1-1,1-1 1,-1 0 0,-1 1-1,-8 0 410,6-2-444,1 1-1,0 0 0,0 0 0,0 1 1,-1-1-1,1 1 0,0 0 0,0 0 1,0 0-1,0 1 0,0-1 0,0 1 0,1 0 1,-1 0-1,1 0 0,-1 1 0,1-1 1,0 1-1,-1 0 0,1 0 0,1 0 1,-1 0-1,0 0 0,1 1 0,0-1 1,-4 8-1,3-4-17,0 0 0,0 1 1,1-1-1,0 1 0,0-1 1,1 1-1,0 0 0,0 0 1,1 0-1,0 8 0,0-15-33,0 0 0,0 0-1,1 0 1,-1 1-1,0-1 1,0 0-1,1 0 1,-1 0-1,0 1 1,1-1-1,0 0 1,-1 0-1,1 0 1,-1 0-1,1 0 1,0 0-1,0 0 1,0 0-1,0 0 1,-1-1-1,1 1 1,0 0-1,2 1 1,0-1-34,0 0 0,0 0-1,0 0 1,0 0 0,0 0 0,0-1 0,0 1 0,0-1 0,5 0 0,-3 0-172,0 0 0,0-1 0,0 0 1,0 1-1,0-2 0,0 1 1,0 0-1,0-1 0,-1 0 0,1 0 1,-1-1-1,6-2 0,-3-4-851,0 0 0,-1 0 0,0-1-1,0 1 1,0-1 0,-2-1 0,1 1 0,-1-1-1,-1 0 1,3-15 0,2-19-5279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19.9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23 230 960,'-5'-179'6070,"0"134"-2258,3 43-3026,2 2-675,0 0 0,0-1 1,0 1-1,0 0 0,0 0 0,-1-2 1558,1 2-1558,-1 0 1,1 0-1,0 0 0,0 0 1,0 0-1,0 0 0,0-1 0,-1 1 1,1 0-1,0 0 0,0 0 0,0 0 1,0 0-1,0 0 0,-1 0 0,1 0 1,0 0-1,0 0 0,0 0 0,0 0 1,-1 0-1,1 1 0,0-1 0,-1 1 1002,1-1-1002,-3 14 1628,2 26-2488,1-33 1436,-1 23-559,2 0 1,2-1-1,0 1 1,2-1-1,1 1 1,1-2 0,20 50-1,-13-35-954,-6-17-2249,3-1-4450,-5-16 1061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33.8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41 7986,'0'0'6410,"6"18"-5635,19 58-128,-22-62-488,0-1-1,-1 1 1,-1 0 0,0-1-1,-1 1 1,-2 23 0,0 3 37,2-39-337,0-3-106,-1-67-1181,3-89 117,-1 154 1325,0 1 1,0-1 0,0 1-1,1 0 1,-1-1-1,1 1 1,0 0 0,0 0-1,0 0 1,0 0 0,1 1-1,-1-1 1,1 1 0,-1-1-1,1 1 1,0 0-1,0 0 1,0 0 0,0 0-1,1 1 1,-1-1 0,0 1-1,1 0 1,-1 0-1,1 0 1,-1 0 0,1 1-1,-1-1 1,1 1 0,-1 0-1,1 0 1,0 0 0,-1 0-1,1 1 1,-1 0-1,7 1 1,-8-1-15,-1 0 1,1 0-1,-1 0 0,0 0 1,1 1-1,-1-1 0,0 0 0,0 0 1,1 1-1,-1-1 0,0 1 1,0-1-1,-1 1 0,1-1 1,0 1-1,0 0 0,0 2 0,7 35-183,-7-32 85,8 71-3012,-7-46-1338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20.3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3081,'0'0'14351,"0"11"-13500,0 175-1009,15-207-4327,0-3 1370,5-1-2057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20.6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5185,'65'54'2995,"-52"-43"2967,-35-10-3604,20 1-2258,-1-1 0,1 1 0,0 0 0,0 0 1,1-1-1,-1 1 0,0 0 0,1 0 0,-1 1 1,1-1-1,-1 0 0,1 0 0,0 1 0,0-1 1,0 1-1,0-1 0,1 1 0,-1-1 1,1 1-1,-1 4 0,1-5-33,0 0 0,0 0 0,0 0 0,0 1 0,0-1 1,0 0-1,0 0 0,1 0 0,-1 0 0,1 0 0,0 0 0,0 0 0,0 0 0,0 0 0,0 0 0,0 0 1,0 0-1,0-1 0,1 1 0,-1 0 0,1-1 0,-1 1 0,1-1 0,0 0 0,2 2 0,38 13-520,-32-13-71,0 1 0,-1 0 0,1 0 1,10 7-1,-11-6-4897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21.1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1712,'0'0'2009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25.3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0 8586,'0'0'6772,"-21"26"-5669,-67 84-10,83-103-993,0 1 0,1-1-1,0 1 1,0 0-1,0-1 1,1 2-1,1-1 1,-1 0-1,2 1 1,-1-1 0,1 1-1,-1 11 1,0 4 32,-4 59 376,6 136-1,1-208-472,2 28-11,1 1 0,2-1-1,2-1 1,17 49 0,63 145 43,-82-220-68,11 29-47,2-1-1,2-1 0,1-1 0,39 50 0,-58-84-105,1 0 0,-1 0-1,1 0 1,-1-1-1,1 0 1,0 0 0,1 0-1,7 5 1,-8-7-620,-1 1 1,1-1-1,-1 0 0,1-1 0,-1 1 1,1 0-1,7-1 0,1 0-5034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44.8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192 1 9154,'0'0'9423,"-13"25"-8743,1-3-518,-1 1-18,0 1 0,2-1 0,1 2 0,2 0 0,-8 28 0,4 3-77,-45 207 786,46-196-1910,-4 132-1,20-216-4646,1 4 3305,5-28-6129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45.2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11618,'0'0'7754,"40"186"-7458,-23-124-104,5 2 32,-10-7-208,4-7-8,-4-7-8,-7-10-416,1-13-272,-6-11-1216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45.5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0 380 11763,'0'0'6593,"130"-5"-6593,-74 5-448,-6 0-2273,-10 0-2392</inkml:trace>
  <inkml:trace contextRef="#ctx0" brushRef="#br0" timeOffset="1">343 0 13555,'0'0'5457,"1"28"-4961,0 6-325,-1-4-17,1-1 1,2 0-1,8 41 0,45 216-286,-56-283-681,1 4 1478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45.8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57 11747,'0'0'5945,"152"-56"-7594,-113 56-2583,-10 0-6307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47.8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1 9218,'0'0'9525,"-3"12"-9191,-3 21-143,2 1-1,1-1 0,1 1 0,2-1 1,8 63-1,2-33-77,6 23-2915,-15-80 1745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48.2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29 10986,'0'0'6866,"112"-28"-7370,-61 28-1249,-12 0-2039,-5 0-4082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34.2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64 113 4993,'0'0'10756,"10"-5"-10748,-3 2 34,3-2-239,-1 0 0,0 0 0,11-8 0,-18 11 127,1 0-1,-1 0 0,0 0 1,0 0-1,0 0 1,0 0-1,0-1 1,0 1-1,-1-1 1,1 1-1,-1-1 1,1 0-1,-1 1 1,0-1-1,0 0 1,-1 0-1,1 0 0,0-5 1,-1 7 73,0 0 0,0 0 0,0 0 0,0 0 1,0 0-1,0 0 0,-1 0 0,1 1 0,0-1 0,0 0 0,-1 0 1,1 0-1,-1 1 0,1-1 0,-1 0 0,1 0 0,-1 1 1,1-1-1,-1 0 0,0 1 0,1-1 0,-1 1 0,0-1 0,0 1 1,1-1-1,-1 1 0,0-1 0,-1 1 0,-1-1 97,0 0 1,0 1-1,0-1 1,0 1-1,1 0 0,-1 0 1,0 0-1,0 0 1,-4 1-1,1 0 181,1 0 1,-1 1-1,0-1 1,1 1-1,-1 1 0,1-1 1,0 1-1,0-1 0,-8 7 1,8-3-111,0 1-1,0-1 1,0 1 0,1 1 0,0-1-1,0 1 1,1 0 0,0-1 0,0 1-1,1 1 1,0-1 0,1 0 0,-1 0 0,2 1-1,-1-1 1,1 1 0,0-1 0,1 1-1,2 12 1,-2-19-162,0 1 0,0 0 0,0 0 0,0-1 0,0 1-1,1-1 1,-1 1 0,1-1 0,0 0 0,0 1 0,0-1 0,0 0 0,0 0-1,0 0 1,0-1 0,4 3 0,-1-1-8,0 0-1,1-1 1,0 0-1,0 1 1,-1-2-1,1 1 1,9 0-1,-3 0-529,0-1-1,0-1 1,-1 0-1,1 0 1,0-2-1,0 1 1,16-5-1,10-13-4627,-5-3-2871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48.5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0 184 10842,'0'0'3737,"17"-15"-4089,53-46-519,-64 57 559,-1-1-1,0 0 0,0 0 0,-1 0 1,1-1-1,-1 0 0,4-8 1,-6 10 98,-1 0 0,0 0 1,0-1-1,0 1 0,-1 0 1,0-1-1,1 1 0,-2-5 0,1 7 202,0 2 72,0-1-1,-1 0 0,1 0 0,0 1 1,-1-1-1,1 0 0,-1 1 0,1-1 1,-1 0-1,1 1 0,-1-1 1,1 1-1,-1-1 0,0 1 0,1-1 1,-1 1-1,0-1 0,0 1 0,1 0 1,-1-1-1,0 1 0,0 0 1,1 0-1,-1-1 0,0 1 0,0 0 1,0 0-1,1 0 0,-1 0 0,0 0 1,-1 0-1,-34 1 1902,27-1-1068,6 0-720,1 0 0,-1 1 0,1-1 0,-1 1 0,1 0 0,-1-1 0,1 1 0,0 0 0,0 0 0,-1 0 0,1 1 0,0-1 0,0 0 0,0 1 0,0 0 0,0-1 0,1 1 0,-1 0 0,0 0 0,1 0 0,-1 0 0,1 0 0,0 0 0,0 1 0,0-1 0,0 0 0,0 0 0,0 1 0,1-1 0,-1 1 0,1-1 0,-1 5 0,-1 9 81,1 0 1,1-1-1,2 32 0,-1-43-243,-1 1 0,1 0 0,0 0 0,0-1 0,1 1 0,-1-1 0,1 1 0,0-1 0,0 0 0,1 0 0,-1 0 0,1 0 0,0 0 0,0 0 0,0-1 0,1 1 0,-1-1 0,1 0 0,0 0 0,-1 0 0,1-1-1,1 1 1,-1-1 0,0 0 0,1 0 0,5 1 0,7 2-841,0-1 0,0-1 0,0-1 0,1 0 0,27-1-1,-9-1-4206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48.9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10234,'0'0'4955,"2"18"-4295,1 4-443,1-1 38,0 1-1,10 32 1,-11-39-320,7 22 551,-10-36-542,1-1-1,-1 1 0,0 0 0,1-1 1,-1 1-1,1 0 0,-1-1 1,1 1-1,-1-1 0,1 1 1,-1 0-1,1-1 0,0 0 0,-1 1 1,1-1-1,0 1 0,-1-1 1,1 0-1,0 1 0,0-1 1,-1 0-1,1 0 0,0 1 0,0-1 1,-1 0-1,1 0 0,0 0 1,0 0-1,0 0 0,-1 0 1,1 0-1,0-1 0,0 1 0,-1 0 1,1 0-1,0-1 0,0 1 1,-1 0-1,2-1 0,1-2-371,0 0 1,0 0-1,-1-1 0,1 1 1,-1 0-1,0-1 0,0 0 0,0 1 1,-1-1-1,1 0 0,0-4 1,4-5-841,0 2 333,16-39-1722,-15 18 4848,-7 32-2103,0-1 0,0 1 1,0 0-1,0 0 1,0 0-1,1 0 1,-1 0-1,0 0 1,0-1-1,0 1 1,0 0-1,0 0 1,1 0-1,-1 0 0,0 0 1,0 0-1,0 0 1,1 0-1,-1 0 1,0 0-1,0 0 1,0 0-1,0 0 1,1 0-1,-1 0 0,0 0 1,0 0-1,0 0 1,1 0-1,-1 0 1,0 0-1,0 0 1,0 0-1,0 0 1,1 0-1,-1 0 0,0 1 1,0-1-1,0 0 1,0 0-1,0 0 1,1 0-1,-1 0 1,0 1-1,0-1 1,0 0-1,0 0 1,0 0-1,0 0 0,0 1 1,0-1-1,0 0 1,1 0-1,8 10 882,-6-1-637,1 4 283,1 1 0,1-1 0,0-1 0,10 16 1,-14-26-764,0 1 0,0 0 0,0-1 0,0 1 0,1-1 0,-1 1 0,1-1 0,-1 0 0,1 0 0,0 0 0,0-1 0,0 1 0,0-1 0,0 0 0,0 1 0,0-1 0,1-1 0,-1 1 0,0 0 1,1-1-1,-1 0 0,0 1 0,6-2 0,7-1-3874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49.2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6225,'0'0'10968,"0"16"-9956,3 63-196,22 120-1,-20-155-944,-5-25-4979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49.6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 4745,'0'0'12331,"51"-25"-12331,-23 25-825,6 0-1103,-1 0-1265,-10 0-6529</inkml:trace>
  <inkml:trace contextRef="#ctx0" brushRef="#br0" timeOffset="1">271 25 184,'0'0'16644,"11"96"-16356,-5-73-136,0-4-56,-6-2-96,11-3-120,-5-8-809,-1-6-1087,6 0-897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49.9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6 121 10362,'0'-118'2313,"-5"115"-2137,16 3-9090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50.6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87 0 1040,'0'0'15360,"-9"1"-14739,7 0-610,-1-2 58,0 1 0,0 0 1,0 1-1,0-1 0,0 0 0,0 1 1,0 0-1,1 0 0,-1 0 1,0 0-1,0 0 0,1 0 0,-1 1 1,1-1-1,-1 1 0,1 0 0,-1-1 1,1 1-1,0 0 0,0 1 0,0-1 1,0 0-1,1 1 0,-1-1 0,0 1 1,1-1-1,0 1 0,-1-1 0,1 1 1,0 0-1,1 0 0,-2 3 0,1 3 59,0 0 0,1 0 0,-1 1 0,2-1 0,-1 0 0,1 0 0,5 18 0,-5-25-193,0 1 0,0 0 1,0-1-1,0 1 0,1-1 1,-1 0-1,1 1 0,-1-1 1,1 0-1,0 0 0,0 0 1,0 0-1,0 0 0,1 0 0,-1-1 1,0 1-1,1-1 0,-1 0 1,1 1-1,-1-1 0,1 0 1,0-1-1,-1 1 0,1 0 0,0-1 1,0 1-1,-1-1 0,1 0 1,4 0-1,-6 0-161,0 0 1,1 0-1,-1 0 1,0 0-1,1 0 1,-1 0-1,0 0 1,1-1-1,-1 1 1,0 0-1,0-1 1,1 1-1,-1-1 1,0 1-1,0-1 1,0 0-1,1 1 1,-1-1-1,0 0 1,0 0-1,0 0 1,0 0-1,0-1 1,0-1-39,0 0-1,0 0 1,0 0 0,0 0-1,-1 0 1,1 0 0,-1 0-1,0-1 1,-1-3 0,1-1 332,-1-1 0,-1 1 0,0 0 0,0 0 0,0 0 1,-1 0-1,-1 0 0,1 0 0,-1 1 0,0-1 0,-1 1 0,0 0 0,-6-7 0,10 14-17,1-1-1,0 1 0,-1 0 0,1 0 1,0-1-1,0 1 0,-1 0 0,1 0 1,0-1-1,0 1 0,-1 0 0,1-1 1,0 1-1,0 0 0,0-1 0,0 1 0,0-1 1,0 1-1,-1 0 0,1-1 0,0 1 1,0 0-1,0-1 0,0 1 0,0-1 1,0 1-1,1 0 0,-1-1 0,0 1 1,0-1-1,0 1 0,0 0 0,0-1 0,0 1 1,1 0-1,-1-1 0,0 1 0,0 0 1,1 0-1,-1-1 0,0 1 0,0 0 1,1-1-1,-1 1 0,0 0 0,1 0 1,-1 0-1,0-1 0,1 1 0,-1 0 1,0 0-1,1 0 0,-1 0 0,1 0 0,-1 0 1,0 0-1,1 0 0,-1 0 0,1 0 1,27-2 277,-23 3-210,1-2-94,1 1 0,-1 1 0,0-1 0,0 1 0,0 0 0,0 1 0,0-1 0,0 1 0,0 0 0,0 1 0,0-1 0,-1 1-1,0 0 1,1 1 0,-1-1 0,0 1 0,-1 0 0,1 0 0,-1 1 0,1-1 0,-1 1 0,-1 0 0,7 11 0,-4-5 30,-2 1 1,1 0-1,-2 1 0,1-1 1,-2 1-1,1-1 0,-2 1 0,0 0 1,0 0-1,-3 17 0,2-28-32,0-6-146,0-19-1153,1 0 0,7-41 0,-6 57 1134,-1 0-1,1 0 1,0 0-1,1 0 0,-1 1 1,1-1-1,1 1 0,-1 0 1,1 0-1,0 0 0,1 0 1,-1 1-1,11-10 0,-12 13 300,0 0-1,0 1 1,-1-1-1,1 1 1,0 0-1,1 0 1,-1 0-1,0 0 1,0 0-1,0 1 1,0-1-1,7 1 1,-9 0-43,1 0 0,0 0 1,-1 0-1,1 0 0,-1 0 1,1 1-1,0-1 0,-1 1 0,1-1 1,-1 1-1,1-1 0,-1 1 0,1 0 1,-1 0-1,0 0 0,1 0 1,-1 0-1,0 0 0,0 0 0,0 0 1,1 0-1,-1 1 0,-1-1 0,1 0 1,0 1-1,1 1 0,4 16 670,0 0 1,6 39-1,-7 6-5805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52.4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147 33 6785,'0'0'11258,"-2"-6"-10401,2 5-813,-1-1-1,1 0 1,-1 1 0,0-1 0,0 1-1,1-1 1,-1 1 0,0-1-1,0 1 1,0 0 0,0 0 0,-1-1-1,1 1 1,0 0 0,-3-1 0,3 1-34,-1 0 0,0 1 0,0 0 0,0-1 0,0 1 0,1 0 1,-1 0-1,0 0 0,0 0 0,0 0 0,0 0 0,0 1 0,1-1 1,-1 1-1,0-1 0,0 1 0,1 0 0,-4 1 0,-1 1 7,0-1 0,1 1 0,0 0 1,-1 1-1,1-1 0,0 1 0,1 0 0,-1 0 0,1 0 0,0 1 0,0 0 0,0 0 0,0 0 0,1 0 0,0 0 1,0 1-1,0 0 0,1-1 0,0 1 0,0 0 0,1 0 0,-1 0 0,1 0 0,0 0 0,1 7 0,0-11-16,0 1-1,1-1 0,0 0 1,-1 0-1,1 0 0,0 0 1,0 0-1,0 0 0,0 0 1,0 0-1,1 0 0,-1 0 1,1 0-1,-1-1 0,1 1 1,-1-1-1,1 1 0,0-1 1,0 0-1,0 1 0,2 0 1,53 24-31,-36-17-14,-18-8 29,5 2-80,-1 1-1,0 0 1,0 0 0,9 6 0,-15-9 76,0 0 0,0 0 0,0 0 0,1 0 0,-1 0 0,0 0-1,0 1 1,0-1 0,-1 0 0,1 0 0,0 1 0,0-1 0,-1 1 0,1-1 0,-1 0 0,1 1 0,-1-1 0,0 1 0,1-1 0,-1 1 0,0-1 0,0 1 0,0-1 0,0 1 0,0-1 0,0 1 0,-1-1 0,1 1 0,-1-1-1,1 1 1,-1 1 0,-2-1-76,0 0-1,1 0 1,-1-1-1,0 1 0,0-1 1,0 1-1,0-1 0,0 0 1,0-1-1,0 1 1,0 0-1,0-1 0,0 0 1,0 1-1,-1-1 0,-2-1 1,4-11-6001,2-7-1587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53.5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68 29 9818,'0'0'9097,"-4"-5"-8553,-16-16-261,19 21-276,1-1 0,-1 1 1,1 0-1,-1 0 0,1-1 1,-1 1-1,1 0 0,-1 0 1,1 0-1,-1 0 0,1-1 1,-1 1-1,0 0 0,1 0 1,-1 0-1,1 0 0,-1 0 1,1 1-1,-1-1 0,1 0 1,-1 0-1,0 0 0,1 0 1,-1 1-1,1-1 0,-1 0 1,1 0-1,-1 1 1,1-1-1,0 0 0,-1 1 1,1-1-1,-1 1 0,1-1 1,0 0-1,-1 1 0,1-1 1,0 1-1,-1-1 0,1 1 1,0-1-1,0 1 0,0-1 1,-1 2-1,-9 21 66,10-23-52,-4 15 135,1 0 1,1-1 0,0 1-1,1 0 1,1 24 0,0-28-94,0-9-62,0-1 1,0 1-1,0 0 1,1 0-1,-1 0 1,0-1-1,1 1 1,0 0-1,-1 0 1,1-1-1,0 1 1,0 0-1,0-1 1,0 1-1,0-1 1,0 0-1,0 1 1,1-1-1,2 2 1,-1 0-33,1-1 1,-1 0 0,1 0 0,-1-1-1,1 1 1,0-1 0,0 0 0,7 1-1,-2 0-643,1-2-1,-1 1 0,0-1 0,1 0 0,-1-1 0,0 0 0,13-4 0,3-7-4738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53.9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52 0 5065,'0'0'12280,"-8"10"-11652,8-9-605,-5 5 73,0 0-1,1 0 1,0 0 0,0 1 0,1-1 0,0 1 0,0 0-1,0 0 1,1 0 0,0 1 0,0-1 0,1 0 0,-1 10-1,2-1 12,0-9-39,-1 0 1,2 0-1,-1 1 0,1-1 1,3 12-1,-4-17-66,1 0 0,0 0 0,0 0 1,0 0-1,0-1 0,0 1 0,0 0 0,0-1 0,1 1 0,-1-1 1,1 1-1,-1-1 0,1 0 0,-1 0 0,1 1 0,0-1 0,0 0 1,-1-1-1,1 1 0,0 0 0,0 0 0,0-1 0,0 1 0,0-1 0,3 1 1,0-1-174,-1 1 0,1-1 1,0 1-1,-1-1 1,1-1-1,0 1 0,-1-1 1,1 0-1,-1 0 0,1 0 1,-1 0-1,1-1 1,-1 0-1,0 0 0,0 0 1,0 0-1,0-1 1,0 0-1,0 1 0,-1-1 1,6-6-1,-5 4-137,0 0 0,-1-1 1,1 0-1,-1 0 0,0 0 0,-1 0 0,1 0 0,-1-1 1,0 1-1,-1-1 0,0 1 0,0-1 0,0 1 0,-1-11 0,0 14 315,0 1-1,0 0 0,0 0 1,-1 0-1,1-1 0,-1 1 1,0 0-1,1 0 0,-1 0 1,0 0-1,0 0 0,0 0 1,-1 0-1,1 1 0,0-1 1,-1 0-1,1 1 0,-1-1 1,0 1-1,1-1 0,-1 1 1,0 0-1,0-1 0,0 1 1,0 0-1,0 0 0,0 1 1,0-1-1,0 0 0,-3 0 1,-7-1-94,0 0 1,0 0-1,0 1 1,-16 1 0,19 0-287,-4 0-2275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54.2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12507,'118'27'1319,"-89"-17"-677,-25-3-216,-2-1-103,3 3-257,-1-1 1,0 1-1,0 0 0,0 0 1,-1 0-1,-1 0 1,1 0-1,-2 1 1,1-1-1,-1 1 1,-1-1-1,0 19 1,0-26-713,0-11-1225,0 0 1706,0 1 1,1-1-1,0 1 0,1-1 0,0 1 0,0 0 0,1 0 0,0 0 1,7-13-1,-8 18 298,0-1 1,1 1-1,-1-1 1,1 1-1,-1 0 1,1 0 0,0 0-1,0 1 1,0-1-1,0 1 1,1-1-1,-1 1 1,1 0-1,0 1 1,-1-1-1,1 1 1,0-1-1,0 1 1,0 0 0,0 0-1,0 1 1,8-1-1,-9 1-40,0-1-203,-1 1 0,0 0 0,1 0 0,-1-1 0,0 1 0,1 1 1,-1-1-1,1 0 0,-1 1 0,0-1 0,0 1 0,1 0 0,-1-1 0,0 1 0,0 0 1,0 0-1,0 1 0,0-1 0,0 0 0,0 1 0,0-1 0,0 1 0,-1 0 0,1-1 1,2 4-1,2 9-3999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08.1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 9026,'0'0'7806,"3"28"-7404,2 8-311,-1-6-14,-1 0-1,-1 39 0,-2-16-142,0-53-229,0-9-980,2-26 546,0 1 0,3-1 1,13-56-1,-17 88 759,0-1 0,0 1 0,0-1 1,1 1-1,-1-1 0,1 1 0,0 0 0,0 0 0,0 0 1,1 0-1,2-3 0,-3 4 45,0 1 1,-1 0-1,1 0 0,0 0 0,0 0 1,0 0-1,0 0 0,0 0 1,0 1-1,0-1 0,0 1 0,1-1 1,-1 1-1,0 0 0,0 0 0,0 0 1,0 0-1,0 0 0,1 0 1,2 2-1,-3-1-81,0 0 1,0 0 0,-1 0-1,1 0 1,-1 0 0,1 0-1,-1 1 1,1-1 0,-1 1-1,0-1 1,0 1-1,0-1 1,0 1 0,0 0-1,0-1 1,0 1 0,0 0-1,-1 0 1,1 0 0,-1 0-1,1 2 1,9 49-1920,-9-42 905,2 16-3045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34.6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66 20 8570,'0'0'5625,"-60"-20"-6281,57 26-192,0 6-120,3-4-633,0-2-1479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54.6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95 10458,'0'0'1707,"13"-15"-2614,35-44 942,-47 59-3,-1 0 0,1-1 0,-1 1 0,0 0 0,1-1 0,-1 1-1,0-1 1,1 1 0,-1-1 0,0 1 0,0-1 0,1 1 0,-1-1 0,0 1 0,0-1 0,0 1 0,0-1 0,0 1 0,1-1-1,-1 1 1,0-1 0,0 0 0,-1 1 0,1-1 0,0 1 0,0-1 0,0 1 0,0-1 0,-1 0 0,-14-4 1149,-18 8 1338,30-2-2325,-1 1-1,1-1 1,0 1-1,-1-1 1,1 1 0,0 0-1,0 1 1,0-1-1,0 0 1,1 1-1,-1 0 1,1-1-1,-1 1 1,1 0-1,0 0 1,0 1-1,0-1 1,1 0-1,-1 1 1,-1 4-1,1-2-121,0-1 0,1 1 0,0 0 0,0 0 0,0 0 0,1 0 0,-1 0 0,2 0 0,-1 0 0,0 0 0,1 0 0,2 7 0,-2-11-75,0 0 0,0 1 0,0-1 0,1 0 0,-1 0 0,0-1 0,1 1 0,-1 0 0,1 0 0,0-1 0,-1 1 0,1-1 0,0 1 0,0-1 0,0 0 0,0 0 0,0 0 0,0 0 0,1 0 0,-1 0 0,0-1 0,0 1 0,4 0 0,6 0-856,1 0 0,-1 0 0,16-1 1,-11-1-2140,6 1-3534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55.3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88 0 10098,'0'0'8855,"-14"9"-8507,-42 28-43,54-36-291,1 1 0,-1-1 0,1 1 0,0-1 0,-1 1 0,1 0 0,0-1 0,0 1 0,0 0 0,0 0 0,1 0 0,-1 0 0,0 0 0,1 0 0,-1 0 0,1 0 0,0 0 0,0 0 1,0 0-1,0 0 0,0 0 0,0 3 0,1-2-9,0 1-1,0 0 1,0-1 0,0 1 0,1 0 0,-1-1 0,1 0-1,3 5 1,24 26-130,-25-31 23,0 1 1,1 0 0,-1 1 0,-1-1 0,1 1 0,-1 0-1,0 0 1,0 0 0,0 0 0,-1 0 0,0 0-1,0 1 1,0-1 0,0 1 0,-1 0 0,1 6 0,-3-11 114,1 1 0,0-1 1,0 0-1,-1 0 1,1 0-1,-1 0 1,1 0-1,-1 0 1,1 0-1,-1 0 1,0-1-1,1 1 0,-1 0 1,0 0-1,0 0 1,0-1-1,0 1 1,0 0-1,1-1 1,-1 1-1,0-1 1,0 1-1,0-1 0,-1 1 1,1-1-1,0 0 1,0 0-1,0 1 1,-2-1-1,-17 3-1122,4-3-4918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55.7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11162,'0'0'8010,"39"0"-7650,-22 0-360,5 0-32,6 0-16,1 0-952,-7 0-2913,-5 0-2104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8:56.1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8890,'0'0'8690,"163"0"-8146,-129 0-424,-6 0-120,-11 0-160,-5 0-1865,-7 0-1807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9:05.5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220 98 8042,'0'0'8766,"-1"-12"-7457,-3-38-297,4 48-954,0 1 0,0-1-1,0 1 1,0 0 0,-1-1 0,1 1-1,0-1 1,-1 1 0,1 0-1,-1-1 1,0 1 0,1 0-1,-1 0 1,0-1 0,0 1-1,0 0 1,0 0 0,0 0 0,0 0-1,0 0 1,0 0 0,0 0-1,0 0 1,0 1 0,-1-1-1,1 0 1,0 1 0,-3-1-1,-1 0-45,0 0-1,0 0 1,0 1-1,0 0 1,0 0-1,-7 2 1,-2-1 100,9-1-110,-1 0-1,0 1 0,0 0 1,1 0-1,-1 1 1,1 0-1,-1 0 1,1 0-1,0 1 1,-1-1-1,1 1 1,0 0-1,1 1 0,-1-1 1,1 1-1,-1 0 1,1 0-1,0 1 1,1-1-1,-1 1 1,1-1-1,0 1 0,0 0 1,0 1-1,-2 6 1,2-6-2,1 0 1,0 0-1,0 1 1,1-1-1,-1 1 1,2-1-1,-1 1 1,1 0-1,-1-1 1,2 1-1,-1 0 1,1-1-1,0 1 1,0-1-1,1 1 1,0-1-1,0 0 1,1 1-1,-1-1 1,1 0-1,1-1 1,3 7-1,50 50-18,-40-44 0,0 0 0,22 32 0,-35-43 15,1 1 1,-2-1-1,1 1 0,-1 0 1,0 0-1,0 0 1,-1 0-1,0 0 0,-1 0 1,1 1-1,-1 12 0,-1-19 4,-1 1-1,1 0 0,0-1 1,-1 1-1,0-1 0,1 1 0,-1-1 1,0 1-1,0-1 0,-1 1 0,1-1 1,0 0-1,-1 0 0,0 0 0,1 0 1,-1 0-1,0 0 0,0 0 0,0 0 1,0-1-1,0 1 0,0-1 0,-1 1 1,1-1-1,-5 2 0,-1 0 1,0 0 0,0-1 0,-1 0-1,1-1 1,-1 1 0,1-1 0,-11-1 0,17 0-33,1 0 0,-1 0-1,0 0 1,1 0 0,-1-1 0,1 1 0,0 0 0,-1-1 0,1 1 0,-1-1-1,1 0 1,0 1 0,-1-1 0,1 0 0,0 0 0,0 0 0,-1 0 0,1 0-1,0 0 1,0 0 0,0 0 0,-1-2 0,1 0-135,-1 0 0,1 0 1,0 1-1,0-1 0,0 0 0,1 0 0,-1 0 0,1-1 1,-1 1-1,1-5 0,0 2-192,1 1-1,-1-1 1,1 1 0,0-1 0,0 1-1,1 0 1,0-1 0,0 1 0,0 0-1,0 0 1,1 0 0,6-8 0,21-12-4533,-6 7-3150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9:05.9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 1 1480,'0'0'15856,"-3"6"-14880,-2 8-724,1 0 0,1 0 0,0 0 0,0 1 0,2-1 0,0 1 0,0-1 0,3 27 0,-1-41-255,-1 1 0,1 0 0,0 0 0,-1-1-1,1 1 1,0 0 0,-1-1 0,1 1 0,0-1 0,0 1-1,-1-1 1,1 1 0,0-1 0,0 0 0,0 1-1,0-1 1,0 0 0,0 0 0,0 1 0,-1-1-1,1 0 1,0 0 0,0 0 0,0 0 0,0 0-1,0-1 1,0 1 0,0 0 0,1 0 0,0-1-71,1 1-1,0 0 1,-1-1 0,1 0 0,-1 1 0,1-1-1,-1 0 1,1 0 0,4-3 0,-3-1-160,-1 0 1,1 0 0,-1 0-1,0 0 1,0-1-1,-1 1 1,1-1-1,-1 1 1,0-1-1,1-11 1,-2 13 145,0 0 0,0 0 1,0 0-1,-1 0 0,0 1 0,0-1 1,0 0-1,0 0 0,-1 0 0,1 0 1,-1 0-1,0 0 0,0 0 0,-1 1 1,1-1-1,-1 0 0,-3-5 0,1 7-15,0 0 0,0 0 1,0 1-1,0 0 0,0-1 0,0 1 0,-1 1 0,1-1 0,0 0 0,-1 1 0,1 0 0,0 0 0,-1 1 0,1-1 0,-1 1 1,-5 1-1,5 3-2570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9:06.3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31 6601,'136'68'6567,"-109"-55"-3510,-19-20-1793,-3 2-1472,-1 0 1,1-1-1,-1 1 1,0-1-1,0 0 0,0-1 1,-1 1-1,0-1 1,-1 1-1,1-1 0,-1 0 1,0 0-1,-1 0 1,1-10-1,-10 48 2549,0-7-1637,5-9-592,1 1 1,0-1 0,2 1-1,0-1 1,0 1-1,2-1 1,0 1-1,0-1 1,2 0 0,0 0-1,0 0 1,2-1-1,9 22 1,-10-26-92,-1 0-1,-1 1 0,1 0 1,-2 0-1,0 0 1,0 0-1,-1 0 1,0 17-1,-1-26-17,-1 0-1,1 0 1,-1 0 0,1-1-1,-1 1 1,0 0 0,0-1-1,0 1 1,0 0-1,0-1 1,0 1 0,0-1-1,0 0 1,0 1 0,-1-1-1,1 0 1,0 0-1,-1 0 1,0 0 0,1 0-1,-1 0 1,1 0 0,-1 0-1,0-1 1,0 1-1,1 0 1,-1-1 0,0 0-1,0 1 1,0-1 0,1 0-1,-1 0 1,0 0-1,-3-1 1,2 1 1,0 1 0,0-1 1,0-1-1,0 1 0,0 0 0,0-1 0,0 0 1,0 1-1,0-1 0,0 0 0,1-1 0,-1 1 1,0 0-1,1-1 0,-1 1 0,1-1 0,-1 0 0,1 0 1,0 0-1,0 0 0,-4-5 0,5 4-47,-1-1 0,1 0-1,0 0 1,0 0 0,0 0 0,0 0 0,1 0-1,-1 0 1,1 0 0,0 0 0,0 0-1,1 0 1,-1 0 0,1 0 0,0 0 0,0 0-1,1 1 1,-1-1 0,1 0 0,-1 1-1,1-1 1,3-4 0,6-7-613,0 0-1,1 1 0,24-23 1,-3 4-1069,-4-3-3940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9:06.6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1 12459,'0'0'7460,"-3"32"-6883,-6 107-181,8-124-304,2 0-1,-1-1 0,2 1 1,0 0-1,6 20 0,-2-9 62,17 58 75,-13-53-192,7 41 0,-16-62-368,-2-29-4991,1 15 4842,-5-26-7282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9:07.0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12 12683,'0'0'5569,"157"-12"-11882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9:07.3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23 960,'0'0'12584,"4"6"-12438,0 4 5,-1 0 0,0 1 0,0-1 0,-1 1 0,0 0 0,-1 0 0,0-1 0,-2 22 0,1-3 335,0-26-283,0-17-202,3-1 171,-1-1-1,2 1 0,0 0 1,1 1-1,0-1 0,1 1 0,1 0 1,9-15-1,-15 27-108,0 1-1,1 0 1,-1 0-1,0 0 1,1-1-1,-1 1 1,1 1 0,-1-1-1,1 0 1,0 0-1,2 0 1,-3 0-31,0 1 0,0-1 1,0 1-1,0 0 0,-1 0 0,1-1 1,0 1-1,0 0 0,0 0 0,0 0 1,0 0-1,-1 0 0,1 0 0,0 0 1,0 1-1,0-1 0,0 0 0,0 0 0,-1 1 1,1-1-1,0 0 0,0 1 0,0-1 1,-1 1-1,1-1 0,0 1 0,0 0 1,4 8 129,0 1 0,-1-1 0,0 1-1,4 17 1,-1-3-144,-8-27-98,1-1 0,0 1 0,-1-1 0,1 1 1,1-1-1,-1 1 0,0-1 0,1 1 0,1-6 1,-1 7 84,-1 1 0,1-1 1,0 0-1,-1 0 1,1 0-1,0 0 0,0 1 1,0-1-1,1 1 1,-1-1-1,0 1 0,1-1 1,-1 1-1,1-1 1,-1 1-1,1 0 0,-1 0 1,1 0-1,0 0 1,0 0-1,-1 0 0,1 1 1,0-1-1,0 0 1,3 0-1,-2 1 21,-1 0 1,0-1-1,0 1 0,1 0 1,-1 0-1,0 0 0,1 1 1,-1-1-1,0 0 0,0 1 1,1 0-1,-1-1 0,0 1 1,0 0-1,0 0 0,0 0 1,0 0-1,0 1 0,0-1 1,0 0-1,0 1 0,-1 0 1,3 2-1,-2-1-16,0 1 1,0-1-1,0 1 0,-1 0 0,0 0 1,1 0-1,-1 0 0,-1 0 1,1 0-1,0 0 0,-1 0 0,0 6 1,0 34-488,0-26-3611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34.9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10986,'0'0'6332,"0"28"-5749,0 166 165,0-16-327,0-103-2855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9:07.7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124 1 11362,'0'0'9875,"-14"3"-9562,4-2-251,6-1-48,1 0 0,-1 0 0,0 1 0,0-1 0,0 1 0,1 0 0,-1 0 0,1 1 0,-1-1 0,1 1 0,-1-1 0,1 1 0,0 0 0,0 1 0,0-1 0,0 0 0,0 1 0,0 0 1,1-1-1,-1 1 0,-3 6 0,1 1 20,2 0 1,-1 0 0,1 0-1,0 0 1,1 1 0,1-1-1,-1 1 1,1 18 0,1-28-46,0 0 0,0 0 1,1 1-1,-1-1 0,0 0 0,0 0 1,1 0-1,-1 0 0,1 0 0,-1 1 1,1-1-1,-1 0 0,1 0 0,-1 0 1,1 0-1,0-1 0,0 1 0,0 0 1,-1 0-1,1 0 0,0-1 0,0 1 1,0 0-1,2 0 0,0 1-51,1-1-1,-1 0 1,0 0 0,0 0-1,1-1 1,-1 1 0,0-1-1,1 0 1,3 0 0,-2 0-152,1-1 1,-1 1 0,0-1 0,1 0 0,-1 0 0,0-1-1,0 1 1,0-1 0,0 0 0,0-1 0,7-4 0,-8 4-74,0-1 1,-1 0 0,0 0-1,0 0 1,0-1-1,0 1 1,-1 0 0,1-1-1,-1 0 1,0 0 0,1-5-1,-1-1 648,0 0-1,0-1 0,-2 1 0,1-12 1,-2 24-248,0-1 0,1 0 0,-1 0 0,1 0 1,-1 1-1,1-1 0,-1 0 0,1 1 0,-1-1 1,1 0-1,-1 1 0,1-1 0,-1 1 0,1-1 0,0 1 1,-1-1-1,1 1 0,0-1 0,-1 1 0,1-1 1,0 1-1,-1 0 0,0 5 10,0-1 0,1 1-1,-1-1 1,1 1 0,0 0 0,0-1 0,1 1 0,0-1 0,0 1 0,0-1-1,4 11 1,-4-13-116,1 0-1,0 0 1,-1-1-1,1 1 1,0 0-1,0-1 1,1 1-1,-1-1 1,0 0-1,1 0 1,0 0 0,-1 0-1,1 0 1,0-1-1,0 1 1,0-1-1,0 1 1,0-1-1,0 0 1,0-1-1,0 1 1,5 0-1,31 2-1099,-12-6-4159,-10-1-1224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9:08.1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2897,'197'101'10114,"-197"-90"-8322,0 3-672,17 9 841,0-3-1081,5-1-464,-5-2-192,6-3-216,-6-3-16,-12-2-264,12-9-1696,-11 0-1945</inkml:trace>
  <inkml:trace contextRef="#ctx0" brushRef="#br0" timeOffset="1">276 88 11899,'0'0'9121,"-124"174"-9441,107-140-1520,-5-11-6338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38.6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 6809,'0'0'9014,"0"-5"-8378,0 3-480,0 4 438,0 173 1292,0 3-3375,0-178 1358,0 0-1,0 1 1,0-1-1,0 0 0,1 1 1,-1-1-1,0 0 0,0 1 1,0-1-1,0 0 1,1 1-1,-1-1 0,0 0 1,0 0-1,1 1 0,-1-1 1,0 0-1,1 0 1,-1 0-1,0 1 0,1-1 1,-1 0-1,0 0 1,1 0-1,-1 0 0,0 0 1,1 0-1,-1 0 0,0 0 1,1 0-1,-1 0 1,0 0-1,1 0 0,-1 0 1,1 0-1,-1 0 0,0 0 1,1 0-1,-1 0 1,0 0-1,1 0 0,-1-1 1,0 1-1,0 0 0,1 0 1,-1 0-1,0-1 1,1 1-1,-1 0 0,0 0 1,0-1-1,1 1 1,-1 0-1,0-1 0,0 1 1,0 0-1,0 0 0,1-1 1,5-16-6405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38.9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178 1 24,'0'0'16458,"-22"9"-16144,-68 30 174,85-36-453,1-1 1,-1 1 0,0 0 0,1 0-1,-1 1 1,1-1 0,0 1-1,1 0 1,-1 0 0,0 1 0,1-1-1,-3 6 1,4-7-17,1-1-1,0 1 1,0-1-1,0 1 1,0 0 0,0 0-1,1-1 1,-1 1-1,1 0 1,0 0-1,0 0 1,0-1 0,0 1-1,0 0 1,1 0-1,-1 0 1,1-1 0,1 6-1,0-6 5,-1 0-1,0 0 0,1 0 1,0-1-1,-1 1 1,1 0-1,0-1 0,0 1 1,0-1-1,0 0 1,0 1-1,0-1 0,3 1 1,34 12 139,-30-11-179,24 6 118,-25-7-116,0-1 1,0 2 0,0-1 0,0 1-1,-1 1 1,0-1 0,9 6 0,-16-9-175,1 1 1,-1 0-1,1-1 1,-1 1 0,1-1-1,-1 1 1,1 0 0,-1-1-1,0 1 1,1 0-1,-1-1 1,0 1 0,0 0-1,0 0 1,1-1-1,-1 1 1,0 0 0,0 0-1,0 0 1,0-1-1,0 1 1,0 0 0,-1 1-1,1 3-3256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39.2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0 11226,'0'0'4217,"28"85"-4217,-34-71-720,-16-6-800,5-5-1209,6-3-5272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39.8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90 8370,'0'0'9834,"4"5"-9489,6 5-235,0 1 0,-1 0 0,0 1-1,-1 0 1,0 1 0,-1-1 0,0 1-1,-1 1 1,6 19 0,1-1-20,-12-31-93,0 1-1,-1-1 1,1 0 0,0 0 0,0 1 0,0-1 0,0 0 0,0 0 0,0 0-1,0 0 1,0 0 0,1-1 0,-1 1 0,0 0 0,0-1 0,1 1-1,-1 0 1,0-1 0,1 1 0,2-1 0,-3 0 3,0-1 0,1 1-1,-1-1 1,0 0 0,0 0 0,0 0 0,0 1-1,0-1 1,0 0 0,0 0 0,0 0 0,0-1-1,0 1 1,-1 0 0,1 0 0,0 0 0,0-3 0,12-25 4,-11 26-2,9-28-67,12-58 0,-7 23-86,-14 59-331,8-26 1509,-6 24-2267,-2 15-3812,-2 10 592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0:23:40.2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1 3937,'0'0'11474,"28"115"-11474,-28-92 0,-16-1-960,-7-5-1232,1-6-3634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0:53.4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569 777 3105,'0'0'576,"-79"-183"-1552,45 107 591,-11 3 281,-5 3 104,-1 5 0,-11 0 8,6 6 193,-17-17-97,11 17-104,5 8-705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00.71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6 1 9314,'0'0'9111,"-5"0"-8097,5 0-981,0 0 0,0 0 0,0 0 0,0 0 0,0 0 0,0 0-1,0 0 1,0 0 0,0 0 0,0 0 0,0 0 0,0 0 0,0 0 0,0 0 0,0 0 0,0 1 328,0-1-328,50 24 688,-42-19-703,1 0 1,0 0 0,0-1-1,1 0 1,19 4 0,-7-4-337,38 1 1,-17-8-2171,-39 2 1666,0 1-1,0-1 1,0-1-1,-1 1 1,1 0-1,0-1 1,4-3-1,11-13-8266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01.05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 11666,'0'0'7922,"12"87"-7706,-7-48-136,1 4 32,-6 2-112,0 11-848,0-8-1632,0-15-3978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35.3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48 9234,'0'0'8718,"9"-1"-8621,-5 1-92,2-1-85,1 0 1,-1 0 0,1 1 0,-1 0 0,1 1 0,-1-1-1,1 1 1,-1 1 0,1-1 0,-1 1 0,11 4 0,-12-4 63,-1 1 0,1-1 0,-1 1 0,0 0 0,1 0 0,-1 0 0,-1 0 0,1 1 1,0-1-1,-1 1 0,0 0 0,0 0 0,0 1 0,0-1 0,-1 0 0,1 1 0,-1 0 0,-1 0 0,1-1 1,0 1-1,-1 0 0,0 0 0,0 0 0,-1 0 0,0 1 0,0 8 0,1-11 134,-1 0 0,0 0-1,0 0 1,-1 0 0,1 0-1,0 0 1,-1 0-1,0 0 1,0 0 0,0 0-1,0 0 1,0-1 0,0 1-1,-1 0 1,1-1 0,-1 1-1,-3 3 1,5-25-709,2-6 198,2 1-1,0-1 1,2 1 0,1-1-1,16-37 1,-23 61 381,1-1 0,-1 0 0,1 1 0,0-1 0,0 0 0,0 1 1,0-1-1,0 1 0,0-1 0,0 1 0,1 0 0,-1 0 0,0-1 0,3-1 1,-3 3 19,0 0 1,0 0 0,0-1-1,-1 1 1,1 0-1,0 0 1,0 0 0,0 0-1,0 0 1,0 0 0,0 0-1,0 0 1,-1 0 0,1 0-1,0 0 1,0 1 0,0-1-1,0 0 1,0 1-1,-1-1 1,2 1 0,1 1 76,0 1 1,0-1 0,0 1-1,0 0 1,0 0-1,-1 0 1,0 0-1,1 0 1,-1 1 0,3 6-1,1 7 155,0 1 0,-1 0 0,-1 0 0,-1 1 0,-1-1 1,0 0-1,-2 1 0,-1 27 0,0-13-70,1-33-165,0 1 0,0 0-1,1-1 1,-1 1-1,0-1 1,0 1 0,0-1-1,0 1 1,0 0-1,1-1 1,-1 1-1,0-1 1,0 1 0,1-1-1,-1 1 1,0-1-1,1 1 1,-1-1 0,1 0-1,-1 1 1,1-1-1,-1 1 1,0-1 0,1 0-1,-1 0 1,1 1-1,0-1 1,-1 0 0,1 0-1,-1 1 1,1-1-1,-1 0 1,1 0-1,-1 0 1,1 0 0,0 0-1,-1 0 1,1 0-1,-1 0 1,1 0 0,0 0-1,0-1 1,1 1-35,0 0 0,0-1 0,0 1 1,0-1-1,0 0 0,0 0 0,0 0 1,0 0-1,0 0 0,0 0 0,2-3 0,5-6-721,-1 0-1,0 0 0,-1-1 0,0 0 0,9-23 0,-8 19-875,10-23-4014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04.39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158 0 7818,'0'0'7839,"0"8"-7008,-1 14-303,-1-1 0,-1 0 0,-10 36 0,-26 70 441,7-28-506,-35 199-775,68-309-6195,4-22 2887,5-13-5549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04.74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 9274,'0'0'8098,"56"152"-7722,-44-101-48,-7-4-104,1-2-160,-6-2 40,0-4-104,0-14-256,0 1-240,0-9-1257,-23-3-999,1-3-1289,-1-11-2216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05.07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1 405 5977,'0'0'12203,"90"-42"-12003,-51 42-200,6 0-1272,-11 6-2497,0-6-3545</inkml:trace>
  <inkml:trace contextRef="#ctx0" brushRef="#br0" timeOffset="1">367 0 11122,'0'0'8386,"-23"155"-7834,23-99-552,6-2 152,5-1-152,0-8 160,-5-3-272,5-8 112,-5-3-536,-1-11-88,-5-3-1616,0-12-1721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05.40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60 5129,'0'0'10386,"101"-54"-10562,-44 48-1144,-7 6-1673,-10 0-7561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05.76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19 0 9074,'0'0'8994,"-3"10"-8571,-3 24-71,1 0 1,2 1 0,1 0-1,4 36 1,-2-24-301,0-29 24,2 0 0,0 0 0,5 21 0,-5-30-202,0 0-1,1-1 1,0 0 0,0 1 0,1-1 0,0 0 0,1-1 0,8 12 0,-8-15-916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06.09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 11618,'0'0'1809,"158"0"-2457,-108 0-1585,-10 3-2752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06.43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92 6329,'0'0'7058,"19"-3"-6569,58-15-421,-76 17-44,1 1-1,0-1 0,0 1 1,0-1-1,0 0 0,0 0 1,-1 0-1,1 0 0,0 0 1,-1-1-1,1 1 0,-1 0 1,1-1-1,-1 1 0,0-1 1,0 0-1,0 1 0,1-1 1,-2 0-1,1 0 0,0 1 1,0-1-1,0 0 0,-1 0 1,1 0-1,-1 0 0,0 0 1,1 0-1,-1 0 0,0 0 1,0 0-1,0 0 0,-1 0 1,1 0-1,0 0 0,-1 0 1,-1-3-1,1 4 111,0 0 0,-1 0 0,1 0 0,-1 0-1,1 0 1,-1 1 0,1-1 0,-1 1 0,0-1 0,1 1 0,-1 0-1,0 0 1,1-1 0,-1 1 0,0 0 0,1 0 0,-3 1 0,-31 3 1048,32-3-1104,0 0 0,0 1 0,0 0 0,1-1 0,-1 1 0,1 0 0,-1 0 0,1 0 0,0 1 0,0-1 0,0 0 0,0 1 0,0 0 0,0-1 0,1 1 0,-1 0 0,1 0 0,0 0 0,0 0 0,-1 3 0,0 5 26,0-1 0,0 1 0,1 0 0,0 16 1,1-25-103,0-1-1,0 1 1,1 0 0,-1 0 0,0-1-1,1 1 1,-1 0 0,1 0 0,0-1 0,-1 1-1,1-1 1,0 1 0,0-1 0,0 1 0,0-1-1,0 1 1,1-1 0,-1 0 0,2 2-1,1-1-32,-1 1 0,1-1 0,-1 0-1,1 0 1,0-1 0,0 1 0,0-1-1,5 1 1,8 1-737,0-1-1,0-1 1,20 0-1,-29-1-15,31-2-3331,-9-5-1383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06.80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23 0 9554,'0'0'8449,"-5"22"-8068,-11 68-225,15-86-154,1-1-1,0 1 1,0-1 0,0 1-1,0-1 1,1 0-1,-1 1 1,1-1 0,0 1-1,0-1 1,0 0 0,0 0-1,1 0 1,-1 0 0,1 0-1,0 0 1,0 0-1,0 0 1,0 0 0,0-1-1,1 1 1,-1-1 0,1 0-1,4 3 1,-5-4-113,0 0-1,-1 0 1,1 0-1,0 0 1,0 0 0,0 0-1,-1-1 1,1 1 0,0-1-1,0 0 1,0 1 0,0-1-1,0 0 1,0 0-1,0 0 1,0 0 0,0-1-1,0 1 1,0 0 0,0-1-1,0 0 1,0 1 0,0-1-1,-1 0 1,1 0-1,0 0 1,-1 0 0,1 0-1,0 0 1,-1-1 0,1 1-1,-1 0 1,0-1 0,2-1-1,0-2-28,0-1 1,-1 0-1,0 1 0,0-1 0,2-11 0,9-22 462,-8 66 4272,2 14-4391,-5-37-229,0-1 1,-1 1-1,1-1 1,1 0-1,-1 0 1,0 0-1,1 0 1,-1-1-1,1 1 1,0-1-1,0 1 1,0-1-1,0 0 1,1 0-1,-1 0 1,0-1-1,1 1 1,-1-1 0,1 0-1,0 0 1,4 1-1,0-1-787,0 0-1,-1 0 1,1 0 0,0-1-1,-1-1 1,1 1 0,0-1 0,-1 0-1,14-5 1,13-9-8632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07.14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42 0 12003,'0'0'6373,"-8"33"-5981,-21 109 52,27-129-395,1-1 0,0 1 0,0 0 1,1 0-1,1 0 0,0 0 0,1 0 0,1 0 0,0 0 0,0-1 1,7 17-1,3 9 156,-7-19-221,11 38-425,29 65-1,-39-111 141,-3-7-1370,1-23-13249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07.49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90 10386,'0'0'4748,"31"-1"-4537,100-2-873,-121 3 397,-1 0 0,1 1-1,0 0 1,-1 0 0,0 1 0,1 1-1,-1-1 1,11 6 0,-3-1-653,-5-3-92,1 1 0,-1 1-1,0 0 1,12 9 0,-20-12 899,0 0 0,-1 0 1,1 0-1,0 1 0,-1 0 1,4 4-1,-6-5 328,1-1 0,-1 1 0,0 0 0,0-1 0,1 1 0,-2 0 0,1 0 0,0-1 0,-1 1 0,1 0 0,-1 5 0,0 106 9678,1-113-9894,-1 0 1,1-1 0,-1 1 0,1 0 0,0-1 0,-1 1 0,1 0 0,0-1 0,-1 1 0,1-1 0,0 1 0,-1-1 0,1 0 0,0 1-1,0-1 1,0 0 0,0 0 0,-1 1 0,1-1 0,0 0 0,0 0 0,0 0 0,0 0 0,0 0 0,1 0 0,0 0-236,1 0 0,-1 0 1,0 0-1,0 0 0,1-1 1,-1 1-1,0 0 0,0-1 1,0 0-1,0 1 0,4-3 1,9-18-2740,-8-4-2189</inkml:trace>
  <inkml:trace contextRef="#ctx0" brushRef="#br0" timeOffset="1">372 0 13515,'0'0'3561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36.6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211 62 256,'0'0'16584,"-4"-8"-15413,-14-28-501,17 35-622,-1-1 0,0 1 0,0-1-1,0 1 1,1-1 0,-1 1 0,0 0-1,0 0 1,-1 0 0,1 0 0,0 0 0,0 1-1,0-1 1,-1 0 0,1 1 0,0 0-1,-1 0 1,1-1 0,0 1 0,-1 1-1,-3-1 1,-1 1 83,-6-1-3,6-1-22,-1 1 1,1 0-1,-1 1 1,1 0-1,-10 2 0,14-2-76,1 1 0,-1-1-1,0 0 1,0 1-1,1 0 1,-1-1 0,1 1-1,-1 0 1,1 0-1,0 1 1,0-1 0,0 0-1,0 1 1,0-1-1,0 1 1,-1 3 0,-2 5 37,1 0 0,1 0 0,0 1 0,0-1 0,1 1 0,0-1 0,1 1 0,1 0 0,0 0 0,0-1 0,3 17 0,-2-24-61,-1 0 1,1-1 0,0 1-1,1-1 1,-1 1-1,0-1 1,1 0 0,0 1-1,0-1 1,0 0-1,0 0 1,1 0 0,-1 0-1,1-1 1,-1 1-1,1-1 1,0 1 0,0-1-1,0 0 1,0 0-1,1 0 1,5 2 0,0-1-113,0 0 0,0-1 1,0 0-1,0-1 0,0 0 1,0 0-1,0-1 0,10 0 1,-15-1-90,0 0 1,0 0-1,-1-1 1,1 1-1,0-1 0,-1 1 1,1-1-1,-1 0 1,1-1-1,-1 1 0,0 0 1,0-1-1,0 0 1,-1 0-1,1 0 1,0 0-1,-1 0 0,0 0 1,0-1-1,0 1 1,0-1-1,-1 1 0,1-1 1,1-5-1,1-4-273,0 0-1,-1-1 0,0 1 1,-1-1-1,2-26 1,-4 27-580,0-12 3847,0 15 549,0 25-1977,-1 29-528,2 50 123,0-92-986,-1 0 1,1 0 0,-1 0 0,1 0-1,0 0 1,0 0 0,0 0 0,0 0-1,0 0 1,1 0 0,-1-1 0,0 1-1,1-1 1,0 1 0,-1-1 0,1 1-1,0-1 1,-1 0 0,1 0 0,0 0-1,0 0 1,0 0 0,0 0 0,0-1-1,0 1 1,0-1 0,0 1 0,0-1-1,1 0 1,-1 0 0,0 0 0,3 0-1,-1 0-327,0 0 0,1 0-1,-1 0 1,0 0-1,-1-1 1,1 0-1,0 0 1,0 0 0,0 0-1,0-1 1,-1 1-1,1-1 1,-1 0 0,1 0-1,-1 0 1,6-5-1,-2-2-804,-1-1 0,0 1-1,0-1 1,-1 0 0,0 0-1,-1 0 1,0-1 0,0 0-1,1-11 1,2-19 1957,-5-1 6614,-3 48-6526,0 0 1,0 0-1,0 0 1,0 0-1,-5 11 1,-4 17 261,7-15-750,1 0-1,1 0 1,0 0-1,4 28 1,-3-45-430,0-1 0,1 1-1,-1 0 1,1-1 0,-1 1 0,1 0 0,0-1-1,0 1 1,0-1 0,0 1 0,0-1 0,0 1-1,0-1 1,1 0 0,-1 0 0,0 0 0,1 1-1,-1-1 1,1 0 0,-1-1 0,1 1-1,-1 0 1,1 0 0,0-1 0,-1 1 0,1-1-1,0 1 1,0-1 0,-1 0 0,1 0 0,0 0-1,0 0 1,0 0 0,-1 0 0,1 0 0,0 0-1,0-1 1,2 0 0,2 0-678,-1 0 0,1-1 0,-1 1 0,1-1 0,-1-1 0,0 1 1,0-1-1,0 1 0,0-2 0,6-4 0,11-17-7716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07.94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48 1 11642,'0'0'7083,"-7"19"-6847,-23 64 115,27-76-316,1 1 0,0 0 0,1-1 0,0 1 0,0 0 0,1 0 1,0 0-1,0 0 0,2 12 0,-1-13 5,0-5-45,-1 0-1,0 0 1,1 0 0,0-1-1,-1 1 1,1 0 0,0 0 0,0 0-1,0-1 1,0 1 0,0 0 0,0-1-1,1 1 1,-1-1 0,1 0-1,-1 1 1,1-1 0,-1 0 0,1 0-1,0 0 1,-1 0 0,4 2-1,-1-2-186,-1 0 0,1 0-1,0 0 1,0 0-1,0 0 1,-1-1 0,1 0-1,0 0 1,0 0-1,7-1 1,-9 1 71,-1-1 0,0 1 0,1-1 0,-1 0-1,1 1 1,-1-1 0,0 0 0,1 0 0,-1 0 0,0 0 0,0 0 0,0 0 0,0 0-1,0 0 1,0 0 0,0-1 0,0 1 0,0 0 0,-1-1 0,1 1 0,0-1 0,-1 1-1,1 0 1,-1-1 0,0 1 0,1-1 0,-1-2 0,2-47-1434,-3 36 1227,2 9 441,-1 1-1,0-1 1,-1 0 0,1 0 0,-1 1 0,0-1 0,0 0 0,-1 1 0,0-1 0,0 1 0,0 0 0,-1-1 0,1 1 0,-1 0 0,0 1 0,-1-1 0,1 0-1,-7-5 1,13 8 1341,13 6-1182,14 6-317,-25-7 53,0 0-1,-1 0 1,1 0 0,0 1 0,-1 0 0,0 0-1,0 0 1,0 0 0,-1 1 0,1-1 0,-1 1-1,0 0 1,0 0 0,3 9 0,-2-3 121,-2 0 0,1 0 0,-2 1 0,1-1 0,-1 0 0,-1 15 0,0-25-224,1-1 27,1-1-1,-1 1 0,0-1 0,1 0 1,-1 0-1,0 1 0,1-1 0,-1 0 1,0 0-1,0 0 0,0 0 0,1 0 0,-1 0 1,-1 0-1,1-1 0,0 1 0,1-2 1,16-28-910,-14 24 697,0-2 65,18-26-797,-21 34 1065,0-1-1,0 1 0,0 0 1,1-1-1,-1 1 0,0 0 0,1 0 1,-1 0-1,1 0 0,-1 0 1,1 0-1,0 0 0,-1 0 1,1 1-1,0-1 0,0 1 1,0-1-1,2 1 0,-3 0 63,0 0 0,0 0 0,0 1 0,-1-1 0,1 0 0,0 0 0,0 1 0,0-1 0,-1 1 0,1-1 0,0 1 0,0-1 0,-1 1 0,1 0 0,0-1 0,-1 1 0,1 0 0,-1-1 0,1 1 0,-1 0 0,1 0 0,-1-1 0,1 1 0,-1 0 0,1 2 0,7 28 899,-5-15-622,-2-12-343,1 1 0,-1 0-1,1-1 1,0 1 0,0-1 0,0 1 0,1-1 0,0 0-1,0 0 1,3 4 0,-3-6-257,0 0-1,-1 0 1,1-1-1,0 1 1,0-1-1,0 1 1,1-1-1,-1 0 1,0 0-1,0 0 1,1-1-1,-1 1 1,0-1-1,1 0 1,5 0-1,8 0-4970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08.40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25 1 7298,'0'0'10423,"-4"26"-9235,0-1-992,-2 19 205,-3 87 0,9-87-44,-1-12-263,1 0 0,1 0 1,2 0-1,10 46 0,-4-43-159,-7-25-314,0 1-1,1-1 1,0 0-1,1 0 1,9 17-1,-10-33-3673,-1-8 757,-2-15-5403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08.80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 9394,'0'0'7170,"26"26"-6685,83 87 86,-102-106-535,-1 0 1,0 0 0,-1 1 0,0-1-1,0 1 1,-1 1 0,1-1-1,-2 0 1,1 1 0,1 9-1,2 4 25,26 90 195,-33-112-259,0 1 0,0-1 0,0 0 0,0 0 0,0 0 0,0 1 0,0-1 0,0 0 0,0 0 0,0 1 0,0-1 0,0 0 0,1 0 0,-1 0 0,0 0 0,0 1 0,0-1 0,0 0 0,0 0 0,0 0 0,1 0 0,-1 1 0,0-1 0,0 0 0,0 0 0,1 0 0,-1 0 0,0 0 0,0 0 1,0 0-1,1 1 0,-1-1 0,0 0 0,0 0 0,0 0 0,1 0 0,-1 0 0,0 0 0,0 0 0,1 0 0,4-9-183,3-13-362,11-57-1754,23-85-1902,-25 119 8196,-17 47-3164,0 40 1059,10 61-1,-6-77-1746,1 0-1,2 0 0,0-1 0,2 0 0,0-1 1,18 32-1,-26-54-274,0-1 0,-1 0 0,1 0 0,0 0 0,0 0 0,0 0 0,0 0 0,0 0 0,0 0 0,0-1 0,0 1 0,0 0 0,0-1 0,0 1 0,0 0 0,1-1 0,-1 1 0,0-1 0,0 0 0,1 1 0,-1-1 0,0 0 0,0 0 0,1 0 0,-1 0 0,0 0 0,1 0 0,1-1 0,2 1-1772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09.21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159 0 9554,'0'0'10413,"-20"16"-10120,-61 55 30,75-65-281,1 0 0,0 0 0,0 0-1,0 1 1,1 0 0,0 0 0,0 0 0,1 0 0,0 1 0,-4 13-1,5-6 13,0 0-1,1 0 0,0 27 1,2-23-58,-2-17-17,1-1 0,0 1-1,0 0 1,0 0 0,0-1 0,0 1 0,1 0 0,-1-1 0,0 1 0,1 0 0,-1-1 0,1 1 0,0-1 0,0 1 0,-1-1 0,1 1 0,0-1 0,0 1 0,0-1 0,0 0 0,3 3 0,-2-3-94,1-1 0,0 1 0,0 0 1,-1-1-1,1 1 0,0-1 0,0 0 0,0 0 0,-1 0 0,1 0 0,0 0 0,0-1 1,0 1-1,3-2 0,-2 0-175,0 1 0,1-1 0,-1-1 0,0 1 0,0 0 0,0-1 0,-1 0 0,1 0 0,-1 0 0,0-1 0,1 1 0,-1-1 0,-1 1 0,1-1 0,0 0 0,-1 0 1,0 0-1,0-1 0,0 1 0,-1 0 0,2-8 0,2-4 50,-1 0 0,0 0 0,-2 0 0,0 0 0,0-18 0,-2 5 2897,-1 39 1286,2 25-950,0-14-4004,-1-17 999,1-1 0,0 0 0,0 1 0,0-1-1,0 0 1,0 0 0,1 1 0,-1-1 0,1 0 0,0-1 0,0 1 0,0 0 0,0 0 0,1-1 0,-1 1 0,0-1 0,1 0 0,3 2 0,-2-1-899,1 0-1,-1-1 1,1 0 0,0 0-1,-1 0 1,11 2-1,3-3-6028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12.40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108 26 8010,'0'0'10653,"1"-4"-10135,-1 3-504,1 0 0,-1 1-1,0-1 1,0 1 0,0-1-1,0 1 1,1-1 0,-1 0-1,0 1 1,0-1-1,0 0 1,0 1 0,0-1-1,-1 1 1,1-1 0,0 0-1,0 1 1,0-1 0,0 1-1,-1-1 1,1 1-1,0-1 1,-1 0 0,1 1-1,0-1 1,-1 1 0,1 0-1,0-1 1,-1 1 0,1-1-1,-1 1 1,1-1-1,-1 1 1,0-1 0,-27-1 387,15 2-243,11 0-148,-1 0 0,1 0 1,-1 0-1,1 1 0,0-1 0,-1 0 1,1 1-1,-1 0 0,1-1 1,0 1-1,0 0 0,-1 0 1,1 0-1,0 0 0,0 1 0,0-1 1,0 1-1,0-1 0,1 1 1,-1 0-1,0-1 0,1 1 1,-1 0-1,1 0 0,-1 0 1,1 0-1,0 1 0,0-1 0,0 0 1,0 0-1,1 1 0,-1-1 1,1 1-1,-1-1 0,1 0 1,0 1-1,0-1 0,0 1 0,0 4 1,0-6-10,1 1 0,-1-1 0,1 1 0,-1 0 0,1-1 0,-1 0-1,1 1 1,0-1 0,0 1 0,0-1 0,0 0 0,0 1 0,0-1 0,0 0 0,0 0 0,0 0 0,1 0 0,-1 0 0,0 0 0,2 1 0,36 17-13,-25-12-19,-10-6-24,-1 0 1,0 1-1,0 0 1,0 0-1,0 0 0,-1 0 1,1 0-1,0 0 0,-1 1 1,0-1-1,1 1 0,-1 0 1,0 0-1,0 0 1,-1 0-1,1 0 0,0 0 1,-1 0-1,0 0 0,0 1 1,0-1-1,0 1 1,-1-1-1,1 0 0,-1 1 1,0-1-1,0 5 0,1-33-5207,4 1-887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12.74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25 1 3833,'0'0'13325,"-2"3"-12586,-1 2-520,1 0 0,0 0 0,0 1 1,0-1-1,1 0 0,0 1 0,-1 9 0,-2 50 549,3-44-652,-1 225 802,3-133-1451,-1-113 464,0 0 0,0 0 0,0 0 0,0 1-1,0-1 1,0 0 0,0 0 0,0 0 0,0 0 0,1 1-1,-1-1 1,0 0 0,0 0 0,0 0 0,0 0 0,0 0 0,0 0-1,0 1 1,1-1 0,-1 0 0,0 0 0,0 0 0,0 0 0,0 0-1,0 0 1,1 0 0,-1 0 0,0 0 0,0 0 0,0 0-1,0 0 1,1 0 0,-1 0 0,0 0 0,0 0 0,0 0 0,0 0-1,1 0 1,-1 0 0,0 0 0,0 0 0,0 0 0,0 0 0,1 0-1,-1 0 1,0 0 0,0 0 0,0 0 0,0 0 0,0 0-1,0-1 1,1 1 0,-1 0 0,0 0 0,0 0 0,0 0 0,0 0-1,0 0 1,0-1 0,0 1 0,0 0 0,0 0 0,1-1 0,9-9-3277,6-10-2232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13.09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168 1 11450,'0'0'6355,"-25"7"-5279,-78 24-367,101-30-695,0-1 1,0 1 0,0-1 0,0 1 0,0 0 0,0 0 0,0 0 0,1 0 0,-1 0 0,0 0-1,1 1 1,-1-1 0,1 0 0,-1 1 0,1-1 0,0 1 0,-1 0 0,1-1 0,0 1 0,0 0 0,0 0-1,0 0 1,1 0 0,-1 0 0,0 0 0,1 0 0,-1 0 0,1 0 0,0 0 0,0 0 0,0 0-1,0 0 1,0 0 0,0 0 0,0 0 0,1 0 0,-1 0 0,2 4 0,0 3 80,-1-6-93,0 0 0,0 0 0,1 1 0,-1-1 0,1 0 0,0 0 0,0 0 1,0-1-1,0 1 0,0 0 0,1-1 0,-1 1 0,1-1 0,0 0 0,0 0 0,5 3 1,55 28-34,-54-29 34,36 19-250,24 10-605,-21-18-7439,-36-14-785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16.1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44 8834,'0'0'10634,"-3"-7"-10050,-12-23-64,15 30-504,0 0-1,0 0 0,0 0 0,0 0 0,1 0 0,-1 0 1,0 0-1,0 1 0,0-1 0,0 0 0,1 0 1,-1 0-1,0 0 0,0 0 0,0 0 0,0 0 1,1 0-1,-1 0 0,0 0 0,0 0 0,0 0 0,1 0 1,-1-1-1,0 1 0,0 0 0,0 0 0,0 0 1,1 0-1,-1 0 0,0 0 0,0 0 0,0 0 0,0 0 1,0-1-1,0 1 0,1 0 0,-1 0 0,0 0 1,0 0-1,0 0 0,0-1 0,0 1 0,0 0 0,0 0 1,0 0-1,0 0 0,0-1 0,0 1 0,0 0 1,0 0-1,0 0 0,0-1 0,0 1 0,0 0 0,0 0 1,0 0-1,0 0 0,0-1 0,0 1 0,0 0 1,0 0-1,0 0 0,0 0 0,0-1 0,0 1 0,0 0 1,13 8 73,-2 8-33,0 1 0,-2 1 0,0 0-1,-1 0 1,6 22 0,3 4-57,50 141 127,-58-151-124,-1 0 1,-2 0-1,4 59 1,-10 74-87,-2-140 90,0 0 1,-3 0-1,0 0 0,-10 28 1,-11 16-31,-69 130 1,92-195 15,0-1 0,0 0 1,0 0-1,1 1 0,0-1 1,0 1-1,0 0 0,-2 11 1,4-17-71,0-16-356,0 10 140,1 0 1,0 0-1,1 0 1,-1 0 0,1 0-1,0 0 1,0 1 0,1-1-1,0 0 1,5-7 0,6-15-3970,3-8-4867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16.6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10 11202,'0'0'8070,"0"-1"-8013,0-1-39,0 5 1303,-4-6 429,3 2-2147,-2-4 1014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17.2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12 3089,'0'0'18620,"-2"-6"-18366,2 6-246,0 0-1,0 0 0,0 0 1,0 0-1,0 0 0,0 0 1,0 0-1,0 0 1,1 0-1,-1 0 0,0 0 1,0 0-1,0 0 0,0 0 1,0 0-1,0 0 0,0 0 1,0 0-1,0 0 0,0 0 1,0 0-1,0 0 0,11 17 41,12 29-25,5 32 74,18 81 0,-42-141-112,19 100-23,-10-47 32,-13-70 6,0-1-1,0 1 0,0-1 1,0 1-1,0-1 0,0 0 1,0 1-1,0-1 1,1 1-1,-1-1 0,0 1 1,0-1-1,0 0 1,0 1-1,1-1 0,-1 0 1,0 1-1,1-1 0,-1 0 1,0 1-1,1-1 1,-1 0-1,0 1 0,1-1 1,-1 0-1,0 0 1,1 1-1,-1-1 0,1 0 1,-1 0-1,0 0 0,1 0 1,-1 0-1,1 0 1,-1 0-1,1 0 0,5-2 3,-4 0 3,0 1 1,0-1 0,0 0-1,0 0 1,-1 0 0,1 0 0,0 0-1,-1 0 1,0 0 0,1-1-1,-1 1 1,0 0 0,0-1-1,1-4 1,3-5 2,34-85 25,32-124 1,-31 78-158,-39 133 440,-1 7-1524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36.9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1 3265,'0'0'14251,"-14"60"-17404,25-25 657,1-3-2273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51:18.2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99 0 6793,'0'0'6471,"-4"2"-5669,2-1-604,1 1 0,-1-1 0,0 1 0,0-1 1,1 1-1,-1-1 0,1 1 0,-1 0 0,1 0 1,0 0-1,0 0 0,0 0 0,0 0 0,0 0 0,-1 4 1,0 0 87,1 1 0,-1-1 0,1 1 0,1 0 0,-1 7 0,1-13 30,0-4-264,0-5-2,1 2 10,-1 1 0,0 0-1,-1 0 1,1-1 0,-1 1 0,-2-7-1,2 11-21,1 0 0,-1-1 0,0 1-1,1 0 1,-1 0 0,0-1 0,0 1-1,0 0 1,0 0 0,0 0 0,0 0-1,0 0 1,0 0 0,-1 1 0,1-1 0,0 0-1,0 1 1,-1-1 0,1 1 0,-1-1-1,1 1 1,0-1 0,-1 1 0,1 0-1,-1 0 1,1 0 0,-1 0 0,-1 0-1,-2 0 69,-12 0 110,13 0-272,8 0-226,46 0-2493,-73 19 5236,18-14-2251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05.1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225 1 9434,'0'0'7079,"-24"14"-5995,-73 53-381,91-62-649,1 0 0,0 0-1,0 0 1,0 1 0,1 0 0,0 0 0,0 0 0,0 0-1,1 1 1,0-1 0,0 1 0,1 0 0,0 0 0,-2 7 0,-1 5 78,-6 22 160,1 0-1,3 1 1,-4 62-1,10 128 227,2-210-492,1 1 0,1 0 0,0-1 0,2 0 0,1 0 0,0 0 0,2-1 0,0 0 0,1 0-1,2-1 1,22 34 0,-30-49-31,1-2 1,0 1-1,-1 0 0,1-1 0,1 1 0,-1-1 1,0 0-1,1-1 0,5 4 0,-8-5-69,0-1 0,-1 1 0,1 0 0,0-1 0,0 1 0,0-1 0,0 0 0,-1 1 0,1-1 0,0 0 0,0 0 0,0 0 0,0 0 0,0-1 0,0 1 0,-1 0 0,1-1 0,0 1 0,0-1-1,0 0 1,-1 0 0,1 0 0,0 1 0,-1-2 0,1 1 0,-1 0 0,1 0 0,2-3 0,0-3-1228,-1 0 0,1 0 0,-1 0 0,0 0 1,3-11-1,-6 16 914,7-24-8125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05.6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 1 8730,'0'0'10138,"-4"14"-9537,3-9-537,-4 13 89,1-1 1,1 1-1,0-1 1,0 23-1,2-10-76,1-1-1,2 1 1,1-1-1,1 1 0,1-1 1,10 29-1,-9-31-913,-6-49-3883,0-19-660,0-6-2974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06.0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59 6633,'0'0'8896,"12"-10"-8423,-9 6-438,4-2 1,0 1 0,0-1 0,0 1 0,15-7-1,-19 10-30,1 0 0,0 1-1,0 0 1,-1 0-1,1 0 1,0 0 0,0 1-1,0-1 1,0 1 0,0 0-1,0 0 1,0 0-1,0 1 1,0 0 0,0-1-1,-1 1 1,7 3-1,-5-2-3,-1 1 0,0-1 0,0 1 0,0 0 0,0 0 0,0 1 0,0-1 0,-1 1-1,0 0 1,0 0 0,0 0 0,0 0 0,-1 1 0,1-1 0,-1 1 0,0-1-1,0 1 1,-1 0 0,1 0 0,0 6 0,-1-4 3,0 0-1,0 0 1,0 1 0,-1-1 0,0 0-1,-1 0 1,0 0 0,0 0 0,0 0-1,-1 0 1,0 0 0,0 0 0,-1 0-1,-3 7 1,-6 2 25,0 0 0,0 0 0,-2-1 0,-15 13 0,11-10 24,19-18-46,-1 1 0,1-1 0,-1 1 0,1-1 0,0 0 0,-1 1 0,1-1 0,0 0 0,-1 1 0,1-1 0,0 0 0,-1 0 0,1 0 0,0 0 0,0 0 0,-1 0 0,1 0 0,0 0 0,0 0 0,-1 0 0,1 0 0,0 0 0,0 0 0,0 0 1,158-3 6,-156 4-5,0-1-1,-1 1 0,0-1 0,1 1 1,-1 0-1,1 0 0,-1 0 0,0 0 1,0 1-1,1-1 0,-1 1 0,0-1 1,0 1-1,0 0 0,-1-1 0,1 1 1,0 0-1,-1 0 0,1 0 0,-1 1 1,0-1-1,0 0 0,0 0 0,0 1 1,0-1-1,0 1 0,0-1 0,-1 1 1,1-1-1,-1 5 0,1-1 71,0 0-1,-1 0 1,0-1 0,0 1-1,-1 0 1,1 0-1,-1-1 1,0 1 0,-1 0-1,0-1 1,1 1-1,-2-1 1,-2 6 0,-1-2 71,0-1-1,-1-1 1,1 1 0,-15 11 0,17-16-133,0 0-1,0 0 1,0 0-1,0 0 0,0-1 1,0 0-1,0 0 0,-1 0 1,1-1-1,-1 1 1,1-1-1,-10 1 0,14-2-114,-1 0-1,1 0 0,-1 0 1,1 0-1,0 0 0,-1 0 1,1-1-1,-1 1 0,1 0 1,0 0-1,-1 0 0,1 0 0,-1-1 1,1 1-1,0 0 0,-1-1 1,1 1-1,0 0 0,-1 0 1,1-1-1,0 1 0,0-1 1,-1 1-1,1 0 0,0-1 1,0 1-1,0 0 0,-1-1 0,1 1 1,0-1-1,0 1 0,0-1 1,-1-12-4477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06.4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96 1 10490,'0'0'4753,"-96"84"-15987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15.86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43 12203,'0'0'6521,"129"-39"-6337,-90 36-40,-10 3-136,-1 0 64,-6 0-72,1 0-224,-1 0-496,-5 0-1297,-6 0-1191,1 0-2057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16.20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31 4017,'0'0'12138,"90"-5"-12042,-51-1-96,1-3-560,-7 4-1232,-10-1-2401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16.56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7138,'0'0'11338,"6"121"-10970,11-73-72,-6-3-144,0-3-152,6-5 0,-11-6-32,11-6-440,-12-5-736,1-17-1201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16.91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23 1 11739,'0'0'7305,"-22"163"-6865,22-115-120,0-1-312,11-1 40,0-7-16,1-8-32,-7-9-224,6-5-656,-11-8-1561,6-4-1767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17.55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 4 9282,'0'0'8953,"0"-3"-8258,0 6-564,-1 45 447,1 51-165,17 144 1,-18-243-432,1 1 1,0 0 0,0 0-1,1 0 1,-1 0 0,0 0-1,0-1 1,0 1-1,0 0 1,1 0 0,-1 0-1,0-1 1,1 1 0,-1 0-1,1 0 1,-1-1 0,1 1-1,-1 0 1,1-1-1,-1 1 1,1-1 0,0 2-1,0-3-18,0 1-1,-1 0 0,1 0 0,-1-1 0,1 1 1,0 0-1,-1-1 0,1 1 0,-1 0 0,1-1 1,-1 1-1,1-1 0,-1 1 0,0-1 0,1 1 1,-1-1-1,0 1 0,1-1 0,-1 0 0,0 1 1,1-1-1,14-40-1259,10-73-951,-15 88 2440,-10 26-2,0-1-158,1 1 1,-1 0-1,0 0 0,1 0 0,-1 0 0,1 0 1,-1 0-1,0 0 0,1 0 0,-1 0 0,0 0 1,1 0-1,-1 0 0,0 0 0,1 0 0,-1 0 1,1 0-1,-1 1 0,0-1 0,1 0 0,-1 0 1,0 0-1,0 0 0,1 1 0,-1-1 1,0 0-1,1 0 0,-1 1 0,0-1 0,5 7 157,-1 0 1,-1 0-1,0 1 0,0-1 0,0 1 0,-1-1 0,0 1 0,2 9 0,1 5-22,-1-5-579,-2-7 671,1 0 1,0 1 0,0-1-1,7 12 1,-9-20-413,-1-1 1,1 1 0,0-1-1,1 1 1,-1-1 0,0 0-1,0 1 1,0-1 0,1 0-1,-1 0 1,1 0 0,-1 0-1,3 1 1,-3-1-182,1-1 0,-1 0 0,0 0 0,1 0 0,-1 1 0,0-1 0,1 0 0,-1-1 0,0 1 0,1 0 0,-1 0 0,0 0 0,1-1 0,-1 1 0,0-1 0,1 1 0,-1-1 0,0 0 0,0 1 0,1-2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37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8850,'0'0'9646,"2"21"-9149,-1 1-398,1 27 93,11 57 0,-13-106-198,0 0 1,0 0-1,0 0 0,0 1 0,0-1 1,0 0-1,0 0 0,0 0 0,0 0 0,0 1 1,0-1-1,0 0 0,0 0 0,0 0 1,0 0-1,0 0 0,1 1 0,-1-1 0,0 0 1,0 0-1,0 0 0,0 0 0,0 0 1,0 0-1,0 1 0,0-1 0,1 0 1,-1 0-1,0 0 0,0 0 0,0 0 0,0 0 1,0 0-1,1 0 0,-1 0 0,0 0 1,0 0-1,0 0 0,0 0 0,1 0 0,-1 0 1,0 0-1,0 0 0,0 0 0,0 0 1,0 0-1,1 0 0,-1 0 0,0 0 1,8-8-217,2-11-140,29-103 208,-37 131 668,0 10-246,-2-9-140,0 0 1,1-1-1,0 1 0,1 0 0,4 15 1,-5-22-263,0-1 1,0 1-1,0 0 1,1-1-1,-1 1 1,0-1 0,1 0-1,0 1 1,0-1-1,0 0 1,0 0 0,0 0-1,0 0 1,0 0-1,1-1 1,-1 1 0,0 0-1,1-1 1,0 0-1,-1 0 1,1 0-1,0 0 1,3 1 0,17 1-3726,-3-3-568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17.93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88 9994,'0'0'4145,"19"-7"-4356,58-23-419,-73 29 541,-1-1 0,1 1 0,-1-1 0,1 0 0,-1 0 0,0 0 0,0-1 1,4-3-1,-6 5 79,0 0 0,-1 0 0,1 0 1,-1 0-1,1 0 0,-1 0 0,0 0 1,1 0-1,-1-1 0,0 1 1,0 0-1,0 0 0,0 0 0,0 0 1,0-2-1,0 0 45,0 2-8,-1 1 0,1-1 0,0 1 0,-1-1 0,1 1 0,-1-1 0,1 1 0,-1-1 0,1 1 0,-1 0 0,1-1 0,-1 1 0,1 0 0,-1 0 0,0-1 0,1 1 0,-1 0 0,1 0 0,-1 0 0,0 0 0,1 0 0,-1 0 0,1 0 0,-1 0 0,0 0 0,0 0 0,-24 0 621,20 0-391,2 0-66,0 0 1,0 0-1,-1 0 0,1 1 1,0-1-1,0 1 1,0 0-1,0 0 0,0 0 1,0 0-1,0 0 0,0 1 1,1-1-1,-1 1 0,-4 3 1,4-1-8,0-1 0,0 1 1,1 0-1,-1 0 0,1 0 1,0 0-1,0 0 0,0 0 0,0 1 1,-1 6-1,2-8-132,0 1-1,0 0 1,0 0-1,0 0 0,0 0 1,1 0-1,0 0 1,0 1-1,0-1 1,0 0-1,1 0 1,0 0-1,1 6 1,0-8-153,-1 0 1,1 0-1,-1 0 1,1 0 0,-1 0-1,1-1 1,0 1-1,0 0 1,0-1-1,0 0 1,0 0 0,0 1-1,1-1 1,-1 0-1,0-1 1,0 1-1,1 0 1,-1-1 0,1 1-1,-1-1 1,0 0-1,1 1 1,4-2-1,47 2-8043,-30-1-234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18.30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64 7 9826,'0'0'8042,"-3"-2"-7693,2 1-333,0 1-1,1-1 0,-1 1 1,0 0-1,1-1 1,-1 1-1,0 0 0,0-1 1,0 1-1,1 0 1,-1 0-1,0 0 0,0 0 1,0 0-1,1 0 1,-1 0-1,0 0 0,0 0 1,0 0-1,0 0 1,1 1-1,-1-1 1,0 0-1,0 1 0,1-1 1,-1 0-1,0 1 1,1-1-1,-1 1 0,0-1 1,0 2-1,-2 0 39,1 1 0,0 0 0,0 0 0,0 0 0,0 0 0,0 0 0,1 0 0,-2 5 0,-1 2 67,1 1 0,1 0 0,-1-1 1,0 23-1,3-22-127,-1-7 16,1-1 0,0 0 0,0 1 0,0-1 0,1 0 0,-1 0 0,1 1 0,-1-1-1,1 0 1,2 4 0,-2-5-29,1-1-1,-1 0 1,1 0-1,-1 0 1,1 0-1,-1 0 1,1 0-1,-1-1 1,1 1-1,0 0 1,0-1-1,-1 1 0,1-1 1,0 0-1,0 0 1,-1 1-1,1-1 1,0 0-1,0-1 1,0 1-1,-1 0 1,4-1-1,-3 1-125,1-1 0,-1 1 0,1-1 0,-1 0 0,0 0 0,1 0 0,-1 0 0,0 0 0,0 0 0,1 0 0,-1-1 0,0 1 0,0-1 0,-1 0 0,1 1 0,0-1 0,-1 0 0,1 0 0,-1 0 0,1 0 0,-1-1 0,2-3 0,0 0-24,-1-1 1,0 1-1,0 0 1,-1-1-1,1 1 1,-1-1-1,0-11 0,-1 16 867,-2 2-622,0 0 1,1 0-1,-1 1 0,0-1 1,1 0-1,-1 1 0,0-1 0,1 1 1,-1-1-1,1 1 0,-1 0 1,1-1-1,-1 1 0,1 0 1,0 0-1,-1 0 0,1 0 1,0 1-1,0-1 0,0 0 1,0 0-1,0 1 0,0-1 1,0 1-1,0-1 0,0 1 0,1-1 1,-1 2-1,-1 3 191,0 1-1,1-1 0,0 0 1,0 1-1,1-1 1,0 8-1,0-14-289,0 1-1,1 0 0,-1-1 1,1 1-1,-1-1 0,1 1 1,-1-1-1,1 1 0,-1-1 1,1 1-1,-1-1 1,1 1-1,0-1 0,-1 1 1,1-1-1,0 0 0,-1 0 1,1 1-1,0-1 1,0 0-1,-1 0 0,1 0 1,0 0-1,-1 0 0,1 1 1,0-2-1,0 1 0,1 0 1,28 0-1669,-24-1 950,22 1-2859,-4 0-2690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18.79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76 386 8890,'0'0'10893,"-6"-2"-10546,5 1-332,-1 0-1,1 1 1,-1-1 0,0 0 0,0 1 0,1 0 0,-1-1 0,0 1 0,0 0-1,1 0 1,-1 0 0,0 0 0,0 0 0,1 1 0,-1-1 0,0 1 0,0-1-1,1 1 1,-3 0 0,1 1 4,1 0 1,0-1-1,0 1 0,1 0 0,-1 0 1,0 0-1,1 1 0,-1-1 0,1 0 1,-1 0-1,1 1 0,0-1 0,0 1 1,0-1-1,-1 6 0,-4 22 125,6-30-152,0 1 1,0 0-1,-1 0 0,1-1 0,0 1 0,0 0 1,0 0-1,0-1 0,0 1 0,0 0 0,0 0 0,0-1 1,0 1-1,0 0 0,0 0 0,1-1 0,-1 1 1,0 0-1,0 0 0,1-1 0,-1 1 0,0 0 1,1-1-1,-1 1 0,1 0 0,-1-1 0,1 1 1,-1-1-1,1 1 0,-1-1 0,1 1 0,0-1 1,0 1-1,3-1-162,0 1 0,0-1 0,0 0 1,0-1-1,0 1 0,0-1 0,0 0 0,0 0 1,-1 0-1,1 0 0,0-1 0,-1 1 0,1-1 1,-1 0-1,1 0 0,-1 0 0,0-1 0,0 1 1,0-1-1,0 0 0,0 0 0,-1 0 0,1 0 1,2-4-1,2-5-807,0 1 0,0-2 0,-1 1 0,-1-1 0,0 0 0,-1 0 0,0 0 0,-1 0 0,3-24 0,-1-46-876,-7 1 3808,1 14 3773,-2 37-2476,3 30-3112,0 0-1,-1 0 1,1 0-1,0 0 1,0 0-1,-1 1 1,1-1-1,-1 0 0,1 0 1,0 0-1,-1 1 1,0-1-1,1 0 1,-1 1-1,1-1 1,-1 0-1,0 1 0,1-1 1,-1 1-1,0-1 1,0 1-1,0-1 1,1 1-1,-1 0 1,0-1-1,0 1 0,0 0 1,0 0-1,0 0 1,-1-1-1,2 2-104,-1-1 0,0 1 0,0-1 0,1 0 0,-1 1 0,0-1 0,1 1 0,-1 0 0,0-1 0,1 1 0,-1-1 0,1 1 0,-1 0 0,1-1 0,-1 1 0,1 0 0,0 0 0,-1-1 0,1 1 0,0 0 0,0 0 0,-1 0 0,1 0 0,0-1 0,0 1 0,0 1 0,-3 27 173,2-27-152,0 143 838,1-82-650,1-47-259,0-1-1,1 1 0,0-1 0,1 0 1,1 0-1,0 0 0,1 0 0,1-1 0,0 0 1,1 0-1,13 19 0,-19-31-71,0 0 0,0-1 0,0 1 0,0-1 0,1 1 0,-1-1 1,0 0-1,1 1 0,-1-1 0,1 0 0,-1 0 0,1 0 0,-1 0 0,1 0 0,2 1 0,17 0-3668,-14-2-1755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21.06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70 0 10082,'0'0'5067,"-11"0"-4829,-34 1 1,44-1-201,0 0 0,1 1 0,-1-1 1,0 0-1,0 1 0,1-1 0,-1 1 0,0-1 0,1 1 0,-1-1 1,1 1-1,-1 0 0,0-1 0,1 1 0,-1 0 0,1-1 0,0 1 1,-1 0-1,1 0 0,-1-1 0,1 1 0,0 0 0,0 0 0,0 0 1,-1-1-1,1 1 0,0 0 0,0 0 0,0 0 0,0 0 0,0-1 1,0 1-1,0 0 0,1 0 0,-1 0 0,0 0 0,0-1 0,1 2 1,0 2 187,0 8-154,0-1 0,0 1 0,2-1 0,-1 1 0,1-1 0,1 0 0,0 0 1,1-1-1,0 1 0,0-1 0,1 0 0,1-1 0,0 1 0,0-1 0,10 10 0,-16-19 116,-30-2-105,8 2-7066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23.7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3897,'0'0'14827,"0"64"-14635,0-44-192,0 3-64,0-4-360,0 1-808,0-3-1041,0-9-2680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24.1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10354,'0'0'5741,"2"6"-5027,7 38 176,-2 0 0,3 80-1,0 0-769,-9-113-131,-1-9-121,0-1 1,0 0-1,0 1 1,0-1-1,0 1 1,0-1-1,0 1 1,1-1-1,-1 0 1,0 1-1,1-1 1,-1 0-1,1 1 1,1 1-1,-1-25-14337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24.4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31 7922,'0'0'10714,"102"-31"-10490,-63 31-48,-5 0-88,0 6-88,-6 5-248,0 11-1384,-6-5-2169,-5-3-2032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24.8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9450,'0'0'9874,"2"6"-9486,4 7-316,1-1 0,0 0 0,0 0 0,1-1 1,1 0-1,0 0 0,0-1 0,1 0 0,20 15 0,11 13-1374,-39-35 385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25.1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57 51 8066,'152'-50'3264,"-157"50"-2111,-12 0 431,5 5 568,-5 15-567,1 5-825,-7 6-168,-5-2-272,5 1-160,1-1-160,5-7-32,0-2-672,6-9-2393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27.8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128 154 3569,'0'0'7535,"0"-10"-1148,-1-11-4709,-3 12-1547,0 1 1,-1-1-1,0 1 0,-1 0 0,0 1 0,0-1 0,-1 1 0,1 0 0,-2 1 0,-7-7 0,4 4-80,10 7-33,0 1 1,0 0-1,0 0 0,-1-1 1,1 1-1,0 0 0,-1 0 0,1 0 1,0 1-1,-1-1 0,1 0 0,-1 0 1,0 1-1,1-1 0,-1 1 0,1-1 1,-1 1-1,0 0 0,1 0 1,-4 0-1,-6-8 880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37.7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 89 6889,'0'0'11836,"9"-6"-11649,29-19-95,-36 23-86,0 0 0,0 0 0,0 0 0,0 0 1,0 0-1,-1-1 0,1 1 0,-1-1 0,1 1 0,-1-1 0,1-4 0,-1 6-2,-1 1-1,1-1 0,-1 1 1,0-1-1,0 0 1,1 1-1,-1-1 0,0 0 1,0 1-1,0-1 1,0 0-1,0 1 0,0-1 1,0 0-1,0 1 1,0-1-1,0 0 0,0 1 1,0-1-1,0 0 1,-1 1-1,1-1 1,0 1-1,0-1 0,-1 0 1,1 1-1,0-1 1,-1 1-1,1-1 0,-1 1 1,1-1-1,-1 1 1,1-1-1,-1 1 0,1-1 1,-1 1-1,1 0 1,-1-1-1,-1 1 0,-1-1 47,0 0-1,0 1 0,0-1 0,0 1 0,0 0 0,0 0 0,-1 0 0,1 1 0,0-1 0,0 1 0,0 0 0,0-1 0,0 2 0,0-1 0,0 0 0,0 0 1,1 1-1,-1-1 0,0 1 0,1 0 0,-1 0 0,1 0 0,0 0 0,-1 1 0,1-1 0,0 0 0,0 1 0,1 0 0,-1-1 0,1 1 0,-1 0 1,1 0-1,0 0 0,0 0 0,0 0 0,0 0 0,0 0 0,1 0 0,0 0 0,-1 0 0,1 0 0,1 6 0,-1-6-34,-1 0 0,2 0-1,-1 0 1,0 0-1,0 0 1,1 0 0,0 0-1,-1-1 1,1 1 0,0 0-1,1 0 1,-1 0 0,2 2-1,-1-3-22,0 0-1,-1-1 0,1 0 1,0 1-1,0-1 0,0 0 1,0 0-1,0 0 0,1 0 1,-1 0-1,0 0 0,0-1 1,1 1-1,-1-1 1,0 0-1,1 0 0,3 0 1,6 1-746,0-1 0,-1 0 0,21-4 0,-26 3-50,0 0-1,0-1 1,-1 0-1,1 0 0,0-1 1,-1 0-1,1 0 0,7-6 1,14-13-4863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35.88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28 1 10354,'0'0'7346,"0"17"-6954,0 2-168,0 4-120,0 2-48,0 1-56,-5 2-688,-6-3-1513,-1-8-2104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36.35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199 85 10658,'0'0'9229,"-19"-14"-8780,-59-43-199,76 56-233,-1-1 1,1 1-1,-1-1 1,1 1 0,-1 0-1,0 0 1,1 0-1,-1 0 1,0 0 0,0 1-1,0-1 1,0 1-1,0 0 1,-3 0-1,4 0-5,0 0 1,1 1-1,-1-1 0,0 1 0,1 0 0,-1-1 0,0 1 0,1 0 0,-1 0 0,1 0 0,-1 0 1,1 0-1,0 1 0,-1-1 0,1 0 0,-2 3 0,0 2 25,-1 0 0,1 0 0,1 0 0,-1 1 1,1-1-1,0 1 0,-2 10 0,4-16-31,-2 6 22,1 1 1,0-1-1,0 1 1,0-1 0,1 1-1,0 0 1,1-1-1,1 12 1,-1-17-102,-1 0 1,1 0 0,0 0 0,0 1-1,1-1 1,-1 0 0,0 0 0,1 0-1,-1-1 1,1 1 0,0 0 0,-1-1-1,1 1 1,0-1 0,0 1 0,0-1-1,0 0 1,0 0 0,0 0 0,0 0-1,1 0 1,-1 0 0,0-1 0,0 1-1,1-1 1,-1 1 0,1-1 0,-1 0 0,0 0-1,1 0 1,1-1 0,0 2-289,-1-1 0,1-1 0,-1 1 1,0 0-1,1-1 0,-1 0 0,0 0 0,1 0 0,-1 0 1,0 0-1,0 0 0,0-1 0,0 0 0,4-2 1,-1-2-869,-1 1 0,0-1 1,0 0-1,-1-1 0,7-10 1,6-16-5283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36.70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82 1032,'0'0'17807,"0"-14"-16851,0-40-343,0 40-282,0 17-144,0 81 143,4 0 0,25 142 1,4-50-1896,-32-164-1553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37.55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26 7818,'0'0'12445,"0"-4"-11681,0-13-310,0 12-180,0 19-118,0 3-296,5 109 740,-3-109-1729,1 0-1,9 31 1,-11-43-2871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37.89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18 7962,'0'0'10082,"56"-15"-10074,-28 15 8,-6 0-16,1 0-664,-1 0-1169,-10 0-1319,-1-2-4546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38.25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1 105 8122,'121'-79'1729,"-118"78"-1546,0-1-1,-1 1 0,0-1 0,1 0 1,-1 1-1,0-1 0,0 0 0,0-1 1,2-7 7761,-5 58-6731,0-13-1326,1 0 0,7 42 0,-6-56-3727,-2-15 647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38.85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9 4505,'0'0'16031,"6"-3"-15613,-4 2-395,1 0 0,-1 0-1,0 1 1,1-1 0,-1 1 0,0-1 0,1 1 0,-1 0 0,1 0 0,-1 0-1,0 0 1,1 0 0,-1 1 0,1-1 0,-1 1 0,4 0 0,-1 2 9,0 0 0,0 0 1,0 0-1,-1 0 1,1 1-1,-1-1 0,0 1 1,4 5-1,4 4 8,-2 1 1,1 0-1,-2 1 1,0 0-1,-1 0 1,0 1-1,-1 0 1,-1 1-1,-1-1 1,0 1-1,4 28 1,-2 15-7,0 120 0,-7-177-32,-1 10-22,-1-1-1,0 0 1,-1 0-1,0 0 0,-1 0 1,0 0-1,-1-1 1,0 0-1,-1 0 1,0 0-1,-1 0 1,-11 13-1,17-22-154,-1 0-1,1 0 0,-1 0 0,1 1 1,0-1-1,0 1 0,0-1 1,0 1-1,1-1 0,-1 1 0,1-1 1,-1 6-1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51.8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35 850 5545,'0'0'6468,"-3"-4"-5664,3 4-811,-4-3 430,0 0-1,0-1 1,1 0 0,0 1-1,-5-9 1,7 11-365,0 0 1,1 0-1,-1-1 0,1 1 1,-1 0-1,1 0 1,0 0-1,-1-1 0,1 1 1,0 0-1,0 0 1,0-1-1,0 1 1,0 0-1,0 0 0,0-1 1,0 1-1,1 0 1,-1 0-1,0-1 1,1 1-1,-1 0 0,1 0 1,0 0-1,-1 0 1,1 0-1,0 0 0,-1 0 1,1 0-1,0 0 1,0 0-1,0 0 1,0 0-1,2-1 0,23-15-18,0 1-1,35-14 0,-28 14-23,370-169 89,-326 156-63,0 3 0,2 4 0,117-18 0,479-61 222,55-8-270,172-23-216,-398 87-260,6 39 289,-158 4 232,-147 4 133,-161 2-61,0 1 0,69 18 0,-68-9-7,-32-9-89,0-1-1,0 0 1,0-1-1,1 0 1,14 0-1,-78-3-2904,7 0-2343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53.4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1 6145,'1'-1'15532,"9"19"-15492,1-1 1,1 0-1,0-1 1,1 0-1,1-1 1,27 24-1,25 29 46,-60-61-78,0 0-7,0 0-1,0 1 1,0-1-1,5 12 1,-11-18-1,1 1-1,0-1 1,0 1-1,-1-1 1,1 1 0,-1-1-1,1 1 1,-1-1 0,0 1-1,0-1 1,0 1-1,1 0 1,-1-1 0,-1 1-1,1 0 1,0-1 0,0 1-1,-1-1 1,1 1 0,-1-1-1,1 1 1,-1-1-1,0 1 1,1-1 0,-1 1-1,0-1 1,0 0 0,0 0-1,0 1 1,0-1-1,0 0 1,-2 2 0,-14 7-708,-1-1-1,0 0 1,0-1 0,0-1 0,-1-1 0,-32 7-1,27-6-1424,-17 2-10012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54.7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214 24 8066,'0'0'8652,"-4"-3"-8229,0 0-367,1 1-1,-1-1 1,0 1-1,1 1 1,-1-1-1,0 0 1,0 1-1,0 0 1,-1 0-1,1 0 1,0 0 0,0 1-1,-1-1 1,1 1-1,0 1 1,0-1-1,-1 0 1,1 1-1,-5 1 1,0 1 37,0 1 1,0 0-1,1 0 1,0 1-1,0 0 1,0 0-1,0 1 0,1 0 1,0 0-1,0 1 1,1-1-1,0 2 1,0-1-1,-6 10 1,11-14-80,0 0 0,0 0 0,1 0 1,-1 0-1,0 0 0,1 0 0,0 1 1,0-1-1,0 0 0,0 0 0,0 0 1,1 0-1,-1 0 0,1 0 1,0 0-1,0 0 0,0 0 0,0 0 1,1-1-1,-1 1 0,1 0 0,-1-1 1,1 1-1,3 2 0,4 6 7,2-1-1,-1 0 1,1-1-1,13 9 1,2 2-86,-14-11-50,-9-7 50,0 0 1,0 0-1,-1 0 0,1 0 1,0 0-1,-1 0 1,0 1-1,0-1 1,0 1-1,0 0 0,0-1 1,0 1-1,0 0 1,-1 0-1,0 0 1,0 0-1,1 0 0,-2 1 1,2 3-1,-4-6-117,0 0-1,1-1 0,-1 1 1,0-1-1,0 1 1,0-1-1,0 0 0,1 1 1,-1-1-1,0 0 0,0 0 1,0-1-1,0 1 1,0 0-1,0-1 0,-3 0 1,3 0-18,1 0 0,-1 0 0,0 0 0,1 0 0,-1-1 0,1 1 0,-1 0 0,1-1 0,0 1 0,-1-1 0,1 0 0,0 1 0,0-1 0,0 0 0,0 0 0,0 0 0,1 1 0,-1-1 0,0-3 0,-1-22-4672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38.0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99 335 2777,'0'0'16873,"-11"0"-16287,4-1-479,5 1-83,-1-1 0,1 1 1,-1 0-1,1 0 0,-1 0 0,1 0 1,-1 0-1,1 1 0,-1-1 0,1 1 0,-1-1 1,1 1-1,-1 0 0,1 0 0,0 0 1,-1 0-1,1 0 0,0 1 0,0-1 0,0 1 1,0 0-1,0-1 0,0 1 0,-1 3 0,-1 0 5,1 0-1,1 1 1,-1 0-1,1-1 1,0 1-1,1 0 1,-1 0-1,1 0 1,0 1-1,0-1 1,1 0-1,0 0 1,1 11-1,0-16-42,-1 0 1,1 0-1,0-1 0,-1 1 0,1 0 0,0 0 1,0-1-1,0 1 0,-1-1 0,1 1 0,0 0 1,0-1-1,0 1 0,0-1 0,0 0 0,0 1 0,0-1 1,0 0-1,0 0 0,0 0 0,0 1 0,0-1 1,0 0-1,0 0 0,0-1 0,2 1 0,29-3-1050,-27 1 666,1 0 0,-1-1 0,-1 0 1,1 0-1,0 0 0,-1-1 1,1 1-1,-1-1 0,0 0 1,0 0-1,0-1 0,-1 1 1,0-1-1,0 0 0,5-9 0,-2 2-373,0 0-1,-1 0 0,-1-1 0,0 0 0,5-24 0,-5-7 1556,-4-76 0,-1 59 2043,1 54-2174,1 4-255,-1-1 0,0 1 1,0 0-1,0 0 0,0-1 0,0 1 0,-1 0 1,0-1-1,0 1 0,0 0 0,0 0 0,0 0 1,0 0-1,-1 0 0,0 0 0,-2-3 0,1 31 891,3 42-1000,-2 14-7,5 0 0,13 88 0,5-54-792,-15-106-779,5-9-3846,-2-2-973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55.1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1 12659,'0'0'6753,"-6"28"-6093,0-2-525,2-14-95,1 0-1,1 1 0,0-1 1,0 1-1,1 0 0,1-1 1,0 1-1,1 0 1,0-1-1,1 1 0,1-1 1,4 15-1,-7-27-37,53 156 387,-43-131-386,1 0 0,2-1 0,29 45 0,-42-69-31,0 1 1,1-1-1,-1 0 1,0 1 0,0-1-1,0 1 1,1-1-1,-1 0 1,0 1-1,1-1 1,-1 0-1,0 1 1,0-1-1,1 0 1,-1 0 0,1 1-1,-1-1 1,0 0-1,1 0 1,-1 0-1,1 1 1,-1-1-1,0 0 1,1 0-1,-1 0 1,1 0 0,-1 0-1,1 0 1,-1 0-1,0 0 1,1 0-1,-1 0 1,1 0-1,-1 0 1,1 0-1,-1 0 1,0 0-1,1-1 1,-1 1 0,1 0-1,-1 0 1,0 0-1,1-1 1,-1 1-1,0 0 1,1 0-1,-1-1 1,0 1-1,1 0 1,-1-1 0,0 1-1,1-1 1,-1 1-1,0 0 1,0-1-1,0 1 1,1-1-1,6-24-1036,1-42-1536,-2-102-1,-7 169 2691,1-1-1,0 0 1,0 1-1,0-1 0,0 0 1,0 0-1,0 1 1,0-1-1,0 0 1,0 1-1,1-1 1,-1 0-1,0 0 1,0 1-1,1-1 1,-1 0-1,0 1 0,1-1 1,-1 1-1,0-1 1,1 1-1,-1-1 1,1 0-1,-1 1 1,2-1-1,-1 1-10,-1 0 0,1 1 1,-1-1-1,1 0 0,0 1 0,-1-1 0,1 0 0,-1 1 0,1-1 0,-1 1 1,1-1-1,-1 1 0,0-1 0,1 1 0,-1 0 0,1-1 0,-1 1 0,0-1 0,0 1 1,1 0-1,-1-1 0,0 1 0,0 0 0,0-1 0,0 1 0,0 1 0,11 36 419,1-1-1,2-1 1,1 0-1,23 38 1,-37-73-544,-1-1 0,1 1 1,0 0-1,-1-1 0,1 1 0,0 0 1,-1-1-1,1 1 0,0-1 0,-1 0 1,1 1-1,0-1 0,0 1 1,0-1-1,-1 0 0,1 0 0,0 1 1,0-1-1,0 0 0,0 0 1,0 0-1,0 0 0,-1 0 0,1 0 1,0 0-1,0 0 0,0 0 1,0-1-1,0 1 0,-1 0 0,2-1 1,0 0-472,1 0 1,-1 0 0,0 0-1,0 0 1,0 0 0,1-1-1,-2 1 1,1-1 0,0 1-1,2-3 1,13-22-7922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55.5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105 1 10986,'0'0'7758,"-15"8"-7266,-1 0-185,-29 22 0,42-27-280,0 0 1,0 0-1,1 1 1,-1-1 0,1 1-1,0 0 1,0 0-1,1 0 1,-1 0 0,1 0-1,0 0 1,0 0-1,0 0 1,0 0-1,1 0 1,0 1 0,-1-1-1,2 0 1,-1 1-1,0-1 1,2 5 0,-1 10 85,-1-5-167,0-8 103,-1 1 0,2-1 1,-1 1-1,1 0 0,0-1 0,0 1 0,3 6 0,-3-11-134,0 0 1,0 0-1,0 0 1,0-1-1,1 1 0,-1 0 1,1-1-1,-1 0 1,1 1-1,-1-1 1,1 0-1,0 0 0,0 0 1,0 0-1,0 0 1,0 0-1,-1 0 1,2-1-1,-1 1 0,0-1 1,0 1-1,0-1 1,0 0-1,0 0 0,0 0 1,4 0-1,-4 0-173,0 0-1,0 0 0,0-1 1,-1 1-1,1 0 0,0-1 1,0 1-1,-1-1 0,1 0 1,0 1-1,-1-1 0,1 0 1,-1 0-1,1 0 0,-1 0 1,1 0-1,-1 0 0,0-1 1,1 1-1,-1 0 0,0-1 1,0 1-1,0-1 0,1-1 1,15-22-5220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55.8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8754,'29'95'5537,"-29"-89"-3513,0 11-479,0 0-1073,0 0-248,11 0-200,0-3-24,6-3-936,-6-5-1897,1-4-3064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56.3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0 7498,'0'0'12357,"-3"19"-11708,-2 1-450,1 0 20,0 0-1,1 1 0,0 38 1,6-8-84,3 0 0,2 0 0,2-1 1,23 68-1,-27-101-134,-3-9-2441,-2-15 733,-2-30-864,-1 4-536,2-18-1528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56.7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81 7402,'0'0'5851,"25"-14"-5200,80-42-65,-102 54-546,0 1 1,0-1 0,1 1 0,-1 0-1,0 0 1,0 0 0,1 1-1,-1-1 1,5 1 0,-7 0-22,0 0 0,0 0 0,0 0 0,0 0 0,0 1 0,0-1 0,0 0 0,0 1 0,0-1 0,0 1 0,0-1 0,0 1 0,0-1 0,0 1 0,0 0 0,-1-1-1,1 1 1,1 1 0,0 1 40,-1 0-1,0 0 0,1 0 0,-1 1 1,-1-1-1,1 0 0,0 0 0,-1 1 1,0-1-1,1 0 0,-2 4 0,2 0 111,0 2-16,0 1 0,0-1 0,-1 1 0,-1-1 0,1 1 0,-2-1 0,1 1 0,-1-1 0,0 0 0,-1 0-1,0 0 1,-1 0 0,0 0 0,0-1 0,-1 0 0,-6 9 0,2-5-355,-25 31 991,32-41-1030,0 0 0,0 0-1,0 0 1,0 0-1,0 0 1,0-1 0,-1 1-1,1-1 1,0 0-1,-1 1 1,1-1 0,-1 0-1,0 0 1,1-1-1,-4 2 1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57.1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1 148 9402,'0'0'8139,"24"-12"-7867,76-39-185,-75 38-46,-3 0-11,-14 1-64,-7 11 26,-1 0-1,0 0 0,1-1 1,-1 1-1,0 0 0,0 0 1,0 0-1,0-1 1,0 1-1,0 0 0,0 0 1,0-1-1,0 1 1,-1 0-1,1 0 0,0 0 1,-1 0-1,1-1 0,-1 1 1,1 0-1,-1 0 1,0 0-1,1 0 0,-2-1 1,0 0 21,0 1 0,0-1 0,0 1 0,0 0 0,0 0 0,0 0 0,0 0 0,0 0 1,0 0-1,-1 0 0,1 1 0,-3-1 0,2 0 69,-1 1 0,1-1 0,-1 1 0,1 0 0,-1 0 0,1 0-1,-1 0 1,1 1 0,0 0 0,-1-1 0,1 1 0,0 0 0,-1 0 0,1 1 0,0-1 0,0 1 0,-4 3 0,3 0 68,0 1 0,0 0 1,1 0-1,0 0 0,0 0 0,1 0 1,0 1-1,0-1 0,0 1 0,1 0 1,-1 10-1,1-13-114,1 1 0,-1 0 0,1-1 0,0 1 0,1 0 0,-1 0 0,1-1 0,0 1 1,0 0-1,0-1 0,1 1 0,-1-1 0,1 1 0,1-1 0,-1 0 0,0 0 0,4 5 0,0-4-23,-1 0 0,1-1 0,0 0 1,0 0-1,0 0 0,1-1 0,-1 1 0,1-2 0,0 1 0,0-1 0,13 3 0,30 1-1534,0-6-4279,-41 0 3920,11 0-8895</inkml:trace>
  <inkml:trace contextRef="#ctx0" brushRef="#br0" timeOffset="1">462 72 14107,'0'0'3297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57.4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9058,'0'0'5209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57.9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195 0 12523,'0'0'8642,"-27"28"-8082,-80 95-136,101-116-377,1 0 1,0 0-1,0 1 1,1-1 0,0 1-1,0 0 1,1 1-1,0-1 1,0 0 0,1 1-1,0 0 1,1-1-1,0 1 1,0 9 0,-1 7 13,-3 9 36,2 1 1,2 0-1,1 0 1,2 0 0,1-1-1,1 1 1,3-1 0,0 0-1,24 64 1,-14-58-73,39 66-1,-46-89-131,1-1 0,0-1 1,2 1-1,0-2 0,0 0 0,22 17 0,-13-19-1025,-22-12 954,1 0 0,0 0-1,-1 0 1,1 0-1,0 0 1,-1 0 0,1 0-1,0 0 1,-1-1-1,1 1 1,0 0 0,-1 0-1,1-1 1,-1 1-1,1 0 1,0 0-1,-1-1 1,1 1 0,-1-1-1,1 1 1,-1 0-1,1-1 1,-1 1 0,0-1-1,1 1 1,-1-1-1,1 0 1,-1 1-1,0-1 1,1 1 0,-1-1-1,0 0 1,0 0-1,6-18-6166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58.4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1 9178,'0'0'9909,"-1"12"-9148,0-3-602,-7 150 1386,8-130-1390,1 1 0,2-1 0,9 51-1,37 97-582,-48-168-1739,-1-20-1639,0-14-2066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58.9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26 9722,'0'0'8417,"9"-5"-7853,-5 2-523,-1 1-36,-1 0 0,1 0 0,0 0 0,0 1 0,0-1 0,0 1 0,0 0 0,0 0 0,1 0 0,-1 0 0,0 0 0,0 1 0,1-1 0,-1 1 0,1 0 0,-1 0 0,0 0 0,1 1 0,-1-1 0,6 2 0,-3 1 2,1 0 0,-1 1-1,0-1 1,0 1-1,0 1 1,0-1-1,-1 1 1,0 0 0,0 0-1,0 0 1,-1 1-1,1-1 1,-1 1-1,-1 0 1,1 1 0,3 7-1,-3-3 3,-1 0-1,0 0 1,0 0-1,-1 0 1,-1 0 0,0 1-1,0-1 1,-1 1-1,-2 16 1,1-23 0,0-1 0,0 0 0,0-1 1,-1 1-1,1 0 0,-1 0 0,0-1 1,0 1-1,-1-1 0,1 1 0,0-1 0,-1 0 1,-4 4-1,0 0 0,-1-1 0,0 0 0,0 0 0,0-1 1,-11 6-1,18-10 32,19-2-42,-6 1 8,1 0 1,-1 1-1,20 3 1,-28-3 32,1 1-1,-1-1 1,0 1 0,1 0 0,-1 0-1,0 0 1,0 1 0,0-1 0,-1 1 0,1 0-1,-1 0 1,1 0 0,2 4 0,1 4 65,0-1 0,0 1 1,-1 0-1,-1 1 0,0-1 1,-1 1-1,0 0 0,0 0 1,-1 1-1,-1-1 0,0 1 1,-1-1-1,-1 26 1,0-34-93,0-1 1,0 1-1,-1 0 1,0 0-1,1-1 1,-1 1-1,0 0 1,-1-1-1,1 1 1,-1-1-1,0 0 1,0 1 0,0-1-1,0 0 1,0 0-1,-1 0 1,1 0-1,-1-1 1,0 1-1,-6 4 1,4-4 13,0 0 0,0 0-1,-1-1 1,0 0 0,1 0 0,-1 0 0,0-1 0,0 1 0,0-1-1,0-1 1,0 1 0,-12-1 0,16-1-31,-1 1 0,0-1-1,0 1 1,0-1 0,0 0 0,1 0 0,-1 0 0,0-1-1,1 1 1,-1-1 0,1 1 0,0-1 0,-1 0-1,1 0 1,0 0 0,0 0 0,0 0 0,0 0-1,0-1 1,1 1 0,-1-1 0,1 1 0,-2-4-1,0-2-670,0 1 0,1 0 0,0 0-1,0-1 1,1 1 0,0-1 0,-1-15 0,2 8-5859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39.0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3201,'0'0'16234,"0"9"-15567,0 172 717,0-178-1386,1-1 0,-1 1 0,1 0 0,0-1 0,0 0 0,0 1 0,0-1 0,0 0 0,1 1 0,-1-1 0,1 0 0,-1 0 0,1 0 0,0 0 0,0 0 0,-1-1 0,2 1 0,-1 0 0,0-1 0,0 0 0,0 1 0,1-1 0,-1 0 0,0 0 0,4 1 0,-3-1-101,1 0 0,-1 0 1,0-1-1,0 1 0,1-1 1,-1 1-1,0-1 0,1 0 1,-1-1-1,1 1 0,-1 0 1,0-1-1,0 0 0,1 0 1,-1 0-1,0 0 0,0 0 0,0-1 1,0 1-1,3-3 0,-1 0-333,-1-1-1,1 1 0,-1-1 0,0 0 0,0 0 0,-1-1 1,0 1-1,0-1 0,0 1 0,0-1 0,-1 0 0,0 0 0,2-10 1,0-4 574,-2 1 0,0 0 1,-1-25 1838,-7 68-143,2 7-1043,0 0 0,2 0 0,4 54 0,-2-81-773,0 0 0,1 1 0,-1-1 0,1 0 0,0 0-1,0 0 1,0 0 0,1 0 0,-1 0 0,1 0 0,0 0-1,0 0 1,0-1 0,1 1 0,0-1 0,-1 1 0,1-1-1,0 0 1,0 0 0,1-1 0,-1 1 0,1 0 0,-1-1-1,1 0 1,0 0 0,0 0 0,0-1 0,0 1 0,0-1 0,0 0-1,0 0 1,0 0 0,0 0 0,1-1 0,-1 0 0,0 0-1,1 0 1,-1 0 0,8-3 0,-9 2-51,0 0 1,0-1-1,0 1 1,0-1-1,-1 0 1,1 0-1,0 0 1,-1-1-1,1 1 1,-1 0-1,0-1 1,0 0-1,0 1 1,0-1-1,-1 0 1,1 0-1,-1 0 1,1 0 0,-1 0-1,0 0 1,1-5-1,2-7-221,-1 1 0,0-2 0,2-19 0,-5 29 83,1-6 68,0-1 0,-1 1 1,0-1-1,-4-22 0,4 33 38,0 0 0,-1 0 0,1 1 0,-1-1-1,0 0 1,1 0 0,-1 0 0,0 0 0,0 1 0,0-1-1,0 0 1,0 1 0,0-1 0,-1 1 0,1 0 0,0-1-1,-1 1 1,1 0 0,-1 0 0,0-1 0,1 1 0,-1 1-1,0-1 1,0 0 0,1 0 0,-1 1 0,0-1 0,0 1-1,0-1 1,0 1 0,0 0 0,0 0 0,0 0 0,0 0-1,0 0 1,0 0 0,1 0 0,-5 2 0,5-1-257,0 0 0,1 0 1,-1 1-1,0-1 0,0 0 1,1 1-1,-1-1 0,1 1 1,-1-1-1,1 1 0,0-1 1,-1 1-1,1-1 0,0 1 1,0-1-1,0 1 0,0-1 1,0 1-1,1-1 0,0 4 1,-1 1-2089,0 9-3502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8:59.2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8706,'0'0'10186,"45"163"-10186,-50-132-1128,-12-8-4201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9:02.39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11859,'0'0'8305,"11"0"-8297,6 0-8,11 0 0,1 0 0,-1 0-8,0 0-656,0 0-1184,-6 6-2025,-10-3-2280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9:02.77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29 9090,'0'0'7113,"78"-8"-7553,-55-1-1784,-1-2-3521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9:03.10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 0 10282,'0'0'9294,"0"27"-8460,0 163 219,0-160-846,-1-6-141,1 0 1,1 0 0,1 0 0,1 0-1,10 36 1,-7-40-99,-3-9-179,1 1-1,0-1 1,1 0-1,0-1 1,10 18 0,-7-26-4968,-3-2 734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9:03.44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 12323,'0'0'8465,"11"188"-8241,1-140-175,-7-3 71,1-3-120,-1-8-8,-5-8 0,0-4-489,0-14-975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9:07.76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3 307 6449,'0'0'13122,"9"-2"-12227,-1-2-877,-1 0 0,1-1-1,-1 0 1,1 0 0,-2-1 0,1 0 0,-1 0 0,1-1 0,4-7 0,3-4-369,-1 0-1,15-31 1,-24 41 37,-1-1 1,0 0-1,0-1 1,-1 1-1,0 0 1,-1-1-1,0 0 1,0 1-1,-2-17 1,1 20 144,0 4 166,-1 0-1,1 0 1,-1 0-1,0 0 1,1 0-1,-1 0 1,0 0-1,0 1 1,0-1-1,-1 0 1,1 1-1,0-1 1,-1 0-1,1 1 1,-1 0-1,1-1 1,-1 1-1,1 0 1,-1 0-1,0 0 1,0 0-1,0 0 1,0 0-1,1 0 0,-1 1 1,0-1-1,0 1 1,0-1-1,-3 1 1,3-1 104,-1 0 1,0 1-1,1 0 1,-1-1-1,0 1 0,0 0 1,0 0-1,1 1 1,-1-1-1,0 0 1,1 1-1,-1 0 0,0 0 1,1 0-1,-1 0 1,1 0-1,-1 0 1,1 0-1,-1 1 0,1 0 1,0-1-1,-3 4 1,-1 3 148,1 1 0,0 0 0,1 0 0,-1 1 0,2 0 0,-6 19 0,4-7 45,1 1 0,-1 24 0,2-9-96,2 0 0,6 61 0,-3-92-191,-1 1-1,2-1 0,-1 0 1,1 0-1,0 0 0,0-1 1,1 1-1,0-1 0,0 1 1,0-1-1,11 10 0,-14-15-61,0 0-1,0 0 0,0 0 0,0 0 1,1-1-1,-1 1 0,0-1 1,0 1-1,1-1 0,-1 1 1,0-1-1,1 0 0,-1 1 0,0-1 1,1 0-1,-1 0 0,0 0 1,1 0-1,-1 0 0,1-1 0,-1 1 1,0 0-1,1 0 0,-1-1 1,0 1-1,0-1 0,1 0 0,-1 1 1,0-1-1,0 0 0,0 1 1,0-1-1,0 0 0,0 0 1,0 0-1,0 0 0,0 0 0,0 0 1,0 0-1,-1-1 0,2-1 1,4-5-568,-1-1 1,0-1-1,-1 1 1,4-12-1,-6 16 225,9-19-843,-8 20 1148,-1 0-1,0-1 1,0 0-1,0 0 1,0 1 0,-1-1-1,0 0 1,1-6 0,-2 10 130,0 1 0,0 0 0,0 0 1,0 0-1,0 0 0,1-1 0,-1 1 0,0 0 1,0 0-1,0 0 0,0 0 0,0 0 1,1-1-1,-1 1 0,0 0 0,0 0 0,0 0 1,0 0-1,1 0 0,-1 0 0,0 0 1,0 0-1,0 0 0,1 0 0,-1 0 0,0 0 1,0 0-1,0 0 0,0 0 0,1 0 1,-1 0-1,0 0 0,0 0 0,0 0 1,1 0-1,-1 0 0,0 0 0,0 0 0,0 0 1,0 1-1,1-1 0,-1 0 0,0 0 1,0 0-1,0 0 0,0 0 0,0 0 0,0 1 1,1-1-1,-1 0 0,0 0 0,0 0 1,0 1-1,10 7 1884,10 20-1220,-10-13-42,0-1 1,19 20-1,2-11-2399,-27-20 942,1-1 1,-1 0-1,1-1 1,0 1-1,0-1 1,5 2-1,3-3-6158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9:08.34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1 109 6433,'0'0'12588,"5"-1"-12462,56-22-331,-20 0-2915,-40 22 2910,0-1 0,0 1 0,0 0 0,0-1-1,-1 1 1,1-1 0,0 1 0,-1-1 0,1 1 0,-1-1 0,0 1-1,1-1 1,-1 1 0,0-1 0,0 0 0,0 1 0,0-1 0,0 1 0,-1-4-1,1 4 268,0 0-1,0-1 0,0 1 0,-1 0 1,1 0-1,0 0 0,-1 0 0,1 0 0,-1-1 1,1 1-1,-1 0 0,1 0 0,-1 0 0,0 0 1,0 0-1,1 1 0,-1-1 0,0 0 1,0 0-1,0 0 0,0 1 0,0-1 0,0 0 1,0 1-1,0-1 0,0 1 0,-2-1 0,-3 0 471,-1 0 0,1 1 0,-1 0 0,1 0 0,-1 0 0,1 1 0,-1 0 0,-7 2-1,12-2-449,0 0-1,1 0 1,-1 0 0,0 0-1,0 1 1,1-1-1,-1 0 1,1 1-1,-1-1 1,1 1-1,-1 0 1,1-1-1,0 1 1,0 0-1,0 0 1,0 0 0,0 0-1,0 0 1,1 0-1,-1 0 1,1 0-1,-1 0 1,1 0-1,0 0 1,0 0-1,0 0 1,0 1-1,0 1 1,0 3 33,0 1 1,0-1-1,1 0 0,0 0 1,0 0-1,1 1 1,0-1-1,4 10 0,-3-12-95,-1-1-1,2 1 0,-1-1 1,0 0-1,1 0 1,0 0-1,0 0 0,0-1 1,0 0-1,1 0 0,-1 0 1,7 3-1,-5-4-320,0 1 0,0-1 1,0 0-1,0-1 0,1 0 0,-1 0 0,0 0 0,1-1 0,-1 1 0,1-2 0,-1 1 0,10-2 0,-13 1-154,27-3-5668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9:08.81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124 7 9378,'0'0'9029,"-4"-1"-8311,1 0-644,-1-1 0,1 2 0,0-1 0,0 0 1,-1 1-1,1-1 0,0 1 0,-1 0 0,1 0 0,0 1 0,-1-1 0,1 1 0,0-1 0,-1 1 0,1 0 0,0 0 0,0 1 0,0-1 0,0 1 0,0-1 0,-3 4 0,0-1 36,1 0 0,0 1 0,0 0 0,1 0 1,-6 7-1,9-9-88,-1 0 1,1 0 0,-1 1 0,1-1-1,0 0 1,0 1 0,1-1-1,-1 1 1,1-1 0,0 1 0,0 4-1,-1-5-19,1-1 0,0 0 0,0 1 0,0-1-1,1 0 1,-1 0 0,0 1 0,1-1 0,0 0 0,-1 0-1,1 1 1,0-1 0,0 0 0,0 0 0,2 2 0,-1-2-42,0-1 1,0 0 0,0 1 0,0-1 0,1 0 0,-1 0 0,0 0 0,1-1 0,-1 1 0,0 0-1,1-1 1,-1 0 0,5 1 0,-2 0-383,1-1 0,0 1 0,-1-1 0,1 0 0,0-1-1,0 1 1,-1-1 0,1 0 0,0 0 0,-1-1 0,7-2 0,-10 3 265,0-1 0,0 1 0,0 0 0,0-1 0,0 1 1,0-1-1,-1 0 0,1 0 0,0 1 0,-1-1 0,1 0 1,-1 0-1,0-1 0,2-2 0,-2 2 412,0-1 0,0 1 1,0 0-1,-1-1 0,1 1 1,-1-1-1,1-4 0,-1 28 4614,0 41-4377,0-60-501,0 0 0,0 0 1,0 0-1,1 0 1,-1-1-1,0 1 0,1 0 1,-1 0-1,0 0 1,1 0-1,-1-1 1,1 1-1,0 0 0,-1-1 1,1 1-1,-1 0 1,1-1-1,0 1 0,0-1 1,-1 1-1,1-1 1,0 1-1,0-1 0,0 1 1,0-1-1,-1 0 1,1 1-1,0-1 1,0 0-1,0 0 0,0 0 1,1 0-1,38 1-1688,-28-1 292,16 0-3599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9:09.12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109 113 11707,'0'0'9540,"-11"-4"-9305,-36-11-82,46 15-144,-1 0 0,1 0-1,0 0 1,0 0-1,0 0 1,-1 1 0,1-1-1,0 0 1,0 1-1,0-1 1,0 1 0,0-1-1,0 1 1,0-1 0,0 1-1,0 0 1,0-1-1,0 1 1,0 0 0,0 0-1,-1 1 1,-13 22 80,13-19-41,1-3-43,-1-1 0,1 1-1,1 0 1,-1 0 0,0 0-1,0 0 1,1 0 0,0 0 0,-1 1-1,1-1 1,0 0 0,0 0 0,0 0-1,0 0 1,0 0 0,0 0 0,1 4-1,0-5-23,0 0-1,0 0 0,0 0 1,-1 1-1,1-1 0,0 0 0,0 0 1,1 0-1,-1 0 0,0 0 1,0-1-1,0 1 0,1 0 0,-1 0 1,0-1-1,1 1 0,-1-1 1,0 1-1,1-1 0,-1 0 1,1 1-1,-1-1 0,1 0 0,-1 0 1,1 0-1,2 0 0,0 0-202,1-1 0,-1 1-1,0-1 1,1 1 0,-1-1 0,0-1-1,0 1 1,1 0 0,-1-1 0,0 0-1,0 0 1,-1 0 0,1-1 0,0 1-1,-1-1 1,1 0 0,-1 0-1,0 0 1,0 0 0,3-5 0,3-6-1407,-1 0 1,0 0 0,-1-1-1,6-20 1,-10 29 972,15-45-6426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9:09.47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64 1 9570,'0'0'11928,"-11"20"-11467,1-3-335,5-8-68,-1 0 0,1 1-1,1-1 1,0 1 0,0 0 0,1 0-1,0 1 1,1-1 0,0 0 0,0 1-1,1 16 1,1 12 129,-2-10-100,2 0 0,1 0-1,2 0 1,0 1 0,2-2 0,13 44 0,-8-43-88,-5-15-161,0 0 0,0 0 0,2-1 0,12 21 0,-19-32 45,1-1 0,0 0-1,0 0 1,0 0 0,0 0-1,0 0 1,0 0 0,0 0-1,0 0 1,0-1 0,0 1-1,0 0 1,1-1 0,1 2-1,8-3-6704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39.3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0 166 8890,'0'0'9687,"16"-6"-9599,49-22-70,-61 26-69,1 0 0,-1 0 0,1-1 0,-1 0 0,0 0 0,0 0 0,0-1 0,-1 1 0,1-1 0,-1 0 0,0 0 0,4-6 0,-5 8-8,-1-1 0,0 0 1,0 0-1,0 1 0,0-1 0,0 0 1,-1 0-1,1 0 0,-1 0 0,0 0 1,1 0-1,-2 0 0,1 0 0,0 0 1,0 0-1,-1 0 0,0 1 0,-1-5 1,1 6 111,0-1 1,0 0-1,0 1 1,-1-1-1,1 1 1,-1-1-1,1 1 1,-1-1-1,1 1 1,-1 0-1,0 0 1,0 0-1,0 0 1,0 0 0,1 0-1,-1 1 1,0-1-1,0 1 1,0-1-1,-4 1 1,-2-2 294,0 2 0,0-1 1,0 1-1,-10 1 1,16 0-302,0-1 0,0 1 0,0 0 0,0 0 0,1 0 0,-1 0 0,0 1 1,0-1-1,1 0 0,-1 1 0,1-1 0,-1 1 0,1 0 0,0-1 0,-1 1 1,1 0-1,0 0 0,0 0 0,0 0 0,1 0 0,-1 0 0,0 0 0,1 0 1,-1 0-1,1 0 0,-1 3 0,-1 8 129,0 1 1,1 23-1,0-27-126,1 0 0,1 0 0,0 0 0,0 0-1,1 0 1,0-1 0,1 1 0,4 9 0,-5-15-71,0 0 0,0 0 0,1-1 0,-1 0-1,1 1 1,0-1 0,0 0 0,0 0 0,1 0 0,-1-1 0,1 1 0,-1-1 0,1 0 0,0 0 0,0 0 0,0 0 0,0-1 0,0 0 0,0 1 0,0-2 0,6 2 0,-1-1-439,0 1 1,-1-2-1,1 1 1,0-1-1,9-1 0,-13 0-263,-1 0 0,1 0 0,-1-1-1,0 1 1,1-1 0,6-3-1,16-16-6419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9:10.86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92 19 8450,'0'0'10727,"-3"-3"-10142,1 1-550,0 1 0,-1-1 0,1 1 0,-1-1 0,1 1 0,-1 0 0,1 0 1,-1 0-1,0 0 0,0 0 0,1 1 0,-1-1 0,0 1 0,0 0 0,0 0 1,0 0-1,-4 1 0,5-1-26,1 0 1,-1 0-1,1 1 0,-1-1 1,0 0-1,1 1 0,-1-1 1,1 1-1,0 0 1,-1-1-1,1 1 0,0 0 1,-1 0-1,1 0 0,0 0 1,0 0-1,0 0 1,0 0-1,0 1 0,0-1 1,0 0-1,0 0 0,0 1 1,0-1-1,1 1 0,-1-1 1,1 1-1,-1-1 1,1 1-1,-1-1 0,1 1 1,0-1-1,0 3 0,-1 0 0,1 1-1,0 0 1,0 0-1,0 0 1,0 0-1,1 0 1,0-1-1,0 1 1,0 0-1,1 0 1,-1-1-1,1 1 1,0-1-1,1 0 1,-1 1-1,1-1 1,-1 0-1,1-1 1,1 1-1,-1 0 1,6 4-1,-3-3 31,-1 0-105,1 0 0,-1 0 0,0 1 0,0-1 0,-1 1 0,6 8 0,-10-13-1,1 1-1,0-1 0,-1 1 1,0-1-1,1 1 0,-1 0 1,0-1-1,0 1 0,1-1 1,-1 1-1,-1-1 1,1 1-1,0-1 0,0 1 1,-1 0-1,1-1 0,0 1 1,-1-1-1,0 1 0,1-1 1,-1 0-1,0 1 1,0-1-1,1 0 0,-1 1 1,0-1-1,0 0 0,-1 0 1,1 0-1,0 0 0,0 0 1,0 0-1,-1 0 0,1 0 1,-3 0-1,-4 3-1816,1-2-2663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9:12.70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40 1 624,'-3'2'19912,"1"6"-19821,1 4-408,0 0 0,0-1 0,-1 1 0,0-1 0,-1 1 0,0-1 0,-7 15 0,-1-2-4651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12.9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 1 9298,'0'0'9759,"-4"1"-9484,2 0-244,0 0-1,1 1 0,-1-1 1,1 0-1,-1 1 1,1-1-1,-1 1 0,1 0 1,0-1-1,-1 1 1,1 0-1,0 0 0,0-1 1,1 1-1,-1 0 1,0 0-1,1 0 1,-1 0-1,1 0 0,-1 0 1,1 3-1,-4 57 552,3-38-487,0-7-38,-1 117 391,2-121-520,2 0 0,-1 0 0,2 0 1,0 0-1,0 0 0,1-1 0,11 24 0,-15-36-51,1 1-1,-1 0 1,0 0-1,1-1 0,-1 1 1,1 0-1,-1 0 1,1-1-1,-1 1 0,1-1 1,-1 1-1,1 0 1,-1-1-1,1 1 0,0-1 1,0 1-1,-1-1 1,1 0-1,1 1 0,-2-1-115,1-1-1,-1 1 1,0-1-1,1 1 1,-1-1-1,1 1 1,-1-1 0,0 1-1,0-1 1,1 0-1,-1 1 1,0-1-1,0 0 1,0 1-1,1-1 1,-1 1-1,0-1 1,0 0-1,0 1 1,0-1-1,0 0 1,-1 1-1,1-1 1,0 0-1,0-23-5892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13.4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21 9354,'0'0'8138,"10"-4"-8022,-7 3-107,48-13 59,-47 13-67,1 1 0,0-1 0,-1 1 0,1 0 0,0 0 0,-1 1 0,1-1 0,-1 1 0,1 0 0,0 0 0,-1 1 0,5 1 0,-5-1-40,-1 0 0,1 0 0,-1 0 0,0 0 0,0 0 0,0 1 0,0 0 0,0-1 0,0 1 0,-1 0 0,1 0 0,-1 1 0,0-1 0,0 0 0,0 1 0,0-1 0,1 6 0,0 1-146,-1 1 1,-1 0-1,0 0 1,0 0-1,-2 11 0,1-20 182,0 3-31,0 0 0,-1 0 1,0 0-1,0-1 0,0 1 1,-1 0-1,0 0 0,0-1 1,0 1-1,0-1 0,-1 0 1,1 1-1,-1-1 0,-5 5 1,0 0 25,-1-1 0,0 0 0,0 0 0,-19 11 1,28-19 6,0 0 1,0 1 0,1-1 0,-1 0 0,0 0 0,0 0 0,1 0 0,-1 0 0,0 0-1,0 0 1,1 1 0,-1-1 0,0 0 0,0 0 0,0 0 0,1 1 0,-1-1-1,0 0 1,0 0 0,0 0 0,0 1 0,0-1 0,1 0 0,-1 0 0,0 1-1,0-1 1,0 0 0,0 0 0,0 1 0,0-1 0,0 0 0,0 0 0,0 1 0,0-1-1,0 0 1,0 1 0,0-1 0,0 0 0,0 0 0,0 1 0,0-1 0,-1 0-1,1 0 1,0 1 0,0-1 0,0 0 0,0 0 0,0 1 0,-1-1 0,1 0-1,0 0 1,0 0 0,0 0 0,-1 1 0,1-1 0,31 0 45,-27 0 6,3 0-14,0 0 1,-1 0-1,1 1 0,0 0 0,-1 0 1,1 1-1,-1-1 0,11 5 1,-15-4 7,0-1 0,1 0 0,-1 1 1,0 0-1,0-1 0,-1 1 0,1 0 1,0 0-1,0 0 0,-1 0 0,0 0 1,1 0-1,-1 1 0,0-1 0,0 0 1,0 1-1,0-1 0,0 1 0,-1-1 1,1 1-1,-1-1 0,0 1 1,1 0-1,-1-1 0,-1 3 0,1 1 89,0 0 0,0 0 1,-1 0-1,0 0 0,0 0 0,-1 0 0,0-1 0,0 1 0,0 0 0,-4 5 0,5-9-102,-1 1 0,0-1 0,0 1-1,0-1 1,0 0 0,0 0 0,0 0 0,0 0-1,-1 0 1,1 0 0,-1-1 0,0 1-1,1-1 1,-1 0 0,0 0 0,0 0-1,0 0 1,0 0 0,0 0 0,0-1 0,0 0-1,-5 1 1,-12-1-1358,7 0-5375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1:42:13.7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 1 13411,'0'0'4289,"-6"107"-4393,-5-93-1361,-1-3-2487,-4-8-5722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9:16.4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 54 1464,'0'0'8912,"-2"-6"-7975,0 0-606,-7-20 1543,0 11 2596,10 23-638,-2 21-3306,0 3-533,0 37 127,-1-32-94,2 0 0,9 74 0,-1-77 660,-6-22-2458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9:16.7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10 9394,'0'0'10852,"12"-4"-10407,9 1-344,0 1 1,0 2-1,31 2 1,1 0-36,-42-3-212,-5 1 139,1 0 1,-1 0-1,1 1 0,12 2 0,-18-3-119,0 0-1,0 1 1,0-1-1,1 1 1,-1-1 0,0 1-1,0-1 1,0 1-1,0 0 1,0 0-1,0 0 1,0-1 0,0 1-1,0 0 1,-1 0-1,1 0 1,0 0-1,-1 0 1,1 0-1,0 1 1,-1-1 0,1 0-1,-1 0 1,0 0-1,1 1 1,-1-1-1,0 0 1,0 0 0,0 1-1,0 1 1,0 12-4955,0 1-2997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9:17.1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12347,'0'0'8990,"7"0"-8761,-2 2-173,1 0-1,0-1 1,0 2 0,-1-1-1,1 1 1,-1 0 0,1 0-1,-1 0 1,0 1 0,6 5-1,52 54 110,-20-18-99,-43-45-77,5 3-43,-1 1 0,0 0-1,0 1 1,-1-1 0,1 0-1,3 7 1,-3 7-2845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9:17.5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7 9818,'152'-6'7082,"-158"6"-5546,-5 3-936,-6 19 80,0 6-112,-5 6-248,5 0-96,0 0-224,-6-12-72,18-2-544,-1 0-1440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9:18.6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0 10418,'0'0'7562,"45"0"-6978,-45 14-128,0 6-216,0 3-184,0 2-56,-17 0-712,0-8-2137,0-3-4056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08.5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7402,'168'171'1919,"-134"-141"-1129,-24-25-65,-5-6-532,0 0 0,0 0 0,0 0 0,-1 0 0,1 0 0,0-1 0,-1 0 0,1 0 0,-1-1 0,0 1 0,0-1-1,0 0 1,0 0 0,4-4 0,-5 5-178,-1 0 0,1-1 0,0 0 0,-1 0 0,0 1 0,0-1 0,0-1 0,0 1 0,0 0 0,-1 0 0,1-1 0,-1 1 0,0-1 0,0 1 0,0-1 0,0 1 0,-1-1 0,1 0 0,-1-4 0,-1 7 25,1 0 1,-1 0-1,1 0 0,-1 0 1,0 1-1,1-1 1,-1 0-1,0 0 0,0 0 1,0 1-1,0-1 1,0 0-1,0 1 1,1-1-1,-1 0 0,0 1 1,-1 0-1,1-1 1,0 1-1,0 0 1,0-1-1,0 1 0,0 0 1,0 0-1,0 0 1,0 0-1,-2 0 1,-40 0 1075,32 0-664,7 0-336,0 0 1,-1 0-1,1 0 0,0 1 0,0 0 0,0 0 0,0 0 0,0 0 1,1 0-1,-1 1 0,0 0 0,0 0 0,1 0 0,-1 0 0,1 0 1,0 1-1,0-1 0,0 1 0,0 0 0,0 0 0,-3 5 0,3-2-6,-1 0 0,1 1-1,0-1 1,1 1-1,0 0 1,0 0-1,0 0 1,1 0 0,0 0-1,1 0 1,-1 12-1,1-16-97,0-1 0,1 1 0,-1 0 0,1 0 0,-1-1 0,1 1 0,0 0-1,0-1 1,0 1 0,0-1 0,0 1 0,1-1 0,-1 0 0,1 1 0,-1-1-1,1 0 1,0 0 0,0 0 0,0 0 0,0 0 0,0-1 0,1 1 0,-1-1 0,1 1-1,-1-1 1,0 0 0,1 0 0,0 0 0,-1 0 0,4 0 0,8 2-53,0 0 1,1-1-1,-1-1 1,22-1-1,-36 0 35,9 0-244,0 0 0,0-1-1,-1-1 1,1 1-1,0-1 1,-1-1 0,1 1-1,9-6 1,34-22-4269,-13 1-1667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40.0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1 7906,'0'0'12816,"-1"0"-12810,0 1 1,0 0-1,-1 0 1,1-1 0,0 1-1,0 0 1,0 0-1,0 0 1,0 0-1,0 0 1,-1 3-1,-1 13 143,1 0-1,0 0 0,2 0 0,0 0 0,2 17 0,0 15-35,-2-43-187,0 20 244,0-26-205,0 1 1,0 0-1,0-1 0,0 1 0,0-1 0,0 1 0,0 0 0,0-1 0,0 1 0,0-1 0,1 1 1,-1-1-1,0 1 0,0-1 0,1 1 0,-1-1 0,0 1 0,1-1 0,-1 1 0,0-1 0,1 1 1,-1-1-1,1 1 0,-1-1 0,1 0 0,-1 1 0,1-1 0,-1 0 0,1 0 0,0 1 0,2-11-3800,-3 7 2528,0-16-7325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9:19.1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8938,'0'0'12041,"0"12"-11527,-1 84 312,3 163 169,6-200-524,-1-17-1857,-6-15-4690,-1-41-173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9:19.4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32 13291,'0'0'6849,"158"-31"-6889,-119 31-88,1 11-728,-12 9-1897,0-3-3512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9:19.8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13595,'0'0'6985,"95"113"-6705,-78-88-272,0-2 64,-6-1-72,1 1-88,-7-9-184,7 3-584,-12-12-1304,0 1-2105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9:20.1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163 0 6025,'0'0'15404,"-90"110"-14964,68-73-320,-1-6 8,12-6-128,0-5-408,5-9-569,6-6-3279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2:49:20.5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11642,'0'0'10048,"11"6"-9517,11 7-367,-1 0-1,0 1 1,-1 1 0,-1 2 0,29 30-1,-37-35-128,0 1 0,-1 0 0,-1 1 0,0 0-1,-1 0 1,-1 1 0,0 0 0,-1 0 0,0 1 0,5 25-1,-6-3-30,-1 1 0,-2 0 0,-2 0-1,-6 50 1,4-77-53,0 0 1,-1 0-1,-1-1 1,0 1-1,0-1 1,-2 1-1,1-1 1,-1-1-1,-1 1 0,0-1 1,-14 16-1,20-24-122,-1-1 1,1 0-1,-1 0 0,1 0 0,-1 1 0,0-1 0,1-1 0,-1 1 1,0 0-1,0 0 0,0-1 0,0 1 0,0-1 0,1 1 0,-1-1 1,0 0-1,0 0 0,0 0 0,0 0 0,-3 0 0,1 0-1147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2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 10 5473,'0'0'8259,"-12"-9"-1867,13 47-6374,1-12-159,-4 36 0,1-55-734,0 1 1,-1 0 0,0 0 0,0-1 0,-4 8 0,-9 9-6115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2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209 1 3273,'0'0'10753,"-13"15"-9441,-1 0-1001,2-2-70,1 1-1,0-1 1,1 2-1,1-1 0,-12 25 1,0 10 305,3 0-1,2 1 1,2 1 0,2 0 0,-9 97 0,18-110-361,1-1 1,4 54-1,-1-79-168,1 0 0,1 0 0,0 0 0,0 0 0,1-1 0,0 1-1,1-1 1,1 0 0,0-1 0,0 1 0,11 12 0,-4-6 5,1-1 0,30 26 0,-39-37-27,0-1 1,0 0-1,1-1 0,-1 0 0,1 1 0,0-2 0,0 1 1,0-1-1,0 0 0,0 0 0,1 0 0,-1-1 0,11 1 1,-9-2-99,0 0-135,-1 0-1,1 0 1,0-1-1,9-2 1,-14 2-82,0 0 1,-1 0-1,1 0 0,0-1 1,0 1-1,-1-1 1,1 0-1,0 0 0,-1 0 1,0 0-1,0 0 0,1 0 1,2-5-1,7-10-4087,-1 4-1356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2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 9 3393,'0'0'12953,"0"0"-12906,0 0-1,-1 0 0,1 0 1,0 0-1,0 0 1,-1 0-1,1-1 1,0 1-1,0 0 0,0 0 1,0 0-1,-1-1 1,1 1-1,0 0 1,0 0-1,0-1 0,0 1 1,0 0-1,0 0 1,0 0-1,0-1 1,-1 1-1,1 0 0,0 0 1,0-1-1,0 1 1,0 0-1,0 0 1,0-1-1,0 1 1,0 0-1,1-1 0,-1 1 1,0 0-1,0 0 1,0 0-1,0-1 1,3 2 30,-1-1 0,1 1 0,0 0 0,-1 0 0,1 0 0,-1 0 0,0 0 0,1 1 0,-1-1 1,0 1-1,0 0 0,0 0 0,0-1 0,0 1 0,2 3 0,28 38 226,-24-28-291,0 0 1,-1 0-1,0 1 0,-1 1 1,-1-1-1,-1 1 0,0-1 1,-1 1-1,-1 0 0,0 1 1,-2 26-1,-1-36 7,1-1 0,-1 1 0,-1-1-1,1 0 1,-1 1 0,0-1 0,-1 0 0,0 0 0,0 0 0,-1-1 0,1 1 0,-2-1-1,1 0 1,-6 7 0,5-8-215,0 0-1,0 0 1,-1 0-1,1-1 1,-1 0-1,-10 6 0,11-8-508,-1 0-1,1 0 1,0 0-1,-1 0 0,1-1 1,-1 0-1,1 0 1,-11 0-1,-2-1-6757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2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187 31 2481,'0'0'10435,"-4"-5"-8356,3 3-1994,-1 0 1,1 0-1,-1 0 0,1 1 0,-1-1 0,1 1 1,-1-1-1,0 1 0,0 0 0,1-1 0,-1 1 1,0 0-1,0 0 0,0 0 0,0 1 0,-1-1 1,1 0-1,0 1 0,0 0 0,0-1 0,-1 1 0,1 0 1,0 0-1,0 0 0,0 0 0,-1 1 0,1-1 1,0 0-1,0 1 0,0 0 0,0-1 0,-1 1 1,-2 2-1,-3 1 0,0 1 1,1 1-1,-1-1 1,1 1-1,0 1 1,0-1-1,1 1 1,0 0-1,0 1 1,1-1-1,0 1 0,0 0 1,1 0-1,0 1 1,0-1-1,1 1 1,0 0-1,0 0 1,1 0-1,0 0 1,1 1-1,0 12 1,1-15-71,1 1 0,-1-1 0,2 0 1,-1 1-1,1-1 0,0 0 0,1 0 1,-1 0-1,2 0 0,4 8 0,4 4 9,1 0 0,17 17 0,-14-17-30,21 31-1,-32-43-3,-1 0 1,-1 1-1,1-1 1,-1 1-1,-1 0 0,0 0 1,0 0-1,2 13 1,-3-14-5,0 0 0,-1 0 0,0 0 1,0-1-1,0 1 0,-1 0 1,0 0-1,-1-1 0,1 1 0,-1-1 1,0 1-1,-1-1 0,0 0 1,0 1-1,0-1 0,-1-1 0,0 1 1,0-1-1,0 1 0,-10 8 1,13-12-3,-1 1 0,0-1 0,0 0 1,0 0-1,0-1 0,-1 1 0,1 0 1,0-1-1,-1 1 0,1-1 1,-1 1-1,1-1 0,-1 0 0,0 0 1,1-1-1,-1 1 0,0-1 1,-4 1-1,5-1-48,35 0-335,-29 0 407,-1 0 0,0 0 1,0 1-1,0-1 0,0 1 0,0-1 0,0 1 1,0 0-1,0 0 0,0 0 0,0 0 0,-1 1 1,1-1-1,0 1 0,4 3 0,-4-1 22,0 0-1,0 0 1,0 0 0,0 1-1,0-1 1,-1 1-1,0-1 1,3 10-1,2 11 92,-2 1 0,-1-1 0,-1 1 0,-1 0-1,-1 0 1,-4 44 0,1 0 102,5-49-107,9-11-1071,-9-9 643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2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80 31 8250,'0'0'9383,"-8"-5"-8801,-28-18-32,36 23-517,-1 0-1,1-1 1,-1 1-1,1 0 1,-1-1 0,1 1-1,-1 0 1,0 0-1,1-1 1,-1 1-1,1 0 1,-1 0-1,0 0 1,1 0-1,-1 0 1,1 0-1,-1 0 1,0 0-1,1 0 1,-1 0-1,1 1 1,-1-1 0,0 0-1,1 0 1,-1 0-1,1 1 1,-1-1-1,1 0 1,-2 1-1,-4 18 300,8 22-122,-2-39-206,0-1 0,1 1 0,-1-1 0,1 1 0,-1-1 0,1 1 0,0-1 0,0 1 0,0-1 0,-1 1 0,1-1 0,0 0 0,1 1 0,-1-1 0,0 0 0,0 0 0,0 0 0,1 0 0,-1 0 0,1 0 0,1 0 0,1 1-20,0-1 0,-1 0 0,1 0-1,0 0 1,0-1 0,1 1 0,6-1 0,-10 0 4,-1 0 1,1 0 0,0-1 0,0 1-1,0 0 1,-1-1 0,1 1 0,0 0-1,0-1 1,-1 1 0,1-1 0,0 1-1,-1-1 1,1 1 0,0-1 0,-1 1-1,1-1 1,-1 0 0,1 1 0,-1-1-1,0 0 1,1 0 0,-1 1 0,1-1-1,-1 0 1,0 0 0,0 0 0,0 1-1,1-1 1,-1 0 0,0 0-1,0-1 1,0-35-96,0 24 99,-1 12 12,1-1 1,-1 1-1,0 0 1,1 0-1,-1 0 0,0-1 1,0 1-1,0 0 1,0 0-1,0 0 0,0 0 1,0 0-1,0 0 1,0 1-1,-1-1 0,1 0 1,0 1-1,-1-1 1,1 1-1,0-1 0,-1 1 1,1-1-1,0 1 1,-1 0-1,1 0 0,-1 0 1,1 0-1,0 0 1,-3 0-1,0-1 46,-1 1 0,1 0 0,-1 0 0,0 0 0,1 1 0,-1-1-1,1 1 1,-8 2 0,11-1-57,0 0-1,0 0 1,0 0-1,0 0 0,1 0 1,-1 0-1,1 0 1,-1 0-1,1 1 1,0-1-1,-1 0 0,1 0 1,0 0-1,1 0 1,-1 1-1,0-1 1,1 0-1,-1 0 0,1 0 1,-1 0-1,2 3 1,40-4-5484,-20-1-3427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40.4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8146,'0'0'8314,"49"58"-13260,-29-41-4584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2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 0 8250,'0'0'8586,"-2"25"-8125,-12 189 931,13-200-1252,1-1-16,0 1 0,1-1 0,0 1 0,4 17 0,-4-29-120,0 1 0,-1-1-1,1 1 1,0-1 0,0 1-1,0-1 1,1 1 0,-1-1-1,0 0 1,1 0 0,0 0-1,-1 0 1,1 0 0,0 0-1,0 0 1,0 0 0,0-1 0,0 1-1,1-1 1,-1 0 0,0 0-1,1 1 1,-1-2 0,1 1-1,-1 0 1,1 0 0,0-1-1,2 1 1,1 0-221,-1-1 0,1 0 0,-1 0-1,0-1 1,1 0 0,8-2 0,-11 2-246,1 0 0,-1 0-1,0-1 1,1 0 0,-1 0 0,0 0 0,0 0 0,-1 0 0,1 0 0,3-4-1,12-14-5251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2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14 7770,'0'0'6881,"107"-8"-7089,-78 8-1360,-13-6-2865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2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6 203 8674,'-5'-177'2856,"5"171"-1495,0 1 519,5-4-992,24 6-664,-1 1-224,17 2-960,-6 5-1008,-16 15-2025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2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6 4521,'0'0'14379,"0"1"-14365,-1-1 0,1 1 0,-1 0 0,1 0 0,-1-1 0,1 1 0,-1 0 0,1 0 0,0 0 0,-1 0 0,1-1 0,0 1 0,0 0 1,-1 0-1,1 0 0,0 0 0,0 0 0,0 0 0,0 0 0,0 0 0,0-1 0,1 2 0,-1 20 48,-1-8-76,1-1 1,0 1 0,2-1 0,3 22 0,-5-35 0,1-1 0,-1 1 0,0 0 1,0 0-1,0-1 0,0 1 0,0 0 1,1 0-1,-1-1 0,0 1 0,0 0 0,0 0 1,1-1-1,-1 1 0,0 0 0,0 0 1,0 0-1,1 0 0,-1 0 0,0-1 1,1 1-1,-1 0 0,0 0 0,0 0 0,1 0 1,-1 0-1,0 0 0,1 0 0,-1 0 1,0 0-1,0 0 0,1 0 0,-1 0 0,0 0 1,1 0-1,-1 0 0,0 0 0,0 0 1,1 0-1,-1 1 0,0-1 0,0 0 1,1 0-1,-1 0 0,0 0 0,0 1 0,1-1 1,-1 0-1,0 0 0,0 0 0,0 1 1,1-1-1,-1 0 0,0 0 0,0 1 0,0-1 1,0 0-1,0 0 0,0 1 0,1-1 1,-1 0-1,0 1 0,0-1 0,0 0 1,0 1-1,9-22-506,23-84-1360,-27 93 2537,-1 18 321,4 25 401,-7-25-1428,16 55 481,-15-57-441,0 1 1,0-1-1,0 0 0,1 0 0,0 0 0,-1 0 1,2 0-1,-1 0 0,0-1 0,1 0 1,4 4-1,-6-6-167,-1 0 0,1 0 1,0 0-1,0 0 0,0-1 0,0 1 1,0-1-1,0 1 0,0-1 0,-1 0 1,1 0-1,3 0 0,14-2-4825,-2-3-3518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2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83 0 5937,'0'0'9284,"-13"7"-8130,-36 25-168,47-30-904,0 1 0,0-1 1,0 0-1,1 0 0,-1 1 0,1-1 1,0 0-1,-1 1 0,1 0 0,0-1 0,0 1 1,1 0-1,-1-1 0,1 1 0,-1 0 1,1 4-1,3 40 732,-2-42-741,-1-3-63,0-1 0,1 1 0,-1-1 0,1 1 0,-1-1 0,1 1 0,0-1 0,0 1 0,-1-1 0,1 1 1,0-1-1,0 0 0,0 0 0,1 1 0,-1-1 0,0 0 0,0 0 0,1 0 0,-1 0 0,2 1 0,1-1-27,-1 1-1,1-1 1,0 0-1,0 0 0,-1 0 1,1 0-1,0-1 1,6 0-1,-3 0-284,0 0-1,0 0 1,-1-1 0,1 0 0,-1-1-1,1 0 1,-1 0 0,1 0 0,-1 0-1,7-5 1,14-16-4523,-8 3-3091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2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 4 5977,'0'0'10013,"-3"7"-9059,-1 0-734,0 1 1,1-1-1,0 1 1,0 0 0,1 0-1,0 1 1,1-1-1,-1 0 1,1 14-1,2-21-219,-1 0-1,0-1 0,1 1 0,-1-1 0,1 1 0,-1-1 1,1 1-1,-1-1 0,1 0 0,-1 1 0,1-1 0,0 1 0,-1-1 1,1 0-1,0 0 0,-1 1 0,1-1 0,0 0 0,-1 0 1,1 0-1,0 0 0,-1 0 0,1 0 0,0 0 0,-1 0 1,1 0-1,0 0 0,0 0 0,24-2-335,-24 2 288,2-1-151,0 1 0,0-1 1,0 0-1,0 0 0,0 0 0,0-1 1,-1 1-1,1-1 0,0 1 0,-1-1 1,0 0-1,1 0 0,-1 0 0,0 0 1,0-1-1,0 1 0,0-1 0,0 1 0,1-3 1,-1 0-174,1 0 0,-1 0 1,0 0-1,0 0 1,0 0-1,-1 0 0,0 0 1,0 0-1,1-11 0,-3 15 398,1 0 0,0 1 0,0-1 0,-1 0 0,1 1 0,-1-1 0,1 0 0,-1 1 0,1-1-1,-1 1 1,1-1 0,-1 1 0,1-1 0,-1 1 0,0-1 0,1 1 0,-1-1 0,0 1 0,1 0-1,-1-1 1,0 1 0,0 0 0,1 0 0,-1 0 0,0-1 0,0 1 0,1 0 0,-1 0 0,0 0 0,0 0-1,0 1 1,-35-1 544,24 0-470,11 0-213,-7 2 195,6 4-4514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2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134 236 8410,'0'0'10247,"-21"6"-9745,-62 18-111,81-23-375,0 0 0,0 0 0,1 0 0,-1 0 0,0 0 1,1 1-1,-1-1 0,1 0 0,-1 1 0,1-1 0,-1 1 1,1 0-1,0-1 0,0 1 0,0 0 0,0 0 0,0 0 1,1-1-1,-1 1 0,0 0 0,1 0 0,-1 0 0,1 0 1,0 0-1,0 0 0,0 1 0,0-1 0,0 0 0,0 0 1,1 3-1,-1-2-12,1 0-1,0 0 1,0 0 0,0 0 0,0 0 0,0 0 0,0 0-1,1-1 1,0 1 0,-1 0 0,1-1 0,0 1 0,0-1 0,0 0-1,5 4 1,0-2-126,0-1-1,0-1 0,1 1 1,-1-1-1,1 0 0,-1-1 1,13 1-1,-15-1-320,0-1-1,0 0 1,0 0-1,1-1 1,-1 1 0,0-1-1,0 0 1,0 0-1,-1-1 1,1 1 0,0-1-1,7-4 1,6-12-4834</inkml:trace>
  <inkml:trace contextRef="#ctx0" brushRef="#br0" timeOffset="1">173 0 8042,'0'0'11138,"-28"135"-10890,28-90-24,6-8-8,0 2-160,-1-8-56,6-6-120,6-5-616,-5-9-1448,4-5-3186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2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1 131 6905,'0'0'6454,"19"-16"-6580,57-52 37,-74 66 146,0 1 1,0-1-1,0 0 0,-1 0 0,1 0 0,0 0 1,-1 0-1,1 0 0,-1-1 0,0 1 0,0 0 1,0-1-1,2-4 0,-3 7 5,-1-1 1,1 1-1,0-1 0,0 0 0,0 1 0,0-1 1,-1 1-1,1-1 0,0 1 0,-1-1 1,1 1-1,0-1 0,-1 1 0,1-1 0,0 1 1,-1-1-1,1 1 0,-1 0 0,1-1 1,-1 1-1,1 0 0,-1-1 0,1 1 1,-1 0-1,1 0 0,-1 0 0,0-1 0,1 1 1,-1 0-1,1 0 0,-1 0 0,0 0 1,-5-1 361,0 1 1,0 0 0,0 0-1,0 1 1,-11 2 0,15-2-364,-1 0 0,1 1 0,-1 0 1,1-1-1,0 1 0,0 0 0,0 0 1,0 0-1,0 0 0,1 0 0,-1 1 1,0-1-1,1 1 0,0-1 0,0 1 1,-1-1-1,2 1 0,-1 0 0,0-1 1,0 1-1,1 0 0,-1 4 0,0-4-34,1 1-1,-1-1 0,1 0 0,0 1 1,0-1-1,0 0 0,0 1 0,1-1 0,0 1 1,-1-1-1,1 0 0,0 0 0,0 1 1,1-1-1,-1 0 0,1 0 0,-1 0 0,5 4 1,-3-4-66,1 0 1,0-1-1,-1 1 1,1-1 0,1 0-1,-1 0 1,0 0-1,0-1 1,1 0-1,-1 1 1,1-1 0,-1-1-1,6 1 1,36 0-3266,-30-1 822,3 0-2742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2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0 9274,'0'0'9721,"-1"25"-9471,-1 79-102,2-101-144,0 0-1,0 0 0,0 0 0,1 0 0,-1 1 0,1-1 0,0 0 0,1 3 0,-2-5-4,1 0 0,-1 0 0,1-1 0,-1 1 0,0 0 0,1-1 0,-1 1 0,1-1 0,0 1 0,-1-1 0,1 1 0,-1-1 0,1 1 0,0-1 0,0 1 0,-1-1 0,1 0 0,0 1 0,1-1 0,-1 0-18,0 0 0,0 0 0,1 0 0,-1 0 0,0 0 0,0 0 0,0-1 0,1 1 0,-1 0 0,0-1 0,0 1 1,0-1-1,0 1 0,0-1 0,0 0 0,0 1 0,0-1 0,0 0 0,0 0 0,0 0 0,1-1 0,0-3-86,0 1 0,0-1 0,0 0 0,0 0 0,-1 0 0,0 0 1,1-8-1,5-18-483,-4 14 228,6-20-190,-8 36 591,-1 0 0,0 1 0,1-1 0,-1 0 0,1 1 0,-1-1 0,1 1 0,-1-1 0,1 0 0,-1 1 0,1-1 0,-1 1 1,1 0-1,0-1 0,-1 1 0,1 0 0,0-1 0,-1 1 0,1 0 0,0-1 0,0 1 0,-1 0 0,1 0 0,0 0 0,0 0 0,-1 0 0,1 0 0,0 0 0,0 0 0,-1 0 1,1 0-1,0 0 0,-1 1 0,1-1 0,0 0 0,0 0 0,-1 1 0,1-1 0,0 1 0,-1-1 0,1 0 0,-1 1 0,2 0 0,20 22 523,-19-19-578,0 0-1,0-1 0,0 1 0,1-1 0,-1 0 0,1 0 1,4 3-1,21 5-1556,-16-7-1442,4 2-4645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2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10418,'0'0'2417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40.7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125 0 10906,'0'0'9020,"-19"8"-8600,-2 0-224,-32 18 0,50-24-174,0 1 0,1-1 0,-1 1 0,1-1 0,0 1 0,0 0 1,0 0-1,0 0 0,0 0 0,1 0 0,-1 1 0,1-1 0,0 0 0,0 1 1,0-1-1,0 1 0,1-1 0,-1 1 0,1-1 0,0 1 0,0-1 0,0 1 1,1 0-1,1 4 0,-2 7 12,0-10-26,0 0 1,0 0 0,1-1-1,-1 1 1,1 0 0,0-1-1,0 1 1,1 0 0,0-1-1,3 8 1,-4-10-34,1 0 1,0 0 0,-1 0-1,1-1 1,0 1-1,0 0 1,0-1-1,0 1 1,1-1-1,-1 0 1,0 1-1,1-1 1,-1 0-1,1 0 1,-1-1-1,1 1 1,-1-1-1,1 1 1,-1-1-1,5 0 1,-2 1-357,-1-1 1,0 0 0,0 0-1,0 0 1,1 0 0,-1-1-1,0 1 1,0-1 0,0 0-1,0-1 1,0 1-1,0-1 1,7-3 0,-9 3 94,0-1 0,0 1 1,1 0-1,-1-1 0,-1 1 0,1-1 1,0 0-1,-1 0 0,1 0 0,-1 1 1,0-1-1,0 0 0,0-1 0,0 1 1,-1 0-1,1 0 0,-1 0 0,0-6 1,1-42-207,-1 34 2867,0 31 3871,0 224-3445,0-237-2804,0 0 0,-1 0 1,1 1-1,0-1 0,0 0 0,-1 0 1,1 0-1,0 0 0,-1 0 0,1 0 1,-1 0-1,1 0 0,-1 0 0,1 0 1,-1-1-1,0 1 0,0 0 0,1 0 1,-1 0-1,0-1 0,0 1 0,0 0 1,0-1-1,0 1 0,0-1 0,0 1 0,0-1 1,0 0-1,0 1 0,0-1 0,0 0 1,0 0-1,0 0 0,0 1 0,0-1 1,-1 0-1,1 0 0,0-1 0,0 1 1,0 0-1,0 0 0,0 0 0,0-1 1,0 1-1,0-1 0,0 1 0,0-1 1,0 1-1,0-1 0,0 1 0,0-1 1,0 0-1,1 0 0,-1 1 0,0-1 1,0 0-1,1 0 0,-1 0 0,1 0 1,-1 0-1,0-1 0,-4-10-651,1 0 0,0-1 0,0 1 0,2-1 0,-1 1 0,2-1 0,-1 0 0,2-14 0,-1 16-289,0-45-4361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10042,'0'0'2657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109 1 8730,'0'0'9147,"-11"3"-8411,5-1-642,3-2-42,0 1 1,-1 0 0,1 0 0,0 0 0,0 1-1,-1-1 1,1 1 0,0-1 0,0 1-1,1 0 1,-1 0 0,0 0 0,1 1-1,-1-1 1,1 1 0,0-1 0,-1 1-1,2 0 1,-1 0 0,0 0 0,0 0 0,-2 6-1,-3 17 116,0 0 0,2 0-1,1 1 1,1 0 0,1 0-1,2-1 1,2 30 0,0-47-137,0 1 0,0-1 1,1 1-1,0-1 0,0 0 0,1 0 0,1 0 1,-1-1-1,2 1 0,-1-1 0,1 0 0,9 10 1,-7-10-291,0 0 1,0-1 0,0 0-1,16 10 1,-18-14-397,-1 0 1,1 0-1,-1 0 0,1-1 1,0 0-1,0 0 1,0-1-1,9 2 0,-1-3-5027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8890,'0'0'8606,"0"19"-8126,0-12-443,-1 21 209,2 1 0,1-1 0,1 0 0,14 55 0,-7-47-164,-8-26-178,0-1 0,1 0 0,0 0 0,5 10 0,1-12-1351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30 7242,'0'0'9592,"10"-5"-9484,-4 1-106,0 1-1,1 0 0,0 0 0,0 0 0,0 1 1,0 0-1,0 0 0,1 1 0,-1 0 0,14 0 1,-19 2-32,0 0 1,0-1 0,0 1-1,0 0 1,0 0 0,0 1-1,0-1 1,-1 0 0,1 1-1,0-1 1,-1 1 0,1-1-1,-1 1 1,1 0 0,-1-1-1,0 1 1,0 0 0,0 0-1,0 0 1,0 0 0,0 0-1,0 0 1,-1 1 0,1-1-1,-1 0 1,1 0 0,-1 0-1,0 1 1,0 2-1,0 0-14,1-1-1,-1 1 1,0 0-1,-1-1 1,1 1-1,-1 0 0,0-1 1,0 1-1,0-1 1,-1 1-1,0-1 0,1 0 1,-5 7-1,-28 18-11,8-9 275,89-18 1439,-61-2-1643,0 0 0,0 0 0,0 1 1,0-1-1,0 1 0,0 0 1,0-1-1,0 1 0,0 0 0,0 0 1,0 0-1,0 0 0,-1 1 0,1-1 1,0 0-1,-1 1 0,1-1 0,-1 1 1,0 0-1,1-1 0,-1 1 0,0 0 1,0 0-1,0 0 0,0 0 0,0 0 1,-1 0-1,1 0 0,0 3 0,1 2 49,-1 0 0,0 0-1,0 1 1,-1-1 0,0 0-1,0 0 1,-2 13 0,1-19-11,1 1 0,-1-1 1,1 0-1,-1 1 1,0-1-1,1 0 1,-1 0-1,0 0 0,0 1 1,0-1-1,0 0 1,0 0-1,0 0 1,0-1-1,0 1 0,-1 0 1,1 0-1,0 0 1,0-1-1,-1 1 1,1-1-1,0 1 0,-1-1 1,1 1-1,-1-1 1,-1 0-1,-41 3 77,35-3-645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1800,'0'0'11443,"0"124"-14684,0-110-1680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1 157 8850,'0'0'8764,"11"-9"-8640,37-34-356,-44 39 194,0 1-1,0-1 1,0 0 0,-1 0-1,1 0 1,-1-1-1,0 1 1,0-1-1,-1 0 1,1 0-1,-1 0 1,0 0-1,-1 0 1,1 0-1,-1-1 1,0 1-1,0-1 1,-1 1-1,1-10 1,-2 15 126,0-1 1,1 1 0,-1 0-1,1 0 1,-1 0-1,0 0 1,1 0-1,-1 0 1,1 0-1,-1 0 1,0 0-1,1 1 1,-1-1-1,1 0 1,-1 0-1,0 0 1,1 1 0,-1-1-1,1 0 1,-1 1-1,1-1 1,-1 0-1,1 1 1,-1-1-1,1 1 1,0-1-1,-1 1 1,1-1-1,-1 1 1,1 0-1,-4 11 207,1 1 0,0 0 0,1 0-1,1 0 1,0 0 0,0 0-1,3 24 1,-1 1-169,-1-34-164,1-1 0,-1 0 0,0 0 0,1 0 0,-1 1 0,1-1 0,0 0 0,0 0 1,0 0-1,0 0 0,1 0 0,-1-1 0,4 6 0,6 4-2405,2-1-3355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0 8010,'0'0'7385,"-11"87"-15194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93 8346,'0'0'9322,"6"-1"-9059,-2 0-317,0 0 1,0-1 0,0 1 0,0-1 0,0 1 0,0-1 0,0 0 0,-1-1 0,1 1 0,-1-1 0,0 0 0,1 1 0,-1-1 0,-1-1-1,1 1 1,0 0 0,-1-1 0,1 1 0,-1-1 0,0 0 0,0 0 0,-1 1 0,1-1 0,-1-1 0,0 1 0,0 0 0,0 0 0,0-6 0,-2 32 2718,-1 60-735,2-74-1880,1 0-1,0 0 1,0 0-1,1-1 1,-1 1-1,2-1 1,-1 1-1,7 11 1,-3-8-357,0 1 1,9 23 0,-4 7-7059,-10-27 833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10698,'0'0'6922,"0"126"-10763,0-114-624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9234,'0'0'11136,"5"14"-10656,7 25-446,-2 0 0,-2 0 0,-1 1 0,2 50 0,-8-74-733,-1 7-2048,-2-12-3471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41.1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12227,'0'0'8189,"4"24"-7730,3 9-345,-1-5-22,-1-1 1,-2 1 0,0 31-1,1 200 330,-4-259-464,1 0 0,0 0 0,0 0 0,-1 0 0,1 0 0,0 0 0,-1 0 0,1 0 0,0 0 1,0 0-1,-1-1 0,1 1 0,0 0 0,-1-1 0,1 1 0,0 0 0,-1-1 0,1 1 0,-1-1 1,1 1-1,0-1 0,-1 1 0,1-1 0,-1 1 0,1-2 0,18-45-1711,-17 38 1544,1 1 0,0-1 1,1 1-1,0 0 0,7-11 0,-11 18 237,0 1 0,0 0 0,0-1 0,1 1 0,-1 0 0,0-1 0,0 1 0,1 0 0,-1 0 0,0 0 0,0-1 0,1 1 0,-1 0 0,0 0 0,1 0 0,-1-1 0,0 1 0,1 0 0,-1 0 0,0 0 0,1 0 0,-1 0 0,0 0 0,1 0 0,-1 0-1,0 0 1,1 0 0,-1 0 0,1 0 0,-1 0 0,0 0 0,1 0 0,-1 0 0,0 0 0,1 1 0,-1-1 0,0 0 0,1 0 0,-1 0 0,0 1 0,0-1 0,1 0 0,-1 0 0,0 1 0,0-1 0,1 0 0,-1 0 0,0 1 0,0-1 0,0 0 0,1 1 0,-1-1 0,0 1 0,8 19 480,-7-19-457,8 36 457,5 15-177,-13-48-315,0-1 0,1 1 0,-1-1 0,1 0 0,0 0 0,0 0 1,0 0-1,0 0 0,1 0 0,-1 0 0,3 2 0,-2-4-69,-1 0 0,1 0-1,-1 0 1,1 0 0,-1 0 0,1 0-1,0-1 1,-1 1 0,1-1 0,0 0-1,-1 0 1,1 0 0,0 0 0,-1 0-1,6-1 1,-5 0-428,0 0-1,0 1 0,0-1 1,-1 0-1,1-1 0,0 1 1,5-4-1,13-15-6646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 9706,'0'0'8946,"152"-6"-8938,-118 12-8,-6-6-640,0 8-1337,-11 1-2608,-11 5-4553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8978,'0'0'11225,"9"4"-10870,2-1-313,-1 2 0,-1-1 0,1 1 0,-1 1 0,0 0 0,14 11 0,-10-5-665,24 25 1706,-24-16-3789,-8 3-5695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192 1 6425,'0'0'8600,"-2"3"-7502,-18 26 707,6-5-1588,-2-1-1,-1 0 0,-38 38 0,10-9-4156,33-37 1495,1-3-1489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1 4137,'0'0'13541,"14"2"-13255,-4-1-222,-7-1-29,1 0 0,-1 0-1,1 0 1,-1 1 0,1-1 0,-1 1 0,0 0 0,1 0-1,-1 0 1,0 1 0,1-1 0,-1 1 0,0 0 0,0-1-1,0 1 1,-1 1 0,1-1 0,0 0 0,-1 1 0,1-1-1,-1 1 1,0 0 0,0 0 0,3 5 0,2 17 207,-1 1 0,-1 0 0,-1 0 1,-2 1-1,0-1 0,-4 51 0,1-20-124,2-48-147,-1 0 0,0 0 0,-1 1 0,0-1 0,0-1 0,-1 1 0,0 0 0,-1 0 0,0-1 0,0 1 0,-1-1 0,0 0 0,0 0 0,-1 0 0,0 0 0,0-1 0,-11 12 0,-25 15-2107,12-15-2922,-1-5-5425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124 1 208,'0'0'14973,"-8"12"-14236,-3 2-489,-26 41 987,36-53-1210,0-1-1,0 1 0,0 0 1,0 0-1,0 0 1,0 0-1,1 0 1,-1 0-1,0 0 1,1 0-1,0 0 1,0 0-1,-1 0 1,1 0-1,1 0 1,-1 0-1,0 1 0,0-1 1,1 0-1,-1 0 1,1 0-1,0 0 1,-1 0-1,1 0 1,0-1-1,0 1 1,0 0-1,0 0 1,1-1-1,-1 1 1,0 0-1,1-1 0,-1 1 1,1-1-1,0 0 1,-1 0-1,1 1 1,0-1-1,0 0 1,0-1-1,0 1 1,0 0-1,0 0 1,0-1-1,0 1 0,0-1 1,0 0-1,0 1 1,0-1-1,0 0 1,3-1-1,-3 2-72,-1-1 0,0 0 0,1 0-1,-1 0 1,1 0 0,-1 0-1,1-1 1,-1 1 0,1 0 0,-1-1-1,0 1 1,1-1 0,-1 1 0,0-1-1,1 0 1,-1 0 0,0 1-1,0-1 1,0 0 0,1 0 0,-1 0-1,0 0 1,0 0 0,-1-1 0,1 1-1,1-2 1,0-2 26,-1 0 0,0 0 0,0 0 0,-1 0 0,1 0 0,-1 0 0,-1-5 0,1 9 33,0-1 1,-1 1-1,0-1 0,1 1 0,-1-1 0,0 1 0,0 0 0,0-1 0,0 1 0,0 0 0,0 0 0,0 0 0,0 0 0,0 0 1,0 0-1,-1 0 0,1 0 0,0 0 0,-1 1 0,1-1 0,-1 0 0,1 1 0,-1-1 0,1 1 0,-1 0 0,1-1 1,-1 1-1,1 0 0,-3 0 0,-56-3 1338,55 3-1089,3 0-203,0 0 0,0 0 0,0 1 0,1-1 1,-1 0-1,0 1 0,0 0 0,0 0 0,1-1 0,-1 1 0,0 0 0,1 0 0,-1 1 0,1-1 1,-1 0-1,1 0 0,-1 1 0,1-1 0,0 1 0,0-1 0,0 1 0,-2 3 0,1-1-15,0 0 0,0 0 0,1 0 1,-1 0-1,1 0 0,0 1 0,1-1 0,-1 0 0,0 6 0,2-9-48,-1-1-1,0 1 1,0-1 0,0 1 0,0-1 0,1 1 0,-1-1-1,0 0 1,0 1 0,1-1 0,-1 1 0,0-1 0,1 1-1,-1-1 1,0 0 0,1 1 0,-1-1 0,0 0 0,1 0-1,-1 1 1,1-1 0,-1 0 0,1 0 0,-1 0 0,1 1-1,-1-1 1,1 0 0,-1 0 0,1 0 0,-1 0-1,1 0 1,-1 0 0,1 0 0,18-1-282,-17 1 127,0 0 89,-1 0 0,1 0 0,-1 0 1,1-1-1,-1 1 0,1-1 0,-1 1 0,0-1 0,1 1 0,-1-1 0,0 0 1,1 1-1,-1-1 0,0 0 0,0 0 0,0 0 0,0 0 0,0 0 1,0 0-1,0-1 0,0 1 0,0 0 0,0 0 0,-1-1 0,1 1 0,0 0 1,-1-1-1,1 1 0,-1-1 0,0 1 0,1 0 0,-1-1 0,0 1 1,0-1-1,0-1 0,0 3 234,-1 0-83,0 0 0,0 0 0,0 0 0,0 0 0,0 0 0,0 0 0,1 0 0,-1 1 0,0-1 0,0 0 0,0 1 0,0-1 0,0 1 0,1-1 0,-1 1 0,0-1 0,-1 2 0,2-1-81,0 0 0,0 0 0,0 0 0,0 0 0,0 0 0,0 0 0,0 0 0,0-1 0,0 1 0,1 0 0,-1 0 0,0 0 0,1 0-1,-1 0 1,1 0 0,-1-1 0,1 1 0,-1 0 0,1 0 0,-1-1 0,1 1 0,0 0 0,-1-1 0,1 1 0,0-1 0,0 1 0,-1-1 0,1 1 0,0-1 0,0 1 0,0-1 0,0 0 0,-1 1 0,1-1 0,0 0-1,0 0 1,0 0 0,0 0 0,0 0 0,0 0 0,0 0 0,0 0 0,0 0 0,1 0 0,-1 0-225,0 1 462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 1 7618,'0'0'9342,"-4"8"-8533,0-2-710,1 1 0,0-1 0,0 0 0,1 1 1,0 0-1,0-1 0,0 1 0,1 0 0,-1 14 0,2 45 569,5 142-66,-4-168-1960,-1-33-2498,0-25-1138,0-7-2964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 8002,'0'0'7409,"16"-2"-7197,52-2 152,-65 5-336,1-1-1,-1 1 1,0 0-1,0 0 1,1 0-1,-1 0 1,0 1-1,0 0 0,0-1 1,0 1-1,0 0 1,-1 0-1,1 0 1,3 5-1,23 34 382,-27-39-368,2 6 9,1 1 0,-1 0 0,-1 0 0,1 0 0,-2 0 0,1 1 0,1 10 0,-2 6 47,0 39-1,-2-58-84,-1 0-1,-1 1 0,1-1 0,-1 0 0,0 0 0,-1 0 0,0 0 1,0 0-1,-1-1 0,1 1 0,-10 11 0,4-6-321,-1 0-1,-1 0 1,0-1-1,-21 16 0,32-26 218,-1-1-1,1 0 0,0 0 1,0 0-1,0 0 0,0 0 0,0 0 1,0 0-1,0 1 0,-1-1 1,1 0-1,0 0 0,0 0 1,0 0-1,0 0 0,0 0 0,-1 0 1,1 0-1,0 0 0,0 0 1,0 0-1,0 0 0,-1 0 0,1 0 1,0 0-1,0 0 0,0 0 1,0 0-1,-1 0 0,1 0 0,0 0 1,0 0-1,0 0 0,0 0 1,-1 0-1,1 0 0,0 0 1,0-1-1,0 1 0,0 0 0,0 0 1,0 0-1,-1 0 0,1 0 1,0-1-1,-1-6-5818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0 120 6041,'0'0'5593,"20"-11"-5395,62-32-179,-78 41-38,0 0 0,0-1 1,0 1-1,0-1 1,-1 0-1,1 0 1,4-6-1,-7 8 43,0 0 0,-1 0 0,1-1-1,-1 1 1,1 0 0,-1-1 0,0 1 0,1 0-1,-1-1 1,0 1 0,0-1 0,0 1-1,0 0 1,0-3 0,-1-6 560,0 9-530,1 1 0,-1-1 0,0 1 0,0-1 0,0 0 0,0 1 0,0 0-1,0-1 1,0 1 0,0 0 0,0-1 0,0 1 0,0 0 0,0 0 0,0 0 0,0 0 0,0 0 0,0 0 0,0 0 0,-1 0 0,-35 0 1588,28 1-799,6-1-736,1 0-1,0 0 1,-1 1 0,1-1 0,0 1 0,-1-1-1,1 1 1,0 0 0,0 0 0,0 0 0,0 0-1,0 1 1,0-1 0,0 0 0,0 1 0,0 0-1,1-1 1,-1 1 0,1 0 0,-1 0-1,1 0 1,0 0 0,-1 0 0,1 0 0,0 0-1,1 0 1,-1 0 0,0 0 0,0 1 0,1-1-1,-1 4 1,-1 5 53,1 0 0,0 1 1,0-1-1,1 0 0,2 15 0,-1-23-149,-1 1-1,1-1 1,0 1-1,0-1 1,1 1-1,-1-1 1,1 0-1,-1 0 1,1 0-1,0 0 1,0 0-1,0 0 1,1 0-1,-1-1 1,1 1-1,-1-1 1,1 0-1,0 0 1,0 0-1,0 0 1,0 0-1,0 0 1,0-1-1,1 0 1,4 2-1,4 1-337,0-1 0,0-1-1,1 0 1,-1-1-1,21 0 1,-4-4-3218,-5-13-1520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 1 7434,'0'0'10595,"-4"0"-10069,3-1-487,0 1 1,-1 0 0,1 0 0,0 0-1,0 1 1,0-1 0,0 0 0,-1 0-1,1 1 1,0-1 0,0 0 0,0 1-1,0-1 1,0 1 0,0 0 0,0-1-1,0 1 1,0 0 0,0 0 0,0-1 0,0 1-1,1 0 1,-1 0 0,0 1 0,-2 2 32,1-1 1,0 1 0,1 0 0,-1 0-1,1 0 1,0 0 0,-1 5 0,-1 8 95,1 1 1,0 27-1,3-41-188,-1-1-1,1 1 0,0-1 0,0 0 0,0 0 0,1 1 0,-1-1 0,1 0 1,0 0-1,0-1 0,0 1 0,0 0 0,0-1 0,1 1 0,-1-1 0,1 1 1,-1-1-1,1 0 0,0 0 0,0-1 0,0 1 0,0 0 0,0-1 0,0 0 1,1 0-1,6 2 0,-8-3-332,1 1 1,0-1 0,-1 1 0,1-1-1,0 0 1,0 0 0,-1-1-1,1 1 1,0-1 0,-1 1-1,1-1 1,0 0 0,3-1 0,6-11-4239,0-6-3334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7938,'54'5'753,"-5"0"409,-12-4 4372,-38 1-5419,0-1-1,0 0 0,0 1 1,0-1-1,1 1 0,-1 0 1,0-1-1,0 1 0,1 0 1,-1-1-1,1 1 0,0 0 0,0 0 1,-1-1-1,1 4 0,-1 3 110,0-4-116,-2 7 161,0 1 1,1 0-1,1-1 0,-1 1 0,2 0 0,0 0 0,2 19 1,-2-30-270,1 0 1,0 0 0,-1 0 0,1 0-1,0 0 1,0 0 0,0 0 0,0 0-1,0 0 1,0 0 0,0 0 0,0-1-1,0 1 1,0 0 0,0-1 0,0 1-1,1-1 1,-1 1 0,0-1 0,0 0 0,1 1-1,-1-1 1,0 0 0,1 0 0,-1 0-1,0 0 1,1 0 0,0 0 0,1 0-69,1 0 1,-1 0 0,0-1 0,0 1-1,0-1 1,0 0 0,0 0 0,0 0 0,0 0-1,6-3 1,-6 1-122,0 1-1,-1-1 1,1 0-1,-1 0 1,0-1-1,1 1 1,-1 0 0,-1-1-1,1 1 1,-1-1-1,1 0 1,-1 1-1,0-1 1,0 0-1,0-4 1,1-10-848,-1 0 1,0-17-1,-1 24 845,0 10 201,0 0 1,0 0 0,0 0-1,0-1 1,-1 1 0,1 0 0,0 0-1,0 0 1,-1 0 0,1 0-1,-1 0 1,1 0 0,-1 0-1,0 0 1,1 0 0,-1 0 0,0 0-1,1 0 1,-1 0 0,0 0-1,0 0 1,0 1 0,0-1-1,0 0 1,0 1 0,0-1 0,0 1-1,0-1 1,0 1 0,0 0-1,-2-1 1,-4 0-82,1 0 1,0 1-1,0-1 1,-13 2-1,6 0-1542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41.4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1 7642,'0'0'5632,"-2"6"-5039,-4 17 826,2 0 0,1 1-1,0 37 1,7 78 505,-4-136-1929,0 4 5,0 0 0,1 0 0,0 0 0,0 0 0,4 10 0,-2-40-7334,-3-2 144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104 1 6481,'0'0'10223,"0"20"-9231,0-10-3920,0-11 3022,0 1-1,0-1 0,-1 0 1,1 1-1,0-1 0,0 0 0,0 1 1,-1-1-1,1 1 0,0-1 0,-1 1 1,1-1-1,0 1 0,-1-1 0,1 1 1,-1-1-1,1 1 0,-1-1 0,1 1 1,-1 0-1,1-1 0,-1 1 0,1 0 1,-1-1-1,0 1 0,0 0 0,-24-4 924,22 4-928,-1 0 1,1 0-1,0 0 0,0 1 1,-1-1-1,1 1 1,0 0-1,0 0 1,0 0-1,0 0 1,0 1-1,0-1 0,-4 4 1,4-1-22,1 1 1,-1 0 0,1 0-1,0 0 1,0 0-1,1 0 1,0 1 0,-1-1-1,2 0 1,-1 1-1,1-1 1,0 1 0,0-1-1,1 10 1,-1 2-17,0-16-62,1-1 0,-1 1 0,0 0-1,0 0 1,0-1 0,0 1-1,1 0 1,-1-1 0,0 1 0,0 0-1,1 0 1,-1-1 0,1 1 0,-1-1-1,1 1 1,-1 0 0,1-1-1,-1 1 1,1-1 0,-1 1 0,1-1-1,0 1 1,-1-1 0,1 0 0,0 1-1,0-1 1,26 4-703,-23-4 529,0 0 0,0 0 0,0-1 0,1 0 0,-1 0 0,0 0 0,-1 0 0,1 0 0,0-1 0,7-4 0,-8 3-378,0-1 0,0 0-1,0 0 1,-1-1 0,1 1-1,-1 0 1,0-1 0,0 0-1,-1 1 1,1-1-1,0-8 1,4-9-3072,6-16-3310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0 8162,'0'0'10731,"-1"13"-10289,-4 269 1564,5-262-1964,0-14-91,1-1 0,-1 1-1,1-1 1,1 1 0,-1-1 0,1 0-1,0 1 1,0-1 0,0 0 0,4 6-1,-3-7-594,-1-1-1,1 1 0,-1-1 1,1 0-1,1 1 0,-1-1 1,0-1-1,6 5 0,2-3-4816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0 182 9210,'0'0'3483,"20"-21"-9042,60-64 4029,-78 82 1623,0 1 0,0-1-1,1 1 1,-2-1 0,1 0 0,0 1 0,0-1 0,-1 0 0,0 0 0,1 0-1,-1 0 1,0-1 0,-1 1 0,2-6 0,-2 7 30,0 1 0,-1 0 0,1 0-1,0 0 1,-1 0 0,1 0 0,-1 0 0,1 0 0,-1 0 0,1 0 0,-1 0-1,0 0 1,1 0 0,-1 0 0,0 0 0,0 1 0,0-1 0,1 0 0,-1 1-1,0-1 1,0 0 0,0 1 0,0-1 0,0 1 0,0 0 0,-2-1-1,0 0 131,0 0 0,0 0 0,0 1 0,0 0 0,0-1 0,0 1 0,0 0 0,0 0 0,0 0 0,0 1 0,1-1 0,-1 1 0,0 0 0,0 0 0,0 0 0,0 0 0,1 0 0,-1 0 0,0 1 0,-3 3 0,2 2 20,0 0 0,1 0-1,0 1 1,0 0 0,1 0-1,0-1 1,0 1-1,1 0 1,0 1 0,0-1-1,1 0 1,0 0 0,1 0-1,0 0 1,2 10 0,-2-15-282,0-1 0,1 1 0,-1 0 0,1-1 0,-1 0 0,1 1 0,0-1 0,0 0 0,0 0 0,0 0 0,1 0 0,-1-1 0,0 1 0,1 0 0,-1-1 1,1 0-1,-1 1 0,1-1 0,0 0 0,0-1 0,-1 1 0,1 0 0,0-1 0,0 1 0,4-1 0,38 0-2016,-8-9-3504,-8-9-1105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9074,'0'0'8522,"0"22"-8442,1 68-34,-2-88-39,1 0-1,1 1 0,-1-1 0,0 0 0,0 0 0,1 0 0,-1 0 0,1 0 0,0 0 0,0 0 0,0 0 0,0 0 0,0 0 0,0 0 1,0 0-1,2 2 0,-2-3-36,0-1 1,0 1-1,1 0 1,-1-1-1,0 1 1,0-1-1,0 1 1,0-1-1,1 0 1,-1 1-1,0-1 1,1 0-1,-1 0 1,0 0-1,0 0 1,1 0-1,-1 0 1,0 0-1,2 0 1,1-1-184,0-1 0,0 1-1,0 0 1,0-1 0,-1 0 0,1 0 0,-1 0 0,1 0-1,-1-1 1,5-4 0,2-5 303,0-1-1,-1-1 1,0 0 0,9-22-1,-6 19 1982,-11 17-2013,-1 0-1,1-1 1,-1 1 0,1 0 0,-1 0 0,0 0 0,1 0 0,-1 0 0,1-1 0,-1 1 0,1 0 0,-1 0 0,1 0 0,-1 0 0,1 1 0,-1-1-1,1 0 1,-1 0 0,0 0 0,1 0 0,-1 0 0,1 1 0,-1-1 0,1 0 0,2 2 102,-1 1 1,0-1-1,1 1 1,-1-1-1,0 1 1,0 0-1,2 4 1,4 5-207,-7-10-18,1-1 0,-1 0 0,0 0-1,1 1 1,-1-1 0,1 0 0,0 0 0,-1-1-1,1 1 1,0 0 0,0 0 0,-1-1 0,1 1-1,0-1 1,0 0 0,0 0 0,2 1 0,12-1-3300,-9 0 787,5 0-4590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62 0 9058,'0'0'9778,"-61"152"-9258,61-104-272,0-3 312,0 0-560,0-8 144,5-1-144,18-10 80,-6-9-280,-6-3-184,11-9-920,-5-5-2729,-6 0-4689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0 9498,'0'0'9050,"-2"6"-8386,-3 13-246,0 0 0,2 1 0,-3 34 0,4 69 105,2-94-657,1-28 27,-1 0 1,1 0 0,-1 0 0,1 0 0,-1 0 0,1 0 0,0 0 0,-1 0 0,1-1-1,0 1 1,0 0 0,0-1 0,0 1 0,-1 0 0,1-1 0,0 1 0,0-1-1,0 1 1,0-1 0,0 0 0,0 0 0,0 1 0,0-1 0,2 0 0,-2 0-259,-1 1 0,1-1 1,0 0-1,0 0 0,0 0 1,-1 0-1,1 0 0,0 0 1,0 0-1,0 0 0,-1 0 1,1-1-1,0 1 0,0 0 1,-1 0-1,1-1 0,0 1 1,-1-1-1,1 1 0,0 0 1,1-2-1,3-10-5991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52 6737,'0'0'10671,"3"-9"-10314,-1 5-334,-1 2-6,-1 0 0,1 0 0,0 0 0,0 0 0,0 0 0,0 0 0,0 0 0,1 0 0,-1 0 0,1 1 0,-1-1 0,1 0 0,0 1 0,-1 0 0,1-1 0,0 1 0,0 0 0,0 0 0,0 0 0,0 0 0,0 0 0,0 0 0,0 0 0,1 1 0,-1-1 0,0 1 0,0 0 0,1 0 0,-1 0 0,0 0 0,3 0 0,6 0 51,-7 0-63,-1-1 0,0 1 0,1 0 0,-1 1 0,0-1 0,1 1 0,-1-1 0,5 3 0,-6-2-7,-1 0 0,0 0 0,0-1 0,0 2 0,0-1 0,0 0 0,0 0 0,0 0 0,0 0 0,-1 1 0,1-1 0,0 0 0,-1 1 0,1-1 0,-1 0 0,1 1 0,-1-1 0,0 1 0,1-1 0,-1 1 0,0-1 0,0 0 0,0 1 0,-1 2 0,2 13 1,-1-9 4,0 0 0,0 0 0,-1 0 0,-3 14 0,4-19-3,-2 0-1,1 0 1,0 0 0,-1 0 0,1-1 0,-1 1-1,0 0 1,0-1 0,0 0 0,0 1 0,0-1-1,0 0 1,-1 0 0,1 0 0,-1 0-1,-3 1 1,1 0-3,1-1 15,1-1 1,0 1-1,0 0 0,0 0 0,-1 0 1,2 0-1,-1 1 0,0-1 0,0 1 1,1-1-1,0 1 0,-3 4 0,41-6 127,-30-1-144,4-1 16,0 1 0,0 1 0,0 0 1,0 0-1,15 5 0,-22-6-12,-1 1 1,1 1 0,-1-1-1,1 0 1,-1 1 0,1-1 0,-1 1-1,0 0 1,0-1 0,0 1-1,0 0 1,0 1 0,0-1-1,0 0 1,-1 0 0,1 1-1,-1-1 1,0 1 0,0-1-1,0 1 1,0 0 0,0-1-1,0 1 1,-1 0 0,1 4-1,-1-6-3,3 35-48,-3-33 73,0-1 1,0 0-1,0 0 0,0 1 1,-1-1-1,1 0 0,-1 0 1,1 1-1,-1-1 1,0 0-1,0 0 0,0 0 1,0 0-1,-2 2 0,-1 0 24,0 0-1,0-1 0,-1 0 1,1 0-1,-1 0 1,1 0-1,-1-1 0,0 1 1,0-1-1,0-1 0,0 1 1,-1-1-1,1 0 0,0 0 1,0 0-1,-1-1 1,1 0-1,-7 0 0,7-4-110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5961,'0'0'11379,"0"56"-11075,0-30-296,0-7-16,0-2-424,0-3-1745,0-8-1063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98 3673,'0'0'16625,"-1"-3"-16228,1 0-378,0 1 0,1 0-1,-1-1 1,0 1 0,1 0-1,-1 0 1,1-1 0,0 1-1,0 0 1,0 0 0,0 0 0,0 0-1,0 0 1,0 0 0,1 0-1,-1 0 1,1 1 0,-1-1 0,3-1-1,12-18-124,-10 13 72,-5 7 43,0 0-1,0 1 0,0-1 1,-1 0-1,1 0 1,0 0-1,0 0 0,-1 0 1,1 0-1,-1 0 0,1 0 1,-1 0-1,1 0 0,-1 0 1,0 0-1,0 0 0,1-1 1,-1 1-1,0-2 1,2 9 86,-1 0 1,1 0 0,-1 0 0,-1 0 0,1 0 0,-1 0 0,0 1-1,-1 8 1,1 22 262,0-26-332,1 14-48,2-1-1,0 0 0,1 0 1,13 39-1,-17-61-58,1 0 0,0-1 0,0 1 0,0-1 0,-1 1 0,2-1 0,-1 1 0,0-1 0,0 1 0,0-1 0,1 0 0,-1 0-1,0 0 1,3 2 0,16 1-6482,-9-4-2991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37 6249,'0'0'8222,"0"-6"-7462,0-19 74,0 19 1836,0 19-2109,0 255 667,-7-220-390,4-28-2618,1-3-6461,2-31 493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41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11586,'0'0'6290,"124"43"-10763,-98-31-2057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8 8482,'0'0'9866,"0"0"-9847,0 0-1,0 0 1,0 0 0,-1 0 0,1 0-1,0 0 1,0 0 0,0 0-1,0 0 1,0 0 0,0 0 0,0 0-1,-1-1 1,1 1 0,0 0 0,0 0-1,0 0 1,0 0 0,0 0-1,0 0 1,0 0 0,0 0 0,0-1-1,0 1 1,0 0 0,0 0-1,0 0 1,-1 0 0,1 0 0,0 0-1,0 0 1,0-1 0,0 1 0,0 0-1,0 0 1,0 0 0,0 0-1,0 0 1,1 0 0,-1-1 0,0 1-1,0 0 1,0 0 0,0 0 0,0 0-1,0 0 1,0 0 0,0 0-1,0-1 1,3 1 39,-1-1-1,0 0 1,1 1-1,-1 0 1,1 0-1,-1-1 1,1 1-1,-1 1 1,1-1-1,-1 0 1,1 1-1,-1-1 1,1 1-1,-1 0 1,0-1-1,1 1 1,2 2-1,43 25 137,-35-20-131,3 1 100,0-1 0,21 7 0,7 3-2069,-16-3-3826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8 3081,'0'0'14959,"-10"-7"-12564,41 48-2098,-19-27-271,-1 1-1,10 17 0,-18-26-330,0 0 0,0 0 0,-1 0 1,0 1-1,0-1 0,-1 1 0,1-1 0,-1 1 1,0 11-1,-1 16-5536,0-21 699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169 0 5457,'0'0'13147,"-107"107"-13019,85-76-128,5-5-152,6-1-1680,-1-11-2929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 0 3241,'0'0'13323,"-11"56"-13323,5-36-1273,1 5-1311,-6-5-2073,5-9-3305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1856,'0'0'16825,"0"3"-16350,12 101 1119,-12 52-1372,3-143-1600,4-11-3945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40 3001,'0'0'16379,"51"-39"-16083,-28 39 136,-1 0-216,1 0-208,-6 0-8,-1 0-16,-4 0-336,5 14-712,-6-3-1953,-6-3-3408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8970,'0'0'9586,"17"34"-9474,5-23 80,-10 9-144,4-3 0,-4-3 40,5 3-88,-12 2-8,6-5-304,-5-2-928,5 2-2737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8858,'135'3'3201,"-152"8"-1241,6 9 368,-6 2-1111,0 4-505,0 2-488,0 0-168,0-8-56,6 5-968,6-11-2081,-1-3-3432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8:44.3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1 11450,'0'0'7674,"95"107"-7490,-83-68 208,-7 9-224,-5 3 176,0-1-208,-11 7-128,-11-7 120,-1-2-128,-5 3-688,0-18-1240,16-7-4498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13379,'0'0'2672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42.2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136 0 11482,'0'0'9030,"-20"5"-8699,-63 20-53,82-25-268,-1 1 0,0 0 1,1-1-1,-1 1 0,0 0 1,1 0-1,-1 0 1,1 0-1,-1 0 0,1 0 1,0 1-1,-1-1 0,1 0 1,0 1-1,0-1 1,0 1-1,0-1 0,0 1 1,0-1-1,1 1 0,-1 0 1,0-1-1,1 1 1,-1 0-1,1 0 0,0-1 1,0 1-1,-1 0 0,1 0 1,0 0-1,1 0 1,-1-1-1,0 1 0,0 0 1,2 3-1,-1 7 45,-1-9-51,0 0 0,0 0 1,1-1-1,-1 1 0,1 0 1,0 0-1,0-1 0,0 1 1,0 0-1,0-1 0,1 1 1,-1-1-1,1 1 1,0-1-1,-1 0 0,1 1 1,2 1-1,4 3 4,1-1 1,-1 0-1,15 8 1,-17-11-19,1 1 1,0 1-1,-1-1 1,1 1-1,-1 0 0,8 10 1,-13-15 7,0 1 1,-1 0-1,1-1 0,0 1 1,-1 0-1,1 0 0,-1-1 1,1 1-1,-1 0 0,1 0 1,-1 0-1,0 0 0,1 0 1,-1-1-1,0 1 0,0 0 1,0 0-1,0 0 0,1 0 1,-1 0-1,0 0 0,-1 0 1,1 0-1,0 0 0,0 0 1,0 0-1,-1 0 0,1-1 1,0 1-1,-1 0 0,1 0 1,-1 0-1,1 0 0,-1-1 1,1 1-1,-1 0 0,1 0 1,-1-1-1,0 1 0,1 0 0,-1-1 1,0 1-1,0-1 0,0 1 1,1-1-1,-1 1 0,0-1 1,0 0-1,0 1 0,0-1 1,0 0-1,0 0 0,0 0 1,-1 1-1,-7 0-4,0 1 0,0-1 1,-1 0-1,-8-1 0,16 0-4,-4 0-243,-28-4-1658,33 4 1250,-1-1 1,0 0 0,1 1 0,-1-1-1,1 0 1,0 0 0,-1 0 0,1-1-1,0 1 1,0 0 0,-2-2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445 127 1464,'0'0'13710,"0"-16"-12247,0-48-283,0 62-1111,0 0 0,0 1 0,0-1-1,0 0 1,-1 0 0,1 1 0,0-1 0,-1 0-1,1 0 1,-1 1 0,0-1 0,0 1 0,0-1-1,0 1 1,0-1 0,0 1 0,0-1 0,0 1 0,0 0-1,0-1 1,-1 1 0,1 0 0,-1 0 0,1 0-1,-1 0 1,1 0 0,-1 1 0,0-1 0,1 0-1,-1 1 1,-3-1 0,-3-1 38,-1 1 0,1 0 0,0 1 0,-1 0 0,-10 2 0,1-1-21,6 0-64,0 0 0,1 1 0,-1 0-1,1 1 1,-1 1 0,1 0 0,0 0 0,1 1-1,-1 0 1,1 1 0,0 0 0,-11 9 0,-1 2 45,0 1 1,2 2 0,-36 41 0,49-53-36,1 1-1,1-1 1,-1 1 0,1 0-1,1 1 1,0-1 0,0 1-1,-2 11 1,2-3 29,1 0-1,1 0 1,0 32 0,3-43-56,0 0 0,0 1 1,0-1-1,1 0 0,0 0 0,0 0 0,1-1 1,0 1-1,0-1 0,1 1 0,-1-1 0,1 0 0,1 0 1,-1-1-1,1 1 0,0-1 0,0 0 0,1 0 1,7 5-1,-3-3-4,0 0 1,1-1-1,-1 0 0,1-1 1,0 0-1,1-1 0,-1 0 1,1-1-1,0 0 0,0-1 1,13 1-1,-9-2-56,0 0-1,1-1 1,23-4-1,-36 3 15,1 0 0,0 0-1,0-1 1,-1 1-1,1-1 1,-1 0 0,0 0-1,1-1 1,-1 0-1,0 1 1,0-1-1,-1 0 1,1-1 0,-1 1-1,6-7 1,-1-2-249,-1 1 0,0-1 0,-1 0 0,-1 0 0,0-1 0,0 0 0,-1 0 0,2-17 0,-1-1-1020,-2 0 1,0-44-1,-3 66 1131,0 0 0,-1 1 0,0-1 0,-1 1 0,0-1 0,0 1 1,-5-12-1,5 17 211,1-1 1,-1 1 0,0 0 0,0 0-1,0 0 1,0 0 0,-1 0 0,1 0-1,-1 1 1,0-1 0,1 1 0,-1 0 0,0 0-1,-1 0 1,1 0 0,0 0 0,0 0-1,-1 1 1,-6-2 0,2 1 273,-1 1-1,1 0 1,-1 0 0,0 1 0,1 0-1,-1 0 1,1 1 0,-1 0-1,1 1 1,-15 4 0,19-5-186,0 1-1,0-1 1,1 1 0,-1 0 0,1 0 0,-1 1-1,1-1 1,0 1 0,0-1 0,0 1-1,0 0 1,1 0 0,-1 0 0,1 0 0,-1 1-1,1-1 1,0 1 0,1 0 0,-1-1-1,0 1 1,1 0 0,0 0 0,0 0 0,-1 7-1,2-6-59,-1-1 0,1 1 0,0-1 0,0 1 1,1-1-1,-1 1 0,1-1 0,0 0 0,0 1 0,1-1 0,-1 0 0,1 0 0,3 6 0,0-3-9,-1-1 0,2 0-1,-1 0 1,1 0 0,0-1 0,12 9 0,18 10 19,1-2-1,71 31 1,11 6 2,-27-3-1472,-91-56 1206,-1 0 1,0 0-1,1 0 1,-1 0-1,0 0 1,1 0 0,-1 0-1,1 0 1,-1 0-1,0 0 1,1 0-1,-1 0 1,0 0-1,1 0 1,-1 0 0,1 0-1,-1-1 1,0 1-1,1 0 1,-1 0-1,0 0 1,0-1-1,1 1 1,-1 0 0,0 0-1,1-1 1,-1 1-1,0 0 1,0-1-1,0 1 1,1 0-1,-1 0 1,0-1 0,0 1-1,0-1 1,0 1-1,1-1 1,4-14-7081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13827,'0'0'8834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1 9818,'0'0'7940,"11"14"-6791,-2-9-1148,-8-4-58,0-1 1,0 1 0,0 0-1,0-1 1,0 1-1,0-1 1,0 1-1,0-1 1,0 0 0,0 0-1,0 1 1,0-1-1,1 0 1,-1 0 0,2 0-1,-14-6 2594,9 7-2486,0-1 1,0 1 0,0-1 0,1 1 0,-1 0-1,0 0 1,0 0 0,0 0 0,1 0-1,-1 0 1,0 0 0,1 1 0,-1-1-1,1 0 1,-1 1 0,1 0 0,0-1-1,0 1 1,0 0 0,0-1 0,0 1-1,0 0 1,0 0 0,0 0 0,1 0-1,-1 0 1,1 0 0,-1 0 0,1 0 0,0 0-1,0 2 1,0-3-55,0-1-1,1 0 1,-1 1 0,0-1-1,1 1 1,-1-1 0,0 0-1,1 1 1,-1-1 0,0 0 0,1 1-1,-1-1 1,1 0 0,-1 0-1,0 1 1,1-1 0,-1 0-1,1 0 1,-1 0 0,1 0-1,-1 1 1,1-1 0,-1 0-1,1 0 1,-1 0 0,1 0-1,-1 0 1,1 0 0,0-1-1,13 1-154,-14 0 149,2 0-40,0 0-1,0 0 0,0 0 0,0 0 1,0 0-1,0 0 0,0-1 0,0 1 1,0-1-1,0 1 0,0-1 0,0 0 1,-1 0-1,1 0 0,0 0 0,0 0 1,-1 0-1,1 0 0,-1 0 0,1-1 1,-1 1-1,1-1 0,-1 1 0,0-1 1,0 1-1,0-1 0,0 0 0,0 0 1,0 1-1,0-1 0,-1 0 0,2-3 1,-30 4 358,11 1-1265,34 0-12470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0 8938,'0'0'10427,"-1"2"-9969,-2 2-394,1 1 1,1-1-1,-1 0 0,1 1 1,0-1-1,0 1 0,0 0 0,0-1 1,1 1-1,0 0 0,0-1 1,0 1-1,2 9 0,-1 8 48,2 21 37,1 1 1,18 76-1,-12-73-105,-5-26-77,1 0 0,1-1-1,12 24 1,-16-38-35,5 6 14,-2-7-1502,2-21-9294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225 0 10058,'0'0'7096,"-28"16"-6421,-89 50-103,107-60-479,0 0 0,0 1-1,1 0 1,-11 9 0,17-12-51,1-1 0,0 0 1,-1 1-1,1-1 0,1 1 1,-1 0-1,0-1 0,-1 8 0,3-10-35,0 0-1,0-1 0,0 1 0,0 0 0,0 0 0,0 0 0,0 0 0,0 0 0,0 0 0,1 0 0,-1 0 0,0 0 1,1 0-1,-1-1 0,1 1 0,-1 0 0,1 0 0,-1 0 0,1-1 0,-1 1 0,1 0 0,0-1 0,-1 1 0,1 0 1,0-1-1,0 1 0,0-1 0,-1 1 0,1-1 0,0 0 0,0 1 0,0-1 0,0 0 0,1 1 0,39 10 139,-32-9-105,6 2 99,0 1 1,0 0 0,0 1-1,-1 1 1,0 0-1,0 1 1,0 0 0,-1 2-1,-1-1 1,1 1-1,-2 1 1,1 0-1,-2 1 1,15 20 0,-13-23-436,-12-9 189,1 0-1,-1 0 0,0 0 1,1 0-1,-1 0 0,0-1 1,0 1-1,1 0 0,-1 0 1,0 0-1,0 0 0,1-1 1,-1 1-1,0 0 0,0 0 1,0 0-1,1-1 0,-1 1 1,0 0-1,0 0 0,0-1 0,0 1 1,0 0-1,0 0 0,1-1 1,-1 1-1,0 0 0,0 0 1,0-1-1,0 1 0,0 0 1,0-1-1,0 1 0,0 0 1,0 0-1,0-1 0,0 1 1,0 0-1,-1-1 0,1-13-5416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38 488,'0'0'14227,"-1"-6"-12927,-3-18-201,2 17 3354,-1 16-3699,2 13-1081,0 22 491,0-17-94,1 1-1,1-1 1,10 52 0,6 21-212,-17-190-13031,-5 50 4771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197 132 11434,'-161'-108'2181,"128"86"1025,30 20-824,5 3-624,3 1-2253,96 9 1399,63-11-610,-93 0-6660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69 5169,'0'0'9079,"17"-8"-6315,429 13-476,-418-5-2285,0-1 0,50-9 0,-44 3 6,0 1-1,0 1 0,1 2 0,0 1 0,-1 2 0,1 1 1,67 12-1,-70-8-14,0-1 1,-1-2 0,1-1-1,43-5 1,-41 0 29,0-1-1,37-11 1,21-3 25,-21 9-2313,-91 20-373,-2 4-2144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11 265 7578,'0'0'10675,"-1"0"-10663,1 0-1,-1 0 1,1 0-1,0 0 1,-1 0-1,1 1 1,-1-1-1,1 0 1,0 0-1,-1 0 1,1 0-1,0 1 1,-1-1-1,1 0 1,0 0 0,-1 1-1,1-1 1,0 0-1,-1 0 1,1 1-1,0-1 1,0 0-1,-1 1 1,1-1-1,0 1 1,0-1-1,0 0 1,0 1-1,-1-1 1,1 0-1,0 1 1,0 0-1,0 2 11,-1-1 0,1 1 0,0 0 0,0-1 0,0 1 0,1 0 0,-1-1 0,1 1 0,-1-1 0,1 1-1,0-1 1,0 1 0,0-1 0,1 3 0,24 41 153,-17-29-131,5 12 97,-13-24-133,1 0-1,0 1 0,0-1 0,1 0 0,-1-1 1,1 1-1,0 0 0,1-1 0,-1 1 1,1-1-1,-1 0 0,8 5 0,-10-9 36,0 0-27,-1 0-16,0 0 0,0 0 1,1 0-1,-1 0 0,0 0 1,0 0-1,1 0 0,-1 0 1,0 0-1,0-1 0,1 1 0,-1 0 1,0 0-1,0 0 0,0-1 1,1 1-1,-1 0 0,0 0 0,0 0 1,0-1-1,0 1 0,0 0 1,1 0-1,-1-1 0,0 1 1,0 0-1,0 0 0,0-1 0,0 1 1,0 0-1,0 0 0,0-1 1,0 1-1,0 0 0,0 0 1,0-1-1,0 1 0,0 0 0,0-1 1,0 1-1,0 0 0,-1-1 1,1 0 1,11-322-1481,-10 301 1333,0 16 148,-1 0-1,1 0 1,-1 0-1,0 0 0,-1 1 1,1-1-1,-1 0 1,-1 0-1,1 1 0,-1-1 1,0 0-1,0 1 1,0 0-1,-4-7 0,5 12 19,0-1-1,1 0 0,-1 1 1,1-1-1,-1 0 0,1 1 1,-1-1-1,1 0 0,0 0 0,-1 0 1,1 1-1,0-1 0,-1 0 1,1 0-1,0 0 0,0 0 1,0 0-1,0 0 0,0-1 0,0 2 8,1-1 0,-1 1 0,0-1 0,1 1 0,-1-1 0,0 1 0,1-1 0,-1 1 0,1 0 0,-1-1 0,1 1 0,-1 0 0,1-1 0,-1 1 0,1 0 0,-1-1 0,1 1 0,-1 0 0,1 0 0,-1 0 0,2-1 0,39 0 779,-30 2-935,210-1 497,91 0-135,-103 0-5215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181 59 176,'0'0'12559,"-2"-6"-10804,-6-21-206,7 25-1463,1 1 0,-1 0 0,0 0-1,0-1 1,0 1 0,0 0-1,0 0 1,0 0 0,0 0 0,0 0-1,-1 0 1,1 0 0,0 1 0,0-1-1,-1 0 1,1 1 0,-1-1-1,1 1 1,0-1 0,-1 1 0,1 0-1,-1-1 1,1 1 0,-1 0-1,1 0 1,-1 0 0,1 0 0,-1 1-1,1-1 1,-1 0 0,-1 1-1,-8 0 410,6-2-444,1 1-1,0 0 0,0 0 0,0 1 1,-1-1-1,1 1 0,0 0 0,0 0 1,0 0-1,0 1 0,0-1 0,0 1 0,1 0 1,-1 0-1,1 0 0,-1 1 0,1-1 1,0 1-1,-1 0 0,1 0 0,1 0 1,-1 0-1,0 0 0,1 1 0,0-1 1,-4 8-1,3-4-17,0 0 0,0 1 1,1-1-1,0 1 0,0-1 1,1 1-1,0 0 0,0 0 1,1 0-1,0 8 0,0-15-33,0 0 0,0 0-1,1 0 1,-1 1-1,0-1 1,0 0-1,1 0 1,-1 0-1,0 1 1,1-1-1,0 0 1,-1 0-1,1 0 1,-1 0-1,1 0 1,0 0-1,0 0 1,0 0-1,0 0 1,-1-1-1,1 1 1,0 0-1,2 1 1,0-1-34,0 0 0,0 0-1,0 0 1,0 0 0,0 0 0,0-1 0,0 1 0,0-1 0,5 0 0,-3 0-172,0 0 0,0-1 0,0 0 1,0 1-1,0-2 0,0 1 1,0 0-1,0-1 0,-1 0 0,1 0 1,-1-1-1,6-2 0,-3-4-851,0 0 0,-1 0 0,0-1-1,0 1 1,0-1 0,-2-1 0,1 1 0,-1-1-1,-1 0 1,3-15 0,2-19-5279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58.5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143 120 4233,'0'0'8482,"0"-6"-7193,1-10-301,1 6-33,-2 0-1,1 0 1,-2 0-1,1 0 1,-4-16-1,3 24-916,0 1-1,-1-1 1,1 0-1,-1 1 1,0-1-1,0 1 0,1 0 1,-1-1-1,0 1 1,0 0-1,0 0 1,0 0-1,0 1 1,-1-1-1,1 0 1,0 1-1,0-1 1,0 1-1,-1 0 1,1 0-1,0 0 1,0 0-1,-1 0 1,-2 1-1,1-1-33,0 0 0,1 0 0,-1 1 0,0-1 0,0 1 0,1 0 0,-1 0 0,0 1 0,1-1 0,0 1-1,-1-1 1,1 1 0,-6 4 0,5 0 11,0-1-1,1 0 0,-1 1 0,1 0 1,1 0-1,-1 0 0,1 0 0,0 0 0,0 1 1,1-1-1,0 0 0,0 1 0,0-1 1,1 1-1,0-1 0,0 1 0,1 0 1,-1-1-1,3 8 0,-1-7-5,0 0-1,0 0 1,1 0-1,-1 0 1,2 0 0,-1-1-1,1 1 1,0-1-1,0 0 1,1 0 0,-1 0-1,1-1 1,1 0-1,-1 0 1,1 0-1,8 5 1,-2-4-30,0-1 0,0-1 0,0 0 1,0 0-1,0-1 0,1-1 0,0 0 0,-1-1 0,1 0 0,0-1 0,13-1 1,-12 1-69,-8-1-22,1 1-1,0-1 0,0 0 1,-1 0-1,1-1 1,0 0-1,-1 0 0,0 0 1,1-1-1,9-6 1,0-1-1304,-1-2 0,21-19 1,-31 26 731,35-35-5404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23 230 960,'-5'-179'6070,"0"134"-2258,3 43-3026,2 2-675,0 0 0,0-1 1,0 1-1,0 0 0,0 0 0,-1-2 1558,1 2-1558,-1 0 1,1 0-1,0 0 0,0 0 1,0 0-1,0 0 0,0-1 0,-1 1 1,1 0-1,0 0 0,0 0 0,0 0 1,0 0-1,0 0 0,-1 0 0,1 0 1,0 0-1,0 0 0,0 0 0,0 0 1,-1 0-1,1 1 0,0-1 0,-1 1 1002,1-1-1002,-3 14 1628,2 26-2488,1-33 1436,-1 23-559,2 0 1,2-1-1,0 1 1,2-1-1,1 1 1,1-2 0,20 50-1,-13-35-954,-6-17-2249,3-1-4450,-5-16 1061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3081,'0'0'14351,"0"11"-13500,0 175-1009,15-207-4327,0-3 1370,5-1-2057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5185,'65'54'2995,"-52"-43"2967,-35-10-3604,20 1-2258,-1-1 0,1 1 0,0 0 0,0 0 1,1-1-1,-1 1 0,0 0 0,1 0 0,-1 1 1,1-1-1,-1 0 0,1 0 0,0 1 0,0-1 1,0 1-1,0-1 0,1 1 0,-1-1 1,1 1-1,-1 4 0,1-5-33,0 0 0,0 0 0,0 0 0,0 1 0,0-1 1,0 0-1,0 0 0,1 0 0,-1 0 0,1 0 0,0 0 0,0 0 0,0 0 0,0 0 0,0 0 0,0 0 1,0 0-1,0-1 0,1 1 0,-1 0 0,1-1 0,-1 1 0,1-1 0,0 0 0,2 2 0,38 13-520,-32-13-71,0 1 0,-1 0 0,1 0 1,10 7-1,-11-6-4897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1712,'0'0'2009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0 8586,'0'0'6772,"-21"26"-5669,-67 84-10,83-103-993,0 1 0,1-1-1,0 1 1,0 0-1,0-1 1,1 2-1,1-1 1,-1 0-1,2 1 1,-1-1 0,1 1-1,-1 11 1,0 4 32,-4 59 376,6 136-1,1-208-472,2 28-11,1 1 0,2-1-1,2-1 1,17 49 0,63 145 43,-82-220-68,11 29-47,2-1-1,2-1 0,1-1 0,39 50 0,-58-84-105,1 0 0,-1 0-1,1 0 1,-1-1-1,1 0 1,0 0 0,1 0-1,7 5 1,-8-7-620,-1 1 1,1-1-1,-1 0 0,1-1 0,-1 1 1,1 0-1,7-1 0,1 0-5034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192 1 9154,'0'0'9423,"-13"25"-8743,1-3-518,-1 1-18,0 1 0,2-1 0,1 2 0,2 0 0,-8 28 0,4 3-77,-45 207 786,46-196-1910,-4 132-1,20-216-4646,1 4 3305,5-28-6129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11618,'0'0'7754,"40"186"-7458,-23-124-104,5 2 32,-10-7-208,4-7-8,-4-7-8,-7-10-416,1-13-272,-6-11-1216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0 380 11763,'0'0'6593,"130"-5"-6593,-74 5-448,-6 0-2273,-10 0-2392</inkml:trace>
  <inkml:trace contextRef="#ctx0" brushRef="#br0" timeOffset="1">343 0 13555,'0'0'5457,"1"28"-4961,0 6-325,-1-4-17,1-1 1,2 0-1,8 41 0,45 216-286,-56-283-681,1 4 1478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57 11747,'0'0'5945,"152"-56"-7594,-113 56-2583,-10 0-6307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1 9218,'0'0'9525,"-3"12"-9191,-3 21-143,2 1-1,1-1 0,1 1 0,2-1 1,8 63-1,2-33-77,6 23-2915,-15-80 1745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59.0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 10178,'0'0'8490,"-3"31"-7685,-1 5-593,-7 152 573,14-111-530,2 1 0,31 147 0,-22-185-530,-14-40 245,0 0-1,0 0 0,0 0 1,1 0-1,-1 0 0,0 1 0,0-1 1,0 0-1,1 0 0,-1 0 1,0 0-1,0 0 0,0 0 0,1 0 1,-1 0-1,0 0 0,0 0 1,0-1-1,0 1 0,1 0 0,-1 0 1,0 0-1,0 0 0,0 0 0,0 0 1,1 0-1,-1 0 0,0 0 1,0-1-1,0 1 0,0 0 0,0 0 1,1 0-1,-1 0 0,0 0 1,0-1-1,0 1 0,0 0 0,0 0 1,0 0-1,0-1 0,0 1 1,0 0-1,0 0 0,0 0 0,0 0 1,0-1-1,0 1 0,0 0 0,0 0 1,0 0-1,0-1 0,0 1 1,0 0-1,0 0 0,0 0 0,0-1 1,23-157-5682,-18 110 5527,-5 48 225,0 0 0,0-1 0,0 1 1,0 0-1,0-1 0,0 1 0,0 0 1,0 0-1,0-1 0,0 1 0,0 0 1,0 0-1,0-1 0,0 1 0,0 0 1,0-1-1,0 1 0,0 0 0,0 0 1,1-1-1,-1 1 0,0 0 0,0 0 1,0-1-1,0 1 0,0 0 1,1 0-1,-1 0 0,0-1 0,0 1 1,1 0-1,-1 0 0,0 0 0,0 0 1,0-1-1,1 1 0,-1 0 0,0 0 1,1 0-1,6 11 1107,3 22-6,-1 3-514,2 0 1,1-1 0,24 47 0,-34-80-694,-1 1 1,1-1 0,-1 0-1,1 1 1,0-1 0,0 0-1,0 0 1,0-1-1,0 1 1,0 0 0,0-1-1,1 1 1,-1-1 0,1 0-1,-1 1 1,1-1-1,4 1 1,-5-2-321,0 0 0,0 0-1,0 0 1,-1 0 0,1 0 0,0 0 0,0 0 0,-1-1-1,1 1 1,0 0 0,0-1 0,-1 0 0,1 1-1,-1-1 1,1 0 0,0 0 0,-1 0 0,0 0-1,3-2 1,11-16-8892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29 10986,'0'0'6866,"112"-28"-7370,-61 28-1249,-12 0-2039,-5 0-4082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0 184 10842,'0'0'3737,"17"-15"-4089,53-46-519,-64 57 559,-1-1-1,0 0 0,0 0 0,-1 0 1,1-1-1,-1 0 0,4-8 1,-6 10 98,-1 0 0,0 0 1,0-1-1,0 1 0,-1 0 1,0-1-1,1 1 0,-2-5 0,1 7 202,0 2 72,0-1-1,-1 0 0,1 0 0,0 1 1,-1-1-1,1 0 0,-1 1 0,1-1 1,-1 0-1,1 1 0,-1-1 1,1 1-1,-1-1 0,0 1 0,1-1 1,-1 1-1,0-1 0,0 1 0,1 0 1,-1-1-1,0 1 0,0 0 1,1 0-1,-1-1 0,0 1 0,0 0 1,0 0-1,1 0 0,-1 0 0,0 0 1,-1 0-1,-34 1 1902,27-1-1068,6 0-720,1 0 0,-1 1 0,1-1 0,-1 1 0,1 0 0,-1-1 0,1 1 0,0 0 0,0 0 0,-1 0 0,1 1 0,0-1 0,0 0 0,0 1 0,0 0 0,0-1 0,1 1 0,-1 0 0,0 0 0,1 0 0,-1 0 0,1 0 0,0 0 0,0 1 0,0-1 0,0 0 0,0 0 0,0 1 0,1-1 0,-1 1 0,1-1 0,-1 5 0,-1 9 81,1 0 1,1-1-1,2 32 0,-1-43-243,-1 1 0,1 0 0,0 0 0,0-1 0,1 1 0,-1-1 0,1 1 0,0-1 0,0 0 0,1 0 0,-1 0 0,1 0 0,0 0 0,0 0 0,0-1 0,1 1 0,-1-1 0,1 0 0,0 0 0,-1 0 0,1-1-1,1 1 1,-1-1 0,0 0 0,1 0 0,5 1 0,7 2-841,0-1 0,0-1 0,0-1 0,1 0 0,27-1-1,-9-1-4206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10234,'0'0'4955,"2"18"-4295,1 4-443,1-1 38,0 1-1,10 32 1,-11-39-320,7 22 551,-10-36-542,1-1-1,-1 1 0,0 0 0,1-1 1,-1 1-1,1 0 0,-1-1 1,1 1-1,-1-1 0,1 1 1,-1 0-1,1-1 0,0 0 0,-1 1 1,1-1-1,0 1 0,-1-1 1,1 0-1,0 1 0,0-1 1,-1 0-1,1 0 0,0 1 0,0-1 1,-1 0-1,1 0 0,0 0 1,0 0-1,0 0 0,-1 0 1,1 0-1,0-1 0,0 1 0,-1 0 1,1 0-1,0-1 0,0 1 1,-1 0-1,2-1 0,1-2-371,0 0 1,0 0-1,-1-1 0,1 1 1,-1 0-1,0-1 0,0 0 0,0 1 1,-1-1-1,1 0 0,0-4 1,4-5-841,0 2 333,16-39-1722,-15 18 4848,-7 32-2103,0-1 0,0 1 1,0 0-1,0 0 1,0 0-1,1 0 1,-1 0-1,0 0 1,0-1-1,0 1 1,0 0-1,0 0 1,1 0-1,-1 0 0,0 0 1,0 0-1,0 0 1,1 0-1,-1 0 1,0 0-1,0 0 1,0 0-1,0 0 1,1 0-1,-1 0 0,0 0 1,0 0-1,0 0 1,1 0-1,-1 0 1,0 0-1,0 0 1,0 0-1,0 0 1,1 0-1,-1 0 0,0 1 1,0-1-1,0 0 1,0 0-1,0 0 1,1 0-1,-1 0 1,0 1-1,0-1 1,0 0-1,0 0 1,0 0-1,0 0 0,0 1 1,0-1-1,0 0 1,1 0-1,8 10 882,-6-1-637,1 4 283,1 1 0,1-1 0,0-1 0,10 16 1,-14-26-764,0 1 0,0 0 0,0-1 0,0 1 0,1-1 0,-1 1 0,1-1 0,-1 0 0,1 0 0,0 0 0,0-1 0,0 1 0,0-1 0,0 0 0,0 1 0,0-1 0,1-1 0,-1 1 0,0 0 1,1-1-1,-1 0 0,0 1 0,6-2 0,7-1-3874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6225,'0'0'10968,"0"16"-9956,3 63-196,22 120-1,-20-155-944,-5-25-4979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 4745,'0'0'12331,"51"-25"-12331,-23 25-825,6 0-1103,-1 0-1265,-10 0-6529</inkml:trace>
  <inkml:trace contextRef="#ctx0" brushRef="#br0" timeOffset="1">271 25 184,'0'0'16644,"11"96"-16356,-5-73-136,0-4-56,-6-2-96,11-3-120,-5-8-809,-1-6-1087,6 0-897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2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6 121 10362,'0'-118'2313,"-5"115"-2137,16 3-9090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87 0 1040,'0'0'15360,"-9"1"-14739,7 0-610,-1-2 58,0 1 0,0 0 1,0 1-1,0-1 0,0 0 0,0 1 1,0 0-1,1 0 0,-1 0 1,0 0-1,0 0 0,1 0 0,-1 1 1,1-1-1,-1 1 0,1 0 0,-1-1 1,1 1-1,0 0 0,0 1 0,0-1 1,0 0-1,1 1 0,-1-1 0,0 1 1,1-1-1,0 1 0,-1-1 0,1 1 1,0 0-1,1 0 0,-2 3 0,1 3 59,0 0 0,1 0 0,-1 1 0,2-1 0,-1 0 0,1 0 0,5 18 0,-5-25-193,0 1 0,0 0 1,0-1-1,0 1 0,1-1 1,-1 0-1,1 1 0,-1-1 1,1 0-1,0 0 0,0 0 1,0 0-1,0 0 0,1 0 0,-1-1 1,0 1-1,1-1 0,-1 0 1,1 1-1,-1-1 0,1 0 1,0-1-1,-1 1 0,1 0 0,0-1 1,0 1-1,-1-1 0,1 0 1,4 0-1,-6 0-161,0 0 1,1 0-1,-1 0 1,0 0-1,1 0 1,-1 0-1,0 0 1,1-1-1,-1 1 1,0 0-1,0-1 1,1 1-1,-1-1 1,0 1-1,0-1 1,0 0-1,1 1 1,-1-1-1,0 0 1,0 0-1,0 0 1,0 0-1,0-1 1,0-1-39,0 0-1,0 0 1,0 0 0,0 0-1,-1 0 1,1 0 0,-1 0-1,0-1 1,-1-3 0,1-1 332,-1-1 0,-1 1 0,0 0 0,0 0 0,0 0 1,-1 0-1,-1 0 0,1 0 0,-1 1 0,0-1 0,-1 1 0,0 0 0,-6-7 0,10 14-17,1-1-1,0 1 0,-1 0 0,1 0 1,0-1-1,0 1 0,-1 0 0,1 0 1,0-1-1,0 1 0,-1 0 0,1-1 1,0 1-1,0 0 0,0-1 0,0 1 0,0-1 1,0 1-1,-1 0 0,1-1 0,0 1 1,0 0-1,0-1 0,0 1 0,0-1 1,0 1-1,1 0 0,-1-1 0,0 1 1,0-1-1,0 1 0,0 0 0,0-1 0,0 1 1,1 0-1,-1-1 0,0 1 0,0 0 1,1 0-1,-1-1 0,0 1 0,0 0 1,1-1-1,-1 1 0,0 0 0,1 0 1,-1 0-1,0-1 0,1 1 0,-1 0 1,0 0-1,1 0 0,-1 0 0,1 0 0,-1 0 1,0 0-1,1 0 0,-1 0 0,1 0 1,27-2 277,-23 3-210,1-2-94,1 1 0,-1 1 0,0-1 0,0 1 0,0 0 0,0 1 0,0-1 0,0 1 0,0 0 0,0 1 0,0-1 0,-1 1-1,0 0 1,1 1 0,-1-1 0,0 1 0,-1 0 0,1 0 0,-1 1 0,1-1 0,-1 1 0,-1 0 0,7 11 0,-4-5 30,-2 1 1,1 0-1,-2 1 0,1-1 1,-2 1-1,1-1 0,-2 1 0,0 0 1,0 0-1,-3 17 0,2-28-32,0-6-146,0-19-1153,1 0 0,7-41 0,-6 57 1134,-1 0-1,1 0 1,0 0-1,1 0 0,-1 1 1,1-1-1,1 1 0,-1 0 1,1 0-1,0 0 0,1 0 1,-1 1-1,11-10 0,-12 13 300,0 0-1,0 1 1,-1-1-1,1 1 1,0 0-1,1 0 1,-1 0-1,0 0 1,0 0-1,0 1 1,0-1-1,7 1 1,-9 0-43,1 0 0,0 0 1,-1 0-1,1 0 0,-1 0 1,1 1-1,0-1 0,-1 1 0,1-1 1,-1 1-1,1-1 0,-1 1 0,1 0 1,-1 0-1,0 0 0,1 0 1,-1 0-1,0 0 0,0 0 0,0 0 1,1 0-1,-1 1 0,-1-1 0,1 0 1,0 1-1,1 1 0,4 16 670,0 0 1,6 39-1,-7 6-5805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147 33 6785,'0'0'11258,"-2"-6"-10401,2 5-813,-1-1-1,1 0 1,-1 1 0,0-1 0,0 1-1,1-1 1,-1 1 0,0-1-1,0 1 1,0 0 0,0 0 0,-1-1-1,1 1 1,0 0 0,-3-1 0,3 1-34,-1 0 0,0 1 0,0 0 0,0-1 0,0 1 0,1 0 1,-1 0-1,0 0 0,0 0 0,0 0 0,0 0 0,0 1 0,1-1 1,-1 1-1,0-1 0,0 1 0,1 0 0,-4 1 0,-1 1 7,0-1 0,1 1 0,0 0 1,-1 1-1,1-1 0,0 1 0,1 0 0,-1 0 0,1 0 0,0 1 0,0 0 0,0 0 0,0 0 0,1 0 0,0 0 1,0 1-1,0 0 0,1-1 0,0 1 0,0 0 0,1 0 0,-1 0 0,1 0 0,0 0 0,1 7 0,0-11-16,0 1-1,1-1 0,0 0 1,-1 0-1,1 0 0,0 0 1,0 0-1,0 0 0,0 0 1,0 0-1,1 0 0,-1 0 1,1 0-1,-1-1 0,1 1 1,-1-1-1,1 1 0,0-1 1,0 0-1,0 1 0,2 0 1,53 24-31,-36-17-14,-18-8 29,5 2-80,-1 1-1,0 0 1,0 0 0,9 6 0,-15-9 76,0 0 0,0 0 0,0 0 0,1 0 0,-1 0 0,0 0-1,0 1 1,0-1 0,-1 0 0,1 0 0,0 1 0,0-1 0,-1 1 0,1-1 0,-1 0 0,1 1 0,-1-1 0,0 1 0,1-1 0,-1 1 0,0-1 0,0 1 0,0-1 0,0 1 0,0-1 0,0 1 0,-1-1 0,1 1 0,-1-1-1,1 1 1,-1 1 0,-2-1-76,0 0-1,1 0 1,-1-1-1,0 1 0,0-1 1,0 1-1,0-1 0,0 0 1,0-1-1,0 1 1,0 0-1,0-1 0,0 0 1,0 1-1,-1-1 0,-2-1 1,4-11-6001,2-7-1587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68 29 9818,'0'0'9097,"-4"-5"-8553,-16-16-261,19 21-276,1-1 0,-1 1 1,1 0-1,-1 0 0,1-1 1,-1 1-1,1 0 0,-1 0 1,1 0-1,-1 0 0,1-1 1,-1 1-1,0 0 0,1 0 1,-1 0-1,1 0 0,-1 0 1,1 1-1,-1-1 0,1 0 1,-1 0-1,0 0 0,1 0 1,-1 1-1,1-1 0,-1 0 1,1 0-1,-1 1 1,1-1-1,0 0 0,-1 1 1,1-1-1,-1 1 0,1-1 1,0 0-1,-1 1 0,1-1 1,0 1-1,-1-1 0,1 1 1,0-1-1,0 1 0,0-1 1,-1 2-1,-9 21 66,10-23-52,-4 15 135,1 0 1,1-1 0,0 1-1,1 0 1,1 24 0,0-28-94,0-9-62,0-1 1,0 1-1,0 0 1,1 0-1,-1 0 1,0-1-1,1 1 1,0 0-1,-1 0 1,1-1-1,0 1 1,0 0-1,0-1 1,0 1-1,0-1 1,0 0-1,0 1 1,1-1-1,2 2 1,-1 0-33,1-1 1,-1 0 0,1 0 0,-1-1-1,1 1 1,0-1 0,0 0 0,7 1-1,-2 0-643,1-2-1,-1 1 0,0-1 0,1 0 0,-1-1 0,0 0 0,13-4 0,3-7-4738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52 0 5065,'0'0'12280,"-8"10"-11652,8-9-605,-5 5 73,0 0-1,1 0 1,0 0 0,0 1 0,1-1 0,0 1 0,0 0-1,0 0 1,1 0 0,0 1 0,0-1 0,1 0 0,-1 10-1,2-1 12,0-9-39,-1 0 1,2 0-1,-1 1 0,1-1 1,3 12-1,-4-17-66,1 0 0,0 0 0,0 0 1,0 0-1,0-1 0,0 1 0,0 0 0,0-1 0,1 1 0,-1-1 1,1 1-1,-1-1 0,1 0 0,-1 0 0,1 1 0,0-1 0,0 0 1,-1-1-1,1 1 0,0 0 0,0 0 0,0-1 0,0 1 0,0-1 0,3 1 1,0-1-174,-1 1 0,1-1 1,0 1-1,-1-1 1,1-1-1,0 1 0,-1-1 1,1 0-1,-1 0 0,1 0 1,-1 0-1,1-1 1,-1 0-1,0 0 0,0 0 1,0 0-1,0-1 1,0 0-1,0 1 0,-1-1 1,6-6-1,-5 4-137,0 0 0,-1-1 1,1 0-1,-1 0 0,0 0 0,-1 0 0,1 0 0,-1-1 1,0 1-1,-1-1 0,0 1 0,0-1 0,0 1 0,-1-11 0,0 14 315,0 1-1,0 0 0,0 0 1,-1 0-1,1-1 0,-1 1 1,0 0-1,1 0 0,-1 0 1,0 0-1,0 0 0,0 0 1,-1 0-1,1 1 0,0-1 1,-1 0-1,1 1 0,-1-1 1,0 1-1,1-1 0,-1 1 1,0 0-1,0-1 0,0 1 1,0 0-1,0 0 0,0 1 1,0-1-1,0 0 0,-3 0 1,-7-1-94,0 0 1,0 0-1,0 1 1,-16 1 0,19 0-287,-4 0-2275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59.4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49 9538,'0'0'5847,"13"-1"-5597,41-7-406,-53 8 147,0 0 0,0 0 0,0 0 0,0-1 0,1 1 0,-1 0 0,0-1 0,0 1-1,0-1 1,0 0 0,0 1 0,0-1 0,0 0 0,-1 1 0,1-1 0,0 0 0,0 0 0,0 0-1,-1 0 1,1 1 0,0-1 0,-1 0 0,1 0 0,-1-1 0,1 1 0,-1 0 0,0 0-1,1 0 1,-1 0 0,0 0 0,0 0 0,0 0 0,0-1 0,0 1 0,0 0 0,0 0 0,0 0-1,-1-2 1,1-2 259,-32 3 1564,30 3-1731,0-1 1,0 0 0,0 1 0,0-1-1,0 1 1,1 0 0,-1-1-1,0 1 1,0 0 0,1 0 0,-1 0-1,0 0 1,1 1 0,-1-1-1,1 0 1,-1 1 0,1-1 0,0 1-1,0-1 1,-1 1 0,1 0 0,0-1-1,0 1 1,1 0 0,-1 0-1,0 0 1,0 3 0,0-1-1,0 0 0,0 0 1,0 0-1,0 1 0,1-1 1,0 0-1,0 0 0,0 1 1,0-1-1,1 0 0,0 0 1,1 7-1,-1-10-75,0 0 0,-1 0 1,1 0-1,0 0 0,0 0 0,0 0 0,-1-1 1,1 1-1,0 0 0,0 0 0,0-1 0,1 1 0,-1 0 1,0-1-1,0 1 0,0-1 0,0 0 0,0 1 1,1-1-1,-1 0 0,0 0 0,2 1 0,33-1-156,-25 0-60,6 0-427,1 1-1826,-1-2-1,19-2 1,-12-3-3174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12507,'118'27'1319,"-89"-17"-677,-25-3-216,-2-1-103,3 3-257,-1-1 1,0 1-1,0 0 0,0 0 1,-1 0-1,-1 0 1,1 0-1,-2 1 1,1-1-1,-1 1 1,-1-1-1,0 19 1,0-26-713,0-11-1225,0 0 1706,0 1 1,1-1-1,0 1 0,1-1 0,0 1 0,0 0 0,1 0 0,0 0 1,7-13-1,-8 18 298,0-1 1,1 1-1,-1-1 1,1 1-1,-1 0 1,1 0 0,0 0-1,0 1 1,0-1-1,0 1 1,1-1-1,-1 1 1,1 0-1,0 1 1,-1-1-1,1 1 1,0-1-1,0 1 1,0 0 0,0 0-1,0 1 1,8-1-1,-9 1-40,0-1-203,-1 1 0,0 0 0,1 0 0,-1-1 0,0 1 0,1 1 1,-1-1-1,1 0 0,-1 1 0,0-1 0,0 1 0,1 0 0,-1-1 0,0 1 0,0 0 1,0 0-1,0 1 0,0-1 0,0 0 0,0 1 0,0-1 0,0 1 0,-1 0 0,1-1 1,2 4-1,2 9-3999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95 10458,'0'0'1707,"13"-15"-2614,35-44 942,-47 59-3,-1 0 0,1-1 0,-1 1 0,0 0 0,1-1 0,-1 1-1,0-1 1,1 1 0,-1-1 0,0 1 0,0-1 0,1 1 0,-1-1 0,0 1 0,0-1 0,0 1 0,0-1 0,0 1 0,1-1-1,-1 1 1,0-1 0,0 0 0,-1 1 0,1-1 0,0 1 0,0-1 0,0 1 0,0-1 0,-1 0 0,-14-4 1149,-18 8 1338,30-2-2325,-1 1-1,1-1 1,0 1-1,-1-1 1,1 1 0,0 0-1,0 1 1,0-1-1,0 0 1,1 1-1,-1 0 1,1-1-1,-1 1 1,1 0-1,0 0 1,0 1-1,0-1 1,1 0-1,-1 1 1,-1 4-1,1-2-121,0-1 0,1 1 0,0 0 0,0 0 0,0 0 0,1 0 0,-1 0 0,2 0 0,-1 0 0,0 0 0,1 0 0,2 7 0,-2-11-75,0 0 0,0 1 0,0-1 0,1 0 0,-1 0 0,0-1 0,1 1 0,-1 0 0,1 0 0,0-1 0,-1 1 0,1-1 0,0 1 0,0-1 0,0 0 0,0 0 0,0 0 0,0 0 0,1 0 0,-1 0 0,0-1 0,0 1 0,4 0 0,6 0-856,1 0 0,-1 0 0,16-1 1,-11-1-2140,6 1-3534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88 0 10098,'0'0'8855,"-14"9"-8507,-42 28-43,54-36-291,1 1 0,-1-1 0,1 1 0,0-1 0,-1 1 0,1 0 0,0-1 0,0 1 0,0 0 0,0 0 0,1 0 0,-1 0 0,0 0 0,1 0 0,-1 0 0,1 0 0,0 0 0,0 0 1,0 0-1,0 0 0,0 0 0,0 3 0,1-2-9,0 1-1,0 0 1,0-1 0,0 1 0,1 0 0,-1-1 0,1 0-1,3 5 1,24 26-130,-25-31 23,0 1 1,1 0 0,-1 1 0,-1-1 0,1 1 0,-1 0-1,0 0 1,0 0 0,0 0 0,-1 0 0,0 0-1,0 1 1,0-1 0,0 1 0,-1 0 0,1 6 0,-3-11 114,1 1 0,0-1 1,0 0-1,-1 0 1,1 0-1,-1 0 1,1 0-1,-1 0 1,1 0-1,-1 0 1,0-1-1,1 1 0,-1 0 1,0 0-1,0 0 1,0-1-1,0 1 1,0 0-1,1-1 1,-1 1-1,0-1 1,0 1-1,0-1 0,-1 1 1,1-1-1,0 0 1,0 0-1,0 1 1,-2-1-1,-17 3-1122,4-3-4918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11162,'0'0'8010,"39"0"-7650,-22 0-360,5 0-32,6 0-16,1 0-952,-7 0-2913,-5 0-2104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8890,'0'0'8690,"163"0"-8146,-129 0-424,-6 0-120,-11 0-160,-5 0-1865,-7 0-1807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220 98 8042,'0'0'8766,"-1"-12"-7457,-3-38-297,4 48-954,0 1 0,0-1-1,0 1 1,0 0 0,-1-1 0,1 1-1,0-1 1,-1 1 0,1 0-1,-1-1 1,0 1 0,1 0-1,-1 0 1,0-1 0,0 1-1,0 0 1,0 0 0,0 0 0,0 0-1,0 0 1,0 0 0,0 0-1,0 0 1,0 1 0,-1-1-1,1 0 1,0 1 0,-3-1-1,-1 0-45,0 0-1,0 0 1,0 1-1,0 0 1,0 0-1,-7 2 1,-2-1 100,9-1-110,-1 0-1,0 1 0,0 0 1,1 0-1,-1 1 1,1 0-1,-1 0 1,1 0-1,0 1 1,-1-1-1,1 1 1,0 0-1,1 1 0,-1-1 1,1 1-1,-1 0 1,1 0-1,0 1 1,1-1-1,-1 1 1,1-1-1,0 1 0,0 0 1,0 1-1,-2 6 1,2-6-2,1 0 1,0 0-1,0 1 1,1-1-1,-1 1 1,2-1-1,-1 1 1,1 0-1,-1-1 1,2 1-1,-1 0 1,1-1-1,0 1 1,0-1-1,1 1 1,0-1-1,0 0 1,1 1-1,-1-1 1,1 0-1,1-1 1,3 7-1,50 50-18,-40-44 0,0 0 0,22 32 0,-35-43 15,1 1 1,-2-1-1,1 1 0,-1 0 1,0 0-1,0 0 1,-1 0-1,0 0 0,-1 0 1,1 1-1,-1 12 0,-1-19 4,-1 1-1,1 0 0,0-1 1,-1 1-1,0-1 0,1 1 0,-1-1 1,0 1-1,0-1 0,-1 1 0,1-1 1,0 0-1,-1 0 0,0 0 0,1 0 1,-1 0-1,0 0 0,0 0 0,0 0 1,0-1-1,0 1 0,0-1 0,-1 1 1,1-1-1,-5 2 0,-1 0 1,0 0 0,0-1 0,-1 0-1,1-1 1,-1 1 0,1-1 0,-11-1 0,17 0-33,1 0 0,-1 0-1,0 0 1,1 0 0,-1-1 0,1 1 0,0 0 0,-1-1 0,1 1 0,-1-1-1,1 0 1,0 1 0,-1-1 0,1 0 0,0 0 0,0 0 0,-1 0 0,1 0-1,0 0 1,0 0 0,0 0 0,-1-2 0,1 0-135,-1 0 0,1 0 1,0 1-1,0-1 0,0 0 0,1 0 0,-1 0 0,1-1 1,-1 1-1,1-5 0,0 2-192,1 1-1,-1-1 1,1 1 0,0-1 0,0 1-1,1 0 1,0-1 0,0 1 0,0 0-1,0 0 1,1 0 0,6-8 0,21-12-4533,-6 7-3150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 1 1480,'0'0'15856,"-3"6"-14880,-2 8-724,1 0 0,1 0 0,0 0 0,0 1 0,2-1 0,0 1 0,0-1 0,3 27 0,-1-41-255,-1 1 0,1 0 0,0 0 0,-1-1-1,1 1 1,0 0 0,-1-1 0,1 1 0,0-1 0,0 1-1,-1-1 1,1 1 0,0-1 0,0 0 0,0 1-1,0-1 1,0 0 0,0 0 0,0 1 0,-1-1-1,1 0 1,0 0 0,0 0 0,0 0 0,0 0-1,0-1 1,0 1 0,0 0 0,1 0 0,0-1-71,1 1-1,0 0 1,-1-1 0,1 0 0,-1 1 0,1-1-1,-1 0 1,1 0 0,4-3 0,-3-1-160,-1 0 1,1 0 0,-1 0-1,0 0 1,0-1-1,-1 1 1,1-1-1,-1 1 1,0-1-1,1-11 1,-2 13 145,0 0 0,0 0 1,0 0-1,-1 0 0,0 1 0,0-1 1,0 0-1,0 0 0,-1 0 0,1 0 1,-1 0-1,0 0 0,0 0 0,-1 1 1,1-1-1,-1 0 0,-3-5 0,1 7-15,0 0 0,0 0 1,0 1-1,0 0 0,0-1 0,0 1 0,-1 1 0,1-1 0,0 0 0,-1 1 0,1 0 0,0 0 0,-1 1 0,1-1 0,-1 1 1,-5 1-1,5 3-2570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31 6601,'136'68'6567,"-109"-55"-3510,-19-20-1793,-3 2-1472,-1 0 1,1-1-1,-1 1 1,0-1-1,0 0 0,0-1 1,-1 1-1,0-1 1,-1 1-1,1-1 0,-1 0 1,0 0-1,-1 0 1,1-10-1,-10 48 2549,0-7-1637,5-9-592,1 1 1,0-1 0,2 1-1,0-1 1,0 1-1,2-1 1,0 1-1,0-1 1,2 0 0,0 0-1,0 0 1,2-1-1,9 22 1,-10-26-92,-1 0-1,-1 1 0,1 0 1,-2 0-1,0 0 1,0 0-1,-1 0 1,0 17-1,-1-26-17,-1 0-1,1 0 1,-1 0 0,1-1-1,-1 1 1,0 0 0,0-1-1,0 1 1,0 0-1,0-1 1,0 1 0,0-1-1,0 0 1,0 1 0,-1-1-1,1 0 1,0 0-1,-1 0 1,0 0 0,1 0-1,-1 0 1,1 0 0,-1 0-1,0-1 1,0 1-1,1 0 1,-1-1 0,0 0-1,0 1 1,0-1 0,1 0-1,-1 0 1,0 0-1,-3-1 1,2 1 1,0 1 0,0-1 1,0-1-1,0 1 0,0 0 0,0-1 0,0 0 1,0 1-1,0-1 0,0 0 0,1-1 0,-1 1 1,0 0-1,1-1 0,-1 1 0,1-1 0,-1 0 0,1 0 1,0 0-1,0 0 0,-4-5 0,5 4-47,-1-1 0,1 0-1,0 0 1,0 0 0,0 0 0,0 0 0,1 0-1,-1 0 1,1 0 0,0 0 0,0 0-1,1 0 1,-1 0 0,1 0 0,0 0 0,0 0-1,1 1 1,-1-1 0,1 0 0,-1 1-1,1-1 1,3-4 0,6-7-613,0 0-1,1 1 0,24-23 1,-3 4-1069,-4-3-3940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1 12459,'0'0'7460,"-3"32"-6883,-6 107-181,8-124-304,2 0-1,-1-1 0,2 1 1,0 0-1,6 20 0,-2-9 62,17 58 75,-13-53-192,7 41 0,-16-62-368,-2-29-4991,1 15 4842,-5-26-7282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12 12683,'0'0'5569,"157"-12"-11882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08.9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 0 7362,'0'0'8097,"-4"32"-6431,-13 103-502,12-98-659,3 0-1,1-1 1,6 53-1,-3-68-445,1 0 0,1 0 0,1-1-1,1 0 1,0 0 0,18 36 0,-16-44 324,-3-8-2097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7:59.8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53 315 9938,'0'0'10010,"-52"128"-9690,52-105-88,11-6-112,9-2-48,1-7-72,5-5-72,0-3-400,11-3-776,-8-17-2513,-3-3-1176</inkml:trace>
  <inkml:trace contextRef="#ctx0" brushRef="#br0" timeOffset="1">203 0 10842,'0'0'6743,"-6"30"-5540,-19 96-368,21-99-647,1 0 0,2 0 0,1 0 1,1 0-1,1-1 0,1 1 0,2 0 1,8 28-1,-4-17-103,-8-29-199,9 29 354,-9-37-320,-1 0 1,1 0-1,-1 0 0,1 1 1,-1-1-1,1 0 0,-1 0 1,1 0-1,0 0 0,0 0 0,0 0 1,-1 0-1,1-1 0,0 1 1,0 0-1,0 0 0,0-1 1,0 1-1,1 0 0,-1-1 1,0 1-1,0-1 0,0 0 1,0 1-1,2-1 0,-2 0-124,1-1-1,-1 1 1,0-1 0,0 0-1,0 1 1,0-1 0,0 0-1,0 0 1,0 0-1,-1 1 1,1-1 0,0 0-1,0 0 1,-1 0 0,1 0-1,0-1 1,-1 1 0,1 0-1,-1 0 1,1 0-1,-1 0 1,0-1 0,1-1-1,7-36-2601,-7 33 2033,6-39-3678,1 3-1102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23 960,'0'0'12584,"4"6"-12438,0 4 5,-1 0 0,0 1 0,0-1 0,-1 1 0,0 0 0,-1 0 0,0-1 0,-2 22 0,1-3 335,0-26-283,0-17-202,3-1 171,-1-1-1,2 1 0,0 0 1,1 1-1,0-1 0,1 1 0,1 0 1,9-15-1,-15 27-108,0 1-1,1 0 1,-1 0-1,0 0 1,1-1-1,-1 1 1,1 1 0,-1-1-1,1 0 1,0 0-1,2 0 1,-3 0-31,0 1 0,0-1 1,0 1-1,0 0 0,-1 0 0,1-1 1,0 1-1,0 0 0,0 0 0,0 0 1,0 0-1,-1 0 0,1 0 0,0 0 1,0 1-1,0-1 0,0 0 0,0 0 0,-1 1 1,1-1-1,0 0 0,0 1 0,0-1 1,-1 1-1,1-1 0,0 1 0,0 0 1,4 8 129,0 1 0,-1-1 0,0 1-1,4 17 1,-1-3-144,-8-27-98,1-1 0,0 1 0,-1-1 0,1 1 1,1-1-1,-1 1 0,0-1 0,1 1 0,1-6 1,-1 7 84,-1 1 0,1-1 1,0 0-1,-1 0 1,1 0-1,0 0 0,0 1 1,0-1-1,1 1 1,-1-1-1,0 1 0,1-1 1,-1 1-1,1-1 1,-1 1-1,1 0 0,-1 0 1,1 0-1,0 0 1,0 0-1,-1 0 0,1 1 1,0-1-1,0 0 1,3 0-1,-2 1 21,-1 0 1,0-1-1,0 1 0,1 0 1,-1 0-1,0 0 0,1 1 1,-1-1-1,0 0 0,0 1 1,1 0-1,-1-1 0,0 1 1,0 0-1,0 0 0,0 0 1,0 0-1,0 1 0,0-1 1,0 0-1,0 1 0,-1 0 1,3 2-1,-2-1-16,0 1 1,0-1-1,0 1 0,-1 0 0,0 0 1,1 0-1,-1 0 0,-1 0 1,1 0-1,0 0 0,-1 0 0,0 6 1,0 34-488,0-26-3611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124 1 11362,'0'0'9875,"-14"3"-9562,4-2-251,6-1-48,1 0 0,-1 0 0,0 1 0,0-1 0,0 1 0,1 0 0,-1 0 0,1 1 0,-1-1 0,1 1 0,-1-1 0,1 1 0,0 0 0,0 1 0,0-1 0,0 0 0,0 1 0,0 0 1,1-1-1,-1 1 0,-3 6 0,1 1 20,2 0 1,-1 0 0,1 0-1,0 0 1,1 1 0,1-1-1,-1 1 1,1 18 0,1-28-46,0 0 0,0 0 1,1 1-1,-1-1 0,0 0 0,0 0 1,1 0-1,-1 0 0,1 0 0,-1 1 1,1-1-1,-1 0 0,1 0 0,-1 0 1,1 0-1,0-1 0,0 1 0,0 0 1,-1 0-1,1 0 0,0-1 0,0 1 1,0 0-1,2 0 0,0 1-51,1-1-1,-1 0 1,0 0 0,0 0-1,1-1 1,-1 1 0,0-1-1,1 0 1,3 0 0,-2 0-152,1-1 1,-1 1 0,0-1 0,1 0 0,-1 0 0,0-1-1,0 1 1,0-1 0,0 0 0,0-1 0,7-4 0,-8 4-74,0-1 1,-1 0 0,0 0-1,0 0 1,0-1-1,0 1 1,-1 0 0,1-1-1,-1 0 1,0 0 0,1-5-1,-1-1 648,0 0-1,0-1 0,-2 1 0,1-12 1,-2 24-248,0-1 0,1 0 0,-1 0 0,1 0 1,-1 1-1,1-1 0,-1 0 0,1 1 0,-1-1 1,1 0-1,-1 1 0,1-1 0,-1 1 0,1-1 0,0 1 1,-1-1-1,1 1 0,0-1 0,-1 1 0,1-1 1,0 1-1,-1 0 0,0 5 10,0-1 0,1 1-1,-1-1 1,1 1 0,0 0 0,0-1 0,1 1 0,0-1 0,0 1 0,0-1-1,4 11 1,-4-13-116,1 0-1,0 0 1,-1-1-1,1 1 1,0 0-1,0-1 1,1 1-1,-1-1 1,0 0-1,1 0 1,0 0 0,-1 0-1,1 0 1,0-1-1,0 1 1,0-1-1,0 1 1,0-1-1,0 0 1,0-1-1,0 1 1,5 0-1,31 2-1099,-12-6-4159,-10-1-1224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2897,'197'101'10114,"-197"-90"-8322,0 3-672,17 9 841,0-3-1081,5-1-464,-5-2-192,6-3-216,-6-3-16,-12-2-264,12-9-1696,-11 0-1945</inkml:trace>
  <inkml:trace contextRef="#ctx0" brushRef="#br0" timeOffset="1">276 88 11899,'0'0'9121,"-124"174"-9441,107-140-1520,-5-11-6338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1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6 1 9314,'0'0'9111,"-5"0"-8097,5 0-981,0 0 0,0 0 0,0 0 0,0 0 0,0 0 0,0 0-1,0 0 1,0 0 0,0 0 0,0 0 0,0 0 0,0 0 0,0 0 0,0 0 0,0 0 0,0 1 328,0-1-328,50 24 688,-42-19-703,1 0 1,0 0 0,0-1-1,1 0 1,19 4 0,-7-4-337,38 1 1,-17-8-2171,-39 2 1666,0 1-1,0-1 1,0-1-1,-1 1 1,1 0-1,0-1 1,4-3-1,11-13-8266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1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 11666,'0'0'7922,"12"87"-7706,-7-48-136,1 4 32,-6 2-112,0 11-848,0-8-1632,0-15-3978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2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158 0 7818,'0'0'7839,"0"8"-7008,-1 14-303,-1-1 0,-1 0 0,-10 36 0,-26 70 441,7-28-506,-35 199-775,68-309-6195,4-22 2887,5-13-5549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2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 9274,'0'0'8098,"56"152"-7722,-44-101-48,-7-4-104,1-2-160,-6-2 40,0-4-104,0-14-256,0 1-240,0-9-1257,-23-3-999,1-3-1289,-1-11-2216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2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1 405 5977,'0'0'12203,"90"-42"-12003,-51 42-200,6 0-1272,-11 6-2497,0-6-3545</inkml:trace>
  <inkml:trace contextRef="#ctx0" brushRef="#br0" timeOffset="1">367 0 11122,'0'0'8386,"-23"155"-7834,23-99-552,6-2 152,5-1-152,0-8 160,-5-3-272,5-8 112,-5-3-536,-1-11-88,-5-3-1616,0-12-1721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2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60 5129,'0'0'10386,"101"-54"-10562,-44 48-1144,-7 6-1673,-10 0-7561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2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19 0 9074,'0'0'8994,"-3"10"-8571,-3 24-71,1 0 1,2 1 0,1 0-1,4 36 1,-2-24-301,0-29 24,2 0 0,0 0 0,5 21 0,-5-30-202,0 0-1,1-1 1,0 0 0,0 1 0,1-1 0,0 0 0,1-1 0,8 12 0,-8-15-916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00.1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54 0 5313,'0'0'11253,"-6"14"-10039,-3 3-868,2 0 0,1 0 0,0 1 0,1 0 0,0 0 0,-2 33 0,6-35-129,0-7-105,1 1 1,0-1-1,0 0 1,1 0 0,0 1-1,3 9 1,-4-17-112,1 0 1,0 1-1,1-1 1,-1 0-1,0 0 1,0 0-1,1 0 1,-1 0-1,1 0 1,0 0-1,0 0 1,0-1-1,-1 1 1,1-1-1,1 1 1,-1-1-1,0 0 1,0 0-1,0 0 1,1 0-1,-1 0 1,0-1-1,1 1 1,-1 0-1,1-1 1,-1 0-1,5 0 1,-3 1-121,35-2-1596,-16-11-3902,-5-4-2156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2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 11618,'0'0'1809,"158"0"-2457,-108 0-1585,-10 3-2752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2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92 6329,'0'0'7058,"19"-3"-6569,58-15-421,-76 17-44,1 1-1,0-1 0,0 1 1,0-1-1,0 0 0,0 0 1,-1 0-1,1 0 0,0 0 1,-1-1-1,1 1 0,-1 0 1,1-1-1,-1 1 0,0-1 1,0 0-1,0 1 0,1-1 1,-2 0-1,1 0 0,0 1 1,0-1-1,0 0 0,-1 0 1,1 0-1,-1 0 0,0 0 1,1 0-1,-1 0 0,0 0 1,0 0-1,0 0 0,-1 0 1,1 0-1,0 0 0,-1 0 1,-1-3-1,1 4 111,0 0 0,-1 0 0,1 0 0,-1 0-1,1 0 1,-1 1 0,1-1 0,-1 1 0,0-1 0,1 1 0,-1 0-1,0 0 1,1-1 0,-1 1 0,0 0 0,1 0 0,-3 1 0,-31 3 1048,32-3-1104,0 0 0,0 1 0,0 0 0,1-1 0,-1 1 0,1 0 0,-1 0 0,1 0 0,0 1 0,0-1 0,0 0 0,0 1 0,0 0 0,0-1 0,1 1 0,-1 0 0,1 0 0,0 0 0,0 0 0,-1 3 0,0 5 26,0-1 0,0 1 0,1 0 0,0 16 1,1-25-103,0-1-1,0 1 1,1 0 0,-1 0 0,0-1-1,1 1 1,-1 0 0,1 0 0,0-1 0,-1 1-1,1-1 1,0 1 0,0-1 0,0 1 0,0-1-1,0 1 1,1-1 0,-1 0 0,2 2-1,1-1-32,-1 1 0,1-1 0,-1 0-1,1 0 1,0-1 0,0 1 0,0-1-1,5 1 1,8 1-737,0-1-1,0-1 1,20 0-1,-29-1-15,31-2-3331,-9-5-1383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2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23 0 9554,'0'0'8449,"-5"22"-8068,-11 68-225,15-86-154,1-1-1,0 1 1,0-1 0,0 1-1,0-1 1,1 0-1,-1 1 1,1-1 0,0 1-1,0-1 1,0 0 0,0 0-1,1 0 1,-1 0 0,1 0-1,0 0 1,0 0-1,0 0 1,0 0 0,0-1-1,1 1 1,-1-1 0,1 0-1,4 3 1,-5-4-113,0 0-1,-1 0 1,1 0-1,0 0 1,0 0 0,0 0-1,-1-1 1,1 1 0,0-1-1,0 0 1,0 1 0,0-1-1,0 0 1,0 0-1,0 0 1,0 0 0,0-1-1,0 1 1,0 0 0,0-1-1,0 0 1,0 1 0,0-1-1,-1 0 1,1 0-1,0 0 1,-1 0 0,1 0-1,0 0 1,-1-1 0,1 1-1,-1 0 1,0-1 0,2-1-1,0-2-28,0-1 1,-1 0-1,0 1 0,0-1 0,2-11 0,9-22 462,-8 66 4272,2 14-4391,-5-37-229,0-1 1,-1 1-1,1-1 1,1 0-1,-1 0 1,0 0-1,1 0 1,-1-1-1,1 1 1,0-1-1,0 1 1,0-1-1,0 0 1,1 0-1,-1 0 1,0-1-1,1 1 1,-1-1 0,1 0-1,0 0 1,4 1-1,0-1-787,0 0-1,-1 0 1,1 0 0,0-1-1,-1-1 1,1 1 0,0-1 0,-1 0-1,14-5 1,13-9-8632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2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42 0 12003,'0'0'6373,"-8"33"-5981,-21 109 52,27-129-395,1-1 0,0 1 0,0 0 1,1 0-1,1 0 0,0 0 0,1 0 0,1 0 0,0 0 0,0-1 1,7 17-1,3 9 156,-7-19-221,11 38-425,29 65-1,-39-111 141,-3-7-1370,1-23-13249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3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90 10386,'0'0'4748,"31"-1"-4537,100-2-873,-121 3 397,-1 0 0,1 1-1,0 0 1,-1 0 0,0 1 0,1 1-1,-1-1 1,11 6 0,-3-1-653,-5-3-92,1 1 0,-1 1-1,0 0 1,12 9 0,-20-12 899,0 0 0,-1 0 1,1 0-1,0 1 0,-1 0 1,4 4-1,-6-5 328,1-1 0,-1 1 0,0 0 0,0-1 0,1 1 0,-2 0 0,1 0 0,0-1 0,-1 1 0,1 0 0,-1 5 0,0 106 9678,1-113-9894,-1 0 1,1-1 0,-1 1 0,1 0 0,0-1 0,-1 1 0,1 0 0,0-1 0,-1 1 0,1-1 0,0 1 0,-1-1 0,1 0 0,0 1-1,0-1 1,0 0 0,0 0 0,-1 1 0,1-1 0,0 0 0,0 0 0,0 0 0,0 0 0,0 0 0,1 0 0,0 0-236,1 0 0,-1 0 1,0 0-1,0 0 0,1-1 1,-1 1-1,0 0 0,0-1 1,0 0-1,0 1 0,4-3 1,9-18-2740,-8-4-2189</inkml:trace>
  <inkml:trace contextRef="#ctx0" brushRef="#br0" timeOffset="1">372 0 13515,'0'0'3561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3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48 1 11642,'0'0'7083,"-7"19"-6847,-23 64 115,27-76-316,1 1 0,0 0 0,1-1 0,0 1 0,0 0 0,1 0 1,0 0-1,0 0 0,2 12 0,-1-13 5,0-5-45,-1 0-1,0 0 1,1 0 0,0-1-1,-1 1 1,1 0 0,0 0 0,0 0-1,0-1 1,0 1 0,0 0 0,0-1-1,1 1 1,-1-1 0,1 0-1,-1 1 1,1-1 0,-1 0 0,1 0-1,0 0 1,-1 0 0,4 2-1,-1-2-186,-1 0 0,1 0-1,0 0 1,0 0-1,0 0 1,-1-1 0,1 0-1,0 0 1,0 0-1,7-1 1,-9 1 71,-1-1 0,0 1 0,1-1 0,-1 0-1,1 1 1,-1-1 0,0 0 0,1 0 0,-1 0 0,0 0 0,0 0 0,0 0 0,0 0-1,0 0 1,0 0 0,0-1 0,0 1 0,0 0 0,-1-1 0,1 1 0,0-1 0,-1 1-1,1 0 1,-1-1 0,0 1 0,1-1 0,-1-2 0,2-47-1434,-3 36 1227,2 9 441,-1 1-1,0-1 1,-1 0 0,1 0 0,-1 1 0,0-1 0,0 0 0,-1 1 0,0-1 0,0 1 0,0 0 0,-1-1 0,1 1 0,-1 0 0,0 1 0,-1-1 0,1 0-1,-7-5 1,13 8 1341,13 6-1182,14 6-317,-25-7 53,0 0-1,-1 0 1,1 0 0,0 1 0,-1 0 0,0 0-1,0 0 1,0 0 0,-1 1 0,1-1 0,-1 1-1,0 0 1,0 0 0,3 9 0,-2-3 121,-2 0 0,1 0 0,-2 1 0,1-1 0,-1 0 0,-1 15 0,0-25-224,1-1 27,1-1-1,-1 1 0,0-1 0,1 0 1,-1 0-1,0 1 0,1-1 0,-1 0 1,0 0-1,0 0 0,0 0 0,1 0 0,-1 0 1,-1 0-1,1-1 0,0 1 0,1-2 1,16-28-910,-14 24 697,0-2 65,18-26-797,-21 34 1065,0-1-1,0 1 0,0 0 1,1-1-1,-1 1 0,0 0 0,1 0 1,-1 0-1,1 0 0,-1 0 1,1 0-1,0 0 0,-1 0 1,1 1-1,0-1 0,0 1 1,0-1-1,2 1 0,-3 0 63,0 0 0,0 0 0,0 1 0,-1-1 0,1 0 0,0 0 0,0 1 0,0-1 0,-1 1 0,1-1 0,0 1 0,0-1 0,-1 1 0,1 0 0,0-1 0,-1 1 0,1 0 0,-1-1 0,1 1 0,-1 0 0,1 0 0,-1-1 0,1 1 0,-1 0 0,1 2 0,7 28 899,-5-15-622,-2-12-343,1 1 0,-1 0-1,1-1 1,0 1 0,0-1 0,0 1 0,1-1 0,0 0-1,0 0 1,3 4 0,-3-6-257,0 0-1,-1 0 1,1-1-1,0 1 1,0-1-1,0 1 1,1-1-1,-1 0 1,0 0-1,0 0 1,1-1-1,-1 1 1,0-1-1,1 0 1,5 0-1,8 0-4970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3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25 1 7298,'0'0'10423,"-4"26"-9235,0-1-992,-2 19 205,-3 87 0,9-87-44,-1-12-263,1 0 0,1 0 1,2 0-1,10 46 0,-4-43-159,-7-25-314,0 1-1,1-1 1,0 0-1,1 0 1,9 17-1,-10-33-3673,-1-8 757,-2-15-5403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3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 9394,'0'0'7170,"26"26"-6685,83 87 86,-102-106-535,-1 0 1,0 0 0,-1 1 0,0-1-1,0 1 1,-1 1 0,1-1-1,-2 0 1,1 1 0,1 9-1,2 4 25,26 90 195,-33-112-259,0 1 0,0-1 0,0 0 0,0 0 0,0 0 0,0 1 0,0-1 0,0 0 0,0 0 0,0 1 0,0-1 0,0 0 0,1 0 0,-1 0 0,0 0 0,0 1 0,0-1 0,0 0 0,0 0 0,0 0 0,1 0 0,-1 1 0,0-1 0,0 0 0,0 0 0,1 0 0,-1 0 0,0 0 0,0 0 1,0 0-1,1 1 0,-1-1 0,0 0 0,0 0 0,0 0 0,1 0 0,-1 0 0,0 0 0,0 0 0,1 0 0,4-9-183,3-13-362,11-57-1754,23-85-1902,-25 119 8196,-17 47-3164,0 40 1059,10 61-1,-6-77-1746,1 0-1,2 0 0,0-1 0,2 0 0,0-1 1,18 32-1,-26-54-274,0-1 0,-1 0 0,1 0 0,0 0 0,0 0 0,0 0 0,0 0 0,0 0 0,0 0 0,0-1 0,0 1 0,0 0 0,0-1 0,0 1 0,0 0 0,1-1 0,-1 1 0,0-1 0,0 0 0,1 1 0,-1-1 0,0 0 0,0 0 0,1 0 0,-1 0 0,0 0 0,1 0 0,1-1 0,2 1-1772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3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159 0 9554,'0'0'10413,"-20"16"-10120,-61 55 30,75-65-281,1 0 0,0 0 0,0 0-1,0 1 1,1 0 0,0 0 0,0 0 0,1 0 0,0 1 0,-4 13-1,5-6 13,0 0-1,1 0 0,0 27 1,2-23-58,-2-17-17,1-1 0,0 1-1,0 0 1,0 0 0,0-1 0,0 1 0,1 0 0,-1-1 0,0 1 0,1 0 0,-1-1 0,1 1 0,0-1 0,0 1 0,-1-1 0,1 1 0,0-1 0,0 1 0,0-1 0,0 0 0,3 3 0,-2-3-94,1-1 0,0 1 0,0 0 1,-1-1-1,1 1 0,0-1 0,0 0 0,0 0 0,-1 0 0,1 0 0,0 0 0,0-1 1,0 1-1,3-2 0,-2 0-175,0 1 0,1-1 0,-1-1 0,0 1 0,0 0 0,0-1 0,-1 0 0,1 0 0,-1 0 0,0-1 0,1 1 0,-1-1 0,-1 1 0,1-1 0,0 0 0,-1 0 1,0 0-1,0-1 0,0 1 0,-1 0 0,2-8 0,2-4 50,-1 0 0,0 0 0,-2 0 0,0 0 0,0-18 0,-2 5 2897,-1 39 1286,2 25-950,0-14-4004,-1-17 999,1-1 0,0 0 0,0 1 0,0-1-1,0 0 1,0 0 0,1 1 0,-1-1 0,1 0 0,0-1 0,0 1 0,0 0 0,0 0 0,1-1 0,-1 1 0,0-1 0,1 0 0,3 2 0,-2-1-899,1 0-1,-1-1 1,1 0 0,0 0-1,-1 0 1,11 2-1,3-3-6028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3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108 26 8010,'0'0'10653,"1"-4"-10135,-1 3-504,1 0 0,-1 1-1,0-1 1,0 1 0,0-1-1,0 1 1,1-1 0,-1 0-1,0 1 1,0-1-1,0 0 1,0 1 0,0-1-1,-1 1 1,1-1 0,0 0-1,0 1 1,0-1 0,0 1-1,-1-1 1,1 1-1,0-1 1,-1 0 0,1 1-1,0-1 1,-1 1 0,1 0-1,0-1 1,-1 1 0,1-1-1,-1 1 1,1-1-1,-1 1 1,0-1 0,-27-1 387,15 2-243,11 0-148,-1 0 0,1 0 1,-1 0-1,1 1 0,0-1 0,-1 0 1,1 1-1,-1 0 0,1-1 1,0 1-1,0 0 0,-1 0 1,1 0-1,0 0 0,0 1 0,0-1 1,0 1-1,0-1 0,1 1 1,-1 0-1,0-1 0,1 1 1,-1 0-1,1 0 0,-1 0 1,1 0-1,0 1 0,0-1 0,0 0 1,0 0-1,1 1 0,-1-1 1,1 1-1,-1-1 0,1 0 1,0 1-1,0-1 0,0 1 0,0 4 1,0-6-10,1 1 0,-1-1 0,1 1 0,-1 0 0,1-1 0,-1 0-1,1 1 1,0-1 0,0 1 0,0-1 0,0 0 0,0 1 0,0-1 0,0 0 0,0 0 0,0 0 0,1 0 0,-1 0 0,0 0 0,2 1 0,36 17-13,-25-12-19,-10-6-24,-1 0 1,0 1-1,0 0 1,0 0-1,0 0 0,-1 0 1,1 0-1,0 0 0,-1 1 1,0-1-1,1 1 0,-1 0 1,0 0-1,0 0 1,-1 0-1,1 0 0,0 0 1,-1 0-1,0 0 0,0 1 1,0-1-1,0 1 1,-1-1-1,1 0 0,-1 1 1,0-1-1,0 5 0,1-33-5207,4 1-887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00.5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3713,'0'0'15182,"0"17"-14466,0 3-567,-1 52 622,14 102 0,19-7-831,-37-240-7542,-5 29 4176,-2 0-1395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3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25 1 3833,'0'0'13325,"-2"3"-12586,-1 2-520,1 0 0,0 0 0,0 1 1,0-1-1,1 0 0,0 1 0,-1 9 0,-2 50 549,3-44-652,-1 225 802,3-133-1451,-1-113 464,0 0 0,0 0 0,0 0 0,0 1-1,0-1 1,0 0 0,0 0 0,0 0 0,0 0 0,1 1-1,-1-1 1,0 0 0,0 0 0,0 0 0,0 0 0,0 0 0,0 0-1,0 1 1,1-1 0,-1 0 0,0 0 0,0 0 0,0 0 0,0 0-1,0 0 1,1 0 0,-1 0 0,0 0 0,0 0 0,0 0-1,0 0 1,1 0 0,-1 0 0,0 0 0,0 0 0,0 0 0,0 0-1,1 0 1,-1 0 0,0 0 0,0 0 0,0 0 0,0 0 0,1 0-1,-1 0 1,0 0 0,0 0 0,0 0 0,0 0 0,0 0-1,0-1 1,1 1 0,-1 0 0,0 0 0,0 0 0,0 0 0,0 0-1,0 0 1,0-1 0,0 1 0,0 0 0,0 0 0,1-1 0,9-9-3277,6-10-2232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3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168 1 11450,'0'0'6355,"-25"7"-5279,-78 24-367,101-30-695,0-1 1,0 1 0,0-1 0,0 1 0,0 0 0,0 0 0,0 0 0,1 0 0,-1 0 0,0 0-1,1 1 1,-1-1 0,1 0 0,-1 1 0,1-1 0,0 1 0,-1 0 0,1-1 0,0 1 0,0 0 0,0 0-1,0 0 1,1 0 0,-1 0 0,0 0 0,1 0 0,-1 0 0,1 0 0,0 0 0,0 0 0,0 0-1,0 0 1,0 0 0,0 0 0,0 0 0,1 0 0,-1 0 0,2 4 0,0 3 80,-1-6-93,0 0 0,0 0 0,1 1 0,-1-1 0,1 0 0,0 0 0,0 0 1,0-1-1,0 1 0,0 0 0,1-1 0,-1 1 0,1-1 0,0 0 0,0 0 0,5 3 1,55 28-34,-54-29 34,36 19-250,24 10-605,-21-18-7439,-36-14-785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44 8834,'0'0'10634,"-3"-7"-10050,-12-23-64,15 30-504,0 0-1,0 0 0,0 0 0,0 0 0,1 0 0,-1 0 1,0 0-1,0 1 0,0-1 0,0 0 0,1 0 1,-1 0-1,0 0 0,0 0 0,0 0 0,0 0 1,1 0-1,-1 0 0,0 0 0,0 0 0,0 0 0,1 0 1,-1-1-1,0 1 0,0 0 0,0 0 0,0 0 1,1 0-1,-1 0 0,0 0 0,0 0 0,0 0 0,0 0 1,0-1-1,0 1 0,1 0 0,-1 0 0,0 0 1,0 0-1,0 0 0,0-1 0,0 1 0,0 0 0,0 0 1,0 0-1,0 0 0,0-1 0,0 1 0,0 0 1,0 0-1,0 0 0,0-1 0,0 1 0,0 0 0,0 0 1,0 0-1,0 0 0,0-1 0,0 1 0,0 0 1,0 0-1,0 0 0,0 0 0,0-1 0,0 1 0,0 0 1,13 8 73,-2 8-33,0 1 0,-2 1 0,0 0-1,-1 0 1,6 22 0,3 4-57,50 141 127,-58-151-124,-1 0 1,-2 0-1,4 59 1,-10 74-87,-2-140 90,0 0 1,-3 0-1,0 0 0,-10 28 1,-11 16-31,-69 130 1,92-195 15,0-1 0,0 0 1,0 0-1,1 1 0,0-1 1,0 1-1,0 0 0,-2 11 1,4-17-71,0-16-356,0 10 140,1 0 1,0 0-1,1 0 1,-1 0 0,1 0-1,0 0 1,0 1 0,1-1-1,0 0 1,5-7 0,6-15-3970,3-8-4867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10 11202,'0'0'8070,"0"-1"-8013,0-1-39,0 5 1303,-4-6 429,3 2-2147,-2-4 1014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12 3089,'0'0'18620,"-2"-6"-18366,2 6-246,0 0-1,0 0 0,0 0 1,0 0-1,0 0 0,0 0 1,0 0-1,0 0 1,1 0-1,-1 0 0,0 0 1,0 0-1,0 0 0,0 0 1,0 0-1,0 0 0,0 0 1,0 0-1,0 0 0,0 0 1,0 0-1,0 0 0,11 17 41,12 29-25,5 32 74,18 81 0,-42-141-112,19 100-23,-10-47 32,-13-70 6,0-1-1,0 1 0,0-1 1,0 1-1,0-1 0,0 0 1,0 1-1,0-1 1,1 1-1,-1-1 0,0 1 1,0-1-1,0 0 1,0 1-1,1-1 0,-1 0 1,0 1-1,1-1 0,-1 0 1,0 1-1,1-1 1,-1 0-1,0 1 0,1-1 1,-1 0-1,0 0 1,1 1-1,-1-1 0,1 0 1,-1 0-1,0 0 0,1 0 1,-1 0-1,1 0 1,-1 0-1,1 0 0,5-2 3,-4 0 3,0 1 1,0-1 0,0 0-1,0 0 1,-1 0 0,1 0 0,0 0-1,-1 0 1,0 0 0,1-1-1,-1 1 1,0 0 0,0-1-1,1-4 1,3-5 2,34-85 25,32-124 1,-31 78-158,-39 133 440,-1 7-1524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99 0 6793,'0'0'6471,"-4"2"-5669,2-1-604,1 1 0,-1-1 0,0 1 0,0-1 1,1 1-1,-1-1 0,1 1 0,-1 0 0,1 0 1,0 0-1,0 0 0,0 0 0,0 0 0,0 0 0,-1 4 1,0 0 87,1 1 0,-1-1 0,1 1 0,1 0 0,-1 7 0,1-13 30,0-4-264,0-5-2,1 2 10,-1 1 0,0 0-1,-1 0 1,1-1 0,-1 1 0,-2-7-1,2 11-21,1 0 0,-1-1 0,0 1-1,1 0 1,-1 0 0,0-1 0,0 1-1,0 0 1,0 0 0,0 0 0,0 0-1,0 0 1,0 0 0,-1 1 0,1-1 0,0 0-1,0 1 1,-1-1 0,1 1 0,-1-1-1,1 1 1,0-1 0,-1 1 0,1 0-1,-1 0 1,1 0 0,-1 0 0,-1 0-1,-2 0 69,-12 0 110,13 0-272,8 0-226,46 0-2493,-73 19 5236,18-14-2251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214 24 8066,'0'0'8652,"-4"-3"-8229,0 0-367,1 1-1,-1-1 1,0 1-1,1 1 1,-1-1-1,0 0 1,0 1-1,0 0 1,-1 0-1,1 0 1,0 0 0,0 1-1,-1-1 1,1 1-1,0 1 1,0-1-1,-1 0 1,1 1-1,-5 1 1,0 1 37,0 1 1,0 0-1,1 0 1,0 1-1,0 0 1,0 0-1,0 1 0,1 0 1,0 0-1,0 1 1,1-1-1,0 2 1,0-1-1,-6 10 1,11-14-80,0 0 0,0 0 0,1 0 1,-1 0-1,0 0 0,1 0 0,0 1 1,0-1-1,0 0 0,0 0 0,0 0 1,1 0-1,-1 0 0,1 0 1,0 0-1,0 0 0,0 0 0,0 0 1,1-1-1,-1 1 0,1 0 0,-1-1 1,1 1-1,3 2 0,4 6 7,2-1-1,-1 0 1,1-1-1,13 9 1,2 2-86,-14-11-50,-9-7 50,0 0 1,0 0-1,-1 0 0,1 0 1,0 0-1,-1 0 1,0 1-1,0-1 1,0 1-1,0 0 0,0-1 1,0 1-1,0 0 1,-1 0-1,0 0 1,0 0-1,1 0 0,-2 1 1,2 3-1,-4-6-117,0 0-1,1-1 0,-1 1 1,0-1-1,0 1 1,0-1-1,0 0 0,1 1 1,-1-1-1,0 0 0,0 0 1,0-1-1,0 1 1,0 0-1,0-1 0,-3 0 1,3 0-18,1 0 0,-1 0 0,0 0 0,1 0 0,-1-1 0,1 1 0,-1 0 0,1-1 0,0 1 0,-1-1 0,1 0 0,0 1 0,0-1 0,0 0 0,0 0 0,0 0 0,1 1 0,-1-1 0,0-3 0,-1-22-4672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1 12659,'0'0'6753,"-6"28"-6093,0-2-525,2-14-95,1 0-1,1 1 0,0-1 1,0 1-1,1 0 0,1-1 1,0 1-1,1 0 1,0-1-1,1 1 0,1-1 1,4 15-1,-7-27-37,53 156 387,-43-131-386,1 0 0,2-1 0,29 45 0,-42-69-31,0 1 1,1-1-1,-1 0 1,0 1 0,0-1-1,0 1 1,1-1-1,-1 0 1,0 1-1,1-1 1,-1 0-1,0 1 1,0-1-1,1 0 1,-1 0 0,1 1-1,-1-1 1,0 0-1,1 0 1,-1 0-1,1 1 1,-1-1-1,0 0 1,1 0-1,-1 0 1,1 0 0,-1 0-1,1 0 1,-1 0-1,0 0 1,1 0-1,-1 0 1,1 0-1,-1 0 1,1 0-1,-1 0 1,0 0-1,1-1 1,-1 1 0,1 0-1,-1 0 1,0 0-1,1-1 1,-1 1-1,0 0 1,1 0-1,-1-1 1,0 1-1,1 0 1,-1-1 0,0 1-1,1-1 1,-1 1-1,0 0 1,0-1-1,0 1 1,1-1-1,6-24-1036,1-42-1536,-2-102-1,-7 169 2691,1-1-1,0 0 1,0 1-1,0-1 0,0 0 1,0 0-1,0 1 1,0-1-1,0 0 1,0 1-1,1-1 1,-1 0-1,0 0 1,0 1-1,1-1 1,-1 0-1,0 1 0,1-1 1,-1 1-1,0-1 1,1 1-1,-1-1 1,1 0-1,-1 1 1,2-1-1,-1 1-10,-1 0 0,1 1 1,-1-1-1,1 0 0,0 1 0,-1-1 0,1 0 0,-1 1 0,1-1 0,-1 1 1,1-1-1,-1 1 0,0-1 0,1 1 0,-1 0 0,1-1 0,-1 1 0,0-1 0,0 1 1,1 0-1,-1-1 0,0 1 0,0 0 0,0-1 0,0 1 0,0 1 0,11 36 419,1-1-1,2-1 1,1 0-1,23 38 1,-37-73-544,-1-1 0,1 1 1,0 0-1,-1-1 0,1 1 0,0 0 1,-1-1-1,1 1 0,0-1 0,-1 0 1,1 1-1,0-1 0,0 1 1,0-1-1,-1 0 0,1 0 0,0 1 1,0-1-1,0 0 0,0 0 1,0 0-1,0 0 0,-1 0 0,1 0 1,0 0-1,0 0 0,0 0 1,0-1-1,0 1 0,-1 0 0,2-1 1,0 0-472,1 0 1,-1 0 0,0 0-1,0 0 1,0 0 0,1-1-1,-2 1 1,1-1 0,0 1-1,2-3 1,13-22-7922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105 1 10986,'0'0'7758,"-15"8"-7266,-1 0-185,-29 22 0,42-27-280,0 0 1,0 0-1,1 1 1,-1-1 0,1 1-1,0 0 1,0 0-1,1 0 1,-1 0 0,1 0-1,0 0 1,0 0-1,0 0 1,0 0-1,1 0 1,0 1 0,-1-1-1,2 0 1,-1 1-1,0-1 1,2 5 0,-1 10 85,-1-5-167,0-8 103,-1 1 0,2-1 1,-1 1-1,1 0 0,0-1 0,0 1 0,3 6 0,-3-11-134,0 0 1,0 0-1,0 0 1,0-1-1,1 1 0,-1 0 1,1-1-1,-1 0 1,1 1-1,-1-1 1,1 0-1,0 0 0,0 0 1,0 0-1,0 0 1,0 0-1,-1 0 1,2-1-1,-1 1 0,0-1 1,0 1-1,0-1 1,0 0-1,0 0 0,0 0 1,4 0-1,-4 0-173,0 0-1,0 0 0,0-1 1,-1 1-1,1 0 0,0-1 1,0 1-1,-1-1 0,1 0 1,0 1-1,-1-1 0,1 0 1,-1 0-1,1 0 0,-1 0 1,1 0-1,-1 0 0,0-1 1,1 1-1,-1 0 0,0-1 1,0 1-1,0-1 0,1-1 1,15-22-5220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8754,'29'95'5537,"-29"-89"-3513,0 11-479,0 0-1073,0 0-248,11 0-200,0-3-24,6-3-936,-6-5-1897,1-4-3064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00.9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 5449,'0'0'6808,"9"-2"-6381,-4 1-360,-3 0-49,0 0-1,-1 1 0,1-1 1,0 1-1,-1-1 1,1 1-1,0 0 0,0-1 1,0 1-1,-1 0 1,1 0-1,0 0 0,0 1 1,0-1-1,-1 0 1,1 1-1,0-1 0,0 1 1,-1-1-1,1 1 1,0 0-1,-1 0 0,1 0 1,-1 0-1,1 0 1,-1 0-1,0 0 0,1 1 1,-1-1-1,0 0 1,0 1-1,1 1 1,3 8 242,-1 1 0,0-1 0,-1 1 1,0 0-1,-1 0 0,-1 0 0,0 0 1,0 0-1,-1 0 0,-1 0 1,-2 16-1,3-25-198,-1-1 1,0 1-1,0-1 0,0 1 1,0-1-1,-1 0 0,1 1 1,0-1-1,-1 0 0,0 0 1,1 0-1,-1 0 1,0 0-1,0-1 0,0 1 1,0 0-1,-5 2 0,4-3-394,1 0 0,-1 1-1,0-1 1,0 0 0,0-1 0,0 1-1,0 0 1,0-1 0,-4 1-1,1-3-2647,2-8-2495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0 7498,'0'0'12357,"-3"19"-11708,-2 1-450,1 0 20,0 0-1,1 1 0,0 38 1,6-8-84,3 0 0,2 0 0,2-1 1,23 68-1,-27-101-134,-3-9-2441,-2-15 733,-2-30-864,-1 4-536,2-18-1528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81 7402,'0'0'5851,"25"-14"-5200,80-42-65,-102 54-546,0 1 1,0-1 0,1 1 0,-1 0-1,0 0 1,0 0 0,1 1-1,-1-1 1,5 1 0,-7 0-22,0 0 0,0 0 0,0 0 0,0 0 0,0 1 0,0-1 0,0 0 0,0 1 0,0-1 0,0 1 0,0-1 0,0 1 0,0-1 0,0 1 0,0 0 0,-1-1-1,1 1 1,1 1 0,0 1 40,-1 0-1,0 0 0,1 0 0,-1 1 1,-1-1-1,1 0 0,0 0 0,-1 1 1,0-1-1,1 0 0,-2 4 0,2 0 111,0 2-16,0 1 0,0-1 0,-1 1 0,-1-1 0,1 1 0,-2-1 0,1 1 0,-1-1 0,0 0 0,-1 0-1,0 0 1,-1 0 0,0 0 0,0-1 0,-1 0 0,-6 9 0,2-5-355,-25 31 991,32-41-1030,0 0 0,0 0-1,0 0 1,0 0-1,0 0 1,0-1 0,-1 1-1,1-1 1,0 0-1,-1 1 1,1-1 0,-1 0-1,0 0 1,1-1-1,-4 2 1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1 148 9402,'0'0'8139,"24"-12"-7867,76-39-185,-75 38-46,-3 0-11,-14 1-64,-7 11 26,-1 0-1,0 0 0,1-1 1,-1 1-1,0 0 0,0 0 1,0 0-1,0-1 1,0 1-1,0 0 0,0 0 1,0-1-1,0 1 1,-1 0-1,1 0 0,0 0 1,-1 0-1,1-1 0,-1 1 1,1 0-1,-1 0 1,0 0-1,1 0 0,-2-1 1,0 0 21,0 1 0,0-1 0,0 1 0,0 0 0,0 0 0,0 0 0,0 0 0,0 0 1,0 0-1,-1 0 0,1 1 0,-3-1 0,2 0 69,-1 1 0,1-1 0,-1 1 0,1 0 0,-1 0 0,1 0-1,-1 0 1,1 1 0,0 0 0,-1-1 0,1 1 0,0 0 0,-1 0 0,1 1 0,0-1 0,0 1 0,-4 3 0,3 0 68,0 1 0,0 0 1,1 0-1,0 0 0,0 0 0,1 0 1,0 1-1,0-1 0,0 1 0,1 0 1,-1 10-1,1-13-114,1 1 0,-1 0 0,1-1 0,0 1 0,1 0 0,-1 0 0,1-1 0,0 1 1,0 0-1,0-1 0,1 1 0,-1-1 0,1 1 0,1-1 0,-1 0 0,0 0 0,4 5 0,0-4-23,-1 0 0,1-1 0,0 0 1,0 0-1,0 0 0,1-1 0,-1 1 0,1-2 0,0 1 0,0-1 0,13 3 0,30 1-1534,0-6-4279,-41 0 3920,11 0-8895</inkml:trace>
  <inkml:trace contextRef="#ctx0" brushRef="#br0" timeOffset="1">462 72 14107,'0'0'3297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9058,'0'0'5209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195 0 12523,'0'0'8642,"-27"28"-8082,-80 95-136,101-116-377,1 0 1,0 0-1,0 1 1,1-1 0,0 1-1,0 0 1,1 1-1,0-1 1,0 0 0,1 1-1,0 0 1,1-1-1,0 1 1,0 9 0,-1 7 13,-3 9 36,2 1 1,2 0-1,1 0 1,2 0 0,1-1-1,1 1 1,3-1 0,0 0-1,24 64 1,-14-58-73,39 66-1,-46-89-131,1-1 0,0-1 1,2 1-1,0-2 0,0 0 0,22 17 0,-13-19-1025,-22-12 954,1 0 0,0 0-1,-1 0 1,1 0-1,0 0 1,-1 0 0,1 0-1,0 0 1,-1-1-1,1 1 1,0 0 0,-1 0-1,1-1 1,-1 1-1,1 0 1,0 0-1,-1-1 1,1 1 0,-1-1-1,1 1 1,-1 0-1,1-1 1,-1 1 0,0-1-1,1 1 1,-1-1-1,1 0 1,-1 1-1,0-1 1,1 1 0,-1-1-1,0 0 1,0 0-1,6-18-6166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1 9178,'0'0'9909,"-1"12"-9148,0-3-602,-7 150 1386,8-130-1390,1 1 0,2-1 0,9 51-1,37 97-582,-48-168-1739,-1-20-1639,0-14-2066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26 9722,'0'0'8417,"9"-5"-7853,-5 2-523,-1 1-36,-1 0 0,1 0 0,0 0 0,0 1 0,0-1 0,0 1 0,0 0 0,0 0 0,1 0 0,-1 0 0,0 0 0,0 1 0,1-1 0,-1 1 0,1 0 0,-1 0 0,0 0 0,1 1 0,-1-1 0,6 2 0,-3 1 2,1 0 0,-1 1-1,0-1 1,0 1-1,0 1 1,0-1-1,-1 1 1,0 0 0,0 0-1,0 0 1,-1 1-1,1-1 1,-1 1-1,-1 0 1,1 1 0,3 7-1,-3-3 3,-1 0-1,0 0 1,0 0-1,-1 0 1,-1 0 0,0 1-1,0-1 1,-1 1-1,-2 16 1,1-23 0,0-1 0,0 0 0,0-1 1,-1 1-1,1 0 0,-1 0 0,0-1 1,0 1-1,-1-1 0,1 1 0,0-1 0,-1 0 1,-4 4-1,0 0 0,-1-1 0,0 0 0,0 0 0,0-1 1,-11 6-1,18-10 32,19-2-42,-6 1 8,1 0 1,-1 1-1,20 3 1,-28-3 32,1 1-1,-1-1 1,0 1 0,1 0 0,-1 0-1,0 0 1,0 1 0,0-1 0,-1 1 0,1 0-1,-1 0 1,1 0 0,2 4 0,1 4 65,0-1 0,0 1 1,-1 0-1,-1 1 0,0-1 1,-1 1-1,0 0 0,0 0 1,-1 1-1,-1-1 0,0 1 1,-1-1-1,-1 26 1,0-34-93,0-1 1,0 1-1,-1 0 1,0 0-1,1-1 1,-1 1-1,0 0 1,-1-1-1,1 1 1,-1-1-1,0 0 1,0 1 0,0-1-1,0 0 1,0 0-1,-1 0 1,1 0-1,-1-1 1,0 1-1,-6 4 1,4-4 13,0 0 0,0 0-1,-1-1 1,0 0 0,1 0 0,-1 0 0,0-1 0,0 1 0,0-1-1,0-1 1,0 1 0,-12-1 0,16-1-31,-1 1 0,0-1-1,0 1 1,0-1 0,0 0 0,1 0 0,-1 0 0,0-1-1,1 1 1,-1-1 0,1 1 0,0-1 0,-1 0-1,1 0 1,0 0 0,0 0 0,0 0 0,0 0-1,0-1 1,1 1 0,-1-1 0,1 1 0,-2-4-1,0-2-670,0 1 0,1 0 0,0 0-1,0-1 1,1 1 0,0-1 0,-1-15 0,2 8-5859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8706,'0'0'10186,"45"163"-10186,-50-132-1128,-12-8-4201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5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11859,'0'0'8305,"11"0"-8297,6 0-8,11 0 0,1 0 0,-1 0-8,0 0-656,0 0-1184,-6 6-2025,-10-3-2280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5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29 9090,'0'0'7113,"78"-8"-7553,-55-1-1784,-1-2-3521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01.2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1 7922,'0'0'8388,"-4"11"-7508,-1 2-590,1 0 0,0 0 1,1 0-1,1 1 0,-2 25 0,4-34-217,0 1 0,0-1 0,0 1-1,1-1 1,0 1 0,0-1 0,3 10 0,-3-13-82,0 0-1,1-1 0,-1 1 1,0 0-1,1-1 1,-1 1-1,1-1 1,0 0-1,-1 1 0,1-1 1,0 0-1,0 0 1,0 0-1,0 0 0,0-1 1,0 1-1,0 0 1,0-1-1,0 0 0,0 1 1,0-1-1,0 0 1,3 0-1,-2 1-217,-1-1 0,1 0 0,-1 1-1,1-1 1,0 0 0,-1 0 0,1-1 0,-1 1-1,1 0 1,0-1 0,-1 0 0,0 1 0,1-1-1,-1 0 1,1 0 0,-1-1 0,0 1 0,0 0 0,1-1-1,-1 1 1,3-4 0,-3 1-237,0 0 1,0 0-1,-1 0 0,1 0 0,-1-1 1,0 1-1,0 0 0,-1-1 1,1 1-1,-1-1 0,0 1 0,0-6 1,0 5 437,-1 0 0,1 0-1,-1-1 1,0 1 0,0 0 0,0 0 0,-1 0 0,0 0 0,-4-8 0,5 11 164,-1-1 0,1 1 0,-1 0 0,0 0 0,0-1 1,0 1-1,0 0 0,0 1 0,-1-1 0,1 0 0,-1 1 0,1-1 1,-1 1-1,1 0 0,-1-1 0,0 1 0,1 1 0,-1-1 0,-4-1 1,-18 2-2205,21 0-787</inkml:trace>
  <inkml:trace contextRef="#ctx0" brushRef="#br0" timeOffset="1">27 1 3473,'203'75'6841,"-203"-58"-5080,0 4-441,0-1-280,0 3 0,0-6-536,0-2-408,0-4-96,5-5-368,1-6-536,3 0-936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6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 0 10282,'0'0'9294,"0"27"-8460,0 163 219,0-160-846,-1-6-141,1 0 1,1 0 0,1 0 0,1 0-1,10 36 1,-7-40-99,-3-9-179,1 1-1,0-1 1,1 0-1,0-1 1,10 18 0,-7-26-4968,-3-2 734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6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 12323,'0'0'8465,"11"188"-8241,1-140-175,-7-3 71,1-3-120,-1-8-8,-5-8 0,0-4-489,0-14-975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6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3 307 6449,'0'0'13122,"9"-2"-12227,-1-2-877,-1 0 0,1-1-1,-1 0 1,1 0 0,-2-1 0,1 0 0,-1 0 0,1-1 0,4-7 0,3-4-369,-1 0-1,15-31 1,-24 41 37,-1-1 1,0 0-1,0-1 1,-1 1-1,0 0 1,-1-1-1,0 0 1,0 1-1,-2-17 1,1 20 144,0 4 166,-1 0-1,1 0 1,-1 0-1,0 0 1,1 0-1,-1 0 1,0 0-1,0 1 1,0-1-1,-1 0 1,1 1-1,0-1 1,-1 0-1,1 1 1,-1 0-1,1-1 1,-1 1-1,1 0 1,-1 0-1,0 0 1,0 0-1,0 0 1,0 0-1,1 0 0,-1 1 1,0-1-1,0 1 1,0-1-1,-3 1 1,3-1 104,-1 0 1,0 1-1,1 0 1,-1-1-1,0 1 0,0 0 1,0 0-1,1 1 1,-1-1-1,0 0 1,1 1-1,-1 0 0,0 0 1,1 0-1,-1 0 1,1 0-1,-1 0 1,1 0-1,-1 1 0,1 0 1,0-1-1,-3 4 1,-1 3 148,1 1 0,0 0 0,1 0 0,-1 1 0,2 0 0,-6 19 0,4-7 45,1 1 0,-1 24 0,2-9-96,2 0 0,6 61 0,-3-92-191,-1 1-1,2-1 0,-1 0 1,1 0-1,0 0 0,0-1 1,1 1-1,0-1 0,0 1 1,0-1-1,11 10 0,-14-15-61,0 0-1,0 0 0,0 0 0,0 0 1,1-1-1,-1 1 0,0-1 1,0 1-1,1-1 0,-1 1 1,0-1-1,1 0 0,-1 1 0,0-1 1,1 0-1,-1 0 0,0 0 1,1 0-1,-1 0 0,1-1 0,-1 1 1,0 0-1,1 0 0,-1-1 1,0 1-1,0-1 0,1 0 0,-1 1 1,0-1-1,0 0 0,0 1 1,0-1-1,0 0 0,0 0 1,0 0-1,0 0 0,0 0 0,0 0 1,0 0-1,-1-1 0,2-1 1,4-5-568,-1-1 1,0-1-1,-1 1 1,4-12-1,-6 16 225,9-19-843,-8 20 1148,-1 0-1,0-1 1,0 0-1,0 0 1,0 1 0,-1-1-1,0 0 1,1-6 0,-2 10 130,0 1 0,0 0 0,0 0 1,0 0-1,0 0 0,1-1 0,-1 1 0,0 0 1,0 0-1,0 0 0,0 0 0,0 0 1,1-1-1,-1 1 0,0 0 0,0 0 0,0 0 1,0 0-1,1 0 0,-1 0 0,0 0 1,0 0-1,0 0 0,1 0 0,-1 0 0,0 0 1,0 0-1,0 0 0,0 0 0,1 0 1,-1 0-1,0 0 0,0 0 0,0 0 1,1 0-1,-1 0 0,0 0 0,0 0 0,0 0 1,0 1-1,1-1 0,-1 0 0,0 0 1,0 0-1,0 0 0,0 0 0,0 0 0,0 1 1,1-1-1,-1 0 0,0 0 0,0 0 1,0 1-1,10 7 1884,10 20-1220,-10-13-42,0-1 1,19 20-1,2-11-2399,-27-20 942,1-1 1,-1 0-1,1-1 1,0 1-1,0-1 1,5 2-1,3-3-6158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6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1 109 6433,'0'0'12588,"5"-1"-12462,56-22-331,-20 0-2915,-40 22 2910,0-1 0,0 1 0,0 0 0,0-1-1,-1 1 1,1-1 0,0 1 0,-1-1 0,1 1 0,-1-1 0,0 1-1,1-1 1,-1 1 0,0-1 0,0 0 0,0 1 0,0-1 0,0 1 0,-1-4-1,1 4 268,0 0-1,0-1 0,0 1 0,-1 0 1,1 0-1,0 0 0,-1 0 0,1 0 0,-1-1 1,1 1-1,-1 0 0,1 0 0,-1 0 0,0 0 1,0 0-1,1 1 0,-1-1 0,0 0 1,0 0-1,0 0 0,0 1 0,0-1 0,0 0 1,0 1-1,0-1 0,0 1 0,-2-1 0,-3 0 471,-1 0 0,1 1 0,-1 0 0,1 0 0,-1 0 0,1 1 0,-1 0 0,-7 2-1,12-2-449,0 0-1,1 0 1,-1 0 0,0 0-1,0 1 1,1-1-1,-1 0 1,1 1-1,-1-1 1,1 1-1,-1 0 1,1-1-1,0 1 1,0 0-1,0 0 1,0 0 0,0 0-1,0 0 1,1 0-1,-1 0 1,1 0-1,-1 0 1,1 0-1,0 0 1,0 0-1,0 0 1,0 1-1,0 1 1,0 3 33,0 1 1,0-1-1,1 0 0,0 0 1,0 0-1,1 1 1,0-1-1,4 10 0,-3-12-95,-1-1-1,2 1 0,-1-1 1,0 0-1,1 0 1,0 0-1,0 0 0,0-1 1,0 0-1,1 0 0,-1 0 1,7 3-1,-5-4-320,0 1 0,0-1 1,0 0-1,0-1 0,1 0 0,-1 0 0,0 0 0,1-1 0,-1 1 0,1-2 0,-1 1 0,10-2 0,-13 1-154,27-3-5668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6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124 7 9378,'0'0'9029,"-4"-1"-8311,1 0-644,-1-1 0,1 2 0,0-1 0,0 0 1,-1 1-1,1-1 0,0 1 0,-1 0 0,1 0 0,0 1 0,-1-1 0,1 1 0,0-1 0,-1 1 0,1 0 0,0 0 0,0 1 0,0-1 0,0 1 0,0-1 0,-3 4 0,0-1 36,1 0 0,0 1 0,0 0 0,1 0 1,-6 7-1,9-9-88,-1 0 1,1 0 0,-1 1 0,1-1-1,0 0 1,0 1 0,1-1-1,-1 1 1,1-1 0,0 1 0,0 4-1,-1-5-19,1-1 0,0 0 0,0 1 0,0-1-1,1 0 1,-1 0 0,0 1 0,1-1 0,0 0 0,-1 0-1,1 1 1,0-1 0,0 0 0,0 0 0,2 2 0,-1-2-42,0-1 1,0 0 0,0 1 0,0-1 0,1 0 0,-1 0 0,0 0 0,1-1 0,-1 1 0,0 0-1,1-1 1,-1 0 0,5 1 0,-2 0-383,1-1 0,0 1 0,-1-1 0,1 0 0,0-1-1,0 1 1,-1-1 0,1 0 0,0 0 0,-1-1 0,7-2 0,-10 3 265,0-1 0,0 1 0,0 0 0,0-1 0,0 1 1,0-1-1,-1 0 0,1 0 0,0 1 0,-1-1 0,1 0 1,-1 0-1,0-1 0,2-2 0,-2 2 412,0-1 0,0 1 1,0 0-1,-1-1 0,1 1 1,-1-1-1,1-4 0,-1 28 4614,0 41-4377,0-60-501,0 0 0,0 0 1,0 0-1,1 0 1,-1-1-1,0 1 0,1 0 1,-1 0-1,0 0 1,1 0-1,-1-1 1,1 1-1,0 0 0,-1-1 1,1 1-1,-1 0 1,1-1-1,0 1 0,0-1 1,-1 1-1,1-1 1,0 1-1,0-1 0,0 1 1,0-1-1,-1 0 1,1 1-1,0-1 1,0 0-1,0 0 0,0 0 1,1 0-1,38 1-1688,-28-1 292,16 0-3599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6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109 113 11707,'0'0'9540,"-11"-4"-9305,-36-11-82,46 15-144,-1 0 0,1 0-1,0 0 1,0 0-1,0 0 1,-1 1 0,1-1-1,0 0 1,0 1-1,0-1 1,0 1 0,0-1-1,0 1 1,0-1 0,0 1-1,0 0 1,0-1-1,0 1 1,0 0 0,0 0-1,-1 1 1,-13 22 80,13-19-41,1-3-43,-1-1 0,1 1-1,1 0 1,-1 0 0,0 0-1,0 0 1,1 0 0,0 0 0,-1 1-1,1-1 1,0 0 0,0 0 0,0 0-1,0 0 1,0 0 0,0 0 0,1 4-1,0-5-23,0 0-1,0 0 0,0 0 1,-1 1-1,1-1 0,0 0 0,0 0 1,1 0-1,-1 0 0,0 0 1,0-1-1,0 1 0,1 0 0,-1 0 1,0-1-1,1 1 0,-1-1 1,0 1-1,1-1 0,-1 0 1,1 1-1,-1-1 0,1 0 0,-1 0 1,1 0-1,2 0 0,0 0-202,1-1 0,-1 1-1,0-1 1,1 1 0,-1-1 0,0-1-1,0 1 1,1 0 0,-1-1 0,0 0-1,0 0 1,-1 0 0,1-1 0,0 1-1,-1-1 1,1 0 0,-1 0-1,0 0 1,0 0 0,3-5 0,3-6-1407,-1 0 1,0 0 0,-1-1-1,6-20 1,-10 29 972,15-45-6426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6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64 1 9570,'0'0'11928,"-11"20"-11467,1-3-335,5-8-68,-1 0 0,1 1-1,1-1 1,0 1 0,0 0 0,1 0-1,0 1 1,1-1 0,0 0 0,0 1-1,1 16 1,1 12 129,-2-10-100,2 0 0,1 0-1,2 0 1,0 1 0,2-2 0,13 44 0,-8-43-88,-5-15-161,0 0 0,0 0 0,2-1 0,12 21 0,-19-32 45,1-1 0,0 0-1,0 0 1,0 0 0,0 0-1,0 0 1,0 0 0,0 0-1,0 0 1,0-1 0,0 1-1,0 0 1,1-1 0,1 2-1,8-3-6704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6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92 19 8450,'0'0'10727,"-3"-3"-10142,1 1-550,0 1 0,-1-1 0,1 1 0,-1-1 0,1 1 0,-1 0 0,1 0 1,-1 0-1,0 0 0,0 0 0,1 1 0,-1-1 0,0 1 0,0 0 0,0 0 1,0 0-1,-4 1 0,5-1-26,1 0 1,-1 0-1,1 1 0,-1-1 1,0 0-1,1 1 0,-1-1 1,1 1-1,0 0 1,-1-1-1,1 1 0,0 0 1,-1 0-1,1 0 0,0 0 1,0 0-1,0 0 1,0 0-1,0 1 0,0-1 1,0 0-1,0 0 0,0 1 1,0-1-1,1 1 0,-1-1 1,1 1-1,-1-1 1,1 1-1,-1-1 0,1 1 1,0-1-1,0 3 0,-1 0 0,1 1-1,0 0 1,0 0-1,0 0 1,0 0-1,1 0 1,0-1-1,0 1 1,0 0-1,1 0 1,-1-1-1,1 1 1,0-1-1,1 0 1,-1 1-1,1-1 1,-1 0-1,1-1 1,1 1-1,-1 0 1,6 4-1,-3-3 31,-1 0-105,1 0 0,-1 0 0,0 1 0,0-1 0,-1 1 0,6 8 0,-10-13-1,1 1-1,0-1 0,-1 1 1,0-1-1,1 1 0,-1 0 1,0-1-1,0 1 0,1-1 1,-1 1-1,-1-1 1,1 1-1,0-1 0,0 1 1,-1 0-1,1-1 0,0 1 1,-1-1-1,0 1 0,1-1 1,-1 0-1,0 1 1,0-1-1,1 0 0,-1 1 1,0-1-1,0 0 0,-1 0 1,1 0-1,0 0 0,0 0 1,0 0-1,-1 0 0,1 0 1,-3 0-1,-4 3-1816,1-2-2663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6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40 1 624,'-3'2'19912,"1"6"-19821,1 4-408,0 0 0,0-1 0,-1 1 0,0-1 0,-1 1 0,0-1 0,-7 15 0,-1-2-4651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 54 1464,'0'0'8912,"-2"-6"-7975,0 0-606,-7-20 1543,0 11 2596,10 23-638,-2 21-3306,0 3-533,0 37 127,-1-32-94,2 0 0,9 74 0,-1-77 660,-6-22-2458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01.5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11811,'0'0'3096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10 9394,'0'0'10852,"12"-4"-10407,9 1-344,0 1 1,0 2-1,31 2 1,1 0-36,-42-3-212,-5 1 139,1 0 1,-1 0-1,1 1 0,12 2 0,-18-3-119,0 0-1,0 1 1,0-1-1,1 1 1,-1-1 0,0 1-1,0-1 1,0 1-1,0 0 1,0 0-1,0 0 1,0-1 0,0 1-1,0 0 1,-1 0-1,1 0 1,0 0-1,-1 0 1,1 0-1,0 1 1,-1-1 0,1 0-1,-1 0 1,0 0-1,1 1 1,-1-1-1,0 0 1,0 0 0,0 1-1,0 1 1,0 12-4955,0 1-2997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12347,'0'0'8990,"7"0"-8761,-2 2-173,1 0-1,0-1 1,0 2 0,-1-1-1,1 1 1,-1 0 0,1 0-1,-1 0 1,0 1 0,6 5-1,52 54 110,-20-18-99,-43-45-77,5 3-43,-1 1 0,0 0-1,0 1 1,-1-1 0,1 0-1,3 7 1,-3 7-2845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7 9818,'152'-6'7082,"-158"6"-5546,-5 3-936,-6 19 80,0 6-112,-5 6-248,5 0-96,0 0-224,-6-12-72,18-2-544,-1 0-1440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0 10418,'0'0'7562,"45"0"-6978,-45 14-128,0 6-216,0 3-184,0 2-56,-17 0-712,0-8-2137,0-3-4056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8938,'0'0'12041,"0"12"-11527,-1 84 312,3 163 169,6-200-524,-1-17-1857,-6-15-4690,-1-41-173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32 13291,'0'0'6849,"158"-31"-6889,-119 31-88,1 11-728,-12 9-1897,0-3-3512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13595,'0'0'6985,"95"113"-6705,-78-88-272,0-2 64,-6-1-72,1 1-88,-7-9-184,7 3-584,-12-12-1304,0 1-2105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163 0 6025,'0'0'15404,"-90"110"-14964,68-73-320,-1-6 8,12-6-128,0-5-408,5-9-569,6-6-3279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03:30.3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11642,'0'0'10048,"11"6"-9517,11 7-367,-1 0-1,0 1 1,-1 1 0,-1 2 0,29 30-1,-37-35-128,0 1 0,-1 0 0,-1 1 0,0 0-1,-1 0 1,-1 1 0,0 0 0,-1 0 0,0 1 0,5 25-1,-6-3-30,-1 1 0,-2 0 0,-2 0-1,-6 50 1,4-77-53,0 0 1,-1 0-1,-1-1 1,0 1-1,0-1 1,-2 1-1,1-1 1,-1-1-1,-1 1 0,0-1 1,-14 16-1,20-24-122,-1-1 1,1 0-1,-1 0 0,1 0 0,-1 1 0,0-1 0,1-1 0,-1 1 1,0 0-1,0 0 0,0-1 0,0 1 0,0-1 0,1 1 0,-1-1 1,0 0-1,0 0 0,0 0 0,0 0 0,-3 0 0,1 0-1147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17.4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4201,'0'0'5841,"0"167"-5393,6-137-128,0-1-88,-1-1-152,1-6-80,0-5-8,-6-3-584,0-11-312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01.9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11002,'0'0'8389,"4"5"-8321,-1-2-73,0 0 1,0 1-1,-1-1 1,1 1-1,-1-1 0,0 1 1,0 0-1,0 0 1,-1 0-1,1 0 1,-1 0-1,0 0 0,0 7 1,-1-11-43,0 1 1,0-1-1,0 1 1,0 0-1,0-1 1,0 1-1,1 0 1,-1-1-1,0 1 1,0 0 0,0-1-1,1 1 1,-1-1-1,0 1 1,0-1-1,1 1 1,-1-1-1,1 1 1,-1-1-1,0 1 1,1-1-1,-1 1 1,1-1-1,-1 1 1,1-1-1,-1 0 1,1 1-1,0-1 1,-1 0-1,1 0 1,-1 1-1,1-1 1,0 0-1,-1 0 1,1 0-1,0 0 1,-1 0-1,1 0 1,-1 0-1,1 0 1,0 0 0,-1 0-1,1 0 1,0 0-1,-1 0 1,1 0-1,-1-1 1,1 1-1,0 0 1,-1 0-1,1-1 1,2-1-111,0 1 0,-1-1 0,1 0 0,-1 0 0,1 0 0,-1 0 0,0 0 0,4-5 0,18-42 449,-23 55 2418,3 17-2245,-3-16-360,0 0-1,1 0 0,0 0 1,0 0-1,0 0 1,1 0-1,0-1 1,0 1-1,6 7 1,-7-12-192,-1 0 0,1 1 0,0-1 0,1 0 0,-1 0 0,0-1 0,0 1 0,1 0 0,-1-1 0,1 0 0,3 2 0,-4-2-288,1 0-1,0-1 1,0 1 0,0-1 0,0 0-1,-1 0 1,1 0 0,0 0-1,0 0 1,0 0 0,0-1 0,0 0-1,2 0 1,8-6-5346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17.8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4625,'0'0'7442,"62"14"-7082,-28 0-184,5-3-48,-5 3-128,-6-2-152,-6-4-624,1-5-793,-6 0-1367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18.1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198 1 8914,'0'0'5497,"-135"160"-5497,107-126-656,5-11-1825,12-9-6424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18.5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 0 1200,'0'0'12650,"-7"17"-11670,-1-2-744,2-3-57,1 0 0,-1 1 0,2-1 0,0 1 0,0 0 0,-2 25 0,2-4 26,1 1-1,2-1 0,2 1 0,1-1 1,10 58-1,-8-79-123,-1-1 0,1 1 0,1-1 0,0 0 1,1 0-1,0 0 0,15 19 0,-15-24-59,0 0-1,0-1 1,1 0 0,-1 0 0,1 0-1,1-1 1,-1 0 0,1 0-1,0-1 1,0 0 0,1 0-1,13 3 1,-13-4-333,1-1 0,-1 0 0,1-1 0,0 0 0,0 0 0,0-1 0,13-2 0,-18 2 21,-1-1-1,1 0 0,0 0 1,-1-1-1,1 1 0,-1-1 0,1 0 1,-1 0-1,0 0 0,0-1 1,0 1-1,0-1 0,0 0 0,0 0 1,-1-1-1,5-4 0,5-15-5234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21.3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43 7258,'0'0'7028,"-15"0"-6029,27-1-817,-1-1 0,1 0 0,-1 0 1,14-5-1,-14 3-204,1 1 0,-1 1 0,1-1 0,15 1 0,-18 2-203,9-1-971,-18 1 932,1 0 1,-1-1-1,1 1 0,-1 0 0,1-1 0,-1 1 0,1 0 0,-1-1 0,0 1 0,1-1 0,-1 1 0,1 0 0,-1-1 0,0 1 0,0-1 0,1 1 0,-1-1 0,0 1 0,0-1 0,0 0 0,0 1 0,1-1 1,-1 1-1,0-1 0,0 1 0,0-1 0,0 1 0,0-2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21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15 2881,'0'0'13074,"0"-14"-12730,17 14-143,11 0-129,-5 0 120,10 0-192,-4 0-64,4 0-120,1 2-1409,0 4-1335,-12-3-3250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22.3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 7314,'0'0'5961,"4"-1"-5897,-3 0-56,0 1 1,0-1-1,0 1 1,1-1 0,-1 1-1,0 0 1,0-1-1,0 1 1,0 0-1,0 0 1,1 0-1,-1 0 1,0 0-1,0 0 1,0 0-1,0 1 1,1-1-1,-1 0 1,0 1-1,0-1 1,0 0 0,0 1-1,0-1 1,0 1-1,0 0 1,0-1-1,0 1 1,0 0-1,0 0 1,0 0-1,-1-1 1,1 1-1,0 0 1,-1 0-1,1 0 1,0 0-1,-1 0 1,1 0 0,-1 0-1,0 1 1,1-1-1,-1 0 1,0 0-1,0 0 1,1 0-1,-1 0 1,0 2-1,5 32 356,-1-1-1,-2 1 1,-2 46-1,0-36-163,0-45-108,8-36-583,-5 17 285,2 0 1,0 0-1,1 0 1,12-24 0,-16 39 193,0 0 0,0 0 0,1 0 0,0 0-1,-1 1 1,1-1 0,0 1 0,1 0 0,-1 0 0,0 0 0,1 0 0,0 1 0,0-1 0,0 1 0,0 0 0,0 0 0,0 0 0,0 1 0,1-1 0,-1 1 0,0 0 0,1 1 0,-1-1 0,8 1 0,-11-1 27,0 1 0,0 0 1,0-1-1,0 1 0,0 0 0,0 0 0,0 0 1,0 0-1,0 0 0,1 0 0,-1 1 0,0-1 1,0 0-1,0 0 0,0 1 0,0-1 0,0 1 1,0-1-1,0 1 0,0-1 0,0 1 0,0-1 1,0 1-1,-1 0 0,1 0 0,0 0 0,0-1 1,-1 1-1,1 0 0,0 0 0,-1 0 0,1 0 1,-1 0-1,1 0 0,-1 0 0,0 0 0,1 0 1,-1 0-1,0 0 0,0 0 0,0 1 0,0-1 1,0 0-1,0 1 0,5 31 671,0 45 0,3 20-160,-2-84-525,3-13-457,-7-2 256,0 0 0,-1 0 0,0 0 0,1 0 0,-1-1 0,0 1 0,1-1 0,-1 1 0,0-1 0,0 1 1,0-1-1,-1 1 0,2-3 0,9-26-5393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22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62 1 4489,'0'0'8842,"-6"4"-7890,2-1-814,0 0 0,1 0 0,-1 1-1,1-1 1,0 1 0,0 0 0,0-1 0,1 1 0,-1 1-1,1-1 1,0 0 0,0 0 0,1 1 0,-1-1 0,1 1-1,-1 7 1,-3 11 264,2 1-1,-1 39 0,4-61-391,0 0 0,1 0 0,-1 0 1,0 0-1,1 0 0,-1 1 0,1-1 0,0 0 0,-1 0 0,1 0 0,0 0 0,0-1 0,1 1 0,-1 0 0,0 0 0,0-1 0,1 1 0,-1 0 0,1-1 0,0 0 0,-1 1 0,1-1 0,0 0 0,0 0 0,0 0 0,0 0 0,0 0 0,0 0 0,0-1 0,3 2 0,7 0-139,-1 0 0,1-1 1,0 0-1,17-1 0,-20 0-102,-3 0-336,0-1 0,-1 0 0,1-1 0,-1 0 0,1 0 0,-1 0 0,1 0 0,-1-1 0,0 0 0,0 0 0,5-4 0,8-7-4694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23.1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110 31 3209,'0'0'9371,"-8"0"-8307,5-1-948,0 1 0,0 0 0,0 0 0,0 0 0,0 0 0,0 1 0,0-1 0,0 1 0,0 0 0,0 0 0,0 0 0,0 0 0,0 0 0,0 1 0,1-1 0,-1 1 0,0 0 0,1 0 0,-1 0 0,1 0 0,0 0 0,0 0 0,0 0 0,0 1 0,0 0 0,0-1 0,1 1 0,-3 4 0,0 4 3,0-1 0,0 1 0,1 1 0,0-1 0,1 0 0,0 1 1,1-1-1,0 1 0,1-1 0,0 1 0,3 15 0,-2-25-113,-1 0-1,1 0 1,0 0-1,0 0 1,0 0-1,0 0 1,1 0-1,-1 0 1,0 0-1,1-1 1,0 1-1,-1 0 1,1-1-1,0 1 1,0-1-1,0 0 1,0 0-1,0 1 1,0-1 0,0-1-1,0 1 1,0 0-1,0 0 1,1-1-1,-1 1 1,0-1-1,0 0 1,1 0-1,2 0 1,-2 1-44,1-1 0,0 0 0,0 0 0,-1 0 0,1 0 0,0-1 1,0 0-1,-1 0 0,1 0 0,-1 0 0,1 0 0,-1-1 0,1 1 1,-1-1-1,0 0 0,0 0 0,5-4 0,-3 0-162,-1 0 0,1-1-1,-1 1 1,0-1 0,-1 0-1,0 0 1,0-1 0,0 1 0,-1-1-1,2-12 1,-1-5-450,-1 0 0,-1-24 0,-1 38 625,0 10 25,0-1 0,0 1 0,0-1 0,0 0 0,-1 1-1,1-1 1,0 1 0,-1-1 0,1 1 0,-1-1 0,1 1 0,-1-1 0,0 1 0,0-1 0,0 1 0,0 0 0,0-1 0,0 1 0,0 0-1,0 0 1,0 0 0,0 0 0,-1 0 0,1 0 0,0 0 0,-1 0 0,1 0 0,-3 0 0,-2-1 1,1 1 0,-1 0 1,0 0-1,0 1 0,0-1 0,-6 1 1,9 1-85,1-1 0,0 0 0,0 1 0,-1 0 0,1-1 0,0 1 0,0 0 0,0 0 0,0 0 0,0 0 0,0 1 0,0-1 0,1 0 0,-1 1 0,0-1 0,1 1 0,-1 0 0,1 0 1,-1-1-1,1 1 0,0 0 0,0 0 0,0 0 0,-1 4 0,-5 9-2831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23.5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159 0 6425,'0'0'8738,"-19"8"-7622,-59 26-81,74-31-974,-1 0-1,1 0 0,0 0 0,0 1 1,0 0-1,1-1 0,-1 1 1,1 1-1,0-1 0,0 0 0,0 1 1,1-1-1,-1 1 0,1 0 1,0 0-1,1 0 0,-1 0 0,1 0 1,-1 6-1,0 45 244,2-37-260,0-18-49,0 0 0,1 0 0,-1 1 0,0-1 0,1 0 0,-1 0 0,0 0 0,1 0 0,0 0 0,-1 1 0,1-1 0,-1 0 0,1-1-1,0 1 1,0 0 0,0 0 0,0 0 0,0 0 0,-1 0 0,1-1 0,0 1 0,1-1 0,-1 1 0,0 0 0,0-1 0,0 0 0,0 1 0,0-1 0,1 0 0,-1 1 0,0-1 0,0 0 0,0 0 0,1 0 0,0 0 0,2 0-53,1 0-1,-1 0 1,0-1 0,1 1 0,-1-1 0,0 0 0,1 0-1,-1 0 1,5-3 0,-4 1-201,-1-1-1,1 0 1,-1 0-1,0 0 1,0-1-1,0 0 1,0 1-1,-1-1 0,0-1 1,0 1-1,0 0 1,3-10-1,-3 7-237,21-43-4252,-2 0-3064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23.9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0 8482,'0'0'6763,"-3"24"-5747,-1 3-782,-1 15 338,0 66 1,4-53-87,0-16-226,1 0 1,2 0-1,13 71 0,-9-81-208,-6-22-98,1-1-1,1 1 1,-1 0-1,1-1 1,0 1-1,1-1 1,-1 0-1,1 1 1,0-1-1,6 6 1,-9-11-58,0-1 1,1 0-1,-1 1 0,0-1 1,1 0-1,-1 0 0,1 1 0,-1-1 1,1 0-1,-1 0 0,1 0 1,-1 0-1,1 1 0,-1-1 1,1 0-1,-1 0 0,1 0 1,-1 0-1,1 0 0,-1 0 1,1 0-1,-1 0 0,1-1 0,-1 1 1,1 0-1,-1 0 0,1 0 1,-1 0-1,1-1 0,-1 1 1,0 0-1,1-1 0,-1 1 1,1 0-1,-1-1 0,0 1 0,1 0 1,-1-1-1,0 1 0,1-1 1,10-17-4316,-10 18 3888,10-23-8608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02.2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0 11618,'0'0'9330,"-2"33"-8968,-7 106-59,7-109-156,2 0 0,1 0 0,2-1 0,1 1 0,10 39 1,-8-41-101,10 23 701,-9-33-2020,-22-48-13633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24.2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0 186 10322,'0'0'3714,"23"-4"-3842,72-17-124,-91 20 188,0 0-1,0-1 0,0 1 1,0-1-1,0 0 1,0 0-1,-1 0 0,1-1 1,-1 1-1,1-1 1,-1 0-1,0 0 0,0 0 1,0 0-1,-1-1 1,1 1-1,-1-1 0,1 1 1,2-7-1,-3 2 8,0 0-1,0 0 1,0-1-1,-1 1 1,0-1-1,-1 1 0,0-9 1,0 16 56,0 0 1,0-1-1,0 1 1,0 0-1,0 0 1,0 0-1,-1 0 1,1 0-1,-1 0 1,1 0-1,0 0 1,-1 0-1,1 1 0,-1-1 1,0 0-1,1 0 1,-1 0-1,0 0 1,1 1-1,-1-1 1,0 0-1,0 1 1,0-1-1,0 1 1,0-1-1,-1 0 1,-1 0 81,0 0 0,0 0 0,0 1 0,0-1 0,0 1 1,-1 0-1,1-1 0,0 2 0,-4-1 0,1 1 162,1 0 0,0-1-1,-1 2 1,1-1 0,0 1 0,0 0-1,0 0 1,0 0 0,0 1 0,1-1-1,-7 6 1,5-2-77,0 1 0,1 0 0,0 0 0,0 1 0,0 0 0,1-1 0,0 2 0,1-1 0,0 0 0,0 1 0,0-1 0,1 1 0,1 0-1,0-1 1,0 1 0,0 0 0,2 13 0,-1-20-160,0 0 0,0 0-1,1-1 1,-1 1 0,1 0-1,-1 0 1,1 0 0,0 0-1,-1-1 1,1 1 0,0 0-1,0-1 1,0 1 0,1 0-1,-1-1 1,0 0 0,0 1-1,1-1 1,-1 0 0,1 0-1,0 1 1,-1-1 0,1 0-1,0-1 1,-1 1 0,1 0-1,0 0 1,0-1 0,0 1 0,3 0-1,6 1-194,1 0 0,0-1 0,22 0 0,-28-1 37,-1 0-4,2 0-498,1 0-1,-1 0 1,1-1 0,-1 0 0,0 0-1,1-1 1,11-4 0,10-12-5360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24.6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 7466,'0'0'7535,"0"10"-6807,0 7-486,-1 7 255,4 35 0,-3-53-481,1 0 1,0-1 0,0 1 0,1 0 0,0-1 0,0 1 0,0-1-1,0 0 1,1 0 0,0 0 0,0 0 0,6 7 0,-9-11-44,1-1 1,-1 1 0,1 0-1,-1-1 1,1 1 0,-1-1-1,1 1 1,-1-1 0,1 0-1,0 1 1,-1-1 0,1 0-1,0 1 1,-1-1 0,1 0-1,0 0 1,0 1 0,-1-1-1,1 0 1,0 0 0,-1 0-1,1 0 1,0 0 0,0 0-1,-1 0 1,1 0 0,0-1-1,0 1 1,-1 0 0,1 0-1,0-1 1,-1 1 0,1 0-1,0-1 1,-1 1 0,1 0-1,0-1 1,-1 1 0,1-1-1,-1 1 1,1-1 0,-1 1-1,1-1 1,-1 0-1,1 1 1,-1-1 0,0 0-1,1 1 1,-1-1 0,0 0-1,0 1 1,1-1 0,-1 0-1,0 0 1,13-49-787,-11 41 582,-1 2 194,0 1-1,1-1 1,0 1-1,1 0 1,-1 0-1,1 0 1,7-10 0,-9 14 88,1 0 1,0 0 0,0 0 0,0 0 0,0 0 0,1 1 0,-1-1-1,0 1 1,1-1 0,-1 1 0,1 0 0,-1 0 0,1 0 0,0 0-1,-1 1 1,1-1 0,0 1 0,0-1 0,-1 1 0,5 0 0,-6 0-7,1 0 1,0 0 0,0 0 0,-1 1 0,1-1-1,0 0 1,0 1 0,-1-1 0,1 1 0,0 0-1,-1-1 1,1 1 0,-1 0 0,1 0 0,-1 0-1,1 0 1,-1 0 0,0 1 0,1-1 0,-1 0-1,0 1 1,0-1 0,0 1 0,0-1 0,0 1-1,0-1 1,-1 1 0,1 0 0,0-1 0,-1 1-1,1 1 1,1 7-247,-1-1 0,0 0 0,0 1 1,-2 16-1,0-8-1297,1-3-2760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25.9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54 7762,'0'0'4249,"28"0"-3793,88 1 98,-1 10 166,-88-7-593,36 0 0,103 2 136,-87-1-227,99-6 0,-151-4-16,0 0 0,1-1 0,44-18 0,-49 16 174,0 0-1,1 1 1,-1 1-1,2 2 1,41-4-1,-19 8-84,-24-2-81,0 2 1,0 0-1,0 2 0,0 1 0,0 0 1,24 8-1,-39-8-26,34 11 26,69 14 1,-48-19 15,0-4 0,64-2 0,-138 0-5465,0-3-2442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39.8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204 32 4985,'0'0'7942,"-3"-2"-7062,-17-6 360,11 4-983,0 1 0,0 0 0,-1 0 0,1 0 0,-1 1 0,1 1-1,-15-1 1,20 2-239,1 0 1,-1 0-1,0 1 0,1-1 0,-1 1 0,1 0 1,-1 0-1,1 0 0,-1 1 0,1-1 0,0 1 0,0 0 1,0 0-1,0 0 0,0 0 0,0 1 0,0-1 0,1 1 1,-1-1-1,1 1 0,0 0 0,0 0 0,0 0 0,0 0 1,0 1-1,1-1 0,-1 0 0,1 1 0,0-1 0,0 1 1,-1 5-1,0 1 47,0-1-1,1 1 1,0-1 0,1 1 0,0 0 0,0-1 0,1 1 0,2 15-1,-2-22-56,0 0 0,0 1-1,0-1 1,0 0 0,1 0-1,-1 0 1,1 0 0,0 0-1,0 0 1,0 0-1,0-1 1,0 1 0,1-1-1,-1 0 1,1 1 0,0-1-1,-1 0 1,1 0 0,0-1-1,0 1 1,0-1-1,0 1 1,1-1 0,-1 0-1,0 0 1,1 0 0,4 0-1,-3 0-69,1 0 0,0-1 0,-1 0 0,1 0 0,-1 0-1,1-1 1,-1 0 0,1 0 0,-1 0 0,0-1 0,1 1 0,-1-1-1,0 0 1,0-1 0,6-3 0,-4 0-305,0 0 0,0 0-1,-1-1 1,0 0 0,0 0-1,-1 0 1,0-1 0,6-11 0,-5 10 6,-5 8 340,0-1-1,0 0 1,1 0-1,-1 0 0,0 0 1,0 0-1,-1 0 1,1 0-1,0 0 1,0-5 1516,-1 25-422,0-9-925,0 1-1,0-1 0,1 0 1,1 1-1,-1-1 1,1 0-1,1 0 1,5 13-1,-7-20-163,1 1 0,0 0 0,0-1-1,-1 0 1,1 1 0,1-1 0,-1 0 0,0 0 0,0 0-1,1 0 1,-1-1 0,1 1 0,0-1 0,-1 1 0,1-1-1,0 0 1,0 0 0,0 0 0,0 0 0,0-1-1,0 1 1,0-1 0,0 0 0,0 0 0,0 0 0,0 0-1,0 0 1,0-1 0,0 1 0,0-1 0,4-1 0,-1 0-429,1 0 1,-1-1 0,0 1 0,0-1 0,0 0-1,0-1 1,-1 0 0,1 1 0,-1-2 0,0 1-1,6-7 1,18-25-6856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40.2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0 10186,'0'0'4963,"-2"29"-4134,-2 11-522,0-2 69,2 1 0,3 44 0,3-32-23,2 0 1,2-1-1,25 89 1,-22-110-1412,-11-29 1020,0 0 0,0 0 0,0 0 1,0 0-1,0 0 0,0 0 0,0 0 0,0 0 0,0 0 0,0 0 1,0 0-1,0 0 0,1 1 0,-1-1 0,0 0 0,0 0 0,0 0 1,0 0-1,0 0 0,0 0 0,0 0 0,0 0 0,0 0 0,0 0 1,0 0-1,0 0 0,0 0 0,0 0 0,1 0 0,-1 0 0,0 0 1,0 0-1,0 0 0,0 0 0,0 0 0,0 0 0,0 0 0,0 0 1,0 0-1,0 0 0,0 0 0,1 0 0,-1 0 0,0 0 0,0 0 1,0 0-1,0 0 0,0 0 0,0 0 0,0 0 0,0 0 0,0 0 1,0 0-1,0-1 0,0 1 0,0 0 0,0 0 0,0 0 0,1 0 1,-1 0-1,0 0 0,0 0 0,0 0 0,0 0 0,0 0 0,0 0 1,0 0-1,0-1 0,0 1 0,1-17-2589,-1-13-2327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40.5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32 9538,'0'0'4897,"146"-23"-5337,-106 21-1977,-6-4-4000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40.9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102 1 9938,'0'0'4772,"0"29"-3759,0 99-143,0 101 1092,0-222-1982,0 1 1,0-1 0,1 0-1,0-1 1,0 1 0,1 0-1,-1 0 1,2 0 0,-1-1-1,1 1 1,4 8 0,-6-15-86,-1 0 0,1 0 0,-1 0 0,0 0 1,1 0-1,-1 0 0,0 0 0,1 0 0,-1 0 1,1 0-1,-1 0 0,0 0 0,1 0 0,-1 0 0,1-1 1,-1 1-1,0 0 0,1 0 0,-1 0 0,0 0 1,1-1-1,-1 1 0,0 0 0,0 0 0,1-1 1,-1 1-1,0 0 0,1 0 0,-1-1 0,0 1 1,0 0-1,0-1 0,1 0 0,4-21-4511,-4-8-3182</inkml:trace>
  <inkml:trace contextRef="#ctx0" brushRef="#br0" timeOffset="1">1 189 5641,'0'0'8410,"152"-42"-9418,-124 42-1793,-6 0-6201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41.2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2 123 8514,'0'0'4677,"14"-8"-4542,44-29-153,-55 36 19,-1 0-1,0 0 1,-1 0-1,1-1 1,0 1 0,0-1-1,0 0 1,-1 1-1,1-1 1,-1 0-1,0 0 1,1 0-1,-1 0 1,0 0 0,0 0-1,0 0 1,0-1-1,-1 1 1,1 0-1,0 0 1,-1-1 0,0 1-1,0 0 1,1-1-1,-1 1 1,-1 0-1,1-4 1,0-4 73,-1 9 4,0 0 1,0 0 0,0 0 0,0 1 0,0-1 0,-1 0 0,1 0 0,0 1 0,0-1 0,0 0 0,-1 1 0,1 0 0,0-1 0,0 1 0,-1 0-1,1-1 1,0 1 0,-1 0 0,1 0 0,-1 0 0,1 0 0,0 0 0,-1 0 0,-1 1 0,-1-1 144,-1 0 0,1 0 0,0 1 0,0 0 0,-1-1-1,1 1 1,-6 3 0,7-2-155,1 1-1,-1 0 1,1 0 0,-1 0-1,1 0 1,0 0-1,0 0 1,1 1-1,-1-1 1,1 1-1,-1-1 1,1 1-1,0 0 1,0-1-1,1 1 1,-1 8 0,0 2 55,0 1 0,4 29 0,-2-41-131,-1 0 1,1 0-1,0-1 0,0 1 0,1 0 1,-1 0-1,0-1 0,1 1 1,0-1-1,0 1 0,-1-1 0,1 0 1,0 0-1,1 0 0,-1 0 1,0 0-1,1 0 0,-1-1 1,1 1-1,-1-1 0,1 1 0,0-1 1,0 0-1,-1 0 0,1 0 1,0-1-1,6 2 0,-1-1-300,-1 0-1,1 0 1,0-1 0,-1 0-1,1 0 1,0-1 0,-1 0-1,1 0 1,10-3 0,-14 2-108,0 0 0,0 1 0,-1-1 1,1-1-1,-1 1 0,1 0 0,4-6 1,16-21-4879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41.6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0 6281,'0'0'8134,"-1"12"-7678,-7 40-114,8-50-328,-1 1 0,1-1 0,0 1 0,0-1 0,0 1 0,0-1 0,0 0 0,0 1 0,1-1 0,-1 0 0,1 1 0,0-1 0,0 0 0,0 1 0,0-1 0,0 0 0,2 3 0,-1-4-85,-1 1 0,1-1 0,-1 0 0,1 0 0,-1 0 0,1 0 0,0 0 0,-1 0 0,1 0 0,0-1 0,0 1 0,0-1 0,0 1 0,-1-1 0,1 0 0,0 0 0,2 0 0,2 0-403,0 0 0,-1-1 0,1 0 0,0 0 0,-1-1 0,1 0 0,-1 1 0,1-2 0,-1 1 0,0-1 0,7-4 0,6-3-189,-9 12 2207,-8 0-1154,0 0 1,-1 1-1,1-1 0,-1 0 0,1 1 1,-1-1-1,0 1 0,0-1 1,0 1-1,-1 2 0,1 11-131,-1 5 635,0-13-630,1 0-1,0 0 1,0 0 0,1 0-1,2 14 1,-2-20-255,-1 0-1,1 0 1,0 0-1,0-1 1,0 1-1,0 0 1,0-1-1,0 1 1,0 0-1,1-1 1,-1 1-1,0-1 1,1 0-1,-1 1 1,1-1-1,0 0 1,-1 0-1,1 0 1,0 0-1,0 0 1,0-1-1,-1 1 1,1 0-1,0-1 1,0 0-1,0 1 1,0-1 0,0 0-1,2 0 1,0 0-178,0 0 0,0 0 0,0 0 0,-1 0 0,1-1 0,0 0 0,-1 0 0,1 0 0,0 0 1,-1 0-1,1-1 0,-1 1 0,0-1 0,1 0 0,-1 0 0,4-4 0,26-23-4013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41.9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1 2561,'0'0'13368,"-5"31"-12733,-14 100-143,16-109-337,1 0 1,0 1-1,2-1 1,3 25-1,-2-36-110,0 1-48,2-1 0,0 1 0,0-1 0,9 21 0,-8-24-228,-3-5 281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02.6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4945,'0'0'13331,"136"12"-13555,-99 2-1753,-8-2-2448,-9-3-5481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42.3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 8546,'0'0'8154,"84"-3"-8154,-50 3-377,5 0-1279,-5 0-1393,-11 0-3352</inkml:trace>
  <inkml:trace contextRef="#ctx0" brushRef="#br0" timeOffset="1">338 17 5233,'0'0'11187,"0"138"-10739,0-107-192,6-6-16,0-5-144,-6-9-96,11-2-8,-5-9-752,10 0-993,-4-23-2344,-7-5-6313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42.6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0 133 8266,'12'-132'0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43.2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87 0 6673,'0'0'8552,"-6"0"-7880,3 0-598,0 0 0,0 1 0,-1-1 0,1 0 0,0 1 0,0 0 0,0 0 1,1 0-1,-1 0 0,0 0 0,0 1 0,0-1 0,1 1 0,-1 0 0,1 0 0,-1 0 1,1 0-1,0 0 0,0 0 0,0 1 0,0-1 0,0 1 0,0 0 0,1-1 0,-1 1 0,1 0 1,0 0-1,0 0 0,-1 5 0,-1 4 23,1 0 1,0 0-1,1 0 0,0 0 1,1 0-1,0 0 0,3 15 1,-2-24-94,-1-1 0,1 1 0,0-1 0,0 1 0,1-1 0,-1 1 0,0-1 0,1 1-1,-1-1 1,1 0 0,0 0 0,0 0 0,0 0 0,0 0 0,0-1 0,0 1 0,0 0 0,5 1 0,-5-2-55,0 1-1,0-1 1,0 0-1,0 0 0,1-1 1,-1 1-1,0 0 1,0-1-1,1 0 1,-1 1-1,0-1 0,1 0 1,-1 0-1,0 0 1,1 0-1,-1-1 1,0 1-1,1-1 1,-1 1-1,0-1 0,4-2 1,-5 2-56,0 0 1,1 0-1,-1 0 1,-1 0-1,1-1 1,0 1-1,0 0 1,0-1-1,-1 1 1,1-1-1,-1 1 1,1-1-1,-1 1 1,1-1-1,-1 1 1,0-1-1,0-1 1,1-32-1616,-1 27 1221,1-7-28,-1 9 356,1 0 0,-1 0 0,0 0 0,-1 0 1,1 0-1,-1 0 0,-1 0 0,1 0 0,-1 0 0,0 0 0,0 0 1,-6-9-1,0 0 379,10 7 534,1 7-634,-1 1 0,0-1 0,1 0 0,-1 1 0,1 0 1,-1 0-1,1 0 0,0 0 0,2 0 0,-3 0-126,3 0 87,0 1 0,0 0 0,0 0 0,0 0 0,0 1 0,0 0 0,-1 0 0,1 0 0,-1 0 0,1 1 0,-1-1 0,0 1 1,0 0-1,0 1 0,0-1 0,0 1 0,-1-1 0,0 1 0,0 0 0,5 9 0,-3-6-120,0 1 0,-1 0 0,-1 0 1,1 0-1,-1 1 0,0-1 0,-1 1 0,0 0 0,-1-1 0,1 13 1,4-84-1515,-5 59 1504,0 0-1,-1 0 1,1 0-1,0 0 1,1 1 0,-1-1-1,1 0 1,-1 1-1,1-1 1,0 1-1,1 0 1,-1-1 0,1 1-1,2-3 1,-3 5 180,-1 0 0,1 0 1,-1 1-1,1-1 0,0 0 1,-1 1-1,1-1 0,0 1 0,-1 0 1,1-1-1,0 1 0,0 0 1,-1 0-1,1 0 0,0 0 0,-1 1 1,1-1-1,0 0 0,0 1 1,-1-1-1,1 1 0,0-1 1,-1 1-1,1 0 0,-1 0 0,1 0 1,1 1-1,4 4 175,0-1 0,-1 1-1,0 1 1,7 9 0,2 0 23,18 20-45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43.7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8490,'0'0'6457,"51"0"-6401,-40 6-56,6-1-576,0 1-1264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44.5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 5961,'0'0'9448,"2"-2"-9299,-1 2-148,0 0 1,-1-1-1,1 1 1,0 0-1,0 0 1,-1 0-1,1 0 1,0 0-1,-1 0 1,1 0-1,0 0 1,0 0-1,-1 0 0,1 0 1,0 0-1,-1 0 1,1 1-1,0-1 1,-1 0-1,1 0 1,0 1-1,-1-1 1,1 1-1,-1-1 1,1 0-1,0 1 1,-1-1-1,1 1 0,-1-1 1,1 1-1,-1 0 1,1 0-1,15 32 79,-12-16-34,1 0 1,1 23-1,1 49-206,-7-88-62,0-19-211,14-49 61,-13 61 462,1 0 0,0 0 0,0 1 1,1-1-1,-1 1 0,1 0 1,1 0-1,-1 0 0,6-6 1,-8 10-74,1 0 1,0 0-1,0 1 0,-1-1 1,1 1-1,0-1 1,0 1-1,0 0 1,0 0-1,0 0 0,0 0 1,0 0-1,0 0 1,-1 0-1,1 1 1,0-1-1,0 0 1,0 1-1,0 0 0,-1 0 1,1-1-1,0 1 1,0 0-1,-1 0 1,1 0-1,1 2 0,7 12 66,0 0 0,-1 1 0,11 28 0,-2-7-61,-6-75-1464,-10 30 1277,10-41-875,-11 46 1035,0 0-1,1-1 1,-1 1 0,0 0-1,1 1 1,0-1-1,0 0 1,0 0 0,0 1-1,0-1 1,4-3 0,-4 5 62,-1 1 0,0-1 0,0 0 0,0 1 0,0 0 0,1-1 0,-1 1 0,0 0 0,0-1 0,1 1 0,-1 0 0,0 0 0,1 0 0,-1 0 1,0 1-1,0-1 0,1 0 0,-1 0 0,0 1 0,0-1 0,0 1 0,1-1 0,-1 1 0,0-1 0,0 1 0,0 0 0,0-1 0,0 1 0,0 0 0,0 0 0,0 0 1,0 0-1,0 0 0,-1 0 0,1 0 0,0 0 0,-1 0 0,1 0 0,-1 1 0,1 1 0,3 4 77,0 0-1,-1 1 1,-1 0-1,4 14 1,-3 30 204,-4-43-890,1 0 0,0 0 0,1-1 0,3 17 0,0-17-3632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44.9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127 37 8586,'0'0'7601,"-5"-6"-7170,2 3-367,0 0-1,0 1 0,-1-1 1,1 0-1,-1 1 0,1 0 1,-1 0-1,0 0 0,-6-3 1,8 5-22,0-1 0,0 0 0,0 1 0,0 0 0,0-1 0,0 1 0,0 0 0,0 0 0,-1 0 0,1 0 0,0 0 0,0 1 1,0-1-1,0 1 0,0-1 0,0 1 0,1 0 0,-1 0 0,0-1 0,0 1 0,0 1 0,1-1 0,-1 0 0,0 0 0,1 1 0,-1-1 0,-1 2 0,0 3 3,-1 0-1,1 1 0,0-1 1,1 0-1,0 1 0,0 0 1,0-1-1,1 1 0,-1 0 1,2 0-1,-1 0 0,1 0 1,0 0-1,0-1 0,3 12 1,-2-16-70,-1-1-1,1 1 1,0-1 0,0 0 0,0 1-1,0-1 1,0 0 0,1 1 0,-1-1-1,0 0 1,0 0 0,1 0 0,-1 0-1,1 0 1,-1-1 0,1 1 0,-1 0 0,1-1-1,0 1 1,-1-1 0,1 1 0,0-1-1,-1 0 1,1 0 0,0 0 0,-1 0-1,1 0 1,0 0 0,2-1 0,1 1-239,0 0 1,-1 0 0,1-1 0,-1 0-1,1 0 1,-1 0 0,1-1 0,-1 1-1,0-1 1,6-3 0,-4-1-282,0 0 0,-1 0 1,0 0-1,-1 0 0,1-1 0,-1 0 0,6-14 1,-15 29 3321,2-5-2481,1 1 0,-1 0 0,1-1 0,0 1 0,0 0 0,-1 5 0,-2 9 93,1-1 0,1 1 0,1-1 0,0 26 0,2-41-403,0-1-1,0 0 1,0 0-1,0 0 1,1 0-1,-1 0 1,0 1-1,1-1 1,-1 0-1,1 0 1,-1 0-1,1 0 0,-1 0 1,1 0-1,0 0 1,-1 0-1,1-1 1,0 1-1,0 0 1,0 0-1,0 0 1,0-1-1,0 1 0,0-1 1,0 1-1,0-1 1,0 1-1,0-1 1,0 1-1,0-1 1,0 0-1,2 1 1,1-1-329,-1 0 1,0 1-1,1-1 1,-1 0-1,1-1 0,-1 1 1,1-1-1,-1 1 1,1-1-1,3-2 1,17-13-5715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45.3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100 0 9026,'0'0'7855,"-16"4"-7598,-48 14-105,62-18-143,1 1-1,0 0 1,-1 0-1,1 0 0,0 1 1,0-1-1,0 0 1,-1 0-1,1 1 0,1-1 1,-1 0-1,0 1 0,0-1 1,0 1-1,1-1 1,-1 1-1,1 0 0,-1-1 1,1 1-1,0 0 1,0-1-1,-1 1 0,1-1 1,0 1-1,0 0 1,1-1-1,-1 1 0,0 0 1,1-1-1,-1 1 1,2 3-1,-1 0 45,1 4-31,1-1 0,0 0 0,0 0 0,1 0 0,-1-1 0,2 1 0,-1-1 0,1 0 0,10 10 0,-8-8-34,0 0-1,0 1 0,-1 0 1,9 19-1,-11-2-79,-4-28 77,0 1-1,0 0 1,-1-1-1,1 1 0,0 0 1,0-1-1,0 1 0,-1 0 1,1 0-1,0-1 0,0 1 1,-1 0-1,1 0 0,0-1 1,-1 1-1,1 0 0,0 0 1,-1 0-1,1 0 1,0-1-1,-1 1 0,1 0 1,0 0-1,-1 0 0,1 0 1,-1 0-1,1 0 0,0 0 1,-1 0-1,1 0 0,0 0 1,-1 0-1,1 0 1,-1 0-1,1 0 0,0 1 1,-1-1-1,1 0 0,0 0 1,-1 0-1,1 0 0,0 1 1,0-1-1,-1 0 0,1 0 1,0 1-1,-1-1 0,1 0 1,0 0-1,0 1 1,0-1-1,-1 0 0,1 1 1,0-1-1,0 0 0,0 1 1,0-1-1,0 0 0,-1 1 1,1-1-1,0 1 0,0-1 1,0 0-1,0 1 0,0-1 1,0 0-1,0 1 1,0-1-1,1 1 0,-2-2-259,-1 0-1,1-1 1,0 1-1,1-1 1,-1 1-1,0-1 1,0 1-1,1-1 1,-1 0 0,1 1-1,-1-1 1,1 0-1,-1 1 1,1-1-1,0 0 1,0 0-1,0-3 1,0-17-4075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45.7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 4201,'0'0'12221,"-3"25"-11447,-2 10-546,0-1 35,2 1-1,2 36 1,1 189 534,1-227-407,1-23-1556,1-22-4814,2-9 889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46.1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128 0 8738,'0'0'8046,"-19"12"-7642,-61 40-36,77-50-336,1 0 1,0 0-1,0 0 1,0 0-1,0 1 0,0-1 1,0 1-1,1-1 1,-1 1-1,1 0 1,-1-1-1,1 1 0,0 0 1,0 0-1,0 0 1,1 0-1,-1 0 1,1 0-1,0 0 0,0 0 1,0 0-1,0 0 1,0 0-1,0 0 1,2 5-1,0 8 132,-3-12-131,2 1 0,-1 0 0,0-1 0,1 1 0,0-1 0,0 1 0,1-1 0,-1 1 0,1-1 0,0 0 0,0 0 1,0 0-1,1 0 0,-1 0 0,1 0 0,0-1 0,0 1 0,0-1 0,1 0 0,-1 0 0,8 5 0,-3-3-173,0-1 1,-1-1-1,2 0 0,-1 0 0,0 0 0,1-1 0,-1 0 0,1-1 1,0 0-1,16 0 0,-4-3-3472,-8-7-3759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46.4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 6161,'0'0'10723,"73"-6"-10659,-50 6-64,-6 0-216,0 0-1433,-6 0-2192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06.4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1632,'0'0'8215,"2"9"-7113,2 14-321,-1 1-1,-1 0 1,-1 0 0,-4 42 0,2-44-307,1-19-12,1-14-328,1-2-107,0 1-1,1-1 0,0 0 1,1 1-1,0 0 0,1 0 1,7-12-1,-11 22-1,1 0 0,-1 1-1,1-1 1,0 0 0,0 0-1,0 1 1,0-1 0,0 1-1,0 0 1,0 0 0,0 0 0,0 0-1,1 0 1,-1 0 0,0 0-1,5 0 1,41-3 1607,-45 4-1422,-2 1-176,0-1 0,0 1 0,0-1 0,-1 0 0,1 1 0,0 0 0,0-1 0,0 1 0,0-1 0,-1 1 1,1 0-1,0 0 0,-1-1 0,1 1 0,0 0 0,-1 0 0,1 0 0,-1 0 0,1 0 0,-1 0 0,0 0 0,1 0 0,-1 0 0,0 0 0,1 1 0,6 34 291,-5-26-213,10 96-28,-12-104-139,0-1 1,0 1-1,1-1 1,-1 0 0,1 1-1,-1-1 1,1 0-1,-1 1 1,1-1-1,0 0 1,0 0 0,0 1-1,-1-1 1,1 0-1,0 0 1,2 1 0,17 4-4173,-7-5-1509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47.0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 4281,'0'0'8642,"40"0"-8114,-23 0 8,0 0-256,5 0-128,-5-3-40,6 3-112,-7 0-1000,-10 0-1409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48.6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271 26 5617,'0'0'10266,"-8"-1"-9507,-32-5-46,-176-13 791,215 19-1386,-5 33 262,6 0-269,22 557 1033,6-108-961,-10-115-151,-10 117-20,-10-289 17,2 80-275,3-274 260,0 0 0,0 0 0,0 0 0,0-1 1,0 0-1,0 1 0,1-1 0,-1 0 0,5-1 0,-4 1-23,3 0-109,-1 0 0,1-1 0,0 1 0,-1-1-1,1 0 1,-1-1 0,1 0 0,-1 0 0,9-4 0,-8 2-1286,1-1-1,-1 0 1,13-11-1,4-7-9005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49.6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0 150 6769,'0'0'9104,"2"-2"-8602,75-106-1237,-67 93 445,-5 3 249,0 0 10,-2 20 1775,-5 55-476,0-28-1123,2 1-1,5 36 0,5-37-3922,-4-25-1893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50.6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1 211 7330,'0'0'6276,"11"-9"-6036,2-1-236,-1 0 0,0-1 0,-1 0 0,0-1 0,-1 0 0,-1-1 0,1 0 0,-2-1 0,8-14 0,-10 13 48,-3 8 193,0 1-1,0 0 1,-1-1-1,0 0 0,2-10 1,-2 15 1234,1 8-516,3 10-465,51 202 638,-53-206-1825,1 0 0,-1 0 0,12 18 0,-7-12-1738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50.9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13475,'0'0'1192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51.2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6081,'0'0'2513</inkml:trace>
  <inkml:trace contextRef="#ctx0" brushRef="#br0" timeOffset="1">220 62 10986,'0'0'3489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51.9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0 109 8370,'0'0'10371,"3"0"-10195,2 0-179,1-2 1,-1 1-1,1-1 0,-1 0 0,1 0 0,-1 0 0,0-1 0,0 0 0,-1 0 0,1 0 0,0-1 0,-1 1 0,5-6 0,-1 2-60,0-1-1,0-1 0,-1 0 0,0 0 0,11-18 0,-24 40 358,1 0-1,1 1 1,0 0-1,1 0 1,0 0 0,-1 19-1,0 94-51,4-104-220,7 21-1360,-3-26-986,-3-6-3592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56.1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96 3 1488,'0'0'12099,"-6"0"-10930,-12 0-269,12 0-87,16 0-505,33-1-40,-15 0-190,45 3 1,-72-1-75,0 0 0,1 0-1,-1 0 1,0 0 0,0 0-1,1 0 1,-1 0 0,0 0-1,0 0 1,0 0-1,0 1 1,-1-1 0,1 0-1,0 1 1,0-1 0,-1 1-1,1-1 1,-1 1 0,1-1-1,-1 1 1,0-1 0,0 1-1,0-1 1,0 1 0,0-1-1,0 1 1,0 0 0,0 1-1,-3 51 696,-25 81 191,22-49-736,8 137 0,18-1-77,-2-54-27,-12-88-54,17 290 1,-14-187 160,4 189 244,-13 59 95,0-430-488,-1 0 0,1-1-1,0 1 1,0 0 0,-1 0 0,1 0-1,-1-1 1,1 1 0,-1 0-1,1 0 1,-1-1 0,1 1 0,-1 0-1,0-1 1,1 1 0,-1-1 0,0 1-1,1 0 1,-1-1 0,0 0 0,0 1-1,0-1 1,1 0 0,-1 1 0,0-1-1,0 0 1,0 0 0,0 1 0,0-1-1,0 0 1,1 0 0,-2 0 0,-38 0 347,28 0-309,-13 0-49,4 0-590,1 0 0,-1-1 1,1-1-1,-31-8 0,-10-5-6258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57.0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6 148 6769,'0'0'9897,"-2"4"-9425,-2 12 148,16-26 451,22-32-528,48-66-1086,-80 100 503,-2 15 394,0 8-261,5 123 465,-3-119-550,1 1 0,1-1 0,1 0 1,0-1-1,10 23 0,-13-37-106,0-1 1,0 1 0,0-1-1,0 1 1,1-1-1,0 0 1,-1 0 0,6 5-1,16 7-3419,-12-11-2362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57.5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1 237 13587,'0'0'4452,"9"-17"-4787,59-104-107,-64 115 527,-1-1-1,1 1 0,-2-1 1,1 0-1,-1-1 0,0 1 1,-1 0-1,1 0 1,-2-1-1,1 1 0,-1-14 961,0 28-734,0 10-211,0 0 1,1 0 0,1 0 0,1 0 0,0-1 0,9 27 0,5 1-3285,35 66 0,-41-92-4595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39:48.5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 1 7818,'0'0'6957,"-3"27"-5662,-8 91-292,7-70-289,3 59 1,2-91-658,1 1 0,0-1 0,2 0 0,0 0 0,11 30 0,2-22-775,-16-24 512,-1 1 0,1-1 0,-1 1 0,1-1 0,0 1 0,-1-1 0,1 1-1,0-1 1,-1 1 0,1-1 0,0 0 0,0 1 0,-1-1 0,1 0 0,0 0 0,0 1 0,-1-1 0,1 0 0,0 0 0,0 0 0,0 0 0,0 0-1,-1 0 1,1 0 0,0-1 0,0 1 0,0 0 0,-1 0 0,1-1 0,0 1 0,0 0 0,-1-1 0,2 0 0,7-11-5097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09.5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3489,'0'0'12977,"20"20"-12331,67 67-162,-80-80-410,0 1 1,-1-1-1,0 1 0,0 1 1,-1-1-1,0 1 1,0 0-1,-1 0 1,0 1-1,0-1 1,3 20-1,-2-10 28,-1-5-38,-1-1 1,2 26-1,-6-87-288,0 17 135,0 0-1,6-41 1,-4 65 78,0 0 0,1-1 1,0 1-1,0 0 0,0 0 1,1 0-1,0 0 0,0 0 1,1 1-1,0 0 0,0-1 1,0 1-1,1 1 1,0-1-1,6-4 0,-9 8 14,0 0-1,0 0 1,1 1 0,-1 0-1,0-1 1,1 1-1,-1 0 1,1 0 0,0 0-1,-1 0 1,1 1-1,0-1 1,-1 1 0,1 0-1,0-1 1,0 1-1,-1 1 1,1-1 0,0 0-1,0 1 1,-1-1-1,4 2 1,-2-1-4,0 1-1,0 0 1,-1 0-1,1 0 1,0 1 0,-1-1-1,1 1 1,-1 0-1,0 0 1,0 0-1,0 0 1,3 5 0,3 6-262,-5-8-596,0-1-1,0 1 1,1-1-1,8 8 1,-11-11 294,0 0 1,1-1-1,-1 1 0,1-1 1,0 0-1,-1 0 0,1 0 1,0 0-1,0 0 0,0 0 1,-1-1-1,1 0 0,0 1 1,4-1-1,9-1-3320,-7-2 6744,-9 2-2284,1 0 1,0 0-1,-1 0 0,1 0 1,-1 0-1,1 0 0,-1 0 1,0-1-1,1 1 0,-1 0 1,0 0-1,0-1 0,0 1 1,0 0-1,0 0 0,0 0 1,0-2-1,0 2-453,-1 0 0,1 1 0,0-1 0,0 1 0,-1-1 0,1 1 0,0-1 0,-1 0 0,1 1 0,0-1 0,-1 1 0,1-1 0,-1 1 0,1 0 0,-1-1 0,1 1 0,-1-1 0,1 1 0,-1 0 0,0 0 0,1-1 0,-1 1 0,1 0 0,-1 0 0,0-1 0,1 1 0,-1 0 0,0 0 0,1 0 0,-1 0-1,0 0 1,-28 0 563,21 0-297,2 1-294,0 0 0,0 0 0,0 0 0,0 1 0,0-1 0,1 2 0,-1-1 0,0 0 0,1 1 1,0 0-1,0 1 0,0-1 0,0 1 0,0 0 0,1 0 0,-1 0 0,1 1 0,0 0 0,1-1 0,-7 11 0,5-7-52,1-1 0,0 1-1,0 0 1,1 0 0,0 1-1,0-1 1,1 1 0,0-1-1,0 1 1,1 0 0,0-1-1,1 1 1,0 0 0,1 9-1,0-16-40,0 0 0,-1-1 0,1 1-1,0 0 1,0-1 0,0 1 0,0-1-1,1 1 1,-1-1 0,0 0 0,1 0-1,-1 1 1,0-1 0,1 0-1,0 0 1,-1 0 0,1 0 0,0-1-1,-1 1 1,1 0 0,0-1 0,0 1-1,-1-1 1,1 0 0,0 1 0,0-1-1,0 0 1,2 0 0,10 0-114,0 1 0,22-4 1,-29 2-22,-1 0-143,1 0 0,-1-1 0,0 0 1,0 0-1,0-1 0,0 1 0,0-1 1,-1 0-1,1-1 0,-1 0 0,0 0 0,0 0 1,0 0-1,-1-1 0,0 1 0,1-1 1,-1 0-1,3-7 0,-1 3-116,-1 0 0,0 0 0,0-1 0,-1 0 0,5-16 0,-3-23 4157,-14 51-2325,7 0-1345,-1 1 1,0-1-1,1 1 1,0 0-1,-1-1 1,1 1-1,0 0 1,0 0-1,1 0 1,-1 0-1,1-1 1,-1 6-1,0 42 522,1-36-428,0-12-177,0 0 1,0 0-1,0 1 0,1-1 1,-1 0-1,0 0 0,1 0 1,-1 0-1,1 0 0,0 0 0,0 0 1,0 0-1,0 0 0,0 0 1,0-1-1,0 1 0,0 0 1,1-1-1,-1 1 0,1-1 0,-1 1 1,1-1-1,0 0 0,0 1 1,-1-1-1,1 0 0,0 0 0,0-1 1,0 1-1,0 0 0,3 0 1,4 1-133,1-1 0,0 0 0,0 0 1,0-1-1,14-2 0,-20 2 12,-1 0-117,0-1 0,0 1 0,0-1-1,0 0 1,0 0 0,0 0 0,0 0 0,-1-1-1,1 1 1,0-1 0,-1 1 0,1-1 0,-1 0-1,0 0 1,1 0 0,-1 0 0,0-1 0,0 1-1,0-1 1,-1 1 0,1-1 0,-1 1 0,1-1-1,-1 0 1,2-5 0,0-1-237,-1 1 0,0-1 0,0 0 0,1-9 0,-4-14 6432,-8 45-5244,6-3-513,0 0-1,1 0 1,0 0-1,1 0 0,0 17 1,3-27-400,-1 1 1,1 0-1,0-1 1,0 1-1,0-1 1,-1 0 0,1 0-1,0 1 1,0-1-1,0 0 1,0-1-1,0 1 1,-1 0-1,1 0 1,3-2-1,11-9-4986,-3-8-4137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06.8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189 1 8242,'0'0'11214,"-18"1"-10676,-55 9-136,68-8-350,1-1 0,0 1 0,-1 1 0,1-1 0,0 1 0,0-1-1,0 1 1,0 0 0,1 1 0,-1-1 0,1 1 0,0-1 0,0 1 0,0 0-1,0 0 1,1 0 0,0 1 0,0-1 0,0 0 0,-2 6 0,-1 1 68,1-1-53,0 1 0,1 0 0,0 0 0,1 0 1,0 0-1,1 0 0,0 0 0,1 19 0,0-29-66,0 0 0,0 0 0,0 0 0,0 0 0,1 1 0,-1-1 0,0 0 0,1 0 0,-1 0 0,1 0 0,-1 0 0,1 0 0,0 0 0,-1 0 0,1 0 0,0-1 0,0 1 0,-1 0 0,1 0 0,0-1 0,0 1 0,0 0 0,0-1 0,1 1 0,2 1-19,0-1 0,-1 1-1,1-1 1,0 0 0,0 0 0,0-1-1,6 1 1,-2-1-148,0 0 0,0 0 0,0-1 1,0 0-1,0 0 0,0-1 0,11-4 0,-13 3-215,0 0 0,0-1 1,0 1-1,-1-1 0,1-1 0,-1 1 1,0-1-1,0 0 0,-1 0 1,1-1-1,-1 1 0,0-1 0,-1 0 1,1 0-1,-1 0 0,-1-1 0,1 1 1,2-13-1,-2 9 925,-1 0 0,-1 0 0,0-1 1,0-10-1,-9 24 2294,6 6-2606,0 1 1,0 0 0,1 0-1,0-1 1,1 1-1,1 16 1,0-1-104,-1-24-141,0 1-1,0-1 1,0 1-1,0-1 1,0 1-1,0-1 1,1 1-1,-1-1 1,1 0-1,-1 1 1,1-1-1,-1 1 1,1-1-1,0 0 1,0 0-1,0 1 1,-1-1-1,1 0 1,0 0-1,1 0 1,-1 0-1,0 0 1,0 0-1,0 0 1,0 0-1,1-1 1,-1 1-1,3 1 1,2-1-885,0 0 0,0 0 0,0 0 0,0 0 0,11-1 0,-12 0-248,15 0-5384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57.8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11426,'0'0'3209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58.2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11378,'0'0'2873</inkml:trace>
  <inkml:trace contextRef="#ctx0" brushRef="#br0" timeOffset="1">467 12 8242,'0'0'0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58.5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9722,'0'0'0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59.2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9 122 5297,'0'0'13418,"-1"0"-13402,1 0 1,0 0 0,-1 0 0,1 0-1,0 0 1,-1 0 0,1 0 0,0 0-1,-1 0 1,1 0 0,0 0 0,0 0-1,-1 0 1,1-1 0,0 1 0,-1 0-1,1 0 1,0 0 0,0 0 0,-1-1-1,1 1 1,0 0 0,0 0 0,0 0-1,-1-1 1,1 1 0,0 0 0,0 0-1,0-1 1,0 1 0,-1 0 0,1-1-1,0 1 1,0-2-15,0 1 1,0 0-1,0-1 0,1 1 0,-1-1 0,0 1 1,1 0-1,-1-1 0,0 1 0,1 0 0,0-1 1,-1 1-1,1 0 0,0 0 0,0 0 1,1-2-1,22-25-80,-5 7-170,-14 13 181,-4 6 61,1 0-1,-1 0 1,1-1 0,-1 1 0,0 0 0,0-1 0,0 1 0,0-1 0,0 0 0,-1 1 0,1-1-1,0-3 1,-1 6 228,0 3-70,0 1-82,-1 52 460,3 1 0,13 84 0,-9-97-1238,-6-16-4145,0-15-5068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5:59.8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3 9946,'0'0'8122,"0"-3"-10099,-5 15-2992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6:00.2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7866,'0'0'4473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6:00.6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1 118 12739,'0'0'5538,"7"-6"-5330,-1 1-115,41-40-522,-44 42 399,0-1 0,0 1-1,0-1 1,-1 1 0,1-1-1,-1 0 1,0 0 0,0 0 0,-1 0-1,1-1 1,-1 1 0,0 0-1,1-7 1,-2 11 42,0 0-1,0 0 1,1 0 0,-1 0-1,0 0 1,0 0-1,0-1 1,0 1 0,1 0-1,-1 0 1,0 0-1,0 0 1,0 0 0,0 0-1,1 0 1,-1 0-1,0 0 1,0 0 0,0 0-1,1 0 1,-1 0-1,0 0 1,0 0 0,0 1-1,0-1 1,1 0-1,-1 0 1,0 0 0,0 0-1,0 0 1,0 0-1,0 0 1,1 0 0,-1 1-1,0-1 1,0 0-1,0 0 1,0 0 0,0 0-1,0 0 1,0 1-1,1-1 1,-1 0 0,0 0-1,0 0 1,0 0-1,0 1 1,0-1 0,0 0-1,0 0 1,0 0-1,0 0 1,0 1 0,0-1-1,0 0 1,0 0-1,0 0 1,0 1 0,0-1-1,43 177 1514,-34-138-1612,10 32-114,-16-63-574,1-1 1,-1 0-1,1 0 0,5 8 1,3-3-4721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6:01.0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1 123 11883,'0'0'5610,"6"-11"-5474,61-93-213,-62 97 1642,-5 6-1516,1 13 38,3 15 107,1-1-1,0 1 1,19 49-1,-17-62-2841,0 1 0,13 18 0,-14-21-6050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6:01.4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9714,'0'0'24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6:03.6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8618,'0'0'10194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07.7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19 10122,'110'-17'2219,"-109"17"-2099,0-1 0,-1 1-1,1 0 1,0 0 0,0 0 0,0-1-1,0 1 1,0 0 0,0 0-1,0 0 1,-1 1 0,1-1-1,0 0 1,0 0 0,0 0-1,0 1 1,0-1 0,-1 0 0,1 1-1,0-1 1,0 1 0,0-1-1,0 1 1,-1 10 234,-1-8 115,1 48 679,2-1 0,13 68 0,-14-111-1137,-1-4-20,0-1 1,0 1-1,0-1 0,0 1 0,1-1 1,-1 1-1,1-1 0,0 0 0,0 1 1,0-1-1,0 0 0,0 1 0,3 2 0,-3-6-51,0-1 0,-1 1 0,1 0-1,0-1 1,0 1 0,-1-1-1,1 1 1,0-1 0,-1 1 0,0-1-1,1 1 1,-1-1 0,0 0-1,0 1 1,0-1 0,0-1-1,1-2-64,3-31-444,-2 17 271,0 1 1,6-21-1,-7 35 255,0 1-1,0-1 0,0 1 1,1 0-1,-1-1 0,1 1 1,0 0-1,-1 0 1,2 0-1,-1 0 0,0 0 1,1 1-1,-1-1 0,1 1 1,-1 0-1,7-5 0,-7 6 73,0 0-1,-1 0 0,1 1 0,0-1 1,0 0-1,0 1 0,-1-1 0,1 1 1,0-1-1,0 1 0,0 0 0,0 0 1,0 0-1,0 0 0,0 0 0,0 0 1,0 1-1,0-1 0,0 1 0,0-1 1,-1 1-1,1 0 0,2 1 0,-2-1 13,1 2-1,-1-1 1,0 0-1,0 0 1,0 1-1,-1-1 1,1 1-1,-1-1 1,1 1-1,-1 0 1,0-1-1,0 1 1,1 5-1,2 9 118,-2 0-1,1 0 1,-2 0 0,-1 18-1,0-30-120,8-31-704,2 1-1,0 0 0,1 0 1,17-25-1,-27 49 697,-1 0 1,1 0-1,0 0 0,0 0 0,-1 0 0,1 0 1,0 0-1,0 0 0,0 1 0,0-1 0,0 0 1,0 1-1,1-1 0,-1 0 0,0 1 0,0 0 1,0-1-1,0 1 0,1 0 0,1-1 0,-2 1 39,0 1-1,0-1 0,0 0 1,0 1-1,0-1 0,0 1 1,0-1-1,-1 1 0,1 0 1,0-1-1,0 1 0,0 0 1,-1-1-1,1 1 0,0 0 1,-1 0-1,1 0 0,-1 0 1,1 1-1,3 8 398,0 0 0,-1-1 0,0 1 0,1 11 0,-1-7-496,-1-8 90,-1 0 0,1 0 0,0-1 0,0 1 1,1-1-1,5 9 0,-7-12-63,1 0 0,-1-1 1,1 1-1,0-1 0,-1 0 1,1 1-1,0-1 0,0 0 1,0 0-1,0 0 0,0 0 1,0 0-1,0-1 0,0 1 1,1-1-1,-1 1 0,0-1 0,0 0 1,0 0-1,4 0 0,3 0-21,0 0 0,0-1 0,1-1-1,-1 1 1,0-2 0,0 1 0,-1-1-1,1 0 1,-1-1 0,1 0 0,-1-1-1,0 1 1,-1-1 0,1-1 0,-1 0-1,10-9 1,-13 12 25,0-1 0,0 0 1,0 0-1,-1 0 0,1 0 0,-1 0 0,0-1 1,0 0-1,0 1 0,-1-1 0,0 0 0,1 0 1,-2-1-1,1 1 0,-1 0 0,0-1 0,0 1 0,0-1 1,-1 1-1,0-6 0,0 10 9,0 0 1,0 0-1,-1 0 0,1 0 1,0 0-1,-1 0 1,1 0-1,-1 0 0,1 0 1,-1 0-1,1 1 0,-1-1 1,1 0-1,-1 0 0,0 0 1,0 1-1,1-1 0,-1 0 1,0 1-1,0-1 0,0 1 1,0-1-1,0 1 1,0 0-1,0-1 0,1 1 1,-1 0-1,0-1 0,0 1 1,0 0-1,0 0 0,-2 0 1,-40-1 355,32 2-184,6-1-118,0 0 1,0 1-1,0-1 1,1 1-1,-1 0 1,0 1-1,1-1 1,-1 1-1,1 0 1,-1 0-1,1 1 0,0-1 1,0 1-1,0 0 1,0 0-1,0 0 1,1 0-1,-1 1 1,1 0-1,0-1 1,0 1-1,1 0 1,-1 1-1,1-1 1,0 0-1,0 1 0,0-1 1,0 1-1,1-1 1,0 1-1,0 0 1,0 0-1,0 5 1,0-2 8,1-1 0,-1 1 0,1 0 0,0-1 0,1 1 0,0 0 0,0-1 0,5 15 0,-5-19-64,1 0 0,0 0 0,-1 0 0,1 0 0,1-1 0,-1 1 0,0-1 0,1 1-1,-1-1 1,1 0 0,-1 0 0,1 0 0,0 0 0,0 0 0,0-1 0,0 0 0,0 1 0,1-1 0,-1 0 0,0 0 0,0-1 0,7 2 0,2 0-75,1-1 1,-1 0 0,1 0 0,0-1-1,-1-1 1,1 0 0,-1-1 0,1 0 0,12-4-1,-14 2-1008,-1 0 0,0-1-1,-1 0 1,1 0 0,-1-1-1,13-10 1,12-15-11291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6:03.9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 7298,'0'0'10058,"29"-6"-10906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6:04.4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7 123 7466,'0'0'8808,"-4"0"-7868,2 0-777,4 0 153,3 0-275,0-1 1,0 0-1,0 0 0,0-1 0,0 0 1,0 0-1,0 0 0,-1 0 0,1-1 0,-1 0 1,1 1-1,-1-2 0,4-3 0,6-5-201,-1-1 0,18-22-1,-21 8 969,-9 23 472,-1 15-789,-1 39-112,0-28-282,0 1 0,2-1 1,0 0-1,2 0 1,7 31-1,1-20-94,10 42-1515,-20-61-1326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6:06.0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48 2961,'0'0'11721,"-5"-1"-10456,-10-5-390,20 3 252,36 4 532,-16 0-1987,425 7-169,-450-8 468,0 0 1,1 0 0,-1 0 0,0 0-1,1 0 1,-1-1 0,1 1 0,-1 0-1,0 0 1,1 0 0,-1-1-1,0 1 1,0 0 0,1 0 0,-1-1-1,0 1 1,1 0 0,-1-1 0,0 1-1,0 0 1,0-1 0,1 1 0,-1 0-1,0-1 1,0 1 0,0 0-1,0-1 1,0 1 0,0-1 0,0 1-1,0 0 1,0-1 0,0 1 0,0-1-1,0 1 1,0 0 0,0-1-1,0 1 1,0 0 0,0-1 0,0 1-1,-1-1 1,1 1 0,0 0 0,0-1-1,0 1 1,-1 0 0,1-1 0,0 1-1,0 0 1,-1 0 0,1-1-1,0 1 1,-1 0 0,-14-21-4735,4 10 188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6:06.3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 6977,'0'0'10072,"4"-1"-9575,1 0-425,-1 0-1,1 0 1,-1 1-1,1-1 0,-1 1 1,1 0-1,-1 1 1,1-1-1,-1 1 1,1 0-1,-1 0 0,1 0 1,-1 1-1,0-1 1,0 1-1,0 0 0,0 1 1,0-1-1,4 4 1,4 2-30,-1 0 0,-1 1 0,1 0 0,-2 1 0,1 0 0,-1 1-1,-1 0 1,9 14 0,-13-17-26,0 0-1,0 0 1,-1 1-1,0 0 0,0 0 1,-1 0-1,0 0 1,-1 0-1,0 0 1,-1 0-1,1 0 0,-2 0 1,-1 11-1,1-14-12,0 1 0,-1-1-1,0 0 1,0-1 0,-1 1 0,1 0 0,-1-1-1,0 1 1,-1-1 0,1 0 0,-6 6-1,-5 4-90,-32 26-1,32-29-23,-43 33-1435,6-9-2919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6:36.0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137 0 7274,'0'0'8419,"-5"1"-7849,0 0-463,-1 0-1,1 1 0,0 0 1,0 0-1,0 0 0,0 1 1,0 0-1,0-1 0,0 2 0,1-1 1,0 1-1,0-1 0,0 1 1,0 0-1,0 1 0,1-1 1,0 0-1,-1 1 0,2 0 1,-4 7-1,-1 1-26,2 0 0,0 0-1,0 0 1,1 0 0,1 1 0,0 0 0,-1 20 0,2 6 48,3 50 1,0-77-122,1 0 0,0 0 1,1-1-1,0 1 0,1 0 0,0-1 0,12 21 0,-5-12-90,-1-2-157,0-1 1,1 0-1,1-1 1,0 0 0,28 28-1,-39-43 20,1-1 1,0 0-1,0 1 0,0-1 1,0 0-1,0 0 0,1 0 0,-1 0 1,0 0-1,3 0 0,16-4-5941,-5-6-1462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6:36.4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8738,'0'0'7775,"2"28"-7503,6 91 65,-5-93-166,0 0-1,8 28 0,1 7 74,0 1-431,-12-62 144,0 0-1,0 0 0,0 0 1,0 0-1,0 0 0,0 0 1,0 0-1,0 0 0,0 0 1,0 0-1,1 0 0,-1 0 1,0 0-1,0 0 0,0 0 1,0 0-1,0 0 0,0 0 1,0 0-1,0 0 0,0 0 1,0 0-1,0 0 0,0 0 1,1 0-1,-1 0 0,0 0 1,0 0-1,0 0 0,0 0 1,0 0-1,0 0 0,0 0 1,0 0-1,0 0 0,0 1 1,0-1-1,0 0 0,0 0 1,0 0-1,0 0 0,0 0 1,0 0-1,0 0 0,1 0 1,-1 0-1,0 0 0,0 0 1,0 0-1,2-11-1553,-2-13-1375,0-6-2101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6:36.9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 23 8186,'0'0'6677,"12"-4"-6543,3-1-116,-9 2-23,0 1 1,1 0 0,-1 0-1,1 1 1,-1-1-1,1 1 1,0 1 0,8 0-1,-13 0 2,-1 0-1,0 0 0,1 1 1,-1-1-1,0 1 1,1-1-1,-1 1 0,0-1 1,0 1-1,1 0 1,-1 0-1,0-1 0,0 1 1,0 0-1,0 0 1,0 0-1,0 0 0,0 0 1,0 1-1,-1-1 1,1 0-1,0 0 0,-1 0 1,1 1-1,-1-1 1,1 0-1,0 3 0,-1-2 14,1 1-1,0-1 1,-1 0-1,0 1 0,0 0 1,1-1-1,-1 1 1,-1-1-1,1 1 0,0-1 1,-1 1-1,1-1 0,-1 1 1,0-1-1,-1 5 1,-4 1 134,-1 0 0,1-1 0,-1 0 0,-1 0 0,1 0 1,-1-1-1,0 0 0,0-1 0,-13 7 0,20-12-56,2 1-82,-1 0-1,0 0 1,0 0-1,1-1 0,-1 1 1,1 0-1,-1 0 1,1 0-1,-1-1 1,1 1-1,-1 0 0,1-1 1,0 1-1,-1 0 1,1-1-1,0 1 1,0-1-1,-1 1 0,1-1 1,1 1-1,24 11 115,-8-4-52,-9-2-42,1 0 1,-1 1 0,0 0-1,-1 1 1,1 0 0,-2 0-1,14 17 1,-17-18-29,0 1 0,0-1-1,-1 0 1,0 1 0,0 0 0,-1-1-1,0 1 1,0 0 0,-1 0 0,0 1 0,0 13-1,-1-17 32,1 0-1,-2 1 1,1-1-1,-1 0 1,1 0-1,-1 0 1,-1 0-1,1 0 1,-1 0-1,-4 9 1,4-11-2,0-1 1,0 1-1,-1-1 1,1 0-1,-1 0 1,1 0-1,-1 0 1,0 0-1,0-1 1,0 1-1,0-1 0,0 0 1,0 0-1,0 0 1,0 0-1,0-1 1,0 1-1,-1-1 1,-4 1-1,-5 0 69,0 0-1,1-1 1,-1-1-1,-13-1 1,21 1-93,-1 0 1,1-1-1,0 1 1,0-1 0,0 0-1,0 0 1,1-1-1,-1 0 1,1 1 0,-1-1-1,1-1 1,-5-4-1,8 7-582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6:37.2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0 8570,'0'0'4449,"28"130"-4449,-45-122-376,-5-2-2089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6:37.9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63 7 3849,'0'0'14426,"-3"-2"-14036,3 2-375,-1-1 0,1 1 0,0 0-1,0-1 1,-1 1 0,1 0-1,0 0 1,-1-1 0,1 1 0,-1 0-1,1 0 1,0 0 0,-1-1-1,1 1 1,0 0 0,-1 0 0,1 0-1,-1 0 1,1 0 0,-1 0 0,1 0-1,0 0 1,-1 0 0,1 0-1,-1 0 1,1 0 0,0 0 0,-1 0-1,1 1 1,-1-1 0,1 0 0,-1 0-1,-4 19 337,3-12-313,-7 57 471,-2 73 1,10-120-465,-1 111 44,3-74-2817,-8-79-4848,-3-3-1821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6:38.3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26 3953,'0'0'12827,"118"-25"-12827,-78 25-216,-1 8-281,-11 9-2039,-5-6-2145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09.0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298 1 4905,'0'0'15090,"-14"14"-14605,9-8-435,-4 3 26,0 0 0,1 0 0,0 1 0,0 1 0,1-1 1,1 1-1,0 0 0,0 1 0,1-1 0,-5 18 0,-134 557 1909,138-559-1999,-2 0 0,0 0 0,-19 38 0,24-47 440,3-13-2843,0-28-15255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6:38.6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12875,'0'0'5177,"101"95"-5177,-84-72-160,-12-3 152,12-4-680,-17-2-1129,0-5-999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6:42.7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215 4 56,'0'0'10938,"-25"-3"-5103,23 3-5776,-1 1-1,1-1 1,0 1 0,-1-1-1,1 1 1,0 0 0,0 0 0,0 0-1,0 1 1,0-1 0,0 0-1,0 1 1,0-1 0,0 1-1,0 0 1,-1 2 0,-30 39 404,14-16-324,1-4-122,0 1 0,2 1 0,1 0-1,-17 40 1,31-60 401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6:43.3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 0 9650,'0'0'8690,"6"5"-8455,4 6-172,-1 0 1,0 1-1,0 0 1,-1 0 0,0 1-1,-1 0 1,-1 0-1,0 0 1,-1 1-1,0 0 1,-1 0 0,3 21-1,-2-4-33,-1 0-1,-2 1 1,-1-1 0,-2 1-1,-4 33 1,1-48-4,0 0-1,-2-1 1,0 1 0,-1-1 0,0 0 0,-1-1 0,-19 28-1,-13 25-437,29-31-1366,9-13-3406,2-15-1226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02.1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28 158 3897,'0'0'8687,"0"4"-6949,0 18 1220,8-22-2141,-2 0-901,0-1 0,0 1 0,0-1 0,0 0 0,-1-1 0,1 1 0,0-1 0,0 0 0,-1-1 0,0 1 0,1-1 0,-1 0 0,0-1 0,0 1 1,0-1-1,-1 0 0,0 0 0,1 0 0,-1-1 0,-1 1 0,1-1 0,-1 0 0,1 0 0,-1 0 0,-1-1 0,1 1 0,-1-1 0,0 1 0,0-1 0,-1 0 0,0 0 0,0 0 0,0 0 0,0-6 0,-1 10 35,0 0 0,0 0 1,0 0-1,0 0 0,0 0 0,0 0 1,0 0-1,-1 0 0,1 0 0,-1 0 0,0 0 1,1 0-1,-1 0 0,0 0 0,0 0 1,0 1-1,0-1 0,-2-2 0,0 3 86,1 0 0,-1 0-1,0 0 1,0 0-1,1 0 1,-1 0 0,0 1-1,0 0 1,0-1-1,0 1 1,0 0 0,-4 1-1,3-1 79,0 0 1,0 0-1,0 1 0,-1-1 0,1 1 0,0 0 1,0 0-1,1 1 0,-1-1 0,0 1 1,0 0-1,1 0 0,-1 0 0,1 1 0,-1-1 1,-3 4-1,3-1-3,0 0 1,0 0-1,0 1 1,0-1 0,1 1-1,0 0 1,0 0-1,0 0 1,-1 9-1,-2 7 127,2 1 0,0 0 1,2 0-1,0 39 0,2-57-230,1 1 0,0-1 0,0 1-1,0-1 1,0 0 0,1 0 0,0 1 0,0-1 0,0-1 0,1 1 0,0 0 0,0 0 0,0-1 0,0 0 0,1 1 0,-1-1 0,1-1 0,0 1 0,0-1 0,1 1 0,-1-1-1,1 0 1,0-1 0,-1 1 0,1-1 0,0 0 0,1 0 0,-1 0 0,0-1 0,0 0 0,1 0 0,-1 0 0,9 0 0,-2-1-406,1-1 1,-1 0 0,0-1-1,18-4 1,-24 4-280,1 0-1,0-1 0,-1 0 1,0 0-1,0 0 1,0-1-1,0 0 1,0 0-1,6-7 1,13-19-5675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02.4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5945,'0'0'10964,"9"15"-10175,9 15-476,2-1 0,1 0-1,2-2 1,25 26-1,-44-50-541,63 49 1249,-29-33-2227,-34-17 275,1-1 1,0 0-1,-1 0 1,1 0-1,0 0 1,6 0-1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02.8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169 1 8906,'0'0'8738,"-112"152"-8314,89-107-272,12-3 72,0-8-224,-1-6-168,12-11-408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03.1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 0 9634,'0'0'7838,"-3"22"-7205,-1 2-456,-1 13 222,0 67-1,4-66-172,0 4-144,2 0 0,2-1 0,12 64 1,-10-72-1032,-5-31-595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03.5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 1872,'0'0'10935,"28"-3"-11843,89-8-957,-114 10 1601,0 1 0,0 0 0,1 0 0,-1 0 0,0 0 0,0 1-1,1-1 1,-1 1 0,0 0 0,0 0 0,0 0 0,0 0 0,0 1 0,0-1 0,0 1 0,0 0-1,-1 0 1,4 2 0,-4-1-75,0 0 1,0 0-1,-1 0 0,1 0 0,-1 0 0,1 0 1,-1 1-1,0-1 0,0 1 0,0 5 0,2 4 521,0 4 853,-3-16-808,0 0-1,0 0 0,0 0 0,0 0 1,0 0-1,0 0 0,0 0 0,1 1 0,-1-1 1,0 0-1,0 0 0,1 0 0,-1 0 1,1 0-1,-1 0 0,1-1 0,-1 1 1,1 0-1,0 0 0,-1 0 0,1 0 1,0-1-1,0 1 0,-1 0 0,1-1 1,0 1-1,0 0 0,0-1 0,0 1 0,0-1 1,0 0-1,0 1 0,0-1 0,0 0 1,0 1-1,0-1 0,0 0 0,0 0 1,2 0-1,2 0-138,-1 0-1,0 0 1,0-1 0,0 1 0,0-1 0,0 0 0,0 0-1,0 0 1,0-1 0,0 1 0,0-1 0,-1 0-1,1 0 1,0-1 0,-1 1 0,0-1 0,0 1 0,0-1-1,0 0 1,0 0 0,0 0 0,-1-1 0,1 1 0,-1-1-1,0 1 1,0-1 0,-1 0 0,1 0 0,-1 0-1,1 0 1,-1 0 0,-1 0 0,2-5 0,-3 8 8,1 0 0,-1 1 0,0-1 0,1 1 1,-1-1-1,0 1 0,0-1 0,1 1 0,-1-1 0,0 1 1,0 0-1,1-1 0,-1 1 0,0 0 0,0 0 0,0 0 1,0 0-1,0 0 0,1-1 0,-1 1 0,0 1 0,0-1 1,0 0-1,0 0 0,-1 1 0,-26 4 786,25-2-786,-1 0 1,1 0-1,0 0 0,0 1 1,1-1-1,-1 0 1,1 1-1,-1 0 0,1 0 1,1 0-1,-1 0 1,0 0-1,1 0 0,-2 6 1,2-2-35,-1 0 0,1 0 0,1 0 0,-1 0 0,1 0 1,1 0-1,1 8 0,-2-14-63,1 0 0,0 0 0,1 0 0,-1 0 0,0 0 0,0 0 0,1 0 1,-1 0-1,1-1 0,-1 1 0,1-1 0,0 1 0,0-1 0,0 0 0,0 0 0,0 1 0,0-1 0,0-1 0,0 1 0,0 0 1,0 0-1,0-1 0,1 1 0,-1-1 0,0 0 0,1 0 0,2 0 0,9 2-622,1-2 0,-1 0 0,15-2 0,-25 2 139,-1-1 0,0 1 0,0-1 0,0 0 0,0 1-1,0-1 1,0-1 0,0 1 0,0 0 0,0-1 0,0 0 0,-1 1 0,1-1 0,-1 0-1,3-3 1,12-12-7063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03.8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8586,'0'0'7966,"1"21"-7520,6 64-63,-7-79-348,1 0 0,1 0 0,-1 0 0,1 0 0,0 0 0,0-1 0,1 1 0,0-1 0,0 0 0,0 0 0,7 8 0,1 2 66,-11-13-106,1-1 0,0 1-1,0-1 1,0 0-1,0 0 1,0 1-1,0-1 1,0 0-1,0 0 1,0 0-1,0 0 1,1 0-1,-1 0 1,0-1-1,1 1 1,-1 0-1,1-1 1,-1 1-1,0-1 1,1 1-1,1-1 1,-1 0-36,-1 0-1,0-1 1,1 1 0,-1-1 0,0 1 0,0-1 0,1 0 0,-1 1-1,0-1 1,0 0 0,0 0 0,0 0 0,0 0 0,0 0 0,0 0-1,0 0 1,0 0 0,-1 0 0,2-2 0,4-9-548,0 0 0,-1-1 0,7-25 0,-7 21-4,22-50-450,-22 62 4464,-1 12-1975,4 22-1080,-7-22 66,0-3-379,0 0 0,1 0 0,-1 0-1,1 0 1,0 0 0,0 0 0,0-1 0,0 1 0,1-1-1,4 5 1,-5-6-111,0 0 0,1-1 1,-1 1-1,1-1 0,0 1 0,-1-1 0,1 0 0,0 0 0,0 0 0,0 0 0,-1-1 0,1 1 0,0-1 0,0 0 0,5 0 1,14 0-2111,-4 0-2341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05.2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86 6073,'0'0'8916,"7"9"-7551,-2-7-1366,0-1-1,0 0 1,1-1-1,-1 1 1,0-1-1,0 0 1,0 0-1,1-1 1,-1 1-1,0-1 1,0 0-1,0-1 1,0 1-1,0-1 1,0 0-1,7-4 1,-10 4-102,1 1 1,-1-1-1,0 1 0,0-1 1,1 0-1,-1 0 0,0 0 1,-1 0-1,1 0 0,0-1 1,-1 1-1,1 0 0,-1-1 1,0 1-1,0-1 1,0 1-1,0-1 0,0 0 1,0 0-1,-1 1 0,1-1 1,-1 0-1,0 0 0,0 1 1,0-1-1,0 0 1,-1-5-1,0 7 128,0 0 0,1 0 0,-1 0 0,0 0 0,0 1 0,1-1 0,-1 0-1,0 1 1,0-1 0,0 0 0,0 1 0,0-1 0,0 1 0,0-1 0,0 1 0,0 0 0,0-1 0,-1 1 0,1 0 0,0 0 0,0 0 0,-2 0 0,-33 0 1522,23 1-747,11-1-716,0 0 0,-1 0 1,1 1-1,-1-1 1,1 1-1,-1 0 1,1-1-1,0 1 1,0 0-1,-1 1 1,1-1-1,0 0 0,0 1 1,0-1-1,0 1 1,1-1-1,-1 1 1,0 0-1,1 0 1,-1 0-1,1 0 1,-1 0-1,1 0 0,0 0 1,0 0-1,0 1 1,0-1-1,0 0 1,1 1-1,-1 4 1,-2 7 120,1 1 0,0 0 0,1 28 1,2-31-127,-2-10-75,1 1 0,1-1 0,-1 0 0,0 1 0,1-1 0,-1 1 1,1-1-1,0 0 0,-1 0 0,1 1 0,0-1 0,0 0 0,1 0 1,-1 0-1,0 0 0,1 0 0,-1 0 0,1 0 0,0-1 1,2 3-1,0-1-32,0-1 0,-1 0 0,1-1 0,0 1 0,0-1 1,0 0-1,0 0 0,0 0 0,0 0 0,0 0 0,5-1 1,2 0-600,0 0 1,0-1 0,-1 0-1,1-1 1,0 0 0,-1-1-1,1 0 1,13-7 0,18-14-5342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09.7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1 392 5329,'0'0'7922,"24"-23"-8033,78-73-201,-95 89 273,-1 1 0,0-1 1,0 0-1,-1-1 0,0 1 0,0-1 0,0 0 0,-1 0 0,-1-1 1,1 1-1,-1-1 0,-1 0 0,1 0 0,-2 0 0,1 0 1,-1 0-1,0 0 0,-1 0 0,0 0 0,-1-1 0,-2-11 0,2 3 155,1 15 55,-1 0 1,0 0-1,1 0 0,-1 1 0,0-1 0,-1 0 0,1 0 0,0 1 1,-1-1-1,1 1 0,-1 0 0,0-1 0,0 1 0,0 0 1,0 0-1,0 0 0,0 0 0,-1 0 0,1 1 0,-1-1 0,-4-1 1,5 1-25,0 2 0,0-1 1,0 0-1,0 0 0,0 1 0,0-1 1,-1 1-1,1-1 0,0 1 1,0 0-1,-1 0 0,1 0 1,0 0-1,0 1 0,-1-1 0,1 1 1,0-1-1,0 1 0,0 0 1,0-1-1,0 1 0,0 0 1,0 1-1,0-1 0,0 0 0,0 0 1,0 1-1,1-1 0,-3 3 1,-3 6 5,0 1 1,1-1 0,0 1 0,1 0 0,0 0 0,1 0-1,0 1 1,1-1 0,0 1 0,-1 13 0,-1 15 210,1 68 0,3-97-330,2 0-1,-1 1 0,1-1 0,1 0 1,0 0-1,3 10 0,-3-18-61,-1 0 1,0 0-1,1 0 0,-1-1 0,1 1 0,0 0 0,-1-1 0,1 0 0,1 1 0,-1-1 0,0 0 1,0 0-1,1 0 0,-1 0 0,1-1 0,0 1 0,0-1 0,-1 1 0,1-1 0,0 0 0,0 0 1,0 0-1,0-1 0,0 1 0,0-1 0,4 1 0,-5-1-12,42 0-3107,-41 0 2576,0 0-1,0-1 1,0 0-1,0 1 1,0-1 0,0-1-1,-1 1 1,1 0-1,0 0 1,-1-1-1,1 0 1,2-1-1,15-17-6281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05.5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130 82 7882,'0'0'9788,"-14"6"-9103,-45 18-103,55-21-525,0 0-1,0 0 0,0 0 0,0 0 0,1 0 0,-1 1 0,1-1 0,0 1 1,0 0-1,0 0 0,1 0 0,0 1 0,-1-1 0,1 1 0,1-1 1,-1 1-1,1 0 0,-1-1 0,1 1 0,1 0 0,-1 5 0,1-9-58,1 0-1,-1 0 0,1-1 1,-1 1-1,1 0 0,0-1 1,-1 1-1,1 0 0,0-1 1,0 1-1,-1-1 0,1 1 1,0-1-1,0 0 0,0 1 1,-1-1-1,1 0 0,0 1 1,0-1-1,0 0 0,0 0 0,0 0 1,0 0-1,0 0 0,0 0 1,-1 0-1,1 0 0,2 0 1,30-4-374,-27 2 185,0-1 1,0 1-1,0-1 1,0-1 0,0 1-1,-1-1 1,0 0-1,0-1 1,0 1-1,0-1 1,-1 0-1,1 0 1,3-6-1,7-11-2693,22-45 0,-33 59 1992,24-46-5491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05.9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64 16 5641,'0'0'12342,"-8"-4"-11728,2 1-530,-18-5 169,23 8-233,1 0-1,-1 0 0,0 0 0,0 0 0,0 1 0,1-1 0,-1 0 0,0 0 1,0 1-1,1-1 0,-1 1 0,0-1 0,1 0 0,-1 1 0,0-1 1,1 1-1,-1 0 0,1-1 0,-1 1 0,1-1 0,-1 1 0,1 0 1,-1-1-1,1 1 0,0 0 0,-1 0 0,1-1 0,0 1 0,0 0 1,-1 0-1,1-1 0,0 1 0,0 0 0,0 1 0,-5 34 381,3 1-1,2 66 1,1-38-89,0-37-199,2 1-1,0 0 1,12 43 0,32 83-232,-43-146 80,-4-36-8254,0 7 2597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10.7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 6545,'0'0'3653,"15"0"-3165,122 0 3400,-129-1-4309,-8 1 278,1 0 1,0-1-1,-1 1 1,1 0-1,-1 0 1,1 0-1,-1 0 1,1-1-1,0 1 1,-1 0-1,1 0 1,-1 0 0,1 0-1,0 0 1,-1 1-1,1-1 1,-1 0-1,1 0 1,0 0-1,-1 0 1,1 1-1,-1-1 1,1 0-1,-1 1 1,1-1-1,-1 0 1,1 1-1,-1-1 1,1 0 0,-1 1-1,0-1 1,1 1-1,-1-1 1,0 1-1,1-1 1,-1 1-1,0-1 1,1 1-1,-1 1 1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15.9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104 12 6689,'0'0'5836,"-18"-11"-3403,14 11-2154,0 0 0,0 0 1,-1 0-1,1 1 0,0 0 0,0 0 1,0 0-1,0 0 0,-7 4 0,9-4-211,-1 1-1,1-1 1,0 1-1,0 0 0,0 0 1,1 0-1,-1 0 0,0 1 1,1-1-1,-1 0 1,1 1-1,0-1 0,0 1 1,0-1-1,0 1 1,-1 4-1,-1 4 24,1 0 1,0 0-1,1 0 0,0 0 1,1 0-1,0 0 0,1 0 1,4 21-1,-5-28-133,1 0-1,0 0 1,1 0-1,-1 0 1,1 0 0,0 0-1,0-1 1,0 1 0,0-1-1,1 1 1,-1-1 0,1 0-1,0 0 1,0 0 0,0 0-1,0-1 1,1 1-1,-1-1 1,1 0 0,-1 0-1,1 0 1,0 0 0,0 0-1,-1-1 1,1 0 0,1 0-1,3 1 1,-5-2-232,0 1 0,0-1 0,0 0 0,0 0 0,0 0-1,0 0 1,0 0 0,0-1 0,0 1 0,0-1 0,0 0 0,0 0 0,-1 0 0,1 0 0,0 0 0,0-1 0,-1 1 0,1-1-1,-1 0 1,0 0 0,1 0 0,-1 0 0,2-3 0,1-2-394,-1 0-1,0 0 1,0 0-1,-1-1 1,0 1 0,0-1-1,2-11 1,-3 10 580,0 0 0,-1-1 1,1-16-1,-2 4 2967,0 7 4680,0 23-6351,0 124 153,0-130-1369,0 1-1,0 0 1,1-1 0,-1 1-1,1 0 1,-1-1 0,1 1 0,0-1-1,0 1 1,0-1 0,1 0-1,-1 1 1,1-1 0,-1 0 0,1 0-1,0 0 1,-1 0 0,1 0-1,0 0 1,0 0 0,0-1 0,1 1-1,-1-1 1,0 0 0,1 1-1,-1-1 1,1 0 0,-1 0 0,1-1-1,-1 1 1,1 0 0,4-1 0,-3 1-259,0-1 1,0 0 0,0 0 0,0 0 0,0 0 0,0-1 0,0 1 0,0-1-1,6-3 1,-7 3-252,0 0 0,-1 0 0,1-1-1,0 1 1,0-1 0,-1 0 0,1 0-1,-1 0 1,0 0 0,0 0 0,0-1 0,4-4-1,7-20-8096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16.2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0 6025,'0'0'10977,"-2"20"-10125,1-9-727,-7 130 967,10-100-948,3 0 0,1-1 0,2 0 1,2 0-1,17 44 0,-24-76-165,-3-6 0,1 0-49,-1 1 0,1-1 0,0 0 0,0 0 0,-1 0 0,1 0 0,1 0 0,-1 0 0,0 0 0,0 0 0,1 0 0,2 2 0,-4-4-119,1-1 1,-1 1-1,1 0 0,-1-1 1,0 1-1,1-1 1,-1 1-1,1-1 0,-1 1 1,0-1-1,1 1 0,-1-1 1,0 1-1,0-1 0,0 1 1,1-1-1,-1 1 0,0-1 1,0 0-1,0 1 0,0-1 1,0 1-1,0-2 0,1-23-5153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16.6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23 8410,'0'0'5609,"152"-22"-6929,-118 22-2857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16.9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68 0 1880,'0'0'15066,"0"25"-14394,0 147 305,3-129-819,1 0 0,2-1 0,20 69 0,-24-104 74,1-4-1546,4-21-11750</inkml:trace>
  <inkml:trace contextRef="#ctx0" brushRef="#br0" timeOffset="1">1 183 9074,'0'0'9242,"95"-14"-9242,-66 14-1176,-7 0-2729,-11 0-3225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17.2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1 124 7602,'0'0'4202,"17"-8"-4189,52-27-3,-66 34 4,-1-1 0,1 1 0,-1-1 0,1 1 0,-1-1 0,0 0 0,1 0 0,-1 0 0,0 0 0,0 0 0,0 0 0,1-3 0,-2 3 36,-1 0 1,1 1-1,-1-1 1,1 0-1,-1 1 1,0-1 0,0 0-1,0 1 1,0-1-1,0 0 1,0 1-1,-1-3 1,0-10 458,1 14-458,-1-1 0,1 0 0,0 0 0,-1 0 0,1 0 0,0 1 0,-1-1 1,1 0-1,-1 0 0,1 1 0,-1-1 0,0 0 0,1 1 0,-1-1 0,0 0 0,1 1 0,-1-1 0,0 1 0,0-1 1,1 1-1,-1 0 0,0-1 0,0 1 0,0 0 0,0-1 0,0 1 0,1 0 0,-1 0 0,0 0 0,0 0 0,-2 0 1,-37-1 1212,29 2-569,9-1-634,0 0 0,1 0 0,-1 0 0,0 0 0,1 1-1,-1-1 1,0 1 0,1-1 0,-1 1 0,1 0 0,-1 0 0,1-1 0,-1 1 0,1 0 0,0 0 0,-1 0 0,1 1-1,0-1 1,0 0 0,0 0 0,0 1 0,0-1 0,0 1 0,0-1 0,0 1 0,0-1 0,1 1 0,-1-1 0,1 1-1,-1 2 1,-1 5 100,0 1 0,1-1-1,1 0 1,0 14-1,0-15-105,0-6-53,0 0 1,1 0-1,-1 0 0,1 0 1,-1 0-1,1 0 0,0 0 1,0 0-1,0-1 0,0 1 1,0 0-1,0-1 0,0 1 1,1-1-1,-1 1 0,1-1 1,-1 1-1,1-1 0,-1 0 1,1 0-1,0 0 0,0 0 1,-1 0-1,1 0 0,0-1 1,0 1-1,0 0 0,0-1 1,0 0-1,0 1 0,3-1 1,9 2-325,1 0 0,-1-1 0,18-2 0,-18 1-451,19-2-2537,-9-7-2267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17.6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1 9090,'0'0'6423,"0"18"-5949,-2 9-328,1-12-56,0 0 0,2 0 0,3 29 0,-4-41-159,0-1 0,1 0 0,0 0 0,-1 0 1,1 0-1,0 1 0,0-1 0,0 0 0,1 0 0,-1-1 0,0 1 0,1 0 1,-1 0-1,1-1 0,0 1 0,-1-1 0,1 1 0,0-1 0,0 0 0,0 1 1,0-1-1,0 0 0,0 0 0,0-1 0,0 1 0,1 0 0,-1-1 0,0 1 1,0-1-1,1 0 0,-1 0 0,0 0 0,1 0 0,-1 0 0,0 0 1,0-1-1,1 1 0,-1-1 0,0 1 0,0-1 0,0 0 0,0 0 0,0 0 1,0 0-1,0 0 0,0-1 0,0 1 0,0 0 0,0-1 0,-1 0 0,1 1 1,1-4-1,41-69 3704,-31 99-2380,-1-2-885,-10-21-427,-1 0 0,1-1 0,0 1 0,0-1 0,0 1 0,0-1 0,0 0 0,1 0 0,-1 0 0,0 0 0,1 0 0,-1 0 0,0-1 0,1 1 0,-1-1 0,1 1 0,-1-1 0,1 0 0,-1 0 0,4-1 0,-3 1-458,-1 0 0,0 0 1,1-1-1,-1 0 0,0 1 0,1-1 0,-1 0 0,0 0 0,0 0 0,1 0 1,-1-1-1,2-1 0,9-11-7690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18.2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11602,'0'0'7151,"1"20"-6853,27 325 1054,-26-325-1409,-1-7-118,1 0 0,0 0 0,1 0 0,0 0 0,7 15 0,-10-28-79,1 0-1,-1 1 0,0-1 1,1 0-1,-1 1 1,1-1-1,-1 0 1,1 0-1,-1 1 1,1-1-1,-1 0 0,1 0 1,-1 0-1,1 0 1,-1 1-1,1-1 1,-1 0-1,1 0 1,-1 0-1,1 0 0,-1 0 1,1 0-1,-1-1 1,1 1-1,-1 0 1,1 0-1,-1 0 1,1 0-1,-1-1 0,1 1 1,0-1-1,5-8-5206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10.1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79 1 10066,'0'0'9836,"-13"25"-9115,-37 81-233,47-98-417,0 0 0,1 0-1,0 0 1,0 0 0,0 0 0,0 15-1,2-18-30,1 0 0,-1 0-1,1-1 1,0 1 0,0 0-1,0-1 1,1 1 0,2 5-1,-2-7-28,0 0-1,0 0 1,0 0-1,1 0 1,-1 0-1,1-1 1,-1 1 0,1-1-1,0 0 1,0 1-1,0-1 1,0-1-1,1 1 1,-1 0-1,0-1 1,1 0-1,-1 1 1,1-1-1,-1-1 1,1 1-1,0 0 1,-1-1-1,1 0 1,0 0-1,6-1 1,-4 1-66,0 0 1,-1-1-1,1 0 1,0-1-1,-1 1 1,1-1-1,-1 0 1,1 0-1,-1-1 1,0 0-1,0 0 1,0 0-1,0 0 1,-1-1-1,7-6 1,-5 2-103,-1-1 1,0 0-1,0 0 1,-1 0-1,0 0 1,-1-1-1,0 1 1,0-1-1,-1 0 1,0 0 0,0-17-1,-1 20 99,-1 0 0,-1 1 0,1-1-1,-1 1 1,0-1 0,-1 1 0,1-1 0,-5-9 0,5 13 57,-1 0 0,0 0 0,1 0 0,-1 1 0,0-1 0,0 0 0,-1 1 0,1 0 0,0-1 0,-1 1 0,0 0 0,1 0 0,-1 0 0,0 1 1,0-1-1,0 1 0,-4-2 0,-28-3-42,20 11-1703,15-5 1468,-1 1 1,1-1-1,-1 1 1,1-1-1,-1 1 0,1-1 1,0 1-1,-1 0 0,1-1 1,0 1-1,-1 0 0,1-1 1,0 1-1,0 0 0,0-1 1,-1 1-1,1 0 0,0-1 1,0 2-1,0 7-4894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18.6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 9098,'0'0'9458,"84"-6"-9450,-55 6-8,-7 14-320,1 6-1569,-7-3-2952,1-3-4409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18.9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35 223 8970,'0'0'8890,"11"152"-8690,0-127 8,0-5-104,1-6-24,-7-8-80,6-3-296,1-3-672,-1-17-1473,-5-11-3680</inkml:trace>
  <inkml:trace contextRef="#ctx0" brushRef="#br0" timeOffset="1">12 15 12243,'-6'-6'3048,"1"1"-2192,5 2 305,5 3-4474,7 3-1576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19.4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79 0 9634,'0'0'9070,"-9"8"-8631,7-6-429,-6 5 103,0 0 0,0 1 0,-10 13 0,15-17-80,0 0-1,0 0 1,1 1 0,-1 0 0,1-1 0,0 1 0,1 0 0,-1 0 0,1 0 0,0 0-1,0 0 1,0 10 0,1-7-19,0-1 1,1 1-1,0 0 0,0 0 0,1-1 0,0 1 0,0-1 0,1 0 0,4 9 1,-6-13-94,1 0 1,0 0 0,0 0-1,0-1 1,0 1 0,0-1 0,1 1-1,-1-1 1,1 0 0,0 0-1,-1 0 1,1 0 0,0 0 0,0-1-1,0 0 1,0 1 0,1-1-1,-1 0 1,0 0 0,0-1-1,1 1 1,-1-1 0,7 1 0,-9-2-48,0 1 1,1 0-1,-1 0 1,0-1 0,0 1-1,1-1 1,-1 1 0,0-1-1,0 1 1,0-1 0,0 0-1,0 1 1,1-1-1,-2 0 1,1 0 0,0 0-1,0 0 1,0 0 0,0 0-1,0 0 1,-1 0-1,1 0 1,-1-1 0,1 1-1,-1 0 1,1 0 0,-1 0-1,1-1 1,-1 1-1,0 0 1,0-1 0,0-1-1,2-52-1391,-3 40 1138,1-95 3169,23 110-2207,-17-1-521,0 1 1,-1 1-1,1-1 1,0 1-1,-1 0 1,1 0-1,0 1 1,-1 0-1,0 0 1,10 4-1,-12-3-17,1-1-1,-1 1 1,0 0-1,0 0 0,0 1 1,0-1-1,0 1 1,-1-1-1,1 1 1,-1 0-1,0 0 0,0 0 1,-1 0-1,3 8 1,0 0 44,3 18 156,-7-29-169,2-1-48,-1-1-1,0 1 0,1-1 0,-1 1 1,0-1-1,0 1 0,0-1 0,1 1 1,-1-1-1,0 0 0,0 0 0,0 0 1,1-1-1,0 0 15,0-1 0,0 1 0,0-1 0,1 1-1,-1 0 1,1-1 0,0 2 0,-1-1 0,1 0 0,0 0 0,0 1 0,0-1 0,0 1 0,0 0 0,0 0 0,0 0 0,1 1 0,-1-1 0,0 1-1,1-1 1,-1 1 0,0 0 0,1 1 0,-1-1 0,0 0 0,0 1 0,1 0 0,-1 0 0,0 0 0,0 0 0,0 0 0,0 1 0,0-1 0,0 1 0,5 3-1,44 30 557,-29-22-2707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21.9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26 1792,'0'0'15876,"-11"0"-15132,22 0-608,12 0 120,-1 0-256,1 0-96,0 0-432,-1-6-1401,-11-3-2247,1-2-3146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22.7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10 7770,'0'0'9690,"7"-3"-9617,-6 2-60,1 0-1,0 0 1,-1 1-1,1-1 1,-1 0-1,1 1 1,0-1 0,-1 1-1,1 0 1,0-1-1,0 1 1,-1 0-1,1 0 1,0 0-1,0 0 1,2 1 0,-2 0 17,0 0 1,-1 1 0,1-1 0,0 0 0,-1 1 0,1 0 0,-1-1 0,0 1 0,1 0 0,-1-1 0,0 1 0,0 0 0,0 0 0,-1 0 0,1 0 0,0 0 0,-1 0 0,1 3 0,7 30 197,-1 0 0,-3 1 1,-1-1-1,-1 50 0,-1-75-309,1-16-249,1-17-12,-2 20 293,12-81-520,-12 78 552,0 0 0,1 0 0,0 1 0,0-1 1,1 0-1,0 1 0,0-1 0,0 1 0,0 0 0,1 0 0,5-6 0,-8 10 18,1-1 0,-1 1 0,0 0 0,1 0 0,-1 0 0,1 0-1,-1 0 1,1 0 0,0 1 0,-1-1 0,1 0 0,0 1-1,0-1 1,-1 1 0,1 0 0,0-1 0,0 1 0,-1 0 0,1 0-1,0 0 1,0 1 0,0-1 0,-1 0 0,1 1 0,0-1-1,2 1 1,-2 1 17,0-1 0,0 0 0,0 1 0,-1-1 0,1 1 0,0 0 1,-1 0-1,1-1 0,-1 1 0,0 0 0,1 0 0,-1 0 0,0 0 0,0 1 0,0-1 0,-1 0 0,1 0 0,0 4 0,4 22 161,-2 0 0,1 47 0,-4-74-164,1-2-23,0 0 1,0 1-1,0-1 0,0 0 0,0 0 1,0 0-1,0 0 0,0 0 0,0 0 1,-1-1-1,1 1 0,0 0 0,-1 0 1,1 0-1,-1-1 0,1 1 0,-1 0 1,1-2-1,0-1-41,17-44-363,-15 37 348,0 0-1,1 0 1,1 1 0,0-1 0,0 1 0,9-11-1,-13 20 92,0 0-1,0 1 1,1-1-1,-1 1 0,0-1 1,0 1-1,1-1 1,-1 1-1,0 0 1,1 0-1,-1-1 0,1 1 1,-1 0-1,0 0 1,1 1-1,-1-1 0,0 0 1,1 0-1,-1 1 1,0-1-1,1 0 0,-1 1 1,0 0-1,0-1 1,1 1-1,-1 0 0,0-1 1,0 1-1,0 0 1,0 0-1,0 0 0,0 0 1,0 0-1,1 2 1,1 4 64,-1 1 1,0-1 0,0 1-1,0 0 1,-1 0 0,-1 0-1,1 11 1,5 34-195,-6-52 21,0 0 0,1-1-1,-1 1 1,0 0-1,1-1 1,-1 1-1,1-1 1,-1 1-1,1-1 1,-1 1-1,1-1 1,0 1 0,-1-1-1,1 1 1,0-1-1,-1 0 1,1 1-1,0-1 1,-1 0-1,1 0 1,0 1 0,0-1-1,-1 0 1,1 0-1,0 0 1,0 0-1,-1 0 1,1 0-1,0 0 1,0 0-1,-1 0 1,1-1 0,1 1-1,4 0-1573,10 0-2872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23.1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144 0 10386,'0'0'8411,"-16"6"-8023,-51 21 70,63-24-407,-1 1 0,1-1-1,0 1 1,0 0 0,0 0 0,1 0 0,-1 0-1,1 1 1,0-1 0,0 1 0,1 0 0,-1 0-1,1 0 1,0 0 0,1 0 0,-1 1 0,1-1 0,-1 9-1,-2 42 99,3-54-161,1 0 0,0 0 0,0 0 0,0 0 0,0 0 0,1 0 0,-1 0 0,0 0 0,1 0 0,0 0 0,-1 0 0,1 0 0,0 0 0,0 0 0,0 0-1,0-1 1,0 1 0,0 0 0,1-1 0,-1 1 0,0-1 0,1 0 0,-1 1 0,1-1 0,2 1 0,0-1-173,0 0-1,0 0 0,0 0 1,1-1-1,-1 1 0,0-1 0,0 0 1,1-1-1,-1 1 0,0-1 1,0 0-1,1 0 0,-1 0 0,0 0 1,0-1-1,0 1 0,0-1 1,-1 0-1,1-1 0,0 1 1,-1-1-1,0 1 0,1-1 0,3-5 1,-2 2-109,-1 1 0,0-1-1,0 0 1,0-1 0,-1 1 0,0-1 0,0 1 0,-1-1 0,0 0 0,0 0 0,-1 0 0,1 0 0,-2 0 0,1-12-1,-1-18 5967,0 57-4034,0-16-1609,0 0-1,0 0 1,0-1 0,1 1-1,0 0 1,-1 0 0,1 0-1,1-1 1,-1 1 0,0-1-1,1 1 1,0-1 0,0 1-1,0-1 1,0 0 0,0 0 0,1 0-1,-1 0 1,1 0 0,0-1-1,0 1 1,6 4 0,21 3-2618,4-10-3513,-16-5-3095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23.4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65 1 9114,'0'0'9910,"-11"4"-9810,-30 18 13,40-21-109,0 0 0,0 0 0,0 0-1,0 1 1,0-1 0,0 0 0,0 0-1,1 1 1,-1-1 0,0 0-1,1 1 1,-1-1 0,1 0 0,0 1-1,-1-1 1,1 1 0,0-1-1,0 1 1,0-1 0,0 1 0,0-1-1,0 1 1,0-1 0,1 1 0,0 1-1,15 37 101,-10-28-81,2 4 9,-2 0-1,0 1 1,-1-1 0,-1 1-1,0 0 1,-1 0-1,1 27 1,-4-44-163,0-1-201,0-96-7019,0 52 436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24.0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1 5961,'-1'3'14852,"-3"20"-14703,2 59 238,0-34-307,2-1 0,9 73 0,7-5-16,-14-87-420,-3-48-281,1-2-371,-1 12-742,1 0-1,0 1 1,0-1-1,3-12 1,7-1-4965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24.4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102 1 4905,'0'0'12668,"-5"0"-12160,2 0-455,-1 0-1,1 1 0,0-1 1,-1 1-1,1 0 1,0 0-1,-1 0 1,1 0-1,0 1 1,0 0-1,0-1 0,0 1 1,0 0-1,0 0 1,1 1-1,-1-1 1,1 0-1,0 1 0,-1 0 1,1-1-1,-3 7 1,1-3-3,0 0 0,1 0 0,0 0 0,0 1 0,0-1 0,1 1 1,0 0-1,0-1 0,1 1 0,0 0 0,0 8 0,0-10-27,2 0 0,-1 0-1,0-1 1,1 1 0,0 0-1,0 0 1,0 0 0,1-1 0,0 1-1,4 7 1,-1-5 6,0 0-1,1 0 1,-1-1-1,1 0 1,9 7 0,29 17 97,-36-26-232,0 1 0,-1 0 0,1 0 0,-1 1 0,10 11 0,-16-17-74,-1 0-1,0 1 1,0-1-1,1 1 1,-1-1-1,0 1 1,0-1-1,0 1 1,0-1-1,0 1 1,0-1-1,0 1 1,0-1-1,0 1 1,0-1 0,0 1-1,0-1 1,0 1-1,0-1 1,0 1-1,0-1 1,0 1-1,-1-1 1,1 1-1,0-1 1,-1 1-1,-8 5-4484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27.3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182 0 8410,'0'0'8432,"-13"5"-8028,3-2-319,5-1-39,-1-1-1,1 1 1,-1 0 0,1 1-1,0-1 1,0 1-1,0 0 1,0 1-1,0-1 1,1 1-1,-1 0 1,1 0-1,0 0 1,-5 7 0,-1 6 76,0-1 1,1 1 0,1 1 0,1-1 0,1 1 0,0 1-1,-3 19 1,3-2-3,2 2 0,0 59 0,4-93-116,-1 11 1,1-1 0,0 1 0,1 0 0,1 0 0,0 0 0,1-1 0,0 1 0,1-1 0,9 21 0,3-6 18,0-1 0,24 31 0,-30-47-73,0 0 0,0-1 0,1 0-1,1 0 1,0-1 0,20 13 0,-31-22-37,0-1 0,0 1 0,0 0-1,1 0 1,-1-1 0,0 1 0,0-1 0,1 1-1,-1-1 1,0 1 0,0-1 0,1 0-1,-1 1 1,0-1 0,1 0 0,-1 0-1,1 0 1,-1 0 0,0 0 0,1-1 0,-1 1-1,0 0 1,1-1 0,-1 1 0,2-2-1,-1 1-287,-1 0 0,0-1 1,0 1-1,0-1 0,0 1 0,-1-1 0,1 1 0,0-1 0,-1 0 0,1 1 0,-1-1 0,1 0 0,-1 0 0,0 1 1,0-1-1,0 0 0,0-3 0,0-20-8002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10.5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1 9858,'0'0'10482,"-26"156"-10178,26-124-16,9-9-192,8-6-88,6-8 65,0-9-73,3 0-497,15-9-1071,-9-14-3017,-6 0-2112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27.8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0 9114,'0'0'6829,"0"21"-5892,0 19-646,-2 20 400,3 1-1,18 116 1,-15-159-911,1-1 0,14 33 0,-19-50 176,0 0 0,0 1 0,0-1 0,1 0 0,-1 0 0,0 0 0,0 1 0,0-1 0,0 0 0,0 0 0,0 0 0,0 0 0,1 1 0,-1-1 0,0 0 0,0 0 0,0 0 0,0 0 0,1 0 0,-1 0 0,0 1 0,0-1 0,0 0 0,1 0 1,-1 0-1,0 0 0,0 0 0,0 0 0,1 0 0,-1 0 0,0 0 0,0 0 0,0 0 0,1 0 0,-1 0 0,0 0 0,0 0 0,1 0 0,-1 0 0,0 0 0,0 0 0,0 0 0,1-1 0,-1 1 0,0 0 0,0 0 0,0 0 0,0 0 0,1 0 0,-1 0 0,0-1 0,0 1 0,0 0 1,0 0-1,0 0 0,0 0 0,1-1 0,5-12-2467,0-11-1417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28.3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23 5641,'0'0'8671,"14"-4"-8573,44-12-177,-57 15 63,0 1 0,0 0-1,0-1 1,0 1 0,0 0 0,-1 0 0,1 0 0,0 0-1,0 0 1,0 0 0,0 0 0,0 0 0,0 0-1,0 0 1,0 0 0,-1 1 0,1-1 0,0 0-1,0 0 1,0 1 0,0-1 0,-1 1 0,1-1-1,0 1 1,0-1 0,-1 1 0,1-1 0,0 1-1,-1 0 1,1 0 0,-1-1 0,1 1 0,-1 0-1,1 0 1,-1-1 0,1 1 0,-1 1 0,1 2-41,0 0 0,-1 0 0,0 0 1,0-1-1,0 1 0,-1 7 1,0-2 37,1-5 59,-1 0 0,-1 0 0,1 0 0,-1 0 0,1 0-1,-1 0 1,0 0 0,-1 0 0,1-1 0,-1 1 0,1-1 0,-1 1-1,0-1 1,0 0 0,-1 0 0,-3 2 0,-24 28 1169,31-32-1160,-1 0-1,1 0 1,-1 0 0,1 0-1,-1 0 1,1 0-1,0 0 1,0 0 0,-1 0-1,1 0 1,0 0 0,0 0-1,0 0 1,0 0-1,0 0 1,0 0 0,0 0-1,1 0 1,-1 0-1,0 0 1,1 0 0,-1 0-1,0 0 1,1 0-1,-1 0 1,1 0 0,-1-1-1,1 1 1,0 0-1,-1 0 1,1 0 0,0-1-1,0 1 1,1 0 0,33 21 598,-31-20-611,3 1 11,7 4 11,1 0-1,-1 1 0,-1 1 1,18 14-1,-28-20-28,1 1 0,-1 0 1,1 0-1,-1 0 0,0 0 0,0 0 1,-1 1-1,0-1 0,1 1 0,-1 0 0,-1 0 1,1 0-1,-1 0 0,0 0 0,0 0 1,0 0-1,-1 10 0,1-11 43,-1 0 0,-1 0 0,1 0 0,0 0 0,-1-1 0,0 1 0,0 0 0,0 0 0,0-1 0,-1 1 0,0-1 1,-2 5-1,2-6-36,0 0 1,1 0 0,-2 0 0,1 0-1,0-1 1,0 1 0,0-1 0,-1 1-1,1-1 1,-1 0 0,1 0 0,-1 0-1,1 0 1,-1 0 0,1-1 0,-1 1-1,0-1 1,-3 1 0,2-1-15,-26 1 157,28-1-175,1 0 0,0 0-1,-1 0 1,1 0 0,0 0 0,-1-1 0,1 1 0,0 0 0,0-1 0,0 1 0,-1-1-1,1 0 1,0 1 0,0-1 0,0 0 0,0 1 0,-2-3 0,1 0 52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28.6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8586,'0'0'5257,"29"104"-5257,-29-93-184,-12-8-2073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29.1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1 142 10138,'5'6'8577,"3"-8"-9149,2-6 475,0 1 1,-1-2-1,0 1 1,0-1-1,0-1 1,-2 1 0,1-1-1,-1-1 1,0 1-1,-1-1 1,-1-1-1,8-20 1,-14 76 4086,-1 26-3734,1-60-362,-3 87 681,4-85-1262,1 0 0,0-1 0,1 1 0,0-1 0,7 23 0,-3-22-5088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29.5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1 11931,'0'0'6705,"0"56"-6633,0-39-72,0 0-312,0-3-664,-12-3-1889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30.0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0 253 9154,'0'0'8947,"13"-17"-8917,-8 11-31,12-17 0,-1-1-1,0-1 1,22-51-1,-31 52 915,5-33 0,-14 130 202,0-36-1206,2-1-1,1 1 1,9 56-1,-10-92-206,0 0 0,0 0 0,1 0 0,-1 0 0,1 0 0,-1 0 0,1 0 1,-1-1-1,1 1 0,-1 0 0,1 0 0,0 0 0,-1-1 0,1 1 0,0-1 0,1 2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30.3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1 9570,'0'0'5393,"-11"96"-6921,-12-85-2689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30.8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 0 8906,'0'0'10210,"0"17"-9432,0 316 1041,-2-293-1762,1 3-297,2-27-2905,-9-38-1016,1-8-2637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31.2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20 6785,'0'0'11451,"157"-20"-11235,-106 20-80,0 0-128,-1 0 40,-10 0-48,-12 17-352,-17 11-1160,0 0-2649,-11-2-2721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31.6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12603,'0'0'7217,"25"18"-7074,76 57-15,-90-67-112,-1 0 1,0 0-1,0 1 0,-1 0 1,15 19-1,-16-17-10,20 33-1046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10.8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122 0 5089,'0'0'14334,"-16"5"-13507,-49 20-191,62-23-590,1-1 0,-1 1-1,1 0 1,-1 0 0,1 0 0,0 0 0,0 0 0,0 0 0,0 1 0,0-1 0,0 1-1,1-1 1,-1 1 0,1 0 0,0-1 0,0 1 0,-1 5 0,0 0 43,1 0 0,0 0 0,0 0-1,1 11 1,0-14-51,0 5 9,-1-6-33,1 0 0,0 0 0,1 0 0,-1 0 0,0 0 0,1 0 0,2 7 0,-2-10-21,0 1 1,0-1-1,0 0 1,0 0 0,0 1-1,0-1 1,0 0 0,0 0-1,1 0 1,-1-1-1,0 1 1,1 0 0,-1 0-1,1-1 1,-1 1-1,1-1 1,-1 1 0,1-1-1,-1 1 1,1-1 0,-1 0-1,1 0 1,2 0-1,2 1-217,-1-1-1,1 0 1,-1 0-1,1-1 0,-1 1 1,0-1-1,1 0 0,-1-1 1,0 1-1,0-1 0,0 0 1,0 0-1,0-1 1,7-4-1,-6 2-346,-1 1 0,-1-1 1,1 0-1,-1 0 0,0-1 1,0 1-1,0-1 0,-1 0 0,0 0 1,0 0-1,3-11 0,-4 10 369,0 0 0,0-1 0,-1 1-1,1-11 1,-3-12 6649,-5 39-5292,3 4-730,1 0 1,1 0-1,0 0 1,1 0-1,0 1 1,5 23-1,-4-34-415,0-1 0,0 1 0,0 0 0,1-1 0,-1 1 0,1-1 0,-1 0 1,1 1-1,0-1 0,0 0 0,0 0 0,0 0 0,1 0 0,-1 0 0,0-1 0,1 1 0,-1-1 0,1 1 0,0-1 0,-1 0 1,1 0-1,0 0 0,0-1 0,0 1 0,-1-1 0,6 1 0,-1 0-450,-1-1 0,1 0 1,0 0-1,12-1 0,-15 0-602,0 0 0,1 0 0,-1 0-1,0-1 1,0 1 0,8-5 0,9-10-8597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31.9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220 0 7906,'0'0'11546,"-96"116"-10882,62-83-160,6 4-312,0-6-184,11-6-8,0-5-256,17-15-696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32.3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1 12243,'0'0'7551,"28"17"-7374,90 58-28,-113-71-138,0-1-1,0 1 1,-1 0-1,1 0 0,-1 1 1,0-1-1,0 1 1,0 0-1,-1 0 0,0 0 1,0 1-1,0-1 1,0 1-1,-1 0 0,0 0 1,0-1-1,1 11 1,0-3 4,1 4-7,0 0 1,-2 0-1,0 1 1,0-1-1,-2 0 0,0 1 1,-1-1-1,-1 0 1,-1 0-1,0 0 0,-1 0 1,-1 0-1,0-1 1,-2 0-1,0 0 0,-10 18 1,5-14-147,-1-2 1,-1 0-1,-32 33 1,25-32-1653,-28 20 1,20-20-4010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44.7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4 904,'0'0'7352,"1"-4"-6065,-8 57 6654,-4 161-6853,27 86-299,35 420-331,-49-467-390,-5 287-24,-8-249 8,-5 293 72,13-504-8,-17 92 0,6-57 144,5 181 131,10-204-299,13 132 193,0-1 46,-8-23-99,-7-166-228,2 0 1,2 0-1,1 0 1,1-1-1,11 36 1,-16-67-39,1-1 0,-1 0-1,0 0 1,1 0 0,-1 1 0,1-1 0,-1 0 0,1 0 0,0 0 0,0 0 0,-1 0 0,1 0 0,0 0 0,0 0-1,2 1 1,-3-2-13,1-1 0,0 1 0,-1 0-1,1-1 1,0 1 0,-1 0 0,1-1-1,-1 1 1,1-1 0,-1 1-1,1-1 1,-1 1 0,1-1 0,-1 0-1,1 1 1,-1-1 0,0 0 0,1 1-1,-1-1 1,0 0 0,0 1 0,0-1-1,1 0 1,-1 1 0,0-1-1,0 0 1,0 0 0,0 1 0,0-1-1,0 0 1,-1 0 0,12-83-6398,-10 37-1184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46.1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125 1 4177,'0'0'10503,"-7"7"-9498,-6 11-535,1 2 1,0-1 0,2 1 0,0 1 0,1 0-1,-7 27 1,9-26-407,3-10-161,0-1 0,1 1 0,1 0 1,-2 14-1,-2-43-8106,1-7 207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48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7962,'0'0'8411,"2"0"-7972,5 0-355,-1 1 0,1-1 0,-1 2 1,0-1-1,1 1 0,-1 0 1,0 0-1,0 0 0,0 1 1,0 0-1,9 7 0,3 3 34,0 2-1,17 18 1,-21-19-2167,0-1-1,30 21 1,-37-30-2681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48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304 1 8618,'0'0'7842,"-174"56"-7842,123-33-425,6-4-1959,11-7-3401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49.4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0 5825,'0'0'11840,"-2"2"-11548,0 0-251,1 0 0,0 0-1,0 0 1,0 0 0,0 0 0,0 0-1,1 0 1,-1 0 0,0 0 0,1 0-1,0 0 1,-1 1 0,1 3 0,1 35 213,0-29-197,5 44 176,16 66 1,-1-2-111,13 69-591,-30-165-174,-2-17-964,-2-13-2750,0-14 305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49.7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8330,'0'0'6132,"24"1"-5204,78 10-332,-99-11-565,0 1 0,0 0-1,0 0 1,0 0 0,0 0 0,0 1-1,0 0 1,0-1 0,0 1-1,-1 0 1,1 0 0,-1 0 0,1 0-1,-1 1 1,0-1 0,0 1 0,0 0-1,2 3 1,-1 0 43,0 1 1,0-1-1,-1 1 0,0 0 0,1 12 0,-1-10-29,2 10 11,-2-1 0,0 1 0,0 0 0,-2 0 0,0 0 0,-2-1 0,0 1-1,-1 0 1,0-1 0,-2 1 0,-10 27 0,9-33-917,-1 1 0,0-1 0,-1 0-1,0 0 1,-13 13 0,15-19-3693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50.1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1 181 8466,'0'0'3076,"24"-12"-3293,77-40-163,-97 50 344,0 0-1,0-1 1,0 1-1,0-1 1,0 0-1,-1 0 1,1 0-1,-1-1 1,0 1 0,6-8-1,-8 8 38,0 1 0,-1-1 0,1 0 0,0 1-1,-1-1 1,0 0 0,1 1 0,-1-1 0,0 0 0,0 1 0,-1-5 0,0-8 228,1 13-150,0 1 0,-1 0 0,1-1 0,0 1 0,-1 0 1,1 0-1,-1 0 0,0-1 0,1 1 0,-1 0 0,0 0 1,0 0-1,0 0 0,0 0 0,0 0 0,0 0 0,0 0 1,0 1-1,0-1 0,0 0 0,0 1 0,-1-1 0,1 1 1,0-1-1,0 1 0,-1-1 0,1 1 0,0 0 0,-1 0 1,1-1-1,0 1 0,-1 0 0,1 0 0,0 0 0,-1 1 0,1-1 1,-2 1-1,0-1 132,0 0-1,0 0 1,0 1 0,0-1 0,0 1-1,1 0 1,-1 0 0,0 0-1,0 0 1,1 0 0,-1 1 0,1-1-1,-1 1 1,1 0 0,0-1 0,-1 1-1,-2 4 1,1 3-27,1 1 1,0 0-1,0 0 0,1 0 0,0 0 1,1 1-1,0-1 0,1 0 0,0 1 1,1-1-1,1 12 0,-1-19-175,-1 0 0,1 0 1,0 0-1,0 0 0,0 0 0,0 0 0,1 0 0,-1-1 0,1 1 0,-1 0 0,1-1 0,0 1 0,0-1 1,0 0-1,1 0 0,-1 0 0,0 0 0,1 0 0,-1 0 0,1 0 0,0-1 0,0 0 0,-1 1 1,1-1-1,0 0 0,4 1 0,3 0-517,-1 0 1,1 0-1,0-1 0,0 0 1,0-1-1,-1 0 0,12-1 1,2-4-4208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50.4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0 6689,'0'0'8637,"-5"14"-7629,4-13-1002,-4 16 344,0 1-1,1-1 0,0 0 0,-1 25 0,5-37-260,0 0 0,0 1-1,0-1 1,1 0 0,0 0-1,0 1 1,0-1-1,1 0 1,4 9 0,-5-11-91,1-1 0,-1 1 0,1-1 1,0 0-1,0 0 0,0 1 0,1-1 1,-1-1-1,0 1 0,1 0 0,-1 0 0,1-1 1,-1 1-1,1-1 0,0 0 0,0 0 1,0 0-1,-1 0 0,5 0 0,-1 0-232,0 0-1,1 0 0,-1-1 1,0 0-1,0 0 1,0-1-1,0 1 0,0-1 1,11-4-1,-13 4-362,0-1-1,0 0 1,0 0-1,0 0 1,0 0 0,-1-1-1,1 1 1,4-6-1,11-14-5335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11.2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9 261 4217,'0'0'12651,"19"-14"-12613,57-46-46,-72 56 19,1 1 0,-1-1 0,0 0 0,0-1 0,0 1 0,-1-1 0,0 1 0,0-1 1,0 0-1,0 0 0,-1 0 0,1-1 0,-2 1 0,1-1 0,0 1 0,-1-1 0,0 0 0,0 1 0,-1-1 0,0 0 0,0 0 0,0 1 0,0-1 0,-3-8 0,2 3 145,1 9-94,-1 0-1,1 1 0,-1-1 0,1 0 0,-1 0 1,0 0-1,0 0 0,0 1 0,0-1 0,0 0 1,-1 1-1,1-1 0,0 1 0,-1-1 0,1 1 1,-1 0-1,1-1 0,-1 1 0,0 0 0,1 0 1,-1 0-1,0 0 0,0 1 0,0-1 0,0 0 1,-3 0-1,2 1 21,1-1 0,-1 1 1,1-1-1,0 1 0,-1 0 1,1 0-1,-1 0 0,1 0 0,-1 0 1,1 1-1,0-1 0,-1 1 0,1 0 1,0-1-1,-1 1 0,1 0 1,0 1-1,0-1 0,0 0 0,0 0 1,0 1-1,-3 2 0,-2 5 69,1 1-1,0-1 0,1 1 1,0 0-1,0 1 1,1-1-1,1 1 0,0-1 1,0 1-1,-2 19 1,1 12 258,2 61 1,2-84-293,0-11-93,0-1-1,0 1 0,1 0 1,1 0-1,-1-1 0,1 1 1,1-1-1,-1 1 1,1-1-1,1 0 0,-1 0 1,9 13-1,-9-17-76,0 1 1,0-1 0,1 0-1,-1 0 1,1 0-1,-1-1 1,1 1-1,0-1 1,0 0-1,0 0 1,0 0-1,1-1 1,-1 1-1,0-1 1,1 0-1,-1 0 1,1 0-1,-1-1 1,1 0 0,-1 0-1,1 0 1,-1 0-1,1-1 1,4 0-1,-7 0-135,1 0 1,-1 1-1,0-1 0,1 0 1,-1 0-1,0-1 0,0 1 1,0 0-1,0-1 0,0 1 1,0-1-1,0 0 0,0 1 1,0-1-1,-1 0 0,1 0 1,-1 0-1,0 0 0,1-1 1,-1 1-1,1-3 0,10-23-5746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50.8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48 0 7194,'0'0'9587,"-5"2"-8776,2-1-736,1 1 1,-1 0 0,1-1-1,-1 1 1,1 0 0,0 0 0,-1 1-1,1-1 1,0 0 0,0 1-1,1-1 1,-1 1 0,0 0-1,1 0 1,0-1 0,0 1-1,-1 0 1,2 0 0,-1 0-1,0 0 1,1 0 0,-1 0-1,1 5 1,-2 2-3,1 0-1,1 0 1,0 0-1,0 0 0,0 1 1,5 18-1,-4-26-88,0 0-1,0 0 0,0-1 1,0 1-1,0 0 0,1-1 0,-1 1 1,1-1-1,0 0 0,0 1 1,0-1-1,0 0 0,0 0 0,0 0 1,0 0-1,1-1 0,-1 1 1,1-1-1,-1 1 0,1-1 0,0 0 1,0 0-1,-1 0 0,1 0 1,0-1-1,0 1 0,0-1 1,3 1-1,-4-1-54,0 0 1,0 1-1,0-1 1,0 0-1,0 0 1,0 0-1,0-1 1,-1 1-1,1 0 1,0-1-1,0 1 0,0-1 1,0 0-1,-1 1 1,1-1-1,0 0 1,-1 0-1,1 0 1,-1 0-1,1-1 1,-1 1-1,1 0 1,-1-1-1,0 1 1,0-1-1,2-1 1,-1-2-220,0 0 1,-1 1 0,1-1-1,-1 0 1,0 0 0,-1 0 0,1 0-1,-1 0 1,0-6 0,0 9 248,0-1 0,0 1 0,0 0 0,0 0 0,0 0 0,-1-1 0,1 1 0,-1 0 0,0 0 0,1 0 0,-1 0 0,0 0 0,0 0 0,0 0 0,0 0 0,-1 0 0,1 0 0,-2-1 0,-1 0-3,0 1 1,0-1 0,0 1-1,-1 0 1,1 0-1,-1 0 1,-4 0-1,7 1 44,-38-10-5811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51.1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115 8 7962,'0'0'9755,"-11"-2"-9071,6 1-636,2 0-3,0 0 1,0 1-1,1-1 0,-1 1 1,0-1-1,0 1 1,0 0-1,0 0 1,0 0-1,0 0 1,0 1-1,0-1 1,0 1-1,0 0 0,0 0 1,0 0-1,0 0 1,1 0-1,-1 1 1,0-1-1,1 1 1,0-1-1,-1 1 1,1 0-1,0 0 0,0 0 1,0 1-1,0-1 1,-3 5-1,2-2-14,1-1 0,0 1 0,0 0 1,1-1-1,-1 1 0,1 0 0,0 0 0,1 0 0,-1 0 0,1 0 0,0 0 0,0 0 0,0 0 0,1 0 1,0 0-1,0 0 0,2 6 0,-2-7-69,1-1 0,0 0 0,0 0 0,0 0 0,0 0 0,1 0 0,-1 0-1,1-1 1,-1 1 0,1-1 0,0 0 0,0 1 0,0-1 0,0-1 0,0 1 0,1 0 0,-1-1 0,1 0 0,-1 0 0,1 0 0,-1 0 0,1 0 0,5 0 0,-3 0-379,-1-1-1,1 0 1,-1 0 0,1 0 0,-1 0 0,0-1 0,7-1-1,-9 1-45,-1 0-1,1 0 1,-1 0 0,1-1-1,-1 1 1,1-1-1,-1 1 1,0-1-1,0 0 1,0 0 0,0 0-1,0 0 1,0 0-1,2-4 1,13-20-5530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51.4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41 0 7514,'0'0'12089,"-7"7"-11934,4-5-136,1 1 0,-1 0 1,0 0-1,1 0 1,-1 0-1,1 0 0,0 1 1,0-1-1,0 1 1,1-1-1,-1 1 0,1 0 1,0 0-1,0 0 1,0 0-1,0-1 0,1 1 1,0 0-1,0 5 1,-1 38 212,0 9-40,2 1 0,3-1 0,16 88 0,-10-102-147,-4-13-159,1-1 1,13 33-1,-16-52 192,1 1-3126,-1-24-3463,1-9-2425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51.8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1 190 8786,'0'0'4045,"24"-4"-4144,77-19-482,-99 22 535,1 1 0,0-1 0,-1 0 1,1-1-1,0 1 0,-1 0 0,0-1 1,1 0-1,-1 1 0,0-1 0,0 0 1,0 0-1,0 0 0,0 0 0,0-1 1,0 1-1,-1 0 0,0-1 0,1 1 1,-1-1-1,2-3 0,-2-1 36,0 1 1,0-1-1,0 1 0,-1 0 1,0-1-1,-1-9 0,0 2 54,1 11 29,0 1 1,-1 0 0,0-1-1,1 1 1,-1 0 0,0 0-1,0 0 1,0 0 0,0 0 0,-1 0-1,1 0 1,-1 0 0,1 0-1,-1 0 1,0 1 0,1-1-1,-1 1 1,0-1 0,0 1-1,0 0 1,0 0 0,0 0-1,0 0 1,0 0 0,-1 0-1,-1 0 1,2 0 80,-1 0-1,1 0 1,0 1 0,0-1-1,0 1 1,0 0 0,-1-1-1,1 1 1,0 0 0,0 0-1,-1 1 1,1-1 0,0 0-1,0 1 1,0-1 0,0 1-1,-1 0 1,1-1 0,0 1-1,0 0 1,0 0 0,1 1-1,-1-1 1,0 0 0,0 1-1,1-1 1,-3 3 0,0 5-1,0 0 0,0 1 0,1 0 0,1 0 0,0 0 0,0 0 0,1 0 0,0 0 0,0 0 0,3 19 0,-2-17-115,0-9-34,0 1 0,0 0-1,0 0 1,1-1-1,0 1 1,0 0 0,0-1-1,0 1 1,0-1-1,1 1 1,0-1 0,-1 0-1,1 1 1,0-1-1,1 0 1,-1 0 0,1-1-1,-1 1 1,1 0-1,0-1 1,0 1 0,0-1-1,0 0 1,0 0-1,4 1 1,3 1-520,-1 0 0,0-1 0,1-1 1,0 0-1,-1 0 0,1 0 0,0-2 0,13 1 0,7-1-4842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52.2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 4825,'0'0'12859,"-1"23"-12619,-4 119 183,5-140-420,0 0 0,0 0 1,0 0-1,0 0 0,1 0 1,-1 0-1,1 0 0,-1 0 1,1 0-1,0 0 0,-1 0 1,1 0-1,0 0 0,1-1 1,-1 1-1,0 0 0,3 2 1,-3-3-47,0-1 0,0 1 0,0-1 1,0 1-1,1-1 0,-1 0 1,0 0-1,0 0 0,0 1 0,0-1 1,0 0-1,1 0 0,-1-1 1,0 1-1,0 0 0,0 0 0,0 0 1,1-1-1,-1 1 0,0-1 1,0 1-1,0-1 0,0 1 0,0-1 1,0 0-1,0 1 0,0-1 1,-1 0-1,1 0 0,0 0 0,0 1 1,-1-1-1,1 0 0,1-2 1,5-6-899,0-1 0,0 0 0,6-12 0,-8 12 646,1 0 0,0 0-1,1 1 1,9-10 0,-16 18 434,1 1-1,0-1 1,-1 0 0,1 1-1,0-1 1,0 1 0,-1-1-1,1 1 1,0-1 0,0 1 0,0 0-1,0-1 1,-1 1 0,1 0-1,0 0 1,0-1 0,0 1 0,0 0-1,0 0 1,0 0 0,0 0-1,0 0 1,0 1 0,0-1-1,0 0 1,0 0 0,-1 0 0,1 1-1,0-1 1,0 1 0,0-1-1,0 1 1,-1-1 0,2 2 0,26 28 1480,-8-7-1497,-15-20-596,0-1 0,0 0 0,0 0 1,0 0-1,0-1 0,8 2 0,0-2-6739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48.0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12 2561,'0'0'11977,"0"-1"-11708,0 1 0,0-1 1,0 1-1,0-1 0,0 0 1,0 1-1,1-1 0,-1 1 1,0-1-1,0 1 0,1-1 1,-1 1-1,0 0 0,0-1 1,1 1-1,-1-1 0,0 1 1,1-1-1,-1 1 0,1 0 1,-1-1-1,0 1 0,2-1 1,73 4-146,1 4-1,-1 2 1,96 25 0,-136-27-163,0-1 0,1-2 0,-1-2 0,60-4 0,-90 2 24,1-1-1,-1 1 1,1-1 0,-1-1 0,0 1-1,9-4 1,-13 5-114,-2-12-4802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48.3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73 1 9898,'0'0'7908,"7"2"-7373,0 0-466,1 1-1,-1 1 0,0-1 1,-1 1-1,1 0 0,-1 1 1,1 0-1,-1 0 0,0 0 0,-1 1 1,0-1-1,0 2 0,0-1 1,0 0-1,-1 1 0,0 0 1,-1 0-1,1 0 0,-1 0 1,0 0-1,-1 1 0,0 0 1,0-1-1,-1 1 0,1 10 1,0 7 84,-3 44-1,0-61-153,0 0 0,0-1-1,-1 1 1,0 0 0,-1-1-1,1 0 1,-1 1-1,-1-1 1,-6 11 0,0-4-185,-1 0 0,-1-1 0,1-1 0,-20 16 0,-27 13-5242,17-19-6592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58.2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227 38 5401,'0'0'8138,"-17"-18"-3518,12 15-4518,0 1 0,0-1 0,0 1 1,-1 0-1,1 0 0,-1 1 0,1-1 1,-1 1-1,1 0 0,-1 1 0,-9-1 1,11 1-84,-1 0 0,0 0 1,0 1-1,1-1 0,-1 1 0,0 0 1,1 0-1,-1 1 0,1 0 0,0-1 1,-1 1-1,1 1 0,0-1 1,-5 4-1,3 1 36,0-1 0,0 1 1,1 0-1,0 0 0,1 1 0,-1-1 1,2 1-1,-1 0 0,1 0 0,0 1 1,-3 15-1,3-7 6,1 1 1,0-1-1,1 1 0,1-1 0,3 19 1,-3-34-59,0 1 0,1-1 1,-1 0-1,1 1 0,0-1 1,0 1-1,-1-1 0,2 0 1,-1 0-1,0 0 0,0 1 1,1-1-1,-1 0 0,1-1 1,0 1-1,-1 0 0,1 0 1,3 2-1,-1-2-12,0 0 0,0 0 0,0 0 0,0-1 0,0 1 0,1-1 0,-1 0 0,0 0 0,9 0 0,-4 0-215,0-1 1,0 0-1,0-1 1,0 0-1,0-1 1,0 0-1,0 0 1,-1 0-1,16-8 1,88-50-9310,-82 48 4743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58.7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192 31 4841,'0'0'13259,"-7"-5"-12762,4 3-463,-2-1 50,0 0 0,0 0 0,0 0 0,0 0 1,-10-3-1,13 6-56,0-1 1,-1 1-1,1-1 1,0 1-1,0 0 1,-1 0-1,1 0 1,0 0-1,0 0 1,-1 1-1,1-1 1,0 1-1,0-1 1,0 1-1,0 0 1,-1 0-1,1 0 0,0 0 1,1 0-1,-1 0 1,0 1-1,-3 2 1,-4 5 32,1 0 0,-1 1-1,2 0 1,0 0 0,0 0 0,0 1 0,2 1 0,-1-1 0,1 1-1,1-1 1,0 1 0,1 0 0,0 1 0,1-1 0,0 1 0,1-1-1,0 1 1,3 24 0,-2-35-67,0 1-1,0-1 1,1 0 0,-1 1-1,1-1 1,-1 0 0,1 0-1,0 0 1,0 0-1,0 0 1,0 0 0,0 0-1,0 0 1,1 0 0,-1 0-1,1 0 1,-1-1 0,1 1-1,0-1 1,-1 1-1,1-1 1,0 0 0,4 3-1,0-2-87,-1-1 1,1 0-1,-1 1 0,1-2 0,0 1 0,-1-1 0,1 0 0,9 0 1,-11-1-65,0-1 1,0 1-1,0-1 0,0 1 1,0-1-1,-1 0 1,1 0-1,-1-1 1,1 1-1,-1-1 1,0 0-1,0 0 1,0 0-1,0 0 0,-1 0 1,1-1-1,-1 1 1,0-1-1,0 1 1,0-1-1,2-6 1,2-4-494,-1 1 0,0 0 0,-1-1 0,0 0 1,1-19-1,-3-4 2174,-2 34-40,0 5-134,-1 19-206,1-9-1012,0 0 0,0 0 0,1 0 0,1 0 0,0 0 0,0 0-1,1 0 1,1-1 0,0 1 0,0-1 0,2 0 0,11 21 0,-15-31-205,-1 1 0,0-1 1,1 0-1,-1 0 0,1 1 1,-1-1-1,1 0 0,0 0 1,-1 0-1,1-1 0,0 1 1,0 0-1,0-1 0,0 1 0,0-1 1,-1 1-1,1-1 0,0 0 1,0 0-1,0 0 0,0 0 1,0 0-1,0 0 0,0-1 0,0 1 1,0-1-1,0 1 0,-1-1 1,1 0-1,2-1 0,1 0-570,0-1 0,0 0 0,0 0 0,-1 0 0,0-1 0,1 1-1,-1-1 1,-1 0 0,5-5 0,11-24-5512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59.1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0 5601,'0'0'12303,"0"8"-11646,-1 36-69,-1-4-165,6 56 0,-4-95-467,1 1 0,-1 0 0,1-1 1,-1 1-1,1-1 0,0 1 0,0 0 0,0-1 1,0 0-1,0 1 0,0-1 0,0 0 0,1 1 0,-1-1 1,0 0-1,1 0 0,-1 0 0,1 0 0,-1 0 0,1 0 1,-1-1-1,1 1 0,0 0 0,-1-1 0,1 1 1,0-1-1,0 0 0,-1 0 0,1 1 0,0-1 0,0 0 1,-1-1-1,1 1 0,0 0 0,0 0 0,-1-1 0,1 1 1,0-1-1,-1 1 0,1-1 0,0 0 0,2-1 1,0-4-571,1 0 1,-1 0 0,0 0 0,0 0 0,-1-1 0,0 1 0,0-1 0,0 0 0,-1 0 0,0 0 0,2-13 0,3-33 79,-6 10 7514,-1 61-6372,0 4 263,4 42 0,-3-57-819,1-1 0,-1 0 0,1 1 0,0-1-1,0 0 1,1 0 0,0 0 0,0-1 0,0 1 0,1-1-1,5 7 1,-7-10-90,-1 0-1,1-1 0,0 1 1,0-1-1,0 1 0,0-1 1,0 0-1,1 0 1,-1 0-1,0 0 0,0 0 1,1 0-1,-1-1 0,1 1 1,-1-1-1,0 1 0,1-1 1,-1 0-1,1 0 1,-1 0-1,1-1 0,-1 1 1,1 0-1,4-2 0,-3 0-467,0 1-1,0-1 0,0 0 0,-1 0 1,1 0-1,0-1 0,-1 1 0,1-1 1,-1 0-1,0 0 0,0 0 0,0 0 1,2-4-1,13-24-6876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12.5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1 132 9554,'0'0'9489,"16"-3"-9261,54-9-198,-66 11-38,0 0-1,1-1 1,-1 1-1,0-1 1,0 0-1,0 0 0,0 0 1,0-1-1,-1 1 1,1-1-1,-1 0 0,0 0 1,1 0-1,-1-1 1,-1 1-1,1-1 1,0 1-1,-1-1 0,0 0 1,0 0-1,0 0 1,0 0-1,-1 0 0,1-1 1,-1 1-1,0 0 1,-1-1-1,1 1 0,-1-1 1,0 1-1,0-6 1,-1 9 57,0 1 0,1-1 1,-1 0-1,0 0 0,0 1 0,0-1 1,0 1-1,0-1 0,0 1 0,0-1 1,0 1-1,0 0 0,-1 0 1,1-1-1,0 1 0,0 0 0,0 0 1,0 0-1,0 0 0,0 0 0,-2 1 1,-27 2 634,28-2-635,-1 0 0,1 0 0,-1 1 0,1 0 0,0-1 0,0 1 1,-1 0-1,1 0 0,1 0 0,-1 0 0,0 0 0,0 0 0,1 1 0,-1-1 0,1 1 0,0-1 0,0 1 0,0-1 0,0 1 0,0 0 0,0-1 0,0 6 0,-1 7 158,0 0 0,1 29 0,1-34-147,0 16 53,1-1 1,2 1-1,0-1 1,12 46 0,-5-39-99,-4-14-5,0 0 0,-2 0-1,0 1 1,2 29 0,-6-48-56,-15-32-192,10 22 232,-1-1-1,2 0 1,0 0 0,0-1 0,1 1 0,0-1 0,1 0 0,1 0 0,0 0 0,0-12 0,1 23 3,1-1 0,-1 1 0,0 0 0,1 0 0,-1-1 0,1 1 0,0 0 0,-1 0 0,1 0 0,0-1 0,0 1 0,0 0 0,0 0 0,0 0 0,0 1 0,0-1 0,0 0 0,0 0 0,0 0 0,2 0 0,31-15-392,-22 11 67,50-25-3910,-21 9-3423,-17 9-1275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7:59.5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80 34 3633,'0'0'11590,"-5"-5"-10514,4 4-1033,-1-2 64,0 1 0,-1 0 0,1 0 0,0-1 0,-1 2-1,1-1 1,-1 0 0,0 0 0,0 1 0,1 0 0,-1-1 0,0 1 0,0 0 0,0 1 0,0-1 0,0 0 0,-1 1 0,1 0 0,0-1 0,0 1 0,-5 1 0,8-1-92,-1 1 1,0-1 0,1 1 0,-1-1-1,1 1 1,-1-1 0,1 1 0,0-1-1,-1 1 1,1 0 0,0-1 0,-1 1-1,1-1 1,0 1 0,-1 0-1,1-1 1,0 1 0,0 0 0,0 0-1,0-1 1,0 1 0,0 0 0,0-1-1,0 2 1,0 25 26,1-20-11,-1-2-18,1 0 0,0-1 0,1 1 0,-1 0 0,1-1-1,0 1 1,0-1 0,0 0 0,0 0 0,1 0 0,5 7 0,11 19 0,-15-22-60,-1 1-1,1-1 0,-2 1 0,1 0 0,-1 0 0,0 0 0,-1 0 0,0 1 1,-1 17-1,-5-60-5692,5 13 1418,0 3-1130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00.0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153 2 7178,'0'0'5501,"-3"0"-4533,-5 0 105,4-1-868,1 1 0,-1 0 0,0-1 0,0 2 0,1-1 0,-1 0 1,0 1-1,1-1 0,-1 1 0,0 0 0,1 0 0,-1 1 0,1-1 0,0 1 0,-1-1 0,1 1 0,0 0 0,0 1 0,0-1 0,0 0 0,1 1 0,-1 0 0,1-1 0,-4 5 0,-1 5-127,0 0 0,0 0 0,1 1 0,1 0 0,0 0 0,0 0 0,2 1 0,0-1 0,0 1 0,1 0 0,0 24 0,2-37-86,0 0 1,1 0 0,-1 0-1,0 0 1,1 0-1,-1 0 1,0 0 0,1-1-1,-1 1 1,1 0-1,0 0 1,-1 0 0,1 0-1,0-1 1,-1 1-1,1 0 1,0-1 0,0 1-1,0 0 1,0-1-1,-1 1 1,1-1 0,0 1-1,0-1 1,0 0-1,0 1 1,0-1 0,0 0-1,0 0 1,0 0-1,0 0 1,0 0 0,0 0-1,0 0 1,0 0-1,1 0 1,-1 0-1,0 0 1,0-1 0,1 0-1,2 1-64,-1-1-1,1 1 0,-1-1 1,0 0-1,1-1 1,-1 1-1,0-1 0,0 1 1,0-1-1,0 0 0,6-4 1,-2-4-416,-1 0 1,0 0-1,-1 0 1,0-1-1,0 1 1,-1-1-1,0-1 1,-1 1-1,-1 0 1,2-16-1,3-6-340,-5 56 6000,6 71-4036,-6-89-1093,-1 0 0,1 0 0,0 0-1,0 0 1,0 0 0,1 0 0,-1-1-1,1 1 1,0-1 0,1 0 0,3 4 0,-5-6-162,-1-1 0,1 0-1,0 1 1,0-1 0,-1 0 0,1 0 0,0 0 0,0 0 0,0-1 0,0 1 0,0 0 0,5 0 0,-5-1-248,0 0 0,0 0 0,0 0 1,0-1-1,0 1 0,0-1 0,1 1 0,-1-1 0,0 0 0,0 0 0,0 1 1,-1-1-1,1-1 0,0 1 0,2-2 0,13-14-6292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00.3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1 204 8242,'147'80'2428,"-144"-78"-2306,-1-1 0,1 0 0,-1 0 0,1 0 0,-1 0 0,1 0 0,0-1 0,-1 1 0,1-1 0,0 1 0,5-1 0,-7-1-71,-1 1 0,1 0 0,0 0 0,-1-1 0,1 1 0,-1 0 0,1-1 0,-1 1 0,1-1-1,-1 1 1,1-1 0,-1 1 0,1-1 0,-1 1 0,0-1 0,1 1 0,-1-1 0,0 1 0,1-1 0,-1 0 0,1-1 0,2-4 422,16-16-190,-5 6-37,0-1 0,14-24-1,-24 34-218,-1 0-1,1 0 0,-1 0 0,-1 0 0,0 0 0,0-1 0,0 1 0,-1-1 0,0 0 0,0-10 0,-1 3 79,1 9 79,-1 1-1,0 0 1,0-1-1,-1 1 1,1 0-1,-1 0 1,-2-7 0,2 10-127,0 1 0,0-1 0,0 1 0,0-1 0,0 1 0,-1 0 0,1-1 0,0 1 0,-1 0 0,1 0 1,-1 0-1,1 0 0,-1 0 0,0 0 0,1 0 0,-1 0 0,0 1 0,0-1 0,1 1 0,-1-1 0,0 1 1,0 0-1,0 0 0,-3 0 0,3-1 23,0 1 1,-1 0 0,1 0-1,-1 0 1,1 0-1,0 0 1,-1 1 0,1-1-1,0 1 1,-1-1-1,1 1 1,0 0 0,0 0-1,0 0 1,0 0-1,-4 2 1,3 1-11,0-1 1,0 1-1,0 0 0,1 0 0,-1 0 1,1 0-1,-3 8 0,-1 4 46,1 0 0,1 0-1,0 0 1,2 1 0,0-1 0,0 1-1,2 0 1,1 20 0,-1-12-47,1-18-26,-1 1 0,1-1-1,1 1 1,0-1 0,0 0 0,0 1-1,1-1 1,0 0 0,0-1 0,0 1-1,1 0 1,0-1 0,8 9 0,-9-12-205,0 1 1,1-1-1,0 0 1,-1 1 0,1-2-1,0 1 1,0 0-1,1-1 1,7 4-1,-8-5-356,-1 0 0,1-1 0,0 1 0,-1 0 0,1-1 0,-1 0 0,1 0 0,0 0 0,-1 0-1,1-1 1,0 1 0,-1-1 0,1 0 0,4-2 0,14-11-10230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18.5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45 5113,'0'0'9860,"0"-1"-9540,0-1 0,0 1 0,0 0 0,1-1 0,-1 1 0,0 0 1,0-1-1,1 1 0,-1 0 0,1-1 0,-1 1 0,1 0 1,0 0-1,-1-1 0,3-1 0,12-2-371,1 1 1,0 0-1,0 1 0,23-1 1,-4 3-2881,-1 0-4227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19.3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15 8090,'0'0'9767,"0"-1"-9748,0 0 0,0 0 1,-1 0-1,1 1 0,0-1 0,0 0 0,0 0 0,0 1 0,0-1 1,0 0-1,0 0 0,0 0 0,0 1 0,1-1 0,-1 0 0,0-1 1,1 3-17,0-1 0,0 0 0,-1 1 0,1-1 0,0 1 0,0-1 0,-1 1 0,1-1 0,0 1 0,-1-1 0,1 1 0,0-1 0,-1 1 0,1 0 0,-1-1 0,1 1 0,-1 0 0,0 0 0,1-1 0,-1 1 0,1 1 0,6 20 10,-6-20-14,3 17 21,0 1-1,-2-1 0,1 26 1,1 7 41,-3 0-213,-1-52 81,0-26-344,0 16 339,0-1 0,0 0 0,2 0 0,-1 1 0,1-1 0,5-12 0,-5 18 69,0 0 1,1-1-1,0 1 1,0 0 0,0 0-1,1 1 1,0-1-1,0 1 1,0 0 0,0 0-1,1 0 1,8-6-1,-12 9 17,0 0-1,0 1 1,0-1 0,1 0-1,-1 1 1,0-1-1,0 0 1,0 1-1,0-1 1,1 1-1,-1 0 1,0-1-1,1 1 1,-1 0-1,0 0 1,0 0 0,1 0-1,-1 0 1,0 0-1,1 0 1,-1 1-1,0-1 1,0 0-1,1 1 1,-1-1-1,0 1 1,0-1 0,0 1-1,1-1 1,-1 1-1,0 0 1,0 0-1,0-1 1,0 1-1,0 0 1,0 0-1,-1 0 1,1 0 0,0 0-1,0 0 1,-1 1-1,1-1 1,-1 0-1,1 0 1,-1 0-1,1 1 1,-1-1-1,1 2 1,2 8 2,0 0 1,-1 1-1,0-1 1,1 14-1,-3-18-6,5 77 96,-5-84 32,0-2 67,0-16-192,0-22-210,6-59 0,-5 98 205,-1 0-1,0-1 0,0 1 0,1 0 0,-1-1 0,1 1 0,-1 0 1,1-1-1,0 1 0,-1 0 0,1 0 0,0 0 0,0 0 0,0 0 1,0 0-1,0 0 0,0 0 0,0 0 0,0 0 0,0 1 0,0-1 1,1 0-1,1 0 0,0 0 14,1 0-1,-1 0 1,1 1 0,-1-1 0,0 1 0,1 0-1,-1 0 1,1 0 0,4 2 0,1-1 16,-1 1 0,0 0 0,1 1 0,-1 0-1,-1 0 1,1 1 0,9 5 0,-13-5-9,1-1-1,0 1 1,-1 0 0,0 1-1,0-1 1,0 1-1,0-1 1,-1 1-1,0 0 1,0 0 0,0 1-1,3 9 1,-3-4-5,0 0 0,-1 0 0,-1 1-1,0-1 1,-1 18 0,4-17-603,-4-12 476,0 0 1,0 0-1,1 0 1,-1 1 0,0-1-1,1 0 1,-1 0-1,0 0 1,0 0 0,1 0-1,-1 0 1,0 0-1,1 0 1,-1 0 0,0 0-1,0 0 1,1-1-1,-1 1 1,0 0 0,0 0-1,1 0 1,-1 0-1,0 0 1,0 0 0,1-1-1,-1 1 1,0 0 0,0 0-1,1 0 1,-1-1-1,0 1 1,0 0 0,0 0-1,1-1 1,9-13-4561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19.7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115 1 9354,'0'0'9258,"-7"1"-9035,2 0-174,0 1 0,0 0 0,0 0 0,0 0 0,1 0 1,-1 1-1,1 0 0,-1 0 0,1 0 0,0 0 0,0 1 0,0-1 1,1 1-1,0 0 0,-1 1 0,1-1 0,0 0 0,1 1 0,-4 6 1,2-3-13,0 1-1,1 0 1,0 0 0,0 0 0,1 1 0,0-1 0,0 0 0,1 1 0,1 0 0,0-1 0,0 1 0,2 12 0,-1-20-54,-1 0 0,1-1 0,0 1 0,0 0 0,0-1 0,0 1 0,0-1 0,0 0 0,1 1 0,-1-1 0,0 0 0,1 0 0,-1 1 0,1-1 0,-1 0 0,1-1 0,-1 1 0,1 0 0,0 0 0,-1-1 0,1 1 0,0-1 0,0 1 0,0-1 0,-1 0 0,4 0 0,-2 1-108,1-1-1,-1 1 1,1-1-1,-1 0 1,1 0-1,0-1 1,-1 1-1,1-1 1,-1 0-1,0 0 1,1 0-1,-1 0 1,6-3 0,-6 1-116,1-1 1,-1 1 0,1-1 0,-1 0 0,0 0 0,0 0 0,-1 0 0,1 0 0,-1-1 0,0 1 0,0-1 0,-1 0-1,1 1 1,-1-1 0,1-6 0,1-10 367,-1 1 0,-1-28 1838,-1 58-848,-2 19-447,1-21-611,0 1 0,1 0 1,0-1-1,0 1 0,1 0 1,0-1-1,0 1 0,1-1 1,3 10-1,-3-16-207,-1 0 0,0-1 1,1 1-1,-1-1 0,1 0 0,0 1 0,0-1 1,-1 0-1,1 0 0,0 0 0,0-1 0,0 1 1,0 0-1,0-1 0,0 1 0,0-1 1,0 1-1,0-1 0,0 0 0,0 0 0,0 0 1,1 0-1,3-1 0,0 1-1045,11 0-4529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20.0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100 1 4641,'0'0'13939,"-16"3"-13687,-48 15-83,63-18-164,-1 1 0,1 0-1,0-1 1,0 1-1,0 0 1,0 0 0,0 0-1,0 0 1,0 0-1,0 0 1,0 0 0,0 0-1,0 0 1,1 0-1,-1 1 1,0-1 0,1 0-1,-1 0 1,1 1-1,-1-1 1,1 0 0,0 1-1,0-1 1,0 1-1,-1-1 1,1 0 0,1 1-1,-1-1 1,0 1-1,0-1 1,0 0 0,1 1-1,0 1 1,0 5 1,-1-4-7,1-1 0,0 1 0,0 0 0,0-1-1,1 1 1,-1-1 0,1 1 0,0-1 0,0 0 0,0 0 0,0 0 0,0 0 0,1 0-1,-1 0 1,1-1 0,0 1 0,3 2 0,-2-2-22,0 1 1,0 0-1,0 1 0,0-1 1,-1 1-1,5 8 0,-3-4 25,2 8-71,-7-17 66,0 1-1,0-1 1,0 1 0,0-1-1,0 0 1,0 1 0,0-1-1,-1 1 1,1-1 0,0 0-1,0 1 1,0-1 0,-1 0 0,1 1-1,0-1 1,0 0 0,-1 1-1,1-1 1,0 0 0,-1 0-1,1 1 1,0-1 0,-1 0-1,1 0 1,-1 0 0,1 0-1,0 1 1,-1-1 0,1 0-1,0 0 1,-1 0 0,1 0 0,-1 0-1,1 0 1,-1 0 0,1 0-1,0 0 1,-1 0 0,1 0-1,-1 0 1,0-1 0,1 1-41,-1 0 0,0 0 0,1 0 0,-1-1 1,0 1-1,0 0 0,1 0 0,-1-1 0,0 1 0,1-1 1,-1 1-1,1-1 0,-1 1 0,1-1 0,-1 1 0,0-1 1,1 1-1,0-1 0,-1 1 0,1-1 0,-1 0 1,1 1-1,0-1 0,-1 0 0,1 0 0,0 1 0,0-1 1,0 0-1,0 1 0,-1-1 0,1-1 0,-1-29-2018,2 24 1343,-1-30-4331,0 3-3935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20.4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0 7682,'0'0'8764,"-4"22"-7857,1-6-730,-4 27 388,-3 57 0,8-69-306,-1 4-148,1 1-1,2 0 1,1 0 0,2 0-1,12 56 1,-7-73-574,-8-19 405,0 0 1,1 0 0,-1 1-1,0-1 1,0 0 0,0 0-1,0 0 1,0 0 0,1 0-1,-1 1 1,0-1 0,0 0-1,0 0 1,1 0 0,-1 0-1,0 0 1,0 0 0,0 0-1,1 0 1,-1 0 0,0 0-1,0 0 1,0 0 0,1 0-1,-1 0 1,0 0 0,0 0-1,0 0 1,1 0 0,-1 0-1,0 0 1,0 0 0,0 0-1,1 0 1,-1 0 0,0 0-1,0 0 1,0 0 0,1-1 0,0-1-470,1 0 1,0-1-1,-1 0 1,0 1-1,0-1 1,0 0 0,0 1-1,0-1 1,0-4-1,5-16-3881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20.7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113 1 7138,'0'0'11105,"-13"8"-10568,1-2-421,7-4-73,0 1 0,-1 0-1,1 0 1,0 0 0,0 1-1,1 0 1,-1 0 0,1 0-1,0 0 1,0 1 0,0 0-1,1-1 1,-1 1 0,-3 9-1,3-2 34,0-1-1,1 1 1,1 0-1,0 0 1,0 1-1,1-1 1,1 16-1,0-27-74,0 0-1,0 1 1,1-1-1,-1 0 1,0 1-1,0-1 1,1 0-1,-1 0 0,1 1 1,-1-1-1,1 0 1,0 0-1,0 0 1,-1 0-1,1 0 1,0 0-1,0 0 1,0 0-1,0 0 1,0 0-1,0-1 1,0 1-1,1 1 0,2 0-8,0-1 1,0 1-1,1-1 0,-1 1 0,0-1 0,0-1 0,6 2 0,5-1-863,0-1 1,0 0 0,19-3-1,-5-4-4157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21.4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10218,'0'0'7650,"39"0"-7386,-22 0-56,0 0 40,0 0-184,0 0-64,-6 0-72,-5 0-696,-1 0-1481,1 6-2008,-6 2-2016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12.9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68 0 24,'0'0'19514,"-10"6"-18865,3-2-542,4-2-75,0-1 1,0 1-1,0-1 1,0 1-1,0 0 1,1 0-1,-1 0 1,1 1-1,-1-1 1,1 1-1,0-1 1,0 1-1,0 0 1,0 0-1,0 0 1,1 0-1,-1 0 1,1 0-1,0 0 1,0 0-1,-1 7 0,0 0 49,2 1-1,-1 0 1,1 0-1,1 0 0,3 19 1,-3-28-79,0 1 1,0 0-1,0-1 1,0 1-1,0-1 0,1 1 1,-1-1-1,1 1 1,0-1-1,-1 0 1,1 0-1,0 0 1,0 0-1,0 0 0,1 0 1,-1-1-1,0 1 1,1-1-1,-1 1 1,1-1-1,-1 0 1,1 0-1,0 0 1,-1-1-1,1 1 0,0 0 1,5-1-1,-4 1-56,-1 0 1,1-1-1,0 0 0,0 0 0,-1 0 0,1-1 0,0 1 0,0-1 1,-1 0-1,1 0 0,0 0 0,-1 0 0,1-1 0,-1 1 0,7-5 1,-8 4-9,1-1 1,-1 1-1,0-1 1,0 1 0,0-1-1,0 0 1,0 0-1,-1 0 1,1 0 0,-1 0-1,0-1 1,0 1-1,0 0 1,0-1 0,-1 1-1,1 0 1,-1-1-1,0-3 1,1-1 0,0 1 0,-1-1 0,0 0 0,-1 0-1,0 1 1,-3-14 0,3 19 32,0 0-1,0 0 1,0 0-1,0-1 1,-1 1-1,1 0 1,-1 1 0,0-1-1,1 0 1,-1 0-1,0 1 1,0-1-1,0 1 1,0-1-1,0 1 1,-1 0-1,1 0 1,0 0-1,0 0 1,-1 0-1,1 1 1,-1-1 0,1 1-1,-4-1 1,-22 0-1429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22.3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56,'-2'0'17315,"5"0"-15738,108 0-1142,-110 0-525,-7 17-4525,-1-12-24,-3 1-3216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24.6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256 43 6705,'0'0'7991,"-12"-5"-7449,-60-26 455,60 29-794,1 0-1,-1 1 0,1 0 0,-1 1 1,1 0-1,-20 3 0,24-3-191,4 1 4,0-1-1,0 1 0,1-1 0,-1 1 0,0 0 0,1 0 0,-1 0 0,1 0 1,-1 1-1,1-1 0,-1 1 0,1-1 0,0 1 0,0 0 0,0 0 1,0 0-1,0 0 0,0 0 0,1 0 0,-1 1 0,0-1 0,1 0 0,0 1 1,0-1-1,0 1 0,0 0 0,0-1 0,0 1 0,0 4 0,-1 9 115,0 0 0,1 0 0,0 0-1,3 18 1,-1-5-63,11 294 462,12 18 38,-12-139-432,-3 143-72,-5-78-21,7 46 203,-8-232-133,-3-44-34,2-1 1,10 55-1,2-13-36,-4 1 0,-3 0 1,-3 85-1,-3-132 129,6 32 1,-3-32-100,0 33 0,-4-30 17,30-35-55,-23 0-95,-1-1 0,0 0 0,1 0 0,-1 0 0,0 0 0,0-1 0,0 0 0,10-5 0,44-32-1777,-52 34 1396,31-25-4133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25.3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0 208 10594,'0'0'5485,"4"0"-5259,-1-1-206,0 1 1,0 0 0,0-1-1,0 0 1,-1 1-1,1-1 1,0 0-1,0-1 1,-1 1-1,1 0 1,0-1 0,-1 1-1,1-1 1,-1 0-1,2-2 1,2-2-39,-1 1 0,0-1 1,0-1-1,-1 1 0,7-12 0,-4 3 77,0 0 1,-1 0-1,-1 0 0,0-1 0,3-22 0,-5 16 882,-3 18-230,0 7-2,-2 40 271,1 4-739,4 85 290,-1-115-528,1 0 0,0 0 0,1 0 0,1 0 0,11 26-1,-15-39-204,1-1-1,-1 1 0,1 0 0,0-1 0,1 1 0,-1-1 0,1 0 0,-1 0 0,1 0 0,0 0 0,0-1 0,0 1 0,0-1 0,1 1 1,-1-1-1,1 0 0,7 3 0,6-4-5338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26.3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177 17 4321,'0'0'11670,"-12"-3"-10717,-36-10-156,44 13-731,1-1-1,0 1 1,0 0 0,0 0-1,-1 1 1,1-1 0,0 0-1,0 1 1,0 0-1,0 0 1,0 0 0,0 0-1,0 0 1,0 1 0,0-1-1,1 1 1,-1 0-1,1 0 1,-1 0 0,1 0-1,-1 0 1,1 1 0,0-1-1,0 1 1,-1 2-1,-2 2 36,0 1-1,0-1 1,1 1-1,0 0 1,1 0-1,0 1 1,-2 9-1,2-9-65,1 1 0,1 0 0,0 0-1,0 1 1,1-1 0,0 0 0,1 0 0,3 20 0,-2-24-25,0-1 1,0 1-1,0 0 1,1-1-1,0 1 1,0-1-1,1 0 1,-1 0-1,1 0 1,0 0-1,0 0 0,1-1 1,0 0-1,-1 0 1,11 6-1,-7-6-69,1 1-1,0-1 0,1 0 0,-1-1 0,1 0 0,-1 0 0,17 1 0,-21-3 29,-1 0-1,1-1 1,-1 0 0,1 0-1,-1 0 1,1 0-1,-1-1 1,1 0-1,-1 1 1,1-2 0,-1 1-1,0 0 1,0-1-1,1 0 1,-1 0-1,0 0 1,-1-1 0,8-4-1,-6 1-26,0 0 0,-1-1 0,1 1-1,-1-1 1,0 0 0,-1 0 0,0 0 0,0-1 0,0 1-1,-1-1 1,2-11 0,-1-6-80,-1 0 0,-1-32-1,-2 33 105,1 23 33,0-1 0,0 1 0,0-1 0,0 1 0,0-1 0,0 1 0,-1-1 0,1 1 0,-1-1 0,1 1 0,-1 0 0,0-1 0,1 1 0,-1 0 0,0-1 0,0 1 0,0 0 0,0 0 0,0 0 0,0 0 0,0 0 0,-1 0 0,-1-1 0,0 0-319,0 1-1,0 0 1,0 0 0,-1 0 0,1 0 0,0 0 0,-1 1 0,1 0-1,-6 0 1,8 14-4363,1 0 724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26.6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10346,'0'0'7642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27.0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26 10666,'0'0'3689</inkml:trace>
  <inkml:trace contextRef="#ctx0" brushRef="#br0" timeOffset="1">209 0 11803,'0'0'4520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27.6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160 1 5249,'0'0'11860,"-15"-1"-11063,-45 3-115,57-2-622,0 1 0,-1 0 0,1 1 0,0-1 0,0 1 0,0-1 0,0 1 0,0 0 0,0 0 0,0 0 0,1 0 0,-1 1 0,1-1 0,0 1 1,-1-1-1,1 1 0,-3 6 0,0-1 59,1 1-1,0-1 1,1 1 0,-5 15 0,6-16-84,0 1 0,1 0 1,-1 0-1,2 0 0,-1 1 0,1-1 1,1 0-1,0 0 0,1 10 0,0-13-31,0-1-1,0 1 0,0 0 1,0-1-1,1 0 1,0 1-1,0-1 0,0 0 1,1-1-1,0 1 0,0 0 1,0-1-1,0 0 0,9 6 1,-5-5-57,-1 0 0,1-1 1,0 0-1,1-1 0,-1 1 0,1-1 1,-1-1-1,1 0 0,0 0 1,0-1-1,0 0 0,0 0 0,0-1 1,0-1-1,0 1 0,11-3 1,-16 2 21,-1 0 0,1-1 0,-1 1 0,1-1-1,-1 0 1,1 0 0,-1 0 0,0 0 0,0-1 0,0 1 0,0-1 0,0 0 0,-1 0 0,1 0 0,-1 0 0,0 0 0,0 0 0,0-1 0,0 1 0,0-1 0,1-6 0,1-1-6,-1 0 0,0-1 0,-1 1-1,0-1 1,-1 0 0,0-12 0,-2 18 23,1 0 1,0 1-1,-1-1 1,0 1-1,-1-1 1,1 1-1,-1-1 1,0 1-1,0 0 1,-1 0 0,0 0-1,0 0 1,0 0-1,0 1 1,-1-1-1,1 1 1,-1 0-1,0 0 1,-1 1-1,1-1 1,0 1-1,-1-1 1,0 2 0,0-1-1,0 0 1,0 1-1,0 0 1,-1 0-1,1 1 1,-9-2-1,-61 1-3787,46 2-533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28.4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27 160 9114,'0'0'8926,"-6"3"-8442,-9 6-265,10-5-47,10-5 310,2-3-489,0-1-1,0 1 0,0-1 1,-1 0-1,0-1 0,0 1 1,-1-1-1,7-9 0,39-55-802,-50 69 791,15-34-260,-10 22 1259,-4 35-253,-2 5-479,0 14 71,7 64-1,-7-100-439,1-1 0,0 1 0,1-1 0,-1 0 0,1 0 0,0 1 0,3 4 0,13 14-4389,-6-12-2126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28.8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1 209 9498,'0'0'7478,"17"-22"-7470,57-70-44,-36 37-71,-37 51 404,0 1-1,0-1 1,0 1 0,0-1 0,-1 1-1,1-1 1,-1 1 0,0-1 0,0-3-1,6 29 14,4 52 23,0 5-725,-2-27-3198,-3-40-1229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29.3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 12019,'0'0'6001,"11"-3"-13787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09.9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15 11859,'0'0'8897,"-23"-14"-10129,26 31-1632,3-2-3794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13.3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0 258 4977,'128'104'5892,"-103"-84"-1518,-16-30-1691,6-5-2785,-1-1 0,0 0 0,-1-1 0,15-25-1,-22 31-185,-1 0-1,0-1 1,0 1 0,-1-1-1,-1 0 1,0-1-1,-1 1 1,0 0 0,0-14-1,-1 7-7,0 8 262,0 0 0,-1-1-1,0 1 1,-4-19 0,4 28 126,-1 0 0,1 0 0,-1 0 0,1 1 0,-1-1 0,0 0 0,0 0 0,0 0 0,0 1 0,0-1 0,0 0 0,0 1 0,-1-1 0,1 1 0,0 0 0,-1-1 0,0 1 0,1 0 0,-1 0 0,0 0 0,1 0 0,-1 0 0,0 0 0,0 0 0,0 1 0,0-1 0,1 1 0,-1-1 0,0 1 0,0 0 0,0 0 0,-3 0 0,3 0 22,1 0 0,-1 0 0,0 0 1,0 0-1,0 0 0,0 0 0,1 1 0,-1-1 1,0 1-1,0-1 0,1 1 0,-1 0 1,0 0-1,1 0 0,-1-1 0,1 2 0,-1-1 1,1 0-1,-1 0 0,1 0 0,0 1 1,-2 1-1,1 1 25,0 0 1,0 1-1,1-1 1,0 1-1,-1-1 1,1 1 0,0 9-1,-3 29 309,1 1 0,8 84 0,-3-112-397,0-1-1,1 0 1,10 27-1,-11-37-55,0 0 0,0 1 0,0-2 0,1 1 0,0 0 0,0 0 0,0-1 0,0 0 0,1 0 0,0 0 0,-1 0 0,2 0 0,-1-1 0,7 5 0,-9-7-121,1 0 0,0 0 0,0 0 0,-1 0 0,1-1 0,0 1 0,0-1 0,0 0 0,0 0 0,0 0 0,0 0 0,0 0 0,0-1 0,0 1 0,0-1 0,4-1 0,-3 0-502,0 0-1,0 1 1,0-1 0,-1-1 0,1 1-1,4-4 1,17-17-5264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29.7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57 5817,'0'0'8946</inkml:trace>
  <inkml:trace contextRef="#ctx0" brushRef="#br0" timeOffset="1">355 1 11586,'0'0'2217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30.4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151 1 2481,'0'0'14085,"-15"1"-13042,-44 7-240,55-6-728,1-1 0,-1 1 1,0 0-1,0 0 0,1 0 1,-1 0-1,1 1 0,0 0 0,0-1 1,0 1-1,0 0 0,0 0 0,1 1 1,-1-1-1,1 1 0,0-1 1,0 1-1,0 0 0,1 0 0,-1-1 1,1 1-1,0 0 0,-1 7 0,0-5 17,-1 1-60,1 0 1,0 0-1,1 1 0,0-1 1,0 0-1,0 1 1,1-1-1,0 0 1,1 1-1,0-1 1,0 0-1,0 1 0,1-1 1,0 0-1,0 0 1,1 0-1,0 0 1,0-1-1,1 1 0,-1-1 1,1 0-1,7 8 1,-3-6-51,-1-1 1,1 0-1,0-1 1,0 0-1,1-1 1,0 1 0,0-1-1,0-1 1,1 0-1,-1 0 1,1-1-1,0 0 1,0-1-1,0 0 1,17 1-1,-18-3-51,0 1-1,0-1 0,0 0 0,0-1 0,0 0 1,-1-1-1,1 0 0,0 0 0,11-4 0,-16 3 31,0 1 0,0 0-1,0-1 1,0 0 0,0 0-1,0 0 1,-1 0 0,0 0 0,1-1-1,-1 0 1,-1 1 0,1-1-1,0 0 1,-1-1 0,0 1-1,0 0 1,0-1 0,0 1-1,0-7 1,1-5 32,0 1-1,-2-1 1,0 0 0,0 1-1,-4-27 1,2 39 32,0-1 0,-1 0 0,1 1 0,-1-1 1,0 1-1,0 0 0,0-1 0,0 1 0,0 0 0,-1 0 0,0 0 0,1 1 0,-1-1 0,0 1 0,-1-1 0,1 1 1,0 0-1,0 0 0,-1 1 0,1-1 0,-6-1 0,-7-3 39,0 0 0,-1 1 0,-25-4 0,-74-1-1947,99 9 471,-8 1-3610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31.3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1 7890,'0'0'10370,"-11"5"-12226,11 18-2033,-6 2-3217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31.6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8754,'0'0'8378,"6"14"-12027</inkml:trace>
  <inkml:trace contextRef="#ctx0" brushRef="#br0" timeOffset="1">1 0 10506,'51'116'3449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32.1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1 130 8226,'0'0'9582,"8"1"-8911,27 3-106,-32-4-542,0-1 0,1 1 0,-1-1 1,0 0-1,0 0 0,1 0 0,-1 0 0,0-1 0,0 1 0,0-1 1,0 0-1,-1 0 0,1 0 0,0 0 0,-1 0 0,0 0 0,1-1 1,-1 1-1,0-1 0,0 0 0,2-4 0,1 1-1,1 0-27,-1-1-1,0 1 1,-1-1 0,1 0-1,-1 0 1,-1 0 0,1 0-1,-1-1 1,-1 1 0,3-11-1,-5 18 176,0 16 415,-8 133 837,-1 6-2508,9-154 970,0-1-1,0 0 1,0 1 0,0-1 0,0 1-1,0-1 1,0 0 0,1 1-1,-1-1 1,0 1 0,0-1 0,0 0-1,0 1 1,0-1 0,1 1-1,-1-1 1,0 0 0,0 1-1,1-1 1,-1 0 0,0 1 0,1-1-1,-1 0 1,0 0 0,1 1-1,-1-1 1,0 0 0,1 0 0,-1 0-1,0 1 1,1-1 0,-1 0-1,1 0 1,-1 0 0,1 0 0,0 0-1,-1 0 46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34.1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0 158 10730,'0'0'8421,"11"0"-8208,-4 1-177,-3-1-31,-1 1-1,0-1 1,1 0-1,-1 0 0,0 0 1,1 0-1,-1 0 0,0-1 1,1 0-1,-1 0 0,0 0 1,0 0-1,1 0 1,-1 0-1,0-1 0,0 1 1,-1-1-1,1 0 0,0 0 1,4-5-1,-1 0-3,0 0 1,-1-1-1,0 0 1,-1 0-1,1 0 0,-1 0 1,-1-1-1,0 0 0,0 0 1,-1 0-1,0 0 0,0 0 1,-1 0-1,0-11 583,-1 37-261,0 17-226,5 141 964,-3-151-1547,1 0-1,2 0 1,0 0-1,2 0 1,10 25-1,-11-33-4431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34.6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1 10858,'0'0'9186,"-11"0"-9242,16 0-536,23 0-984,-5 0-4017,-1 0-5946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35.0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40 10898,'0'0'4913</inkml:trace>
  <inkml:trace contextRef="#ctx0" brushRef="#br0" timeOffset="1">299 0 12427,'0'0'3144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35.5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1 205 13379,'0'0'6437,"15"-7"-6297,49-23-262,-59 27 76,1 0 0,-1-1 1,1 0-1,-1 0 0,0-1 1,-1 1-1,1-1 0,-1 0 1,0 0-1,0-1 0,0 1 1,-1-1-1,0 0 0,3-7 0,-2 3 326,-1 0 0,-1-1 0,0 1 0,0-1 0,-1 1-1,0-18 1,-2 93 157,-1-22-259,3 0 0,8 67 0,-1-58-717,-1 0 0,-1 61-1,-6-110-1245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36.7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113 3 7866,'0'0'8890,"10"0"-8561,13-1-256,-2 0-16,1 0 0,37 5-1,-54-4-52,-1 1-1,0-1 0,1 1 0,-1 0 0,0 1 1,0-1-1,0 1 0,0-1 0,0 1 0,0 0 1,0 1-1,0-1 0,-1 1 0,1-1 0,-1 1 1,0 0-1,0 1 0,0-1 0,0 0 1,4 8-1,-6-5 65,0-1 0,0 1 1,0 0-1,-1 0 0,0 0 1,0 0-1,-1 10 0,0 6 209,-11 293 1098,12 965-1245,-8-1088 35,-1 1 29,9 280 378,0-472-566,0 0 0,0 0-1,-1 0 1,1 0 0,-1 0 0,1 0-1,-1-1 1,1 1 0,-1 0 0,0 0-1,1 0 1,-1 0 0,0-1 0,0 1-1,1 0 1,-1-1 0,0 1 0,0-1-1,0 1 1,0-1 0,0 1 0,0-1-1,0 1 1,0-1 0,0 0 0,0 0-1,0 1 1,0-1 0,0 0 0,0 0-1,0 0 1,-2 0 0,-44-2 205,36 2-190,-10-3-804,0 0 0,1-1 0,-1-1 1,-37-15-1,21 7-2250,-3-1-8937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13.6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168 50 9418,'0'0'11021,"-24"14"-10546,-75 48-75,96-59-372,-1 0 0,1 0 0,-1 0 0,1 1 0,0-1 0,0 1 1,0 0-1,1 0 0,-1 0 0,1 0 0,0 0 0,0 1 0,1-1 0,-1 1 0,1-1 0,0 1 1,0-1-1,1 1 0,-1 0 0,1 0 0,0-1 0,0 1 0,1 7 0,0 4-18,-1-15-9,0 0 0,0-1 0,0 1 0,0 0-1,1 0 1,-1-1 0,0 1 0,0 0 0,1-1 0,-1 1 0,1 0 0,-1-1-1,0 1 1,1 0 0,-1-1 0,1 1 0,-1-1 0,1 1 0,0-1 0,-1 1-1,1-1 1,-1 1 0,1-1 0,0 1 0,-1-1 0,1 0 0,0 0-1,1 1 1,29 2-84,-23-4-45,-1 0 0,0 0 1,0 0-1,0-1 0,0 0 1,12-6-1,-10 3-443,-1-1 1,0-1-1,0 0 0,0 0 1,-1 0-1,0-1 0,0 0 1,-1-1-1,10-16 0,-4 0-2415,0 0-1,12-38 1,-9 13-2706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25.5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181 0 3953,'0'0'7624,"-7"0"-6293,-149 0 2051,154 3-3331,1 0-1,-1 0 1,1 0-1,0 1 0,0-1 1,0 0-1,0 0 1,0 1-1,1-1 1,0 0-1,0 5 1,-6 470 1993,8-445-1989,1-1 0,2 0-1,16 55 1,-12-55 19,-2 0 0,-1 0 0,3 57 0,-6-21 205,22 133-1,-21-167-237,1 38-1,2 26 31,-3-59 42,-1 59 1,-3-80-95,0 27 42,-5 124 200,-7 50 37,3-106-236,1 2 45,2 67 203,6 510 170,0-688-477,1-1 0,0 1 0,0-1 0,0 1 0,0-1 0,0 1 0,0-1-1,1 0 1,3 6 0,-3-6 1,0 0-1,0 0 1,-1 1-1,1-1 1,-1 0-1,0 1 0,0-1 1,0 1-1,0 6 1,5 66 12,0-51 49,-7-24-68,1 0-1,0 0 1,0-1-1,0 1 1,0 0 0,0 0-1,1-1 1,-1 1-1,0 0 1,0 0 0,0-1-1,1 1 1,-1 0-1,0-1 1,1 1 0,-1 0-1,0-1 1,1 1-1,-1 0 1,1-1-1,-1 1 1,1-1 0,0 1-1,-1-1 1,1 1-1,-1-1 1,1 1 0,0-1-1,0 0 1,-1 1-1,1-1 1,0 0 0,-1 0-1,1 0 1,0 1-1,0-1 1,-1 0 0,1 0-1,0 0 1,0 0-1,-1 0 1,1 0 0,0 0-1,0-1 1,0 1-1,-1 0 1,1 0-1,0-1 1,-1 1 0,1 0-1,0-1 1,-1 1-1,2-1 1,6-3-104,-1 0-1,1-1 1,-1 0-1,11-10 1,12-8-526,9 0-1400,-4 3-3207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27.9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4281,'0'0'13057,"12"0"-12641,47 0-298,105 13-1,-163-13-104,-1 0 1,1 0-1,-1 1 0,0-1 0,1 0 0,-1 0 1,0 0-1,1 0 0,-1 1 0,0-1 0,1 0 1,-1 0-1,0 1 0,1-1 0,-1 0 0,0 1 1,0-1-1,1 0 0,-1 1 0,0-1 0,0 0 1,0 1-1,1-1 0,-1 0 0,0 1 0,0-1 1,0 1-1,0-1 0,0 0 0,0 1 0,0-1 1,0 1-1,0-1 0,0 0 0,0 1 0,0-1 1,0 1-1,0-1 0,0 0 0,0 1 0,-1 0 1,-7 18 545,5-11-261,-9 135 379,12-47-603,5 227 33,-2-51-41,-4-153 321,17 151-1,-6-146-31,-7 180 0,-5-152-276,8 124 165,-7-211-212,7 131 487,16 69-35,-17-191-426,1 12-52,-4-67-9,-1 1-1,-2 30 1,0-9 53,1-39-48,-1-1 0,1 0-1,-1 1 1,1-1 0,-1 0-1,0 0 1,1 0 0,-1 1-1,0-1 1,0 0 0,0 0-1,0 0 1,0 0 0,0 0-1,0-1 1,0 1 0,0 0-1,-1 0 1,1-1 0,0 1-1,0-1 1,-1 1 0,0 0 0,-40 12 11,33-11-33,4 0-177,-1 0 1,1-1-1,-1 1 1,1-1-1,-1-1 1,0 1 0,1-1-1,-1 0 1,0 0-1,0-1 1,1 1-1,-1-1 1,1-1-1,-1 1 1,1-1 0,-1 0-1,1 0 1,0 0-1,-7-5 1,-22-24-6496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31.0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178 5 6329,'0'0'12280,"-12"0"-11840,3-1-336,6 0-84,1 0 0,0 1 1,-1 0-1,1-1 0,-1 1 0,1 0 1,-1 0-1,1 0 0,-1 0 0,1 1 1,-1-1-1,1 1 0,0-1 0,-1 1 1,1 0-1,0 0 0,-1 0 0,1 0 1,0 1-1,0-1 0,0 0 0,0 1 1,0 0-1,0-1 0,1 1 0,-1 0 1,0 0-1,0 2 0,-12 21 175,2 1 0,0 1 0,2-1 0,1 2 0,1-1 1,-7 53-1,9-32-90,2 0 1,3-1 0,5 67 0,-2-100-89,0 0 0,1 0 0,0 0 0,1 0 1,0-1-1,2 1 0,-1-1 0,16 24 0,-18-31-108,1-1 0,0 1-1,0-1 1,0 0-1,1-1 1,0 1-1,0-1 1,0 1-1,0-2 1,1 1-1,0-1 1,-1 1-1,1-1 1,0-1-1,1 1 1,-1-1-1,0-1 1,1 1-1,-1-1 1,1 0-1,9 0 1,-15-1-167,1 0 0,-1 0 0,1 0 0,0 0 0,-1 0 0,1-1 0,-1 1 1,1 0-1,-1-1 0,1 0 0,-1 1 0,1-1 0,-1 0 0,0 0 0,1 0 0,-1 0 0,0 0 0,0 0 1,1 0-1,-1 0 0,0 0 0,1-3 0,10-15-4791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31.5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26 3953,'0'0'10433,"2"-4"-8928,6-13-347,-6 13-374,-1 7-216,5 26 6,-2 0-1,3 40 1,-3-13-370,11 42-51,-7-58-631,3 79 0,-11-118-244,0-24-3528,0-5-530,0-5-1694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31.9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59 5569,'0'0'10262,"8"-10"-9892,24-30-198,-31 40-167,0-1 0,-1 0-1,1 0 1,0 1 0,0-1 0,0 1 0,-1-1 0,1 1 0,0-1-1,0 1 1,0-1 0,0 1 0,0 0 0,0-1 0,0 1 0,0 0-1,0 0 1,0 0 0,0 0 0,0 0 0,0 0 0,0 0 0,0 0 0,0 0-1,0 0 1,0 1 0,0-1 0,0 0 0,-1 1 0,1-1 0,0 0-1,0 1 1,0-1 0,0 1 0,0 0 0,-1-1 0,1 1 0,0 0-1,0 0 1,3 4 7,-1-1 0,1 1 0,-1 0-1,0 0 1,2 6 0,-2-4 2,1-1-21,-1 1 1,0 0 0,-1 0 0,1 0 0,-1 0 0,-1 0 0,1 1 0,-1-1 0,-1 1 0,1-1-1,-1 0 1,-1 1 0,1-1 0,-1 1 0,-1-1 0,1 0 0,-1 1 0,0-1 0,-1 0-1,0 0 1,0-1 0,0 1 0,-1-1 0,0 1 0,0-1 0,-1 0 0,0-1 0,0 1 0,0-1-1,0 0 1,-1 0 0,-6 4 0,40-4 474,21 2-436,-44-4-9,0-1 0,1 1 0,-1 0 0,-1 1 0,1-1 0,0 1 0,-1 0 0,0 0 0,0 1 0,0-1 0,0 1 0,-1 0 0,0 0 0,0 0 0,4 9 0,-4-7 19,0 1 0,-1 0 1,0 0-1,0 0 1,-1 0-1,0 0 0,0 0 1,-1 0-1,0 0 1,-1 1-1,-1 7 0,2-14 19,-1 0-1,0 0 0,0 0 0,0 0 0,0 0 0,0 0 0,0-1 1,-1 1-1,1 0 0,0-1 0,-1 1 0,1-1 0,-1 1 0,0-1 1,0 0-1,1 0 0,-1 1 0,0-1 0,0-1 0,0 1 1,0 0-1,0 0 0,0-1 0,-3 1 0,-5 1-79,0 0 0,1 0 1,-1-1-1,-10-1 0,19-6-3730,1 1-1128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32.3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1 5705,'0'0'6978,"-17"96"-7538,0-91-2385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33.3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7098,'0'0'10722,"0"5"-10290,0 335 1623,6-258-4500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33.7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37 10730,'0'0'9202,"157"-37"-9066,-112 37-88,0 0-48,-5 0 0,-12 6-528,6 8-784,-17-3-2505,-1 1-1776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34.0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10114,'0'0'9592,"6"8"-9212,22 26 40,51 48 1,-47-48-533,42 55 0,-63-70-417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34.4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181 1 3545,'0'0'15059,"-107"84"-14883,96-55-80,-6-4-96,5-3-264,1-2-824,0-9-2089,0-5-3968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14.0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56 1 4097,'0'0'15234,"-8"2"-14242,6-2-954,-1 0 1,1 1-1,0 0 1,0-1-1,-1 1 1,1 0-1,0 0 1,0 1-1,0-1 1,0 0-1,0 0 1,1 1-1,-1-1 1,0 1-1,1 0 1,-1 0-1,1-1 1,-1 1-1,1 0 1,0 0-1,0 0 1,0 0-1,0 1 1,0-1-1,0 0 0,0 0 1,1 1-1,0-1 1,-1 0-1,1 1 1,0-1-1,0 0 1,0 4-1,-2 240 1290,3-136-919,0-78-636,2 0 0,1-1 0,14 54-1,-18-97-7156,0-10 295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34.7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 0 6065,'0'0'10771,"11"93"-10715,-11-79-56,-11 3-1361,-12-6-1559,1-5-5626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35.1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10906,'0'0'8629,"2"14"-8197,7 95 122,12 91-229,-20-190-849,5 29 621,-6-14-6946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35.4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85 7922,'0'0'9490,"141"-85"-9410,-107 85-64,-6 0-16,0 0-16,-11 9-896,-6 10-1433,-5 1-2344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35.8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0 720,'0'0'17783,"20"14"-17341,66 42-94,-77-51-306,-1 1-1,0 0 0,0 0 0,-1 1 0,0 0 0,0 0 0,-1 1 1,0 0-1,0 0 0,0 1 0,-1-1 0,-1 1 0,7 17 0,-8-20-42,8 36-1444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36.1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208 0 5473,'0'0'13363,"-62"51"-12723,34-23-256,0 0-224,6-3-160,-1-2-128,1-1-800,10-5-2881,1-8-4144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36.5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6785,'0'0'11855,"19"26"-11330,64 87-140,-74-99-332,0 0 1,0 1-1,-2 0 1,0 0-1,-1 0 1,0 1-1,4 22 0,-6-12-5,-1 1 0,-1 49-1,-2-64-33,-1 3-13,0 1 1,-1 0 0,-1-1 0,0 0-1,-1 1 1,-1-1 0,0-1-1,-1 1 1,-1-1 0,0 0 0,-1 0-1,-11 13 1,8-11-2241,-1-2 1,-28 27-1,28-31-5456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51.8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1 157 7314,'0'0'8568,"4"3"-7922,-1-1-638,0 0 0,0-1 1,0 1-1,0-1 1,1 1-1,-1-1 0,0 0 1,1 0-1,-1-1 1,1 1-1,-1-1 0,1 1 1,-1-1-1,1 0 1,-1 0-1,1-1 1,-1 1-1,0-1 0,1 0 1,-1 1-1,1-2 1,-1 1-1,0 0 0,0-1 1,0 1-1,0-1 1,0 0-1,0 0 1,0 0-1,0 0 0,-1-1 1,1 1-1,-1-1 1,0 0-1,0 1 0,0-1 1,0 0-1,0 0 1,-1 0-1,1-1 0,1-4 1,0-1-94,0 1-1,-1 0 1,0-1 0,-1 0-1,1 1 1,-2-1-1,1 0 1,-1 1 0,-1-1-1,-1-9 1,1 17 147,0 0 0,0-1 0,0 1 0,0 0 0,0 1 0,0-1 0,0 0 0,-1 0 0,1 0 0,0 1 0,-1-1 1,1 0-1,-1 1 0,1 0 0,0-1 0,-1 1 0,1 0 0,-1 0 0,1-1 0,-1 1 0,1 0 0,-3 1 0,-36 2 1060,37-2-1055,0 0 1,0 1 0,0-1 0,0 1 0,0 0-1,0 0 1,0 0 0,1 0 0,-1 1-1,1-1 1,-1 1 0,1 0 0,0-1 0,0 1-1,0 0 1,1 0 0,-1 0 0,1 1 0,-1-1-1,1 0 1,0 0 0,0 4 0,-2 6 24,0 1 1,1-1 0,0 0 0,1 18 0,1-22-69,0-1 0,1 0 1,0 0-1,0 1 1,1-1-1,0 0 0,1 0 1,-1-1-1,7 12 0,-6-14-36,0 0-1,0 0 1,1 0-1,0 0 0,0-1 1,0 0-1,1 1 0,0-2 1,-1 1-1,1-1 0,1 1 1,-1-1-1,10 4 0,-7-4-178,1 0 0,-1 0 0,0-1 0,1 0 0,0-1 0,-1 0-1,1 0 1,0-1 0,-1 0 0,11-2 0,-13 2-502,0-2 0,-1 1 0,1 0 0,-1-1 1,1 0-1,-1-1 0,0 1 0,0-1 0,9-6 0,21-21-9264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52.1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9330,'0'0'9802,"40"98"-9762,-12-67-40,0-2 152,0-4-328,0-5-160,-5-4-832,5-13-937,-5 0-2432,-12-3-2064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52.5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147 1 10682,'0'0'8818,"-135"154"-8770,129-123-240,0-3-104,6-5-616,0-9-1569,0-5-2456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52.8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0 10362,'0'0'8621,"0"9"-8391,-11 241 1433,5-58-1727,6-157-533,5-25-1360,2-13-3688,-2-9 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14.4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24 115 11666,'0'0'8229,"12"-2"-8105,-6 1-103,3 0-26,0-1 1,0 0 0,0 0 0,0-1 0,8-4-1,-14 6-25,-1 0 0,1 0-1,-1-1 1,0 1 0,0-1-1,1 0 1,-1 1 0,0-1-1,-1 0 1,1 0 0,0 0-1,-1-1 1,1 1 0,-1 0-1,1-1 1,-1 1 0,0 0-1,0-1 1,0 1-1,0-1 1,-1 0 0,1 1-1,-1-1 1,0 0 0,1-2-1,-1 3 20,0 1-1,0-1 0,-1 1 0,1-1 0,0 1 1,0 0-1,-1-1 0,1 1 0,-1 0 0,1-1 1,-1 1-1,0 0 0,1-1 0,-1 1 0,0 0 1,0 0-1,0 0 0,0 0 0,0 0 1,0 0-1,0 0 0,0 0 0,0 0 0,0 1 1,-1-1-1,1 0 0,0 1 0,-1-1 0,1 1 1,0-1-1,-1 1 0,-1-1 0,-6 0 96,1 0-1,0 1 1,0 0-1,-14 1 1,17 0-7,2-1-24,1 1 1,0 0-1,-1 0 1,1 0-1,0 0 0,0 0 1,0 0-1,0 0 1,0 1-1,0-1 1,0 1-1,0-1 0,1 1 1,-1 0-1,1 0 1,-1 0-1,1 0 1,0 0-1,-1 0 0,1 0 1,0 0-1,0 0 1,1 0-1,-1 1 1,0 3-1,-2 4 106,1 0 1,0 0-1,1 0 0,-1 17 1,2-17-63,0 1 1,0 0 0,1 0-1,1 0 1,0-1 0,5 19 0,-5-26-104,-1 0 0,1 0 0,-1 0 0,1 0 0,0 0 1,1-1-1,-1 1 0,0-1 0,1 1 0,-1-1 0,1 0 0,0 0 1,-1 0-1,1 0 0,0-1 0,0 1 0,0-1 0,1 1 1,-1-1-1,0 0 0,0-1 0,1 1 0,-1 0 0,0-1 1,7 0-1,-3 1-330,0-1-1,1 0 1,-1-1 0,0 1 0,1-1 0,-1-1 0,0 1 0,10-5 0,-11 4-480,-1-1 1,1 0-1,-1 0 1,0-1-1,0 0 0,5-4 1,17-18-6443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53.2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11586,'0'0'6026,"169"39"-9819,-135-19-224,-12 0-3985</inkml:trace>
  <inkml:trace contextRef="#ctx0" brushRef="#br0" timeOffset="1">260 265 888,'0'0'12309,"22"-20"-12131,70-64-131,-88 80-8,0 0 1,0 0 0,0 0 0,-1 0 0,0-1 0,1 1 0,-2-1 0,4-6 0,-6 10 96,1 0 0,-1-1-1,0 1 1,0-1 0,1 1 0,-1 0-1,0-1 1,0 1 0,-1-1 0,1 1-1,0 0 1,0-1 0,-1 1 0,1-1 0,0 1-1,-1 0 1,-1-3 0,1 3-38,-1 0 1,0 1 0,0-1 0,1 0-1,-1 1 1,0 0 0,0-1-1,0 1 1,0 0 0,1 0-1,-1 0 1,0 0 0,0 0-1,0 0 1,-2 1 0,-4-1 318,5 0-358,0 0 0,1 1-1,-1-1 1,0 0 0,1 1-1,-1 0 1,0-1 0,1 1-1,-1 0 1,1 0 0,-1 0-1,1 1 1,0-1 0,-1 1-1,1-1 1,0 1 0,0 0-1,0 0 1,0 0 0,1 0-1,-1 0 1,0 0 0,1 0-1,-1 1 1,1-1 0,0 0-1,0 1 1,0-1 0,-1 6-1,-1 5 48,0 0 0,1 1 0,1-1 0,1 25 0,0-37-102,0 0-5,0 1 0,0 0 0,0-1 1,0 1-1,1-1 0,-1 1 0,0 0 0,1-1 0,0 1 0,-1-1 1,1 1-1,0-1 0,0 0 0,0 1 0,-1-1 0,2 0 0,-1 1 1,0-1-1,0 0 0,0 0 0,2 1 0,0 0-49,1 0 1,-1-1-1,0 1 0,1-1 0,-1 0 0,1 0 1,-1 0-1,1 0 0,5 0 0,0-1-370,1 0 0,0 0 0,0-1 0,0 0-1,0 0 1,13-5 0,13-13-3327,-2-4-1257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53.5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12 1112,'0'0'17575,"0"-12"-16467,1 28-934,0-1 0,1 0-1,0 0 1,6 16 0,-7-25-174,1 1-1,1 0 1,-1-1 0,1 0 0,0 1-1,0-1 1,1 0 0,0-1 0,0 1-1,0-1 1,1 1 0,5 3-1,-9-7-33,1-1 0,0 0 0,-1 0-1,1 0 1,0-1 0,-1 1 0,1 0-1,0-1 1,0 1 0,0-1 0,0 1-1,-1-1 1,1 0 0,0 0-1,0 0 1,0 0 0,0 0 0,0 0-1,0 0 1,0-1 0,-1 1 0,1-1-1,0 0 1,0 1 0,0-1 0,-1 0-1,1 0 1,0 0 0,-1 0 0,1 0-1,-1 0 1,1-1 0,-1 1-1,0 0 1,0-1 0,1 1 0,0-3-1,6-7-83,0 0-1,-1-1 1,0 0-1,5-15 1,-2 7 180,-4 15 864,-5 16-537,-1-8-376,0-1 1,0 1-1,1-1 1,-1 1-1,0-1 1,1 1 0,-1-1-1,1 1 1,0-1-1,0 0 1,0 1-1,0-1 1,0 0-1,3 3 1,0-2-103,-1-1 0,1 0 0,0 1 0,0-2 0,0 1 1,0 0-1,0-1 0,0 0 0,1 0 0,-1 0 0,8 0 1,0 0-1750,0-1 0,0-1 1,13-2-1,3-4-4986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53.9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92 94 5089,'0'0'14056,"-2"-7"-13399,1 5-617,0 0 1,1 0-1,-1 0 1,0 1-1,0-1 1,0 0-1,0 0 1,0 1 0,0-1-1,-1 0 1,1 1-1,-1-1 1,1 1-1,-1 0 1,1 0-1,-1-1 1,0 1 0,0 0-1,1 0 1,-1 0-1,0 1 1,0-1-1,0 0 1,0 1-1,0-1 1,0 1 0,0 0-1,0 0 1,0 0-1,0 0 1,0 0-1,0 0 1,0 0-1,0 1 1,0-1 0,0 1-1,0-1 1,-2 2-1,2-1-33,1 0-1,-1 0 1,0 0-1,1 0 1,-1 0-1,1 1 1,0-1-1,0 0 1,-1 1-1,1-1 1,0 1-1,0 0 1,0-1 0,0 1-1,1 0 1,-1 0-1,0-1 1,1 1-1,-1 0 1,1 0-1,0 0 1,-1 3-1,1 2-28,-1 0 0,1 0 0,1 0 0,-1 0 0,2 7 0,-1-12-6,0 0 0,0-1 0,1 1 0,-1 0 0,0-1 0,0 0 0,1 1 0,-1-1 0,1 0 0,-1 0 0,1 1 0,0-1 0,-1-1 0,1 1 0,0 0 0,0 0 0,0-1 0,0 1 0,0-1 0,-1 1 0,1-1 0,0 0 0,0 0 0,0 0 0,2 0 0,4 1-320,0-1 1,0 0-1,0 0 0,0-1 0,10-2 1,-14 2-4,0-1 1,0 0-1,0 1 1,-1-2 0,1 1-1,0 0 1,-1-1 0,1 1-1,-1-1 1,0 0-1,0 0 1,0-1 0,0 1-1,2-5 1,3-4-1192,-1-1 1,9-22-1,-13 29 1274,20-49-3745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8:54.2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42 6793,'0'0'11720,"-5"-8"-10972,-14-24-86,19 32-654,0 0 0,0 0 0,0 0 0,-1 0 0,1 0 0,0-1 0,0 1 1,0 0-1,0 0 0,0 0 0,0 0 0,0 0 0,0 0 0,0 0 0,-1 0 0,1 0 0,0 0 0,0 0 0,0-1 1,0 1-1,0 0 0,0 0 0,-1 0 0,1 0 0,0 0 0,0 0 0,0 0 0,0 0 0,0 0 0,0 0 0,-1 0 0,1 0 1,0 0-1,0 0 0,0 0 0,0 1 0,0-1 0,0 0 0,-1 0 0,1 0 0,0 0 0,0 0 0,0 0 0,0 0 1,0 0-1,0 0 0,0 0 0,0 0 0,-1 1 0,1-1 0,0 0 0,0 0 0,0 0 0,0 0 0,0 0 0,0 0 0,0 1 1,0-1-1,0 0 0,-4 14 202,0 18 102,1 32-363,3 0 0,3 0 0,3 0 0,3 0 0,2-1 1,35 109-1,-37-159-665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50.5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8546,'0'0'10781,"16"6"-9688,-10-3-1181,0 0 1,1 0-1,-1-1 0,1 0 0,0 0 0,-1-1 0,1 1 0,0-1 0,0-1 0,0 0 0,0 0 0,12-1 0,7 0-4008,-21 1-587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51.2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143 24 4825,'0'0'11892,"-4"-4"-11009,0 2-724,0-1 0,0 1 1,-1 0-1,1 0 0,0 0 1,-1 1-1,1-1 0,-8 0 0,9 1-96,0 1-1,0 0 0,0-1 0,0 1 0,0 0 0,-1 0 0,1 1 0,0-1 1,0 1-1,0-1 0,0 1 0,0 0 0,0 0 0,0 1 0,1-1 0,-5 2 1,4 0-33,0 0 1,0 0 0,0 0 0,1 1-1,-1-1 1,1 0 0,-1 1-1,1 0 1,0-1 0,1 1 0,-1 0-1,1 0 1,0 0 0,-1 0 0,1 7-1,-1 1-16,1 0 0,1-1 0,0 1 0,3 17 0,-3-27-31,1 1-1,0 0 1,0-1-1,0 1 1,1-1 0,-1 1-1,1-1 1,-1 0-1,1 0 1,0 0 0,0 1-1,0-1 1,0-1-1,0 1 1,0 0 0,0-1-1,1 1 1,-1-1-1,1 1 1,-1-1-1,1 0 1,-1 0 0,1 0-1,4 0 1,-4 0-123,0 0 1,0 0-1,0-1 0,1 1 1,-1-1-1,0 0 0,0 0 1,0 0-1,0-1 0,0 1 1,0-1-1,0 1 0,0-1 1,0 0-1,0 0 0,0 0 1,0-1-1,-1 1 0,1-1 1,0 1-1,-1-1 0,5-3 1,-3-1-395,0-1 0,0 1 0,0-1 0,0 1 1,-1-1-1,-1 0 0,1 0 0,1-8 0,3-37 3584,-19 63 125,9-6-3069,1 0 0,0 0 0,0 0 0,1 0 0,-1 1 0,1-1 0,0 0 0,0 1 0,1-1 0,0 1 0,0-1 0,0 1 0,1-1 0,1 10 0,-1-12-119,0 1 0,0-1 0,0 1 0,0-1 0,0 0 0,1 1 0,0-1 1,-1 0-1,1 0 0,0 0 0,1 0 0,-1-1 0,0 1 0,1-1 0,-1 1 0,1-1 0,0 0 1,0 0-1,0 0 0,0 0 0,0 0 0,0-1 0,7 3 0,-6-3-290,0-1 0,0 1 1,1 0-1,-1-1 0,0 0 0,1 0 0,-1 0 0,0-1 0,1 1 0,5-3 1,-7 2-227,1 0 0,-1 0 0,0-1 0,0 1 1,0-1-1,0 0 0,-1 0 0,1 0 1,-1 0-1,1-1 0,-1 1 0,1-1 1,1-3-1,14-24-7865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51.5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 11242,'0'0'7610,"-1"15"-7153,-2 54 33,3-1 0,11 88 0,-8-130-536,-1-11-61,0 0 0,1 0 0,0-1 0,1 1 0,1-1 0,1 0-1,10 21 1,-16-36 35,0 1 0,0 0 0,0 0 0,0 0 0,0-1 0,0 1-1,0 0 1,0 0 0,0 0 0,0-1 0,0 1 0,0 0 0,1 0 0,-1 0-1,0-1 1,0 1 0,0 0 0,0 0 0,0 0 0,1 0 0,-1 0 0,0-1 0,0 1-1,0 0 1,1 0 0,-1 0 0,0 0 0,0 0 0,0 0 0,1 0 0,-1 0-1,0 0 1,0 0 0,1 0 0,-1 0 0,0 0 0,0 0 0,0 0 0,1 0-1,-1 0 1,0 0 0,0 0 0,0 0 0,1 0 0,-1 0 0,0 0 0,0 0 0,0 1-1,1-1 1,-1 0 0,0 0 0,0 0 0,0 0 0,0 0 0,1 1 0,-1-1-1,0 0 1,0 0 0,0 0 0,0 1 0,0-1 0,1 0 0,0-20-3410,-1 20 3224,0-33-6646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51.9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0 189 9274,'0'0'8402,"118"-17"-9274,-84 17-1657,-6 0-3080</inkml:trace>
  <inkml:trace contextRef="#ctx0" brushRef="#br0" timeOffset="1">344 0 11330,'0'0'8358,"0"28"-8059,0 164 286,-1-133-428,-1-26-219,2 0 0,1 0 0,2-1 0,12 57 0,-15-107-5621,0-10-347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52.3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9114,'0'0'7658,"79"3"-7714,-34 14-1033,-5-3-1311,-12-3-2129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52.7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1 218 10354,'0'0'5423,"18"-17"-5786,54-56 150,-69 70 209,0-1 0,0 1 0,-1-1 0,1 1 1,-1-1-1,0 0 0,3-7 0,-4-13 144,-3 12 83,2 11-167,0-1-1,0 1 1,0 0 0,-1 0 0,1 0 0,0 0 0,-1 0 0,1 0 0,-1 0 0,1 0 0,-1 0 0,0 0-1,1 0 1,-1 0 0,0 0 0,0 0 0,1 1 0,-1-1 0,0 0 0,0 0 0,0 1 0,0-1 0,0 1-1,0-1 1,0 1 0,0-1 0,0 1 0,-1 0 0,1-1 0,0 1 0,0 0 0,0 0 0,0 0 0,-2 0-1,-39 3 1311,41-3-1312,-1 1 1,1 0 0,-1-1-1,1 1 1,-1 0-1,1 0 1,0 0 0,-1 1-1,1-1 1,0 0-1,0 0 1,0 0 0,0 1-1,0-1 1,0 1-1,0-1 1,0 1 0,1-1-1,-1 1 1,0 3 0,-6 30 499,7-27-466,0-3-42,0 1 0,0-1-1,0 0 1,1 0 0,0 0 0,2 9-1,-2-12-44,0 0 0,0 0 0,1 0 0,-1 0 0,1 0 1,-1 0-1,1-1 0,0 1 0,0-1 0,-1 1 0,1-1 0,0 0 0,0 0 0,0 0 0,1 0 0,-1 0 0,4 1 0,0 0-189,0 0 0,0 0 0,1-1 0,-1 0 0,0 0 0,1-1 0,-1 1 0,1-1 0,-1-1 0,13-1-1,-15 1-253,0 0 0,-1 0 0,1-1-1,0 1 1,0-1 0,0 1-1,-1-1 1,1-1 0,-1 1-1,0 0 1,1-1 0,-1 0 0,0 1-1,-1-1 1,1-1 0,0 1-1,2-5 1,2-3-2019,-1-1 0,-1 0 0,7-19 0,-5 2 1506,-5 7 5993,-1-1 7026,-1 56-10804,6 40 0,-5-62-1240,1 0-1,1 0 0,0 0 1,1 0-1,0 0 0,0 0 1,8 11-1,-12-21-52,1 0 0,0 0 0,-1 0 0,1 0 0,0 0 1,-1 0-1,1 0 0,0 0 0,0 0 0,0 0 0,0-1 0,0 1 0,0 0 0,0-1 1,0 1-1,0-1 0,0 1 0,1-1 0,-1 0 0,0 1 0,0-1 0,0 0 0,0 0 1,1 0-1,-1 0 0,0 0 0,0 0 0,0 0 0,1 0 0,-1 0 0,2-1 0,-1 0-105,0 0-1,1 0 1,-1 0-1,0-1 1,0 1-1,0 0 0,0-1 1,-1 0-1,1 1 1,0-1-1,-1 0 0,1 0 1,-1 0-1,3-4 1,3-10-524,0-1 0,4-18 0,0 2 785,-6 23 2015,-6 21 127,-1 7-1894,2-13-317,0 0-1,1 1 1,-1-1 0,1 0-1,0 0 1,1 0 0,-1 0 0,1 0-1,0 0 1,0 0 0,0 0-1,1-1 1,0 1 0,0-1-1,0 0 1,4 4 0,-4-5-101,-1-1 1,1 0-1,0 0 1,-1-1 0,1 1-1,0-1 1,0 1-1,0-1 1,1 0-1,-1 0 1,0 0-1,0 0 1,0-1-1,1 1 1,-1-1 0,0 0-1,1 0 1,-1 0-1,0-1 1,1 1-1,-1-1 1,0 1-1,0-1 1,0 0-1,1 0 1,4-4-1,-6 4-239,1 0-1,-1-1 1,0 1-1,1-1 1,-1 0-1,0 0 0,0 0 1,0 0-1,1-3 1,15-22-6016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58:15.7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25 1584,'0'0'16180,"0"11"-14336,-2 38-739,1-24-925,0 0-1,5 38 0,-4-63-183,0 1 1,0-1-1,1 0 0,-1 1 0,0-1 1,0 0-1,0 1 0,1-1 0,-1 0 1,0 0-1,0 1 0,1-1 0,-1 0 0,0 0 1,0 1-1,1-1 0,-1 0 0,0 0 1,1 0-1,-1 1 0,0-1 0,1 0 1,-1 0-1,1 0 0,-1 0 0,0 0 0,1 0 1,-1 0-1,0 0 0,1 0 0,-1 0 1,0 0-1,1 0 0,-1 0 0,1 0 1,-1 0-1,0 0 0,1 0 0,-1-1 1,0 1-1,1 0 0,-1 0 0,0 0 0,1 0 1,-1-1-1,0 1 0,0 0 0,1 0 1,-1-1-1,0 1 0,0 0 0,1-1 1,-1 1-1,0 0 0,0-1 0,0 1 0,0 0 1,1-1-1,-1 1 0,0 0 0,0-1 1,0 0-1,20-59-261,-17 47 243,1 0-1,0 0 0,1 0 0,0 1 1,14-23-1,-16 32 22,-1 0 0,1 0 0,-1 0 0,1 1 0,0-1 0,0 1 0,0-1 0,0 1 1,1 0-1,-1 1 0,1-1 0,-1 0 0,1 1 0,0 0 0,-1 0 0,1 0 0,0 0 0,0 1 0,-1-1 0,1 1 0,0 0 0,0 0 0,0 0 0,0 1 0,7 1 0,-10-1-47,1-1-1,-1 1 0,1 0 0,-1 0 0,1 0 0,-1 0 1,0 0-1,1 0 0,-1 0 0,0 0 0,0 0 1,0 0-1,0 1 0,0-1 0,0 0 0,0 1 0,0-1 1,-1 1-1,1-1 0,0 1 0,-1 0 0,0-1 0,1 1 1,-1 2-1,6 43-5265,-6-42 3989,1 22-6891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53.9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4 3305,'0'0'13740,"-1"-3"-13037,1 3-683,0 0 1,0 0-1,0 0 0,0 1 1,0-1-1,0 0 0,0 0 1,0 0-1,0 0 1,0 0-1,0 1 0,0-1 1,0 0-1,0 0 1,0 0-1,0 0 0,0 0 1,-1 1-1,1-1 0,0 0 1,0 0-1,0 0 1,0 0-1,0 0 0,0 0 1,0 1-1,0-1 0,0 0 1,-1 0-1,1 0 1,0 0-1,0 0 0,0 0 1,0 0-1,0 0 1,-1 0-1,1 0 0,0 0 1,0 0-1,0 0 0,0 0 1,0 0-1,-1 0 1,1 0-1,0 0 0,0 0 1,0 0-1,0 0 1,0 0-1,-1 0 0,1 0 1,0 0-1,0 0 0,0 0 1,0 0-1,0 0 1,0 0-1,-1 0 0,1 0 1,0 0-1,0-1 0,0 1 1,0 0-1,0 0 1,0 0-1,0 0 0,-1 0 1,-1 25 674,1 47-215,1-53-262,0 257-1018,2-277-675,-2 1 1352,0 0 0,0 0 0,1 0 1,-1 0-1,0 0 0,0 0 0,0 0 0,0 0 0,0 0 0,1 0 0,6-16-5625,-1-13-2475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54.3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 9330,'0'0'7538,"123"-9"-11955,-100 15-4161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54.6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1 217 11426,'0'0'6282,"0"133"-6266,0-119 56,0-3-72,0-3-456,0-5-1153</inkml:trace>
  <inkml:trace contextRef="#ctx0" brushRef="#br0" timeOffset="1">46 1 11378,'0'0'3473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55.1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 25 11002,'0'0'6228,"-4"21"-6104,-11 62-173,15-58-516,0-25 545,0 0 1,0 1 0,0-1-1,1 0 1,-1 1-1,0-1 1,0 0-1,0 1 1,1-1 0,-1 0-1,0 1 1,0-1-1,1 0 1,-1 0-1,0 1 1,1-1 0,-1 0-1,0 0 1,1 0-1,-1 1 1,0-1 0,1 0-1,-1 0 1,0 0-1,1 0 1,-1 0-1,1 0 1,0 0-151,0 0-1,0 0 1,0 0 0,0-1 0,0 1 0,0 0-1,0-1 1,0 1 0,0-1 0,0 1-1,0-1 1,0 1 0,-1-1 0,1 0-1,1-1 1,3-9-981,-1 0 0,0 0 0,-1-1 0,-1 0 0,3-21 0,0 2 1617,-4 25-343,5-15 5340,-6 21-5353,1 0 0,0-1 1,-1 1-1,1-1 0,0 1 0,-1 0 0,1-1 1,0 1-1,0 0 0,-1 0 0,1-1 0,0 1 1,0 0-1,-1 0 0,1 0 0,0 0 1,0 0-1,0 0 0,-1 0 0,1 0 0,0 1 1,0-1-1,-1 0 0,1 0 0,0 1 0,0-1 1,-1 0-1,1 1 0,0-1 0,-1 1 1,2 0-1,1 1-59,1 0 1,-1 1-1,0 0 0,0 0 1,0 0-1,0 0 0,0 0 1,-1 1-1,1-1 0,-1 1 1,0 0-1,0-1 1,0 1-1,-1 0 0,1 0 1,0 7-1,2 3-3,-2-1 0,0 1-1,0-1 1,-1 16 0,16-49-1306,-8 2 869,10-15-351,-18 31 870,1 1 0,-1 0 0,0 0 0,1-1 1,-1 1-1,1 0 0,-1 0 0,1 0 1,0 1-1,-1-1 0,1 0 0,0 1 0,0-1 1,-1 1-1,1-1 0,0 1 0,0 0 0,3 0 1,-4 0-78,-1 0-1,1 0 1,0 0 0,0 1 0,0-1 0,0 1 0,-1-1 0,1 0-1,0 1 1,0-1 0,-1 1 0,1 0 0,-1-1 0,1 1-1,0-1 1,-1 1 0,1 0 0,-1 0 0,1-1 0,-1 1 0,1 0-1,-1 1 1,12 25 381,1 2-535,3-20-3341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55.5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13595,'0'0'5737,"135"0"-8762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56.6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65 8834,'0'0'10992,"-3"-11"-10790,-11-43 29,17 57-186,0 8-46,-3 233-458,0-243 109,1-11-905,2-3 834,1 0 1,10-21 0,-8 22 454,-1-1 0,6-23 0,-11 34 12,0 1 1,0 0 0,1-1-1,-1 1 1,0 0 0,1-1-1,-1 1 1,1 0 0,-1 0-1,1-1 1,-1 1 0,1 0-1,0 0 1,0 0 0,0 0-1,0 0 1,0 0 0,0 0-1,0 0 1,0 0 0,0 1 0,0-1-1,0 0 1,0 1 0,0-1-1,1 1 1,-1-1 0,0 1-1,1-1 1,-1 1 0,0 0-1,1 0 1,-1 0 0,0 0-1,1 0 1,-1 0 0,0 0-1,1 0 1,-1 0 0,2 1-1,-2 0-33,0-1 0,0 1 0,0-1-1,0 1 1,0 0 0,-1 0-1,1-1 1,0 1 0,-1 0-1,1 0 1,0 0 0,-1 0 0,1 0-1,-1 0 1,0 0 0,1 0-1,-1 0 1,0 0 0,1 0 0,-1 0-1,0 1 1,4 28 142,-3-22-120,9 56 96,-10-63-134,0 0 0,0-1 0,0 1 0,0 0 0,0-1 0,0 1 0,0-1 0,1 1 1,-1 0-1,0-1 0,0 1 0,0-1 0,1 1 0,-1 0 0,0-1 0,1 1 0,-1-1 1,0 1-1,1-1 0,-1 1 0,1-1 0,-1 0 0,0 1 0,1-1 0,-1 1 0,1-1 1,0 0-1,0 1 0,19-3-196,26-21-227,-36 17 358,-10 6 71,1-1 1,0 1-1,-1 0 0,1-1 0,-1 1 0,1-1 0,0 1 0,-1 0 0,1 0 0,0-1 1,-1 1-1,1 0 0,0 0 0,0 0 0,-1 0 0,1 0 0,0 0 0,0 0 1,-1 0-1,1 0 0,0 0 0,-1 0 0,1 0 0,0 1 0,0-1 0,-1 0 0,1 0 1,0 1-1,-1-1 0,1 1 0,-1-1 0,1 0 0,0 1 0,-1-1 0,1 1 0,-1-1 1,1 1-1,-1 0 0,1 0 0,4 32 472,-3-17-424,-1 4-419,3 11 1353,4-21-3425,7-6-4259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57.2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148 62 4601,'0'0'12919,"-3"-10"-11890,-11-29-281,14 37-707,-1 1 0,0 1 0,0-1 0,0 0 0,0 0 0,0 0 0,0 0 0,-1 1-1,1-1 1,0 0 0,0 1 0,0-1 0,-1 1 0,1 0 0,0-1 0,-1 1 0,1 0-1,0 0 1,-1 0 0,1 0 0,-3 0 0,-24 4 494,24-2-480,-1 0 0,1 0-1,0 1 1,0-1 0,0 1-1,1 0 1,-1 0-1,1 1 1,0-1 0,-1 1-1,1-1 1,1 1 0,-1 0-1,1 0 1,-1 1-1,1-1 1,0 0 0,1 1-1,-3 7 1,1-4-28,1 1-1,0 0 1,1 0 0,-1 0-1,2 1 1,-1-1-1,1 0 1,1 0 0,2 14-1,-3-21-35,1 1 0,0-1-1,-1 0 1,1 1 0,0-1-1,1 0 1,-1 0 0,0 1-1,0-1 1,1 0 0,0 0-1,-1-1 1,1 1 0,0 0-1,0 0 1,0-1 0,0 1-1,0-1 1,0 0 0,0 0-1,0 1 1,5 0 0,0 0-144,1 0 0,-1-1 1,1 0-1,0 0 0,13-1 0,-18 0 46,0-1-1,0 1 0,0-1 0,0 0 0,-1 0 1,1 0-1,0 0 0,-1 0 0,1 0 0,-1-1 1,1 0-1,-1 1 0,0-1 0,1 0 0,-1 0 1,0 0-1,0 0 0,-1-1 0,1 1 0,0 0 1,-1-1-1,1 0 0,-1 1 0,0-1 0,0 0 1,1-3-1,2-4 27,-1 0 1,-1 0 0,0 0 0,0-1-1,-1 1 1,0-14 1108,0 27-854,0 0-1,-1 1 1,0-1-1,0 0 1,0 0 0,0 0-1,-1 6 1,0 0 75,0 9-15,1-12-162,-1 1-1,1-1 1,0 1-1,1-1 1,1 8-1,-2-13-98,0 0-1,1 1 1,-1-1-1,1 0 0,-1 0 1,1 1-1,0-1 0,-1 0 1,1 0-1,0 0 0,0 0 1,0 0-1,0 0 1,0 0-1,0 0 0,0 0 1,0 0-1,0-1 0,0 1 1,0 0-1,0-1 0,1 1 1,-1-1-1,0 1 0,1-1 1,-1 0-1,0 1 1,1-1-1,1 0 0,3 1-831,-1-1 0,1 0 0,-1 0 0,0-1-1,1 1 1,-1-1 0,10-3 0,8-13-8247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57.6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92 27 472,'0'0'15695,"-2"-4"-14806,2 2-841,-1 1 1,0 0 0,0-1 0,0 1-1,1 0 1,-1 0 0,-1-1-1,1 1 1,0 0 0,0 0 0,0 0-1,-1 1 1,1-1 0,0 0-1,-1 0 1,1 1 0,0-1 0,-1 1-1,1-1 1,-3 0 0,-2 0 216,1 1 0,-1-1 1,0 1-1,0 0 1,-10 2-1,15-2-250,0 0 0,1 0 0,-1 1 0,0-1 0,0 0 0,0 0 0,1 1 0,-1-1 0,0 1 0,0-1 0,1 0-1,-1 1 1,0 0 0,1-1 0,-1 1 0,0-1 0,1 1 0,-1 0 0,1-1 0,-1 1 0,1 0 0,0-1 0,-1 1 0,1 0 0,-1 1 0,0 1-4,1-1 1,0 1-1,-1-1 0,1 1 1,0 0-1,0-1 0,0 1 1,1 4-1,1 0-14,-1-1-1,1 1 1,0 0-1,1-1 1,5 12 0,6 4-166,20 42 1,-30-54 119,-1 0 0,0 0 0,0 0 0,-1 0 0,0 1 0,-1-1 0,1 15 0,-2-25 45,0 0-1,0 0 0,0 0 1,0 1-1,0-1 0,0 0 1,0 0-1,0 0 0,-1 0 1,1 0-1,0 1 0,0-1 1,0 0-1,0 0 0,0 0 0,0 0 1,0 0-1,0 0 0,0 1 1,0-1-1,-1 0 0,1 0 1,0 0-1,0 0 0,0 0 1,0 0-1,0 0 0,0 0 1,-1 0-1,1 0 0,0 0 0,0 0 1,0 0-1,0 0 0,0 0 1,0 0-1,-1 0 0,1 0 1,0 0-1,0 0 0,0 0 1,0 0-1,0 0 0,-1 0 1,1 0-1,0 0 0,0 0 0,0 0 1,0 0-1,0 0 0,-1 0 1,1 0-1,0 0 0,0-1-57,-1 0 0,0 1-1,1-1 1,0 1 0,-1-1 0,1 0-1,-1 1 1,1-1 0,0 0-1,-1 1 1,1-1 0,0 0-1,0 0 1,0 1 0,-1-1-1,1 0 1,0 0 0,0 1-1,0-1 1,0-1 0,0-69-7542,0 34-1236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58.0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9250,'0'0'9479,"-1"20"-9145,-3 303 993,9-164-2768,-5-157 344,0-5-648,2-42-5655,7 14 1614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19:58.3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97 0 8058,'0'0'11409,"0"0"-11398,0 0 0,0 1 0,0-1 1,0 0-1,0 0 0,0 0 0,0 0 0,0 0 0,0 1 1,0-1-1,0 0 0,0 0 0,0 0 0,0 0 1,-1 0-1,1 1 0,0-1 0,0 0 0,0 0 0,0 0 1,0 0-1,0 0 0,0 0 0,0 0 0,0 1 0,-1-1 1,1 0-1,0 0 0,0 0 0,0 0 0,0 0 1,0 0-1,-1 0 0,1 0 0,0 0 0,0 0 0,0 0 1,0 0-1,0 0 0,-1 0 0,1 0 0,0 0 1,0 0-1,0 0 0,0 0 0,0 0 0,-1 0 0,1 0 1,0 0-1,0 0 0,0 0 0,0 0 0,0 0 1,-1 0-1,1 0 0,0 0 0,0-1 0,0 1 0,0 0 1,0 0-1,0 0 0,0 0 0,0 0 0,-1 0 0,1-1 1,0 1-1,0 0 0,-19 28 248,1 2-1,-23 48 1,39-71-222,0 0 0,0 0 0,0 0 0,1 0 0,0 0 0,0 0 0,1 0 1,0 10-1,1-16-35,-1 1 1,1-1 0,-1 0-1,1 0 1,-1 0 0,1 0-1,0 0 1,0 0 0,0 0 0,0 0-1,0 0 1,0 0 0,0-1-1,0 1 1,0 0 0,0-1 0,0 1-1,0 0 1,0-1 0,0 0-1,1 1 1,-1-1 0,0 0-1,0 1 1,1-1 0,-1 0 0,0 0-1,2 0 1,44 3 12,-45-3-16,28-2-55,-21 1 9,0 0 1,0 1-1,0 0 1,0 1-1,0-1 1,-1 2-1,1-1 0,13 5 1,-21-6 0,-1 1 0,1 0 0,0-1 0,0 1 0,-1 0 0,1 0 0,0-1 0,-1 1 1,1 0-1,-1 0 0,1 0 0,-1 0 0,0 0 0,1 0 0,-1 0 0,0 0 0,1 0 0,-1 0 0,0 0 0,0 0 1,0 0-1,0 0 0,0 0 0,0 0 0,0 0 0,-1 0 0,1 0 0,0 0 0,0 0 0,-1 0 0,1 0 0,-1 0 0,1 0 1,-2 1-1,1 1-263,-1 1 0,0-1 0,1 0 1,-2 0-1,1 0 0,0 0 0,0 0 0,-5 3 1,1-2-763,0 0 0,-1 0 0,1 0 0,-13 4 0,-4-4-4053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6:02:26.3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1 9458,'0'0'7503,"-5"11"-6771,5-9-701,-5 9 124,2 1 0,-1-1 0,1 1 0,1 0 0,0 0 0,0 19 0,40 910 2410,-31-858-4065,-29-135-4838,5 18 796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01.9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138 14 6481,'0'0'10445,"-6"-3"-9563,4 1-731,1 1-122,0 1 1,0-1-1,1 0 1,-1 0-1,0 1 1,0-1-1,0 1 1,0-1-1,0 1 1,-1-1-1,1 1 1,0 0-1,0-1 1,0 1-1,0 0 1,0 0-1,0 0 1,-1 0-1,1 0 1,0 0-1,0 0 1,0 0-1,0 0 0,0 1 1,-1-1-1,1 0 1,0 1-1,0-1 1,0 1-1,0-1 1,0 1-1,0 0 1,0-1-1,-1 2 1,-9 14 167,1 0 0,0 0 0,1 1 0,1 0 0,0 1 0,2 0 0,0 0 0,-5 27 0,6-17-102,1 0 1,2 1 0,1-1-1,1 1 1,4 30 0,-2-46-84,1-1-1,0 1 1,1-1 0,0 0-1,1 0 1,0 0-1,1 0 1,14 19 0,-10-16-72,0-2 0,2 1 0,-1-2 1,2 1-1,-1-2 0,17 12 0,-27-21-35,0-1-1,1 0 0,-1 1 1,1-1-1,-1 0 0,1 0 0,-1 0 1,1 0-1,-1-1 0,1 1 0,0-1 1,-1 0-1,5 1 0,-6-32-4745,-1 17 544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02.3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0 8666,'0'0'9606,"-1"18"-8994,-3 66 90,9 119 0,0-159-631,-3-18-137,9 37 0,-7-57-3186,-1-16 1041,0-17-2622,-3-3-3106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02.9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60 9722,'0'0'7158,"9"-10"-6789,30-27-18,-37 36-328,-1-1 0,0 1 0,0 0 1,1 0-1,-1 0 0,1 1 0,-1-1 0,0 0 1,1 0-1,0 1 0,-1-1 0,1 1 0,-1 0 1,1-1-1,0 1 0,-1 0 0,1 0 0,0 0 1,-1 0-1,1 0 0,-1 0 0,4 1 0,4 0 173,-7-1-185,0 0-1,-1 1 0,1-1 1,0 0-1,-1 1 0,1-1 0,-1 0 1,1 1-1,-1 0 0,1-1 1,-1 1-1,1 0 0,-1 0 1,0 0-1,1 0 0,-1 0 1,0 0-1,0 0 0,0 1 1,2 1-1,0 1-12,-1 0 0,-1-1 0,1 1 1,0 0-1,-1 0 0,0 0 0,0 0 0,1 6 0,-1-3-15,-1 1 0,1-1 0,-1 1 0,-1-1 0,1 1 0,-1-1 0,-1 1 0,1-1 0,-5 11 0,3-13 27,0 0 0,-1-1 0,1 1 0,-1-1 0,0 0 0,0 0 0,0 0 0,-1-1 0,1 0 0,-1 1 0,0-2 0,-8 5 0,-18 13 216,31-20-225,0 0 1,-1 0-1,1 0 0,0 0 1,0 0-1,0 1 1,0-1-1,0 0 1,-1 0-1,1 0 0,0 0 1,0 1-1,0-1 1,0 0-1,0 0 1,0 0-1,0 1 0,0-1 1,0 0-1,0 0 1,0 1-1,0-1 1,0 0-1,0 0 0,0 0 1,0 1-1,0-1 1,0 0-1,0 0 1,0 0-1,0 1 1,0-1-1,0 0 0,0 0 1,1 0-1,-1 1 1,0-1-1,0 0 1,0 0-1,0 0 0,0 0 1,1 1-1,-1-1 1,0 0-1,0 0 1,0 0-1,0 0 0,1 0 1,-1 0-1,0 0 1,0 0-1,0 0 1,1 1-1,-1-1 1,0 0-1,0 0 0,0 0 1,1 0-1,-1 0 1,0 0-1,0 0 1,1 0-1,-1 0 0,0-1 1,1 1-1,18 3-13,-16-2 18,20 2-2,-10-1-15,1 0-1,-1 0 0,0 2 0,0-1 1,15 8-1,-25-10 9,0 1-1,0 0 1,0 0 0,-1 0 0,1 0-1,0 0 1,-1 1 0,1-1 0,-1 1-1,0-1 1,0 1 0,0 0-1,0 0 1,0 0 0,-1 0 0,0 0-1,1 1 1,-1-1 0,0 0 0,0 1-1,-1-1 1,1 0 0,-1 1 0,0-1-1,0 5 1,0-2 15,0 0-1,0-1 1,-1 1 0,0 0 0,0-1-1,-1 1 1,1-1 0,-1 0 0,0 0-1,-1 1 1,-4 6 0,5-9 12,0 0 0,0-1 1,-1 1-1,1 0 0,-1-1 1,0 0-1,0 1 0,0-1 1,0 0-1,0 0 0,0-1 0,0 1 1,-1-1-1,1 0 0,0 0 1,-1 0-1,1 0 0,-1 0 0,-4 0 1,2-1-30,-33 1 511,38-1-537,0 0 0,0 0 0,0 0 0,0 0 0,1-1 0,-1 1 0,0 0 1,0 0-1,0-1 0,0 1 0,0 0 0,0-1 0,1 1 0,-1-1 0,0 1 0,0-1 0,1 0 1,-1 1-1,0-1 0,1 0 0,-1 1 0,0-1 0,1 0 0,-1 0 0,1 0 0,0 1 1,-1-1-1,1 0 0,-1 0 0,1 0 0,0 0 0,0 0 0,-1-1 0,18 1-12801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03.2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10202,'0'0'6089,"17"87"-5912,-17-78-105,0-1-72,-6-5-1105,-5-3-1839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03.6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0 208 9330,'0'0'6128,"19"-14"-6343,59-47-130,-74 58 320,0-1 0,0 1 0,-1-1 0,1 0 0,-1-1 0,0 1 0,0-1 0,0 1 0,-1-1 0,1 0 0,-1 0 0,0 0 0,-1 0 0,1 0 0,-1 0 0,0-1 0,1-8 0,0-2 223,-1-5 1778,-1 17 451,0 13-1524,-1 45-15,2 73-309,2-110-709,1-1 1,0 0-1,1 0 0,0-1 0,1 1 0,1-1 1,1 0-1,11 16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04.1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79 0 4201,'0'0'12867,"0"71"-13059,-17-52-825,-5 1-551,-1-3-1177,6-9-6408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04.6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11570,'0'0'8980,"0"14"-8526,0 231 907,0-166-5443,0-108-1044,0-7-2662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04.9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68 7634,'0'0'11674,"106"-59"-11442,-72 53-56,11 3-104,-5 3 32,-1 0-104,-11 0-64,-5 0-448,-18 9-1344,1 10-3169,-6 1-5041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05.2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12883,'0'0'7489,"124"98"-7337,-108-78 0,7 0-80,-12-4-64,1-1 40,-1-7-48,-6-2-208,-5-4-336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05.6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226 0 8602,'0'0'11098,"-73"57"-10578,50-29-232,1 3-168,-1-3-16,6 0-104,-5-3-400,5-2-600,0-6-3545,6-9-5041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6:02:26.7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241 1 8890,'0'0'9842,"-156"75"-9490,127-38-184,3 1-120,6 0-48,11-12-176,9-6-472,0-9-1104,14-11-1025,12 0-1320,0-17-4225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06.0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56 0 10626,'0'0'9002,"0"14"-8858,0 6-80,0 0-64,0 2-72,0 3-504,-22 4-1144,5-10-2833,0-5-2361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06.5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 9522,'0'0'10818,"0"0"-10795,0-1 0,0 1 0,1 0 0,-1 0 0,0 0 0,0-1 0,1 1 0,-1 0 0,0 0 0,1 0 0,-1 0 0,0-1 0,0 1 0,1 0 0,-1 0 0,0 0 0,1 0-1,-1 0 1,0 0 0,1 0 0,-1 0 0,0 0 0,1 0 0,-1 0 0,0 0 0,1 0 0,-1 0 0,0 0 0,1 0 0,-1 1 0,0-1 0,0 0 0,1 0 0,-1 0 0,0 0 0,1 1 0,-1-1-1,0 0 1,0 0 0,0 1 0,1-1 0,-1 0 0,5 36 367,-1 1 1,-2 70-1,-3-68-307,0 8-39,0 8-596,2-32-5682,-5-41-723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06.8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23 10354,'0'0'8554,"124"-23"-8554,-96 23-72,-5 0-576,-7 12-2081,-4-4-4056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07.2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10234,'0'0'8129,"4"1"-7741,7 6-100,1-1 0,-1 2 0,0-1 0,0 2 0,-1-1 0,0 2 0,9 10 1,35 30-63,-37-38-279,-12-9-153,-1 0 0,1 0 1,0 1-1,-1-1 0,0 1 0,1 0 0,-2 1 0,1-1 1,5 9-1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07.6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 1 11226,'129'39'2753,"-134"-39"-336,-7 0-465,1 0-984,-6 17-336,0 3-440,-5 2-104,5 1-88,0-3-472,-5 2-920,5-2-3201,-6-9-4809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08.5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135 0 3329,'0'0'10650,"-39"6"-10258,28 5-152,-6 3-64,5 3-176,-10 6-1192,5-1-1873,0-5-7073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09.3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3393,'0'0'15430,"17"0"-15148,38 0-442,-32 0-4739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10.1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7 6145,'0'0'12812,"0"-1"-12768,0 1-1,1 0 0,-1-1 0,0 1 0,0 0 0,0-1 0,0 1 1,1 0-1,-1 0 0,0-1 0,0 1 0,0 0 0,1 0 0,-1 0 1,0-1-1,0 1 0,1 0 0,-1 0 0,0 0 0,1 0 1,-1-1-1,0 1 0,0 0 0,1 0 0,-1 0 0,0 0 0,1 0 1,-1 0-1,0 0 0,1 0 0,-1 0 0,0 0 0,1 0 0,-1 0 1,0 0-1,1 0 0,-1 0 0,0 1 0,1-1 0,-1 0 0,0 0 1,0 0-1,1 0 0,-1 1 0,16 11 103,-2 0-1,0 1 0,0 1 1,-1 0-1,-1 0 0,16 26 1,-28-40-145,8 13 10,0-1 1,-1 1-1,0 1 1,-1-1-1,-1 1 1,0 0-1,-1 0 1,0 1-1,-1-1 0,-1 1 1,0 0-1,-1 0 1,-1 0-1,0-1 1,-1 1-1,-1 0 1,0 0-1,-1-1 1,0 1-1,-1-1 0,-1 0 1,0 0-1,-13 23 1,11-25-76,-2 6-147,-1-1 0,-1-1 0,0 0 0,-15 17 0,15-30-3095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1:16.3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 10 5473,'0'0'8259,"-12"-9"-1867,13 47-6374,1-12-159,-4 36 0,1-55-734,0 1 1,-1 0 0,0 0 0,0-1 0,-4 8 0,-9 9-6115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28.0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209 1 3273,'0'0'10753,"-13"15"-9441,-1 0-1001,2-2-70,1 1-1,0-1 1,1 2-1,1-1 0,-12 25 1,0 10 305,3 0-1,2 1 1,2 1 0,2 0 0,-9 97 0,18-110-361,1-1 1,4 54-1,-1-79-168,1 0 0,1 0 0,0 0 0,0 0 0,1-1 0,0 1-1,1-1 1,1 0 0,0-1 0,0 1 0,11 12 0,-4-6 5,1-1 0,30 26 0,-39-37-27,0-1 1,0 0-1,1-1 0,-1 0 0,1 1 0,0-2 0,0 1 1,0-1-1,0 0 0,0 0 0,1 0 0,-1-1 0,11 1 1,-9-2-99,0 0-135,-1 0-1,1 0 1,0-1-1,9-2 1,-14 2-82,0 0 1,-1 0-1,1 0 0,0-1 1,0 1-1,-1-1 1,1 0-1,0 0 0,-1 0 1,0 0-1,0 0 0,1 0 1,2-5-1,7-10-4087,-1 4-1356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6:02:27.1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1376,'6'40'10467,"-1"-40"-8859,4 0-184,6 0 241,2 0-641,3 0-440,6 9-584,6 14-120,-6 0-2409,-6-3-5312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28.3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 9 3393,'0'0'12953,"0"0"-12906,0 0-1,-1 0 0,1 0 1,0 0-1,0 0 1,-1 0-1,1-1 1,0 1-1,0 0 0,0 0 1,0 0-1,-1-1 1,1 1-1,0 0 1,0 0-1,0-1 0,0 1 1,0 0-1,0 0 1,0 0-1,0-1 1,-1 1-1,1 0 0,0 0 1,0-1-1,0 1 1,0 0-1,0 0 1,0-1-1,0 1 1,0 0-1,1-1 0,-1 1 1,0 0-1,0 0 1,0 0-1,0-1 1,3 2 30,-1-1 0,1 1 0,0 0 0,-1 0 0,1 0 0,-1 0 0,0 0 0,1 1 0,-1-1 1,0 1-1,0 0 0,0 0 0,0-1 0,0 1 0,2 3 0,28 38 226,-24-28-291,0 0 1,-1 0-1,0 1 0,-1 1 1,-1-1-1,-1 1 0,0-1 1,-1 1-1,-1 0 0,0 1 1,-2 26-1,-1-36 7,1-1 0,-1 1 0,-1-1-1,1 0 1,-1 1 0,0-1 0,-1 0 0,0 0 0,0 0 0,-1-1 0,1 1 0,-2-1-1,1 0 1,-6 7 0,5-8-215,0 0-1,0 0 1,-1 0-1,1-1 1,-1 0-1,-10 6 0,11-8-508,-1 0-1,1 0 1,0 0-1,-1 0 0,1-1 1,-1 0-1,1 0 1,-11 0-1,-2-1-6757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29.4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187 31 2481,'0'0'10435,"-4"-5"-8356,3 3-1994,-1 0 1,1 0-1,-1 0 0,1 1 0,-1-1 0,1 1 1,-1-1-1,0 1 0,0 0 0,1-1 0,-1 1 1,0 0-1,0 0 0,0 0 0,0 1 0,-1-1 1,1 0-1,0 1 0,0 0 0,0-1 0,-1 1 0,1 0 1,0 0-1,0 0 0,0 0 0,-1 1 0,1-1 1,0 0-1,0 1 0,0 0 0,0-1 0,-1 1 1,-2 2-1,-3 1 0,0 1 1,1 1-1,-1-1 1,1 1-1,0 1 1,0-1-1,1 1 1,0 0-1,0 1 1,1-1-1,0 1 0,0 0 1,1 0-1,0 1 1,0-1-1,1 1 1,0 0-1,0 0 1,1 0-1,0 0 1,1 1-1,0 12 1,1-15-71,1 1 0,-1-1 0,2 0 1,-1 1-1,1-1 0,0 0 0,1 0 1,-1 0-1,2 0 0,4 8 0,4 4 9,1 0 0,17 17 0,-14-17-30,21 31-1,-32-43-3,-1 0 1,-1 1-1,1-1 1,-1 1-1,-1 0 0,0 0 1,0 0-1,2 13 1,-3-14-5,0 0 0,-1 0 0,0 0 1,0-1-1,0 1 0,-1 0 1,0 0-1,-1-1 0,1 1 0,-1-1 1,0 1-1,-1-1 0,0 0 1,0 1-1,0-1 0,-1-1 0,0 1 1,0-1-1,0 1 0,-10 8 1,13-12-3,-1 1 0,0-1 0,0 0 1,0 0-1,0-1 0,-1 1 0,1 0 1,0-1-1,-1 1 0,1-1 1,-1 1-1,1-1 0,-1 0 0,0 0 1,1-1-1,-1 1 0,0-1 1,-4 1-1,5-1-48,35 0-335,-29 0 407,-1 0 0,0 0 1,0 1-1,0-1 0,0 1 0,0-1 0,0 1 1,0 0-1,0 0 0,0 0 0,0 0 0,-1 1 1,1-1-1,0 1 0,4 3 0,-4-1 22,0 0-1,0 0 1,0 0 0,0 1-1,0-1 1,-1 1-1,0-1 1,3 10-1,2 11 92,-2 1 0,-1-1 0,-1 1 0,-1 0-1,-1 0 1,-4 44 0,1 0 102,5-49-107,9-11-1071,-9-9 643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30.3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80 31 8250,'0'0'9383,"-8"-5"-8801,-28-18-32,36 23-517,-1 0-1,1-1 1,-1 1-1,1 0 1,-1-1 0,1 1-1,-1 0 1,0 0-1,1-1 1,-1 1-1,1 0 1,-1 0-1,0 0 1,1 0-1,-1 0 1,1 0-1,-1 0 1,0 0-1,1 0 1,-1 0-1,1 1 1,-1-1 0,0 0-1,1 0 1,-1 0-1,1 1 1,-1-1-1,1 0 1,-2 1-1,-4 18 300,8 22-122,-2-39-206,0-1 0,1 1 0,-1-1 0,1 1 0,-1-1 0,1 1 0,0-1 0,0 1 0,0-1 0,-1 1 0,1-1 0,0 0 0,1 1 0,-1-1 0,0 0 0,0 0 0,0 0 0,1 0 0,-1 0 0,1 0 0,1 0 0,1 1-20,0-1 0,-1 0 0,1 0-1,0 0 1,0-1 0,1 1 0,6-1 0,-10 0 4,-1 0 1,1 0 0,0-1 0,0 1-1,0 0 1,-1-1 0,1 1 0,0 0-1,0-1 1,-1 1 0,1-1 0,0 1-1,-1-1 1,1 1 0,0-1 0,-1 1-1,1-1 1,-1 0 0,1 1 0,-1-1-1,0 0 1,1 0 0,-1 1 0,1-1-1,-1 0 1,0 0 0,0 0 0,0 1-1,1-1 1,-1 0 0,0 0-1,0-1 1,0-35-96,0 24 99,-1 12 12,1-1 1,-1 1-1,0 0 1,1 0-1,-1 0 0,0-1 1,0 1-1,0 0 1,0 0-1,0 0 0,0 0 1,0 0-1,0 0 1,0 1-1,-1-1 0,1 0 1,0 1-1,-1-1 1,1 1-1,0-1 0,-1 1 1,1-1-1,0 1 1,-1 0-1,1 0 0,-1 0 1,1 0-1,0 0 1,-3 0-1,0-1 46,-1 1 0,1 0 0,-1 0 0,0 0 0,1 1 0,-1-1-1,1 1 1,-8 2 0,11-1-57,0 0-1,0 0 1,0 0-1,0 0 0,1 0 1,-1 0-1,1 0 1,-1 0-1,1 1 1,0-1-1,-1 0 0,1 0 1,0 0-1,1 0 1,-1 1-1,0-1 1,1 0-1,-1 0 0,1 0 1,-1 0-1,2 3 1,40-4-5484,-20-1-3427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31.9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 0 8250,'0'0'8586,"-2"25"-8125,-12 189 931,13-200-1252,1-1-16,0 1 0,1-1 0,0 1 0,4 17 0,-4-29-120,0 1 0,-1-1-1,1 1 1,0-1 0,0 1-1,0-1 1,1 1 0,-1-1-1,0 0 1,1 0 0,0 0-1,-1 0 1,1 0 0,0 0-1,0 0 1,0 0 0,0-1 0,0 1-1,1-1 1,-1 0 0,0 0-1,1 1 1,-1-2 0,1 1-1,-1 0 1,1 0 0,0-1-1,2 1 1,1 0-221,-1-1 0,1 0 0,-1 0-1,0-1 1,1 0 0,8-2 0,-11 2-246,1 0 0,-1 0-1,0-1 1,1 0 0,-1 0 0,0 0 0,0 0 0,-1 0 0,1 0 0,3-4-1,12-14-5251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32.2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14 7770,'0'0'6881,"107"-8"-7089,-78 8-1360,-13-6-2865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32.6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6 203 8674,'-5'-177'2856,"5"171"-1495,0 1 519,5-4-992,24 6-664,-1 1-224,17 2-960,-6 5-1008,-16 15-2025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32.9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6 4521,'0'0'14379,"0"1"-14365,-1-1 0,1 1 0,-1 0 0,1 0 0,-1-1 0,1 1 0,-1 0 0,1 0 0,0 0 0,-1 0 0,1-1 0,0 1 0,0 0 1,-1 0-1,1 0 0,0 0 0,0 0 0,0 0 0,0 0 0,0 0 0,0-1 0,1 2 0,-1 20 48,-1-8-76,1-1 1,0 1 0,2-1 0,3 22 0,-5-35 0,1-1 0,-1 1 0,0 0 1,0 0-1,0-1 0,0 1 0,0 0 1,1 0-1,-1-1 0,0 1 0,0 0 0,0 0 1,1-1-1,-1 1 0,0 0 0,0 0 1,0 0-1,1 0 0,-1 0 0,0-1 1,1 1-1,-1 0 0,0 0 0,0 0 0,1 0 1,-1 0-1,0 0 0,1 0 0,-1 0 1,0 0-1,0 0 0,1 0 0,-1 0 0,0 0 1,1 0-1,-1 0 0,0 0 0,0 0 1,1 0-1,-1 1 0,0-1 0,0 0 1,1 0-1,-1 0 0,0 0 0,0 1 0,1-1 1,-1 0-1,0 0 0,0 0 0,0 1 1,1-1-1,-1 0 0,0 0 0,0 1 0,0-1 1,0 0-1,0 0 0,0 1 0,1-1 1,-1 0-1,0 1 0,0-1 0,0 0 1,0 1-1,9-22-506,23-84-1360,-27 93 2537,-1 18 321,4 25 401,-7-25-1428,16 55 481,-15-57-441,0 1 1,0-1-1,0 0 0,1 0 0,0 0 0,-1 0 1,2 0-1,-1 0 0,0-1 0,1 0 1,4 4-1,-6-6-167,-1 0 0,1 0 1,0 0-1,0 0 0,0-1 0,0 1 1,0-1-1,0 1 0,0-1 0,-1 0 1,1 0-1,3 0 0,14-2-4825,-2-3-3518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33.3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83 0 5937,'0'0'9284,"-13"7"-8130,-36 25-168,47-30-904,0 1 0,0-1 1,0 0-1,1 0 0,-1 1 0,1-1 1,0 0-1,-1 1 0,1 0 0,0-1 0,0 1 1,1 0-1,-1-1 0,1 1 0,-1 0 1,1 4-1,3 40 732,-2-42-741,-1-3-63,0-1 0,1 1 0,-1-1 0,1 1 0,-1-1 0,1 1 0,0-1 0,0 1 0,-1-1 0,1 1 1,0-1-1,0 0 0,0 0 0,1 1 0,-1-1 0,0 0 0,0 0 0,1 0 0,-1 0 0,2 1 0,1-1-27,-1 1-1,1-1 1,0 0-1,0 0 0,-1 0 1,1 0-1,0-1 1,6 0-1,-3 0-284,0 0-1,0 0 1,-1-1 0,1 0 0,-1-1-1,1 0 1,-1 0 0,1 0 0,-1 0-1,7-5 1,14-16-4523,-8 3-3091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33.6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 4 5977,'0'0'10013,"-3"7"-9059,-1 0-734,0 1 1,1-1-1,0 1 1,0 0 0,1 0-1,0 1 1,1-1-1,-1 0 1,1 14-1,2-21-219,-1 0-1,0-1 0,1 1 0,-1-1 0,1 1 0,-1-1 1,1 1-1,-1-1 0,1 0 0,-1 1 0,1-1 0,0 1 0,-1-1 1,1 0-1,0 0 0,-1 1 0,1-1 0,0 0 0,-1 0 1,1 0-1,0 0 0,-1 0 0,1 0 0,0 0 0,-1 0 1,1 0-1,0 0 0,0 0 0,24-2-335,-24 2 288,2-1-151,0 1 0,0-1 1,0 0-1,0 0 0,0 0 0,0-1 1,-1 1-1,1-1 0,0 1 0,-1-1 1,0 0-1,1 0 0,-1 0 0,0 0 1,0-1-1,0 1 0,0-1 0,0 1 0,1-3 1,-1 0-174,1 0 0,-1 0 1,0 0-1,0 0 1,0 0-1,-1 0 0,0 0 1,0 0-1,1-11 0,-3 15 398,1 0 0,0 1 0,0-1 0,-1 0 0,1 1 0,-1-1 0,1 0 0,-1 1 0,1-1-1,-1 1 1,1-1 0,-1 1 0,1-1 0,-1 1 0,0-1 0,1 1 0,-1-1 0,0 1 0,1 0-1,-1-1 1,0 1 0,0 0 0,1 0 0,-1 0 0,0-1 0,0 1 0,1 0 0,-1 0 0,0 0 0,0 0-1,0 1 1,-35-1 544,24 0-470,11 0-213,-7 2 195,6 4-4514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34.0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134 236 8410,'0'0'10247,"-21"6"-9745,-62 18-111,81-23-375,0 0 0,0 0 0,1 0 0,-1 0 0,0 0 1,1 1-1,-1-1 0,1 0 0,-1 1 0,1-1 0,-1 1 1,1 0-1,0-1 0,0 1 0,0 0 0,0 0 0,0 0 1,1-1-1,-1 1 0,0 0 0,1 0 0,-1 0 0,1 0 1,0 0-1,0 0 0,0 1 0,0-1 0,0 0 0,0 0 1,1 3-1,-1-2-12,1 0-1,0 0 1,0 0 0,0 0 0,0 0 0,0 0 0,0 0-1,1-1 1,0 1 0,-1 0 0,1-1 0,0 1 0,0-1 0,0 0-1,5 4 1,0-2-126,0-1-1,0-1 0,1 1 1,-1-1-1,1 0 0,-1-1 1,13 1-1,-15-1-320,0-1-1,0 0 1,0 0-1,1-1 1,-1 1 0,0-1-1,0 0 1,0 0-1,-1-1 1,1 1 0,0-1-1,7-4 1,6-12-4834</inkml:trace>
  <inkml:trace contextRef="#ctx0" brushRef="#br0" timeOffset="1">173 0 8042,'0'0'11138,"-28"135"-10890,28-90-24,6-8-8,0 2-160,-1-8-56,6-6-120,6-5-616,-5-9-1448,4-5-3186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6:02:33.6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178 11 8834,'0'0'7111,"-14"-2"-6199,-45-6-281,57 8-579,-1 0 1,0 0 0,1 0-1,-1 0 1,1 1-1,-1-1 1,0 1 0,1-1-1,-1 1 1,1 0-1,0 0 1,-1 0 0,1 0-1,0 0 1,-1 1-1,1-1 1,0 1 0,0-1-1,0 1 1,0 0-1,1 0 1,-1 0 0,-2 4-1,-1 2 108,0 0-1,1 0 0,0 1 0,-4 14 1,6-18-63,-3 10 7,1 0 0,1 0 0,0 1-1,1-1 1,0 1 0,2-1 0,0 1 0,0-1 0,4 21-1,-3-30-77,0-1 0,0 1 0,0-1 0,1 0 0,0 0 0,0 0 0,0 0 0,1 0 0,-1 0 0,1 0 0,0-1 0,1 1 0,-1-1 0,1 0 0,0 0-1,0 0 1,0-1 0,0 1 0,1-1 0,0 0 0,-1 0 0,1-1 0,0 0 0,0 1 0,0-2 0,1 1 0,-1 0 0,0-1 0,11 1 0,-9-1-142,1 0 1,-1-1 0,1 0 0,-1-1 0,1 1 0,-1-1 0,1-1 0,-1 1-1,14-6 1,-16 5-37,-1-1 1,1 0-1,-1 0 0,0 0 0,0 0 0,0-1 0,0 1 0,-1-1 1,0 0-1,0 0 0,0 0 0,0-1 0,0 1 0,-1-1 1,0 1-1,3-8 0,4-15-2958,-2 0 0,8-52 0,-8 13-4824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34.3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1 131 6905,'0'0'6454,"19"-16"-6580,57-52 37,-74 66 146,0 1 1,0-1-1,0 0 0,-1 0 0,1 0 0,0 0 1,-1 0-1,1 0 0,-1-1 0,0 1 0,0 0 1,0-1-1,2-4 0,-3 7 5,-1-1 1,1 1-1,0-1 0,0 0 0,0 1 0,0-1 1,-1 1-1,1-1 0,0 1 0,-1-1 1,1 1-1,0-1 0,-1 1 0,1-1 0,0 1 1,-1-1-1,1 1 0,-1 0 0,1-1 1,-1 1-1,1 0 0,-1-1 0,1 1 1,-1 0-1,1 0 0,-1 0 0,0-1 0,1 1 1,-1 0-1,1 0 0,-1 0 0,0 0 1,-5-1 361,0 1 1,0 0 0,0 0-1,0 1 1,-11 2 0,15-2-364,-1 0 0,1 1 0,-1 0 1,1-1-1,0 1 0,0 0 0,0 0 1,0 0-1,0 0 0,1 0 0,-1 1 1,0-1-1,1 1 0,0-1 0,0 1 1,-1-1-1,2 1 0,-1 0 0,0-1 1,0 1-1,1 0 0,-1 4 0,0-4-34,1 1-1,-1-1 0,1 0 0,0 1 1,0-1-1,0 0 0,0 1 0,1-1 0,0 1 1,-1-1-1,1 0 0,0 0 0,0 1 1,1-1-1,-1 0 0,1 0 0,-1 0 0,5 4 1,-3-4-66,1 0 1,0-1-1,-1 1 1,1-1 0,1 0-1,-1 0 1,0 0-1,0-1 1,1 0-1,-1 1 1,1-1 0,-1-1-1,6 1 1,36 0-3266,-30-1 822,3 0-2742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34.7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0 9274,'0'0'9721,"-1"25"-9471,-1 79-102,2-101-144,0 0-1,0 0 0,0 0 0,1 0 0,-1 1 0,1-1 0,0 0 0,1 3 0,-2-5-4,1 0 0,-1 0 0,1-1 0,-1 1 0,0 0 0,1-1 0,-1 1 0,1-1 0,0 1 0,-1-1 0,1 1 0,-1-1 0,1 1 0,0-1 0,0 1 0,-1-1 0,1 0 0,0 1 0,1-1 0,-1 0-18,0 0 0,0 0 0,1 0 0,-1 0 0,0 0 0,0 0 0,0-1 0,1 1 0,-1 0 0,0-1 0,0 1 1,0-1-1,0 1 0,0-1 0,0 0 0,0 1 0,0-1 0,0 0 0,0 0 0,0 0 0,1-1 0,0-3-86,0 1 0,0-1 0,0 0 0,0 0 0,-1 0 0,0 0 1,1-8-1,5-18-483,-4 14 228,6-20-190,-8 36 591,-1 0 0,0 1 0,1-1 0,-1 0 0,1 1 0,-1-1 0,1 1 0,-1-1 0,1 0 0,-1 1 0,1-1 0,-1 1 1,1 0-1,0-1 0,-1 1 0,1 0 0,0-1 0,-1 1 0,1 0 0,0-1 0,0 1 0,-1 0 0,1 0 0,0 0 0,0 0 0,-1 0 0,1 0 0,0 0 0,0 0 0,-1 0 1,1 0-1,0 0 0,-1 1 0,1-1 0,0 0 0,0 0 0,-1 1 0,1-1 0,0 1 0,-1-1 0,1 0 0,-1 1 0,2 0 0,20 22 523,-19-19-578,0 0-1,0-1 0,0 1 0,1-1 0,-1 0 0,1 0 1,4 3-1,21 5-1556,-16-7-1442,4 2-4645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35.1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10418,'0'0'2417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35.4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10042,'0'0'2657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36.9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109 1 8730,'0'0'9147,"-11"3"-8411,5-1-642,3-2-42,0 1 1,-1 0 0,1 0 0,0 0 0,0 1-1,-1-1 1,1 1 0,0-1 0,0 1-1,1 0 1,-1 0 0,0 0 0,1 1-1,-1-1 1,1 1 0,0-1 0,-1 1-1,2 0 1,-1 0 0,0 0 0,0 0 0,-2 6-1,-3 17 116,0 0 0,2 0-1,1 1 1,1 0 0,1 0-1,2-1 1,2 30 0,0-47-137,0 1 0,0-1 1,1 1-1,0-1 0,0 0 0,1 0 0,1 0 1,-1-1-1,2 1 0,-1-1 0,1 0 0,9 10 1,-7-10-291,0 0 1,0-1 0,0 0-1,16 10 1,-18-14-397,-1 0 1,1 0-1,-1 0 0,1-1 1,0 0-1,0 0 1,0-1-1,9 2 0,-1-3-5027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37.3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8890,'0'0'8606,"0"19"-8126,0-12-443,-1 21 209,2 1 0,1-1 0,1 0 0,14 55 0,-7-47-164,-8-26-178,0-1 0,1 0 0,0 0 0,5 10 0,1-12-1351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37.7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30 7242,'0'0'9592,"10"-5"-9484,-4 1-106,0 1-1,1 0 0,0 0 0,0 0 0,0 1 1,0 0-1,0 0 0,1 1 0,-1 0 0,14 0 1,-19 2-32,0 0 1,0-1 0,0 1-1,0 0 1,0 0 0,0 1-1,0-1 1,-1 0 0,1 1-1,0-1 1,-1 1 0,1-1-1,-1 1 1,1 0 0,-1-1-1,0 1 1,0 0 0,0 0-1,0 0 1,0 0 0,0 0-1,0 0 1,-1 1 0,1-1-1,-1 0 1,1 0 0,-1 0-1,0 1 1,0 2-1,0 0-14,1-1-1,-1 1 1,0 0-1,-1-1 1,1 1-1,-1 0 0,0-1 1,0 1-1,0-1 1,-1 1-1,0-1 0,1 0 1,-5 7-1,-28 18-11,8-9 275,89-18 1439,-61-2-1643,0 0 0,0 0 0,0 1 1,0-1-1,0 1 0,0 0 1,0-1-1,0 1 0,0 0 0,0 0 1,0 0-1,0 0 0,-1 1 0,1-1 1,0 0-1,-1 1 0,1-1 0,-1 1 1,0 0-1,1-1 0,-1 1 0,0 0 1,0 0-1,0 0 0,0 0 0,0 0 1,-1 0-1,1 0 0,0 3 0,1 2 49,-1 0 0,0 0-1,0 1 1,-1-1 0,0 0-1,0 0 1,-2 13 0,1-19-11,1 1 0,-1-1 1,1 0-1,-1 1 1,0-1-1,1 0 1,-1 0-1,0 0 0,0 1 1,0-1-1,0 0 1,0 0-1,0 0 1,0-1-1,0 1 0,-1 0 1,1 0-1,0 0 1,0-1-1,-1 1 1,1-1-1,0 1 0,-1-1 1,1 1-1,-1-1 1,-1 0-1,-41 3 77,35-3-645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38.1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1800,'0'0'11443,"0"124"-14684,0-110-1680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40.8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1 157 8850,'0'0'8764,"11"-9"-8640,37-34-356,-44 39 194,0 1-1,0-1 1,0 0 0,-1 0-1,1 0 1,-1-1-1,0 1 1,0-1-1,-1 0 1,1 0-1,-1 0 1,0 0-1,-1 0 1,1 0-1,-1-1 1,0 1-1,0-1 1,-1 1-1,1-10 1,-2 15 126,0-1 1,1 1 0,-1 0-1,1 0 1,-1 0-1,0 0 1,1 0-1,-1 0 1,1 0-1,-1 0 1,0 0-1,1 1 1,-1-1-1,1 0 1,-1 0-1,0 0 1,1 1 0,-1-1-1,1 0 1,-1 1-1,1-1 1,-1 0-1,1 1 1,-1-1-1,1 1 1,0-1-1,-1 1 1,1-1-1,-1 1 1,1 0-1,-4 11 207,1 1 0,0 0 0,1 0-1,1 0 1,0 0 0,0 0-1,3 24 1,-1 1-169,-1-34-164,1-1 0,-1 0 0,0 0 0,1 0 0,-1 1 0,1-1 0,0 0 0,0 0 1,0 0-1,0 0 0,1 0 0,-1-1 0,4 6 0,6 4-2405,2-1-3355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41.1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0 8010,'0'0'7385,"-11"87"-15194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6:02:33.9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8266,'0'0'9683,"0"10"-8956,-1 62 220,3 134 288,0-191-1229,-1-1 0,2 1 1,0-1-1,1 0 0,0 0 1,1 0-1,9 19 0,-13-33-34,-1 1 0,0-1-1,0 1 1,1-1-1,-1 0 1,0 1-1,1-1 1,-1 1-1,0-1 1,1 0 0,-1 1-1,1-1 1,-1 0-1,1 0 1,-1 1-1,0-1 1,1 0-1,-1 0 1,1 0 0,-1 1-1,1-1 1,-1 0-1,1 0 1,-1 0-1,1 0 1,-1 0-1,1 0 1,0 0 0,-1 0-1,1 0 1,12-12-745,7-27-661,-18 35 1114,36-87-1338,-31 84 2486,-4 13 184,-1 17 276,-2-20-1355,1 22 593,5 55 302,-5-75-806,-1 0 1,2 0-1,-1 0 1,0 0-1,1-1 0,0 1 1,0-1-1,0 1 1,1-1-1,-1 0 1,1 0-1,6 7 0,-6-9-106,-1 0 0,1-1 0,0 1-1,-1-1 1,1 1 0,0-1-1,0 0 1,0 0 0,0-1 0,0 1-1,0 0 1,0-1 0,0 0 0,0 0-1,0 0 1,6 0 0,-4-1-470,-1 0 0,0 0 0,1 0 1,-1 0-1,0 0 0,0-1 0,0 0 0,0 0 1,0 0-1,6-4 0,13-16-4692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42.9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93 8346,'0'0'9322,"6"-1"-9059,-2 0-317,0 0 1,0-1 0,0 1 0,0-1 0,0 1 0,0-1 0,0 0 0,-1-1 0,1 1 0,-1-1 0,0 0 0,1 1 0,-1-1 0,-1-1-1,1 1 1,0 0 0,-1-1 0,1 1 0,-1-1 0,0 0 0,0 0 0,-1 1 0,1-1 0,-1-1 0,0 1 0,0 0 0,0 0 0,0-6 0,-2 32 2718,-1 60-735,2-74-1880,1 0-1,0 0 1,0 0-1,1-1 1,-1 1-1,2-1 1,-1 1-1,7 11 1,-3-8-357,0 1 1,9 23 0,-4 7-7059,-10-27 833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43.2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10698,'0'0'6922,"0"126"-10763,0-114-624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43.6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9234,'0'0'11136,"5"14"-10656,7 25-446,-2 0 0,-2 0 0,-1 1 0,2 50 0,-8-74-733,-1 7-2048,-2-12-3471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43.9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 9706,'0'0'8946,"152"-6"-8938,-118 12-8,-6-6-640,0 8-1337,-11 1-2608,-11 5-4553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44.3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8978,'0'0'11225,"9"4"-10870,2-1-313,-1 2 0,-1-1 0,1 1 0,-1 1 0,0 0 0,14 11 0,-10-5-665,24 25 1706,-24-16-3789,-8 3-5695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46.3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192 1 6425,'0'0'8600,"-2"3"-7502,-18 26 707,6-5-1588,-2-1-1,-1 0 0,-38 38 0,10-9-4156,33-37 1495,1-3-1489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47.1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1 4137,'0'0'13541,"14"2"-13255,-4-1-222,-7-1-29,1 0 0,-1 0-1,1 0 1,-1 1 0,1-1 0,-1 1 0,0 0 0,1 0-1,-1 0 1,0 1 0,1-1 0,-1 1 0,0 0 0,0-1-1,0 1 1,-1 1 0,1-1 0,0 0 0,-1 1 0,1-1-1,-1 1 1,0 0 0,0 0 0,3 5 0,2 17 207,-1 1 0,-1 0 0,-1 0 1,-2 1-1,0-1 0,-4 51 0,1-20-124,2-48-147,-1 0 0,0 0 0,-1 1 0,0-1 0,0-1 0,-1 1 0,0 0 0,-1 0 0,0-1 0,0 1 0,-1-1 0,0 0 0,0 0 0,-1 0 0,0 0 0,0-1 0,-11 12 0,-25 15-2107,12-15-2922,-1-5-5425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48.5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124 1 208,'0'0'14973,"-8"12"-14236,-3 2-489,-26 41 987,36-53-1210,0-1-1,0 1 0,0 0 1,0 0-1,0 0 1,0 0-1,1 0 1,-1 0-1,0 0 1,1 0-1,0 0 1,0 0-1,-1 0 1,1 0-1,1 0 1,-1 0-1,0 1 0,0-1 1,1 0-1,-1 0 1,1 0-1,0 0 1,-1 0-1,1 0 1,0-1-1,0 1 1,0 0-1,0 0 1,1-1-1,-1 1 1,0 0-1,1-1 0,-1 1 1,1-1-1,0 0 1,-1 0-1,1 1 1,0-1-1,0 0 1,0-1-1,0 1 1,0 0-1,0 0 1,0-1-1,0 1 0,0-1 1,0 0-1,0 1 1,0-1-1,0 0 1,3-1-1,-3 2-72,-1-1 0,0 0 0,1 0-1,-1 0 1,1 0 0,-1 0-1,1-1 1,-1 1 0,1 0 0,-1-1-1,0 1 1,1-1 0,-1 1 0,0-1-1,1 0 1,-1 0 0,0 1-1,0-1 1,0 0 0,1 0 0,-1 0-1,0 0 1,0 0 0,-1-1 0,1 1-1,1-2 1,0-2 26,-1 0 0,0 0 0,0 0 0,-1 0 0,1 0 0,-1 0 0,-1-5 0,1 9 33,0-1 1,-1 1-1,0-1 0,1 1 0,-1-1 0,0 1 0,0 0 0,0-1 0,0 1 0,0 0 0,0 0 0,0 0 0,0 0 0,0 0 1,0 0-1,-1 0 0,1 0 0,0 0 0,-1 1 0,1-1 0,-1 0 0,1 1 0,-1-1 0,1 1 0,-1 0 0,1-1 1,-1 1-1,1 0 0,-3 0 0,-56-3 1338,55 3-1089,3 0-203,0 0 0,0 0 0,0 1 0,1-1 1,-1 0-1,0 1 0,0 0 0,0 0 0,1-1 0,-1 1 0,0 0 0,1 0 0,-1 1 0,1-1 1,-1 0-1,1 0 0,-1 1 0,1-1 0,0 1 0,0-1 0,0 1 0,-2 3 0,1-1-15,0 0 0,0 0 0,1 0 1,-1 0-1,1 0 0,0 1 0,1-1 0,-1 0 0,0 6 0,2-9-48,-1-1-1,0 1 1,0-1 0,0 1 0,0-1 0,1 1 0,-1-1-1,0 0 1,0 1 0,1-1 0,-1 1 0,0-1 0,1 1-1,-1-1 1,0 0 0,1 1 0,-1-1 0,0 0 0,1 0-1,-1 1 1,1-1 0,-1 0 0,1 0 0,-1 0 0,1 1-1,-1-1 1,1 0 0,-1 0 0,1 0 0,-1 0-1,1 0 1,-1 0 0,1 0 0,18-1-282,-17 1 127,0 0 89,-1 0 0,1 0 0,-1 0 1,1-1-1,-1 1 0,1-1 0,-1 1 0,0-1 0,1 1 0,-1-1 0,0 0 1,1 1-1,-1-1 0,0 0 0,0 0 0,0 0 0,0 0 0,0 0 1,0 0-1,0-1 0,0 1 0,0 0 0,0 0 0,-1-1 0,1 1 0,0 0 1,-1-1-1,1 1 0,-1-1 0,0 1 0,1 0 0,-1-1 0,0 1 1,0-1-1,0-1 0,0 3 234,-1 0-83,0 0 0,0 0 0,0 0 0,0 0 0,0 0 0,0 0 0,1 0 0,-1 1 0,0-1 0,0 0 0,0 1 0,0-1 0,0 1 0,1-1 0,-1 1 0,0-1 0,-1 2 0,2-1-81,0 0 0,0 0 0,0 0 0,0 0 0,0 0 0,0 0 0,0 0 0,0-1 0,0 1 0,1 0 0,-1 0 0,0 0 0,1 0-1,-1 0 1,1 0 0,-1-1 0,1 1 0,-1 0 0,1 0 0,-1-1 0,1 1 0,0 0 0,-1-1 0,1 1 0,0-1 0,0 1 0,-1-1 0,1 1 0,0-1 0,0 1 0,0-1 0,0 0 0,-1 1 0,1-1 0,0 0-1,0 0 1,0 0 0,0 0 0,0 0 0,0 0 0,0 0 0,0 0 0,0 0 0,1 0 0,-1 0-225,0 1 462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53.9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 1 7618,'0'0'9342,"-4"8"-8533,0-2-710,1 1 0,0-1 0,0 0 0,1 1 1,0 0-1,0-1 0,0 1 0,1 0 0,-1 14 0,2 45 569,5 142-66,-4-168-1960,-1-33-2498,0-25-1138,0-7-2964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54.3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 8002,'0'0'7409,"16"-2"-7197,52-2 152,-65 5-336,1-1-1,-1 1 1,0 0-1,0 0 1,1 0-1,-1 0 1,0 1-1,0 0 0,0-1 1,0 1-1,0 0 1,-1 0-1,1 0 1,3 5-1,23 34 382,-27-39-368,2 6 9,1 1 0,-1 0 0,-1 0 0,1 0 0,-2 0 0,1 1 0,1 10 0,-2 6 47,0 39-1,-2-58-84,-1 0-1,-1 1 0,1-1 0,-1 0 0,0 0 0,-1 0 0,0 0 1,0 0-1,-1-1 0,1 1 0,-10 11 0,4-6-321,-1 0-1,-1 0 1,0-1-1,-21 16 0,32-26 218,-1-1-1,1 0 0,0 0 1,0 0-1,0 0 0,0 0 0,0 0 1,0 0-1,0 1 0,-1-1 1,1 0-1,0 0 0,0 0 1,0 0-1,0 0 0,0 0 0,-1 0 1,1 0-1,0 0 0,0 0 1,0 0-1,0 0 0,-1 0 0,1 0 1,0 0-1,0 0 0,0 0 1,0 0-1,-1 0 0,1 0 0,0 0 1,0 0-1,0 0 0,0 0 1,-1 0-1,1 0 0,0 0 1,0-1-1,0 1 0,0 0 0,0 0 1,0 0-1,-1 0 0,1 0 1,0-1-1,-1-6-5818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10.2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11202,'0'0'7842,"1"11"-7493,0 0-282,0 7 17,1-1-1,0 1 0,1-1 0,1 0 1,0 0-1,8 17 0,-11-32-106,0-1 0,0 0 1,0 1-1,0-1 0,1 0 1,-1 0-1,0 0 0,1 0 0,-1 0 1,1 0-1,-1 0 0,1-1 0,0 1 1,-1-1-1,1 1 0,0-1 0,-1 1 1,1-1-1,0 0 0,-1 0 1,1 0-1,0 0 0,0 0 0,-1 0 1,1 0-1,0-1 0,-1 1 0,1 0 1,0-1-1,-1 0 0,3 0 0,2-2-317,0 1-1,0-1 1,0 0-1,0 0 1,-1-1-1,9-7 1,-6 3 92,1 0 1,-2-1-1,0 0 1,0-1-1,0 1 1,6-16 1916,-12 54 371,-1-26-2032,0-1 0,1 0 0,-1 1 1,1-1-1,-1 0 0,1 0 0,0 0 0,0 0 0,0 1 0,0-1 0,0 0 0,1-1 1,-1 1-1,0 0 0,1 0 0,0 0 0,-1-1 0,1 1 0,0-1 0,0 0 1,0 1-1,0-1 0,0 0 0,0 0 0,0 0 0,0 0 0,0 0 0,3 0 0,31 3-2234,1-7-4022,-11-4-3045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6:02:34.3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117 0 8266,'0'0'11073,"-17"14"-10538,-52 44-119,66-54-384,0-1 1,0 1 0,0 0-1,1 0 1,-1 0 0,1 0-1,0 0 1,0 1 0,0-1 0,1 0-1,0 1 1,0 0 0,0-1-1,0 1 1,1 0 0,-1-1-1,1 1 1,0 0 0,1-1-1,1 9 1,-1 9 84,-1-19-113,0 1 1,0-1 0,0 0 0,0 0 0,1 0 0,-1 1-1,1-1 1,0 0 0,-1 0 0,2 0 0,-1 0 0,2 4 0,-1-6-18,0 1 0,-1-1 1,1 0-1,0 1 0,0-1 1,0 0-1,0 0 1,0 0-1,0-1 0,0 1 1,0 0-1,0-1 0,1 0 1,-1 1-1,0-1 1,0 0-1,1 0 0,-1 0 1,2 0-1,-1 0-152,1 0-1,-1 0 1,0 0-1,0 0 1,0-1 0,0 1-1,1-1 1,-1 0-1,0 0 1,0 0 0,0 0-1,0-1 1,-1 1-1,1-1 1,0 1 0,-1-1-1,1 0 1,-1 0-1,1 0 1,-1-1 0,0 1-1,0 0 1,0-1-1,0 1 1,0-1 0,-1 0-1,1 0 1,-1 0-1,0 0 1,0 0 0,0 0-1,0 0 1,1-5-1,6-47-1470,-7 17 4873,-1 51-1940,0 7-1110,-1-11 17,1 0-1,0 0 1,0 0-1,1 0 1,1 0-1,2 10 1,-3-17-350,0 0 0,0 1 0,0-1 0,0 0 0,0 0 0,0 0 1,1-1-1,-1 1 0,1 0 0,0 0 0,-1-1 0,1 1 0,0-1 0,0 0 1,0 1-1,0-1 0,0 0 0,0 0 0,0 0 0,1 0 0,-1-1 1,0 1-1,0-1 0,1 1 0,-1-1 0,0 0 0,1 0 0,-1 0 0,3 0 1,13 0-3940,-1 0-1506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54.7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0 120 6041,'0'0'5593,"20"-11"-5395,62-32-179,-78 41-38,0 0 0,0-1 1,0 1-1,0-1 1,-1 0-1,1 0 1,4-6-1,-7 8 43,0 0 0,-1 0 0,1-1-1,-1 1 1,1 0 0,-1-1 0,0 1 0,1 0-1,-1-1 1,0 1 0,0-1 0,0 1-1,0 0 1,0-3 0,-1-6 560,0 9-530,1 1 0,-1-1 0,0 1 0,0-1 0,0 0 0,0 1 0,0 0-1,0-1 1,0 1 0,0 0 0,0-1 0,0 1 0,0 0 0,0 0 0,0 0 0,0 0 0,0 0 0,0 0 0,0 0 0,-1 0 0,-35 0 1588,28 1-799,6-1-736,1 0-1,0 0 1,-1 1 0,1-1 0,0 1 0,-1-1-1,1 1 1,0 0 0,0 0 0,0 0 0,0 0-1,0 1 1,0-1 0,0 0 0,0 1 0,0 0-1,1-1 1,-1 1 0,1 0 0,-1 0-1,1 0 1,0 0 0,-1 0 0,1 0 0,0 0-1,1 0 1,-1 0 0,0 0 0,0 1 0,1-1-1,-1 4 1,-1 5 53,1 0 0,0 1 1,0-1-1,1 0 0,2 15 0,-1-23-149,-1 1-1,1-1 1,0 1-1,0-1 1,1 1-1,-1-1 1,1 0-1,-1 0 1,1 0-1,0 0 1,0 0-1,0 0 1,1 0-1,-1-1 1,1 1-1,-1-1 1,1 0-1,0 0 1,0 0-1,0 0 1,0 0-1,0 0 1,0-1-1,1 0 1,4 2-1,4 1-337,0-1 0,0-1-1,1 0 1,-1-1-1,21 0 1,-4-4-3218,-5-13-1520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55.0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 1 7434,'0'0'10595,"-4"0"-10069,3-1-487,0 1 1,-1 0 0,1 0 0,0 0-1,0 1 1,0-1 0,0 0 0,-1 0-1,1 1 1,0-1 0,0 0 0,0 1-1,0-1 1,0 1 0,0 0 0,0-1-1,0 1 1,0 0 0,0 0 0,0-1 0,0 1-1,1 0 1,-1 0 0,0 1 0,-2 2 32,1-1 1,0 1 0,1 0 0,-1 0-1,1 0 1,0 0 0,-1 5 0,-1 8 95,1 1 1,0 27-1,3-41-188,-1-1-1,1 1 0,0-1 0,0 0 0,0 0 0,1 1 0,-1-1 0,1 0 1,0 0-1,0-1 0,0 1 0,0 0 0,0-1 0,1 1 0,-1-1 0,1 1 1,-1-1-1,1 0 0,0 0 0,0-1 0,0 1 0,0 0 0,0-1 0,0 0 1,1 0-1,6 2 0,-8-3-332,1 1 1,0-1 0,-1 1 0,1-1-1,0 0 1,0 0 0,-1-1-1,1 1 1,0-1 0,-1 1-1,1-1 1,0 0 0,3-1 0,6-11-4239,0-6-3334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55.4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7938,'54'5'753,"-5"0"409,-12-4 4372,-38 1-5419,0-1-1,0 0 0,0 1 1,0-1-1,1 1 0,-1 0 1,0-1-1,0 1 0,1 0 1,-1-1-1,1 1 0,0 0 0,0 0 1,-1-1-1,1 4 0,-1 3 110,0-4-116,-2 7 161,0 1 1,1 0-1,1-1 0,-1 1 0,2 0 0,0 0 0,2 19 1,-2-30-270,1 0 1,0 0 0,-1 0 0,1 0-1,0 0 1,0 0 0,0 0 0,0 0-1,0 0 1,0 0 0,0 0 0,0-1-1,0 1 1,0 0 0,0-1 0,0 1-1,1-1 1,-1 1 0,0-1 0,0 0 0,1 1-1,-1-1 1,0 0 0,1 0 0,-1 0-1,0 0 1,1 0 0,0 0 0,1 0-69,1 0 1,-1 0 0,0-1 0,0 1-1,0-1 1,0 0 0,0 0 0,0 0 0,0 0-1,6-3 1,-6 1-122,0 1-1,-1-1 1,1 0-1,-1 0 1,0-1-1,1 1 1,-1 0 0,-1-1-1,1 1 1,-1-1-1,1 0 1,-1 1-1,0-1 1,0 0-1,0-4 1,1-10-848,-1 0 1,0-17-1,-1 24 845,0 10 201,0 0 1,0 0 0,0 0-1,0-1 1,-1 1 0,1 0 0,0 0-1,0 0 1,-1 0 0,1 0-1,-1 0 1,1 0 0,-1 0-1,0 0 1,1 0 0,-1 0 0,0 0-1,1 0 1,-1 0 0,0 0-1,0 0 1,0 1 0,0-1-1,0 0 1,0 1 0,0-1 0,0 1-1,0-1 1,0 1 0,0 0-1,-2-1 1,-4 0-82,1 0 1,0 1-1,0-1 1,-13 2-1,6 0-1542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56.2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104 1 6481,'0'0'10223,"0"20"-9231,0-10-3920,0-11 3022,0 1-1,0-1 0,-1 0 1,1 1-1,0-1 0,0 0 0,0 1 1,-1-1-1,1 1 0,0-1 0,-1 1 1,1-1-1,0 1 0,-1-1 0,1 1 1,-1-1-1,1 1 0,-1-1 0,1 1 1,-1 0-1,1-1 0,-1 1 0,1 0 1,-1-1-1,0 1 0,0 0 0,-24-4 924,22 4-928,-1 0 1,1 0-1,0 0 0,0 1 1,-1-1-1,1 1 1,0 0-1,0 0 1,0 0-1,0 0 1,0 1-1,0-1 0,-4 4 1,4-1-22,1 1 1,-1 0 0,1 0-1,0 0 1,0 0-1,1 0 1,0 1 0,-1-1-1,2 0 1,-1 1-1,1-1 1,0 1 0,0-1-1,1 10 1,-1 2-17,0-16-62,1-1 0,-1 1 0,0 0-1,0 0 1,0-1 0,0 1-1,1 0 1,-1-1 0,0 1 0,0 0-1,1 0 1,-1-1 0,1 1 0,-1-1-1,1 1 1,-1 0 0,1-1-1,-1 1 1,1-1 0,-1 1 0,1-1-1,0 1 1,-1-1 0,1 0 0,0 1-1,0-1 1,26 4-703,-23-4 529,0 0 0,0 0 0,0-1 0,1 0 0,-1 0 0,0 0 0,-1 0 0,1 0 0,0-1 0,7-4 0,-8 3-378,0-1 0,0 0-1,0 0 1,-1-1 0,1 1-1,-1 0 1,0-1 0,0 0-1,-1 1 1,1-1-1,0-8 1,4-9-3072,6-16-3310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56.6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0 8162,'0'0'10731,"-1"13"-10289,-4 269 1564,5-262-1964,0-14-91,1-1 0,-1 1-1,1-1 1,1 1 0,-1-1 0,1 0-1,0 1 1,0-1 0,0 0 0,4 6-1,-3-7-594,-1-1-1,1 1 0,-1-1 1,1 0-1,1 1 0,-1-1 1,0-1-1,6 5 0,2-3-4816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56.9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0 182 9210,'0'0'3483,"20"-21"-9042,60-64 4029,-78 82 1623,0 1 0,0-1-1,1 1 1,-2-1 0,1 0 0,0 1 0,0-1 0,-1 0 0,0 0 0,1 0-1,-1 0 1,0-1 0,-1 1 0,2-6 0,-2 7 30,0 1 0,-1 0 0,1 0-1,0 0 1,-1 0 0,1 0 0,-1 0 0,1 0 0,-1 0 0,1 0 0,-1 0-1,0 0 1,1 0 0,-1 0 0,0 0 0,0 1 0,0-1 0,1 0 0,-1 1-1,0-1 1,0 0 0,0 1 0,0-1 0,0 1 0,0 0 0,-2-1-1,0 0 131,0 0 0,0 0 0,0 1 0,0 0 0,0-1 0,0 1 0,0 0 0,0 0 0,0 0 0,0 1 0,1-1 0,-1 1 0,0 0 0,0 0 0,0 0 0,0 0 0,1 0 0,-1 0 0,0 1 0,-3 3 0,2 2 20,0 0 0,1 0-1,0 1 1,0 0 0,1 0-1,0-1 1,0 1-1,1 0 1,0 1 0,0-1-1,1 0 1,0 0 0,1 0-1,0 0 1,2 10 0,-2-15-282,0-1 0,1 1 0,-1 0 0,1-1 0,-1 0 0,1 1 0,0-1 0,0 0 0,0 0 0,0 0 0,1 0 0,-1-1 0,0 1 0,1 0 0,-1-1 1,1 0-1,-1 1 0,1-1 0,0 0 0,0-1 0,-1 1 0,1 0 0,0-1 0,0 1 0,4-1 0,38 0-2016,-8-9-3504,-8-9-1105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57.3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9074,'0'0'8522,"0"22"-8442,1 68-34,-2-88-39,1 0-1,1 1 0,-1-1 0,0 0 0,0 0 0,1 0 0,-1 0 0,1 0 0,0 0 0,0 0 0,0 0 0,0 0 0,0 0 0,0 0 1,0 0-1,2 2 0,-2-3-36,0-1 1,0 1-1,1 0 1,-1-1-1,0 1 1,0-1-1,0 1 1,0-1-1,1 0 1,-1 1-1,0-1 1,1 0-1,-1 0 1,0 0-1,0 0 1,1 0-1,-1 0 1,0 0-1,2 0 1,1-1-184,0-1 0,0 1-1,0 0 1,0-1 0,-1 0 0,1 0 0,-1 0 0,1 0-1,-1-1 1,5-4 0,2-5 303,0-1-1,-1-1 1,0 0 0,9-22-1,-6 19 1982,-11 17-2013,-1 0-1,1-1 1,-1 1 0,1 0 0,-1 0 0,0 0 0,1 0 0,-1 0 0,1-1 0,-1 1 0,1 0 0,-1 0 0,1 0 0,-1 0 0,1 1 0,-1-1-1,1 0 1,-1 0 0,0 0 0,1 0 0,-1 0 0,1 1 0,-1-1 0,1 0 0,2 2 102,-1 1 1,0-1-1,1 1 1,-1-1-1,0 1 1,0 0-1,2 4 1,4 5-207,-7-10-18,1-1 0,-1 0 0,0 0-1,1 1 1,-1-1 0,1 0 0,0 0 0,-1-1-1,1 1 1,0 0 0,0 0 0,-1-1 0,1 1-1,0-1 1,0 0 0,0 0 0,2 1 0,12-1-3300,-9 0 787,5 0-4590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57.6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62 0 9058,'0'0'9778,"-61"152"-9258,61-104-272,0-3 312,0 0-560,0-8 144,5-1-144,18-10 80,-6-9-280,-6-3-184,11-9-920,-5-5-2729,-6 0-4689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0:59.4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0 9498,'0'0'9050,"-2"6"-8386,-3 13-246,0 0 0,2 1 0,-3 34 0,4 69 105,2-94-657,1-28 27,-1 0 1,1 0 0,-1 0 0,1 0 0,-1 0 0,1 0 0,0 0 0,-1 0 0,1-1-1,0 1 1,0 0 0,0-1 0,0 1 0,-1 0 0,1-1 0,0 1 0,0-1-1,0 1 1,0-1 0,0 0 0,0 0 0,0 1 0,0-1 0,2 0 0,-2 0-259,-1 1 0,1-1 1,0 0-1,0 0 0,0 0 1,-1 0-1,1 0 0,0 0 1,0 0-1,0 0 0,-1 0 1,1-1-1,0 1 0,0 0 1,-1 0-1,1-1 0,0 1 1,-1-1-1,1 1 0,0 0 1,1-2-1,3-10-5991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1:00.0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52 6737,'0'0'10671,"3"-9"-10314,-1 5-334,-1 2-6,-1 0 0,1 0 0,0 0 0,0 0 0,0 0 0,0 0 0,0 0 0,1 0 0,-1 0 0,1 1 0,-1-1 0,1 0 0,0 1 0,-1 0 0,1-1 0,0 1 0,0 0 0,0 0 0,0 0 0,0 0 0,0 0 0,0 0 0,0 0 0,1 1 0,-1-1 0,0 1 0,0 0 0,1 0 0,-1 0 0,0 0 0,3 0 0,6 0 51,-7 0-63,-1-1 0,0 1 0,1 0 0,-1 1 0,0-1 0,1 1 0,-1-1 0,5 3 0,-6-2-7,-1 0 0,0 0 0,0-1 0,0 2 0,0-1 0,0 0 0,0 0 0,0 0 0,0 0 0,-1 1 0,1-1 0,0 0 0,-1 1 0,1-1 0,-1 0 0,1 1 0,-1-1 0,0 1 0,1-1 0,-1 1 0,0-1 0,0 0 0,0 1 0,-1 2 0,2 13 1,-1-9 4,0 0 0,0 0 0,-1 0 0,-3 14 0,4-19-3,-2 0-1,1 0 1,0 0 0,-1 0 0,1-1 0,-1 1-1,0 0 1,0-1 0,0 0 0,0 1 0,0-1-1,0 0 1,-1 0 0,1 0 0,-1 0-1,-3 1 1,1 0-3,1-1 15,1-1 1,0 1-1,0 0 0,0 0 0,-1 0 1,2 0-1,-1 1 0,0-1 0,0 1 1,1-1-1,0 1 0,-3 4 0,41-6 127,-30-1-144,4-1 16,0 1 0,0 1 0,0 0 1,0 0-1,15 5 0,-22-6-12,-1 1 1,1 1 0,-1-1-1,1 0 1,-1 1 0,1-1 0,-1 1-1,0 0 1,0-1 0,0 1-1,0 0 1,0 1 0,0-1-1,0 0 1,-1 0 0,1 1-1,-1-1 1,0 1 0,0-1-1,0 1 1,0 0 0,0-1-1,0 1 1,-1 0 0,1 4-1,-1-6-3,3 35-48,-3-33 73,0-1 1,0 0-1,0 0 0,0 1 1,-1-1-1,1 0 0,-1 0 1,1 1-1,-1-1 1,0 0-1,0 0 0,0 0 1,0 0-1,-2 2 0,-1 0 24,0 0-1,0-1 0,-1 0 1,1 0-1,-1 0 1,1 0-1,-1-1 0,0 1 1,0-1-1,0-1 0,0 1 1,-1-1-1,1 0 0,0 0 1,0 0-1,-1-1 1,1 0-1,-7 0 0,7-4-110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6:02:34.7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5633,'0'0'11855,"0"19"-11075,0 154 188,0-172-981,0-1 0,0 1 0,0-1-1,0 0 1,0 1 0,0-1 0,0 0 0,0 1 0,0-1-1,0 0 1,1 1 0,-1-1 0,0 0 0,0 1 0,0-1-1,1 0 1,-1 1 0,0-1 0,0 0 0,1 0 0,-1 1 0,0-1-1,0 0 1,1 0 0,-1 0 0,0 1 0,1-1 0,-1 0-1,0 0 1,1 0 0,-1 0 0,0 0 0,1 0 0,-1 0-1,1 1 1,-1-1 0,0 0 0,1 0 0,-1 0 0,0-1-1,1 1 1,-1 0 0,0 0 0,1 0 0,-1 0 0,1 0-1,-1 0 1,0 0 0,1-1 0,-1 1 0,0 0 0,0 0-1,1 0 1,-1-1 0,0 1 0,1 0 0,-1 0 0,0-1-1,1 0 1,18-15-1247,12-28-220,-22 29 1320,1 1 1,20-23-1,-30 37 207,0 0-1,1 0 0,-1 0 1,0 0-1,0 0 1,0 0-1,0 0 0,1 0 1,-1 0-1,0 0 1,0 0-1,0 0 0,1 0 1,-1 0-1,0 0 1,0 0-1,0 0 0,1 0 1,-1 0-1,0 0 1,0 0-1,0 0 0,0 1 1,1-1-1,-1 0 1,0 0-1,0 0 0,0 0 1,0 0-1,0 1 1,1-1-1,-1 0 0,0 0 1,0 0-1,0 0 1,0 1-1,0-1 0,0 0 1,0 0-1,0 0 1,0 1-1,0-1 0,0 0 1,0 0-1,0 0 1,0 1-1,0-1 1,0 0-1,0 0 0,0 0 1,0 1-1,0-1 1,0 0-1,0 0 0,0 0 1,-1 1-1,2 14 274,-1-15-207,-1 33 554,0-22-672,0 0 0,1 0 0,1 0 0,-1 0 1,6 21-1,-6-32-171,0 1 1,0 0-1,1-1 0,-1 1 1,1 0-1,-1-1 1,0 1-1,1-1 0,-1 1 1,1-1-1,-1 1 1,1-1-1,0 1 0,-1-1 1,1 0-1,-1 1 1,1-1-1,0 0 0,-1 1 1,1-1-1,0 0 1,0 0-1,-1 0 0,1 1 1,0-1-1,-1 0 1,1 0-1,0 0 1,0 0-1,-1 0 0,1 0 1,0-1-1,0 1 1,-1 0-1,2-1 0,7-1-5267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1:01.9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5961,'0'0'11379,"0"56"-11075,0-30-296,0-7-16,0-2-424,0-3-1745,0-8-1063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1:02.5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98 3673,'0'0'16625,"-1"-3"-16228,1 0-378,0 1 0,1 0-1,-1-1 1,0 1 0,1 0-1,-1 0 1,1-1 0,0 1-1,0 0 1,0 0 0,0 0 0,0 0-1,0 0 1,0 0 0,1 0-1,-1 0 1,1 1 0,-1-1 0,3-1-1,12-18-124,-10 13 72,-5 7 43,0 0-1,0 1 0,0-1 1,-1 0-1,1 0 1,0 0-1,0 0 0,-1 0 1,1 0-1,-1 0 0,1 0 1,-1 0-1,1 0 0,-1 0 1,0 0-1,0 0 0,1-1 1,-1 1-1,0-2 1,2 9 86,-1 0 1,1 0 0,-1 0 0,-1 0 0,1 0 0,-1 0 0,0 1-1,-1 8 1,1 22 262,0-26-332,1 14-48,2-1-1,0 0 0,1 0 1,13 39-1,-17-61-58,1 0 0,0-1 0,0 1 0,0-1 0,-1 1 0,2-1 0,-1 1 0,0-1 0,0 1 0,0-1 0,1 0 0,-1 0-1,0 0 1,3 2 0,16 1-6482,-9-4-2991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1:20.2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37 6249,'0'0'8222,"0"-6"-7462,0-19 74,0 19 1836,0 19-2109,0 255 667,-7-220-390,4-28-2618,1-3-6461,2-31 493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1:20.6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8 8482,'0'0'9866,"0"0"-9847,0 0-1,0 0 1,0 0 0,-1 0 0,1 0-1,0 0 1,0 0 0,0 0-1,0 0 1,0 0 0,0 0 0,0 0-1,-1-1 1,1 1 0,0 0 0,0 0-1,0 0 1,0 0 0,0 0-1,0 0 1,0 0 0,0 0 0,0-1-1,0 1 1,0 0 0,0 0-1,0 0 1,-1 0 0,1 0 0,0 0-1,0 0 1,0-1 0,0 1 0,0 0-1,0 0 1,0 0 0,0 0-1,0 0 1,1 0 0,-1-1 0,0 1-1,0 0 1,0 0 0,0 0 0,0 0-1,0 0 1,0 0 0,0 0-1,0-1 1,3 1 39,-1-1-1,0 0 1,1 1-1,-1 0 1,1 0-1,-1-1 1,1 1-1,-1 1 1,1-1-1,-1 0 1,1 1-1,-1-1 1,1 1-1,-1 0 1,0-1-1,1 1 1,2 2-1,43 25 137,-35-20-131,3 1 100,0-1 0,21 7 0,7 3-2069,-16-3-3826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1:21.0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8 3081,'0'0'14959,"-10"-7"-12564,41 48-2098,-19-27-271,-1 1-1,10 17 0,-18-26-330,0 0 0,0 0 0,-1 0 1,0 1-1,0-1 0,-1 1 0,1-1 0,-1 1 1,0 11-1,-1 16-5536,0-21 699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1:21.4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169 0 5457,'0'0'13147,"-107"107"-13019,85-76-128,5-5-152,6-1-1680,-1-11-2929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1:21.9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 0 3241,'0'0'13323,"-11"56"-13323,5-36-1273,1 5-1311,-6-5-2073,5-9-3305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1:22.4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1856,'0'0'16825,"0"3"-16350,12 101 1119,-12 52-1372,3-143-1600,4-11-3945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1:22.7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40 3001,'0'0'16379,"51"-39"-16083,-28 39 136,-1 0-216,1 0-208,-6 0-8,-1 0-16,-4 0-336,5 14-712,-6-3-1953,-6-3-3408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1:23.1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8970,'0'0'9586,"17"34"-9474,5-23 80,-10 9-144,4-3 0,-4-3 40,5 3-88,-12 2-8,6-5-304,-5-2-928,5 2-2737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6:02:35.2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136 2 8890,'0'0'10641,"-9"0"-10413,-7-1-225,8 1 81,0 0-1,0 0 1,0 0 0,0 1 0,-12 3-1,18-4-50,-1 1 0,0 0 0,1 0 0,0 0-1,-1 1 1,1-1 0,0 1 0,-1-1 0,1 1-1,0 0 1,0 0 0,0-1 0,1 2 0,-1-1 0,0 0-1,1 0 1,-1 0 0,1 1 0,0-1 0,0 1 0,0-1-1,-1 5 1,1-4-9,-1 0 0,2-1 0,-1 1 0,0 0 0,1 0 0,-1 0 0,1 0 0,0 0 0,0 0 0,0 0 0,0 0 0,1 0 0,-1 0 0,1 0 0,0 0 0,-1 0 0,2 0 0,-1 0 0,0-1 0,0 1 0,1 0 0,-1-1 0,1 1 0,0-1 0,0 1 0,0-1 0,0 0-1,0 0 1,5 3 0,0-1-87,0-1-1,1 0 0,-1 0 1,0-1-1,1 0 0,-1 0 1,1-1-1,0 0 0,0 0 1,12-1-1,-17 0-152,0 0 0,0 0 0,0 0 0,0 0 0,-1 0 0,1-1 0,0 1 0,0-1 0,0 0 0,-1 0 0,1 0 0,0 0 0,4-3 0,-5 2 103,-1 0 1,0 0-1,1 0 1,-1 0-1,0 0 1,0 0-1,0 0 1,-1-1-1,1 1 1,-1 0-1,1-1 1,-1 1-1,0 0 1,1-1-1,-1 1 1,0-1-1,-1-2 1,1-71 2288,-8 128 190,7 250-1300,-33-303-2131,22-3 302,1 0 0,-1-1 0,1 0-1,-16-10 1,-13-6-5007,28 16 1938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1:23.4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8858,'135'3'3201,"-152"8"-1241,6 9 368,-6 2-1111,0 4-505,0 2-488,0 0-168,0-8-56,6 5-968,6-11-2081,-1-3-3432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1:23.9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1 11450,'0'0'7674,"95"107"-7490,-83-68 208,-7 9-224,-5 3 176,0-1-208,-11 7-128,-11-7 120,-1-2-128,-5 3-688,0-18-1240,16-7-4498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09.3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265 101 4929,'0'0'5267,"0"-7"-4179,1 2-1054,-1 2 123,1 1 0,-1 0 0,0 0 0,0 0 0,0 0 0,0 0 0,0 0 0,0-1 1,-1 1-1,1 0 0,-1 0 0,1 0 0,-1 0 0,0 0 0,0 0 0,0 0 1,0 0-1,0 0 0,0 1 0,0-1 0,-1 0 0,1 1 0,-1-1 0,1 1 1,-1-1-1,0 1 0,1 0 0,-3-2 0,-17-3 131,0 0 0,0 2-1,-1 0 1,-25-1 0,-16-3 257,62 8-528,0 0 0,0 0 0,0 0 0,0 0 0,0 1 0,1-1 0,-1 0 0,0 0 0,0 1-1,0-1 1,0 0 0,1 1 0,-1-1 0,0 1 0,0-1 0,1 1 0,-1 0 0,0-1 0,1 1-1,-1-1 1,1 1 0,-1 0 0,1 0 0,-1-1 0,1 1 0,-1 0 0,1 0 0,0 0 0,-1 0-1,1-1 1,0 1 0,0 0 0,0 0 0,0 0 0,-1 0 0,1 1 0,-2 45 110,1-31 75,-5 83 38,-9 249 723,15-241-672,11 357 276,6 158 40,-17-547-531,0-68-78,1-1 1,0 0 0,0 1-1,4 10 1,-3-11-4,0 0-1,0 1 1,-1-1 0,1 12-1,3 48 46,-5-65-32,7-3-1673,-5 1 920,1-1 1,-1 0 0,0 0 0,0 0 0,0 0 0,0 0-1,-1-1 1,1 1 0,2-4 0,7-13-9287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14.1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1 257 8138,'0'0'5457,"7"-10"-4238,78-96-350,-75 92-850,-1-1-1,-1 1 1,0-2 0,-1 1 0,-1-1-1,5-17 1,-9 16 2397,-3 35-1342,0 20-603,1-1 34,6 58 1,-5-83-507,2 1 0,0-1 0,0 0 1,2 1-1,-1-2 0,1 1 1,1 0-1,9 14 0,-14-25-29,-1 0 0,1 0 0,0 0 0,0 0 0,-1 0 0,1 0 0,0 0 0,0 0 0,0 0 0,0-1 0,0 1 0,0 0 0,2 0 0,12 1-3357,-4-2-2071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15.5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119 70 3793,'0'0'14276,"-11"-6"-13440,-36-21-450,46 27-371,0-1 0,0 1 0,1-1 0,-1 1 0,0 0 0,0-1-1,0 1 1,0 0 0,0-1 0,0 1 0,0 0 0,0 0 0,0 0 0,0 0 0,0 0 0,0 0 0,0 0 0,0 0 0,1 0 0,-1 1 0,0-1 0,0 0 0,0 1 0,0-1 0,0 0 0,0 1 0,0-1 0,1 1 0,-1 0-1,0-1 1,0 1 0,1-1 0,-1 1 0,0 0 0,1 0 0,-1-1 0,1 1 0,-1 0 0,1 0 0,-1 0 0,1 0 0,-1 0 0,1-1 0,0 1 0,0 0 0,-1 0 0,1 0 0,0 0 0,0 0 0,0 2 0,-2 3-33,-4 15 114,1-1-1,1 1 0,0 0 0,2 0 1,0 0-1,3 35 0,-1-45-90,0-7-6,0-1 0,0 1 0,0-1 0,0 1 0,1-1-1,0 0 1,0 1 0,0-1 0,0 0 0,0 1-1,0-1 1,1 0 0,0 0 0,0 0 0,0 0 0,0 0-1,0-1 1,0 1 0,1 0 0,-1-1 0,1 0-1,0 0 1,5 4 0,0-3-7,-1 0 0,0 0-1,1-1 1,0 0 0,0 0 0,-1-1-1,1 0 1,0 0 0,11-1 0,-15 0-18,0-1 1,0 1 0,0-1-1,-1 0 1,1 0 0,0 0-1,-1 0 1,1 0 0,-1-1-1,1 0 1,-1 0 0,0 0-1,7-5 1,-4 2-44,-1-1 0,1 0-1,-1 0 1,0 0 0,0-1 0,5-9 0,-3 2-86,0-1 1,-1 1 0,-1-1-1,0 0 1,-1-1 0,3-20 0,-5 21 67,-1 1-1,-1-28 1,0 39 82,0 0-1,0 0 1,-1 0-1,0 0 0,1 0 1,-1 0-1,0 0 1,0 0-1,0 0 0,-1 1 1,1-1-1,-1 0 1,0 1-1,1 0 0,-1-1 1,0 1-1,0 0 1,0 0-1,-1 0 1,-3-3-1,-5 1 31,0 0 1,0 1-1,-1 0 0,1 1 1,-1 0-1,1 1 0,-1 0 1,0 1-1,-15 1 0,3 0-35,22-1-536,19 0-7201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16.8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0 8530,'0'0'8842,"-11"0"-8722,28 0-1208,0 0-1217,0 0-2696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17.1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12499,'0'0'2848</inkml:trace>
  <inkml:trace contextRef="#ctx0" brushRef="#br0" timeOffset="1">215 6 10522,'0'0'5505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17.6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250 1 8146,'0'0'9124,"-22"0"-8365,-69 5-172,86-4-517,0 0 0,0 0 0,-1 1 0,1-1 0,0 1 0,1 0 0,-1 1 0,0-1 0,1 1 0,-1 0 0,1 0 0,0 0 0,0 1 0,0-1 0,0 1 0,1 0 0,-1 0 0,-2 5 0,-2 1 42,3-5-65,1 1 0,0-1 1,0 1-1,0-1 1,1 1-1,0 0 0,0 0 1,1 0-1,0 1 0,0-1 1,0 1-1,1-1 1,0 1-1,0 0 0,0-1 1,1 1-1,0 0 0,0-1 1,1 1-1,2 9 0,-2-13-54,0 0 0,1 0 0,-1-1-1,1 1 1,0-1 0,-1 1-1,1-1 1,0 1 0,1-1-1,-1 0 1,0 0 0,1 0-1,-1 0 1,1-1 0,-1 1-1,1-1 1,0 1 0,0-1-1,0 0 1,-1 0 0,1 0 0,0-1-1,0 1 1,5 0 0,10 1-115,1 0 0,32-1 0,-41-1 62,1 0-103,0 0 0,0-1-1,-1 0 1,1-1 0,20-6 0,-25 6 54,0-1 0,0 1 0,-1-1 0,1-1 0,-1 1 0,0-1 0,0 0 0,0 0 0,-1-1 0,1 1 0,4-8 0,-7 10 103,0 0 1,-1 0-1,1-1 0,-1 1 0,0 0 0,1-1 0,-1 1 0,0-1 1,-1 0-1,1 1 0,0-1 0,-1 0 0,0 1 0,1-1 1,-1 0-1,0 1 0,0-1 0,0 0 0,-1 1 0,1-1 0,-1 0 1,0 1-1,1-1 0,-1 1 0,0-1 0,0 1 0,-1-1 1,-2-4-1,-4-3 69,0 0 1,-1 1 0,0 0 0,-1 0-1,-10-7 1,-19-19-75,33 23-1025,5 4-4931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18.5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125 1 8602,'0'0'5813,"10"0"-5289,137 0-935,-146 0 412,-1 0 0,1 0 0,-1 0 0,1 0 0,-1 0 0,1 0 0,-1 0 0,1 0 0,-1 0 0,1 0 0,-1 1 0,0-1 0,1 0 0,-1 0 0,1 0 0,-1 1-1,1-1 1,-1 0 0,0 1 0,1-1 0,-1 0 0,0 1 0,1-1 0,-1 0 0,0 1 0,1-1 0,-1 1 0,0-1 0,0 0 0,1 1 0,-1-1 0,0 1 0,0-1 0,0 1-1,0-1 1,0 1 0,0-1 0,0 1 0,0-1 0,0 1 0,0-1 0,0 1 0,0-1 0,0 1 0,0-1 0,0 1 0,0-1 0,-1 0 0,1 1 0,0-1 0,0 1 0,0-1-1,-1 1 1,1-1 0,0 0 0,-1 1 0,1 0 0,-21 30 1630,16-26-1375,-2 6-11,1 0-1,0 0 1,1 1-1,0-1 1,0 1 0,1 0-1,1 1 1,0-1-1,-1 18 1,0 12 84,4 63-1,1-48-126,15 192 182,-4-94 86,-8 193 1,-2-23 27,12-198-465,-7-76-22,0 55 0,-7 156 538,-1-261-543,1-1 0,0 1 0,-1 0 0,1 0 0,0-1 1,-1 1-1,1 0 0,-1-1 0,1 1 0,-1 0 0,1-1 0,-1 1 0,0-1 0,1 1 0,-1-1 0,0 1 0,1-1 0,-1 0 0,0 1 1,0-1-1,1 0 0,-1 1 0,0-1 0,0 0 0,0 0 0,1 0 0,-1 0 0,0 0 0,0 0 0,-1 0 0,-33 1-238,28-1 212,-5-1-179,0 0 1,1-1-1,-1-1 1,1 0-1,0 0 0,-1-1 1,2 0-1,-1-1 1,0 0-1,-10-8 0,3 3-747,-43-21-4282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20.3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1 159 9538,'0'0'6292,"15"-8"-6129,49-28 27,-57 31-187,1 0-1,-1-1 0,0 0 1,0 0-1,-1-1 0,0 0 1,0 0-1,-1 0 0,0-1 1,0 0-1,0 0 0,-1 0 1,0 0-1,6-10 3392,-10 18-3321,2 18 794,-1 24-789,0-11-19,2 0 0,1 0-1,13 51 1,3-9-5460,-14-57-411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6:02:35.7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0 125 13715,'0'0'6463,"14"-7"-6446,44-24-128,-55 30 99,-1-1-1,1 1 1,-1 0-1,0-1 1,1 0-1,-1 1 1,0-1-1,0 0 1,0 0-1,0 0 1,-1-1-1,1 1 1,0 0-1,-1-1 1,0 1 0,1-1-1,-1 1 1,0-1-1,-1 0 1,1 1-1,0-1 1,-1 0-1,1 0 1,-1 1-1,0-1 1,0 0-1,0 0 1,-1-4-1,1-3 53,0 10-31,-1-1 0,1 1 1,-1-1-1,1 1 1,-1-1-1,0 1 0,1-1 1,-1 1-1,0-1 1,1 1-1,-1 0 0,0-1 1,1 1-1,-1 0 1,0 0-1,0 0 0,1-1 1,-1 1-1,0 0 1,0 0-1,1 0 0,-1 0 1,0 0-1,-1 1 1,-26-1 95,23 0-16,3 0-61,1 0 1,0 0-1,-1 1 0,1-1 1,-1 0-1,1 1 0,0-1 1,-1 1-1,1-1 0,0 1 1,0 0-1,0-1 0,-1 1 1,1 0-1,0 0 0,0 0 1,0 0-1,0 0 0,0 0 1,-1 2-1,0 1 33,0-1 0,0 1 1,0 0-1,1-1 0,-1 1 0,1 0 0,-1 5 1,1 0 50,-1 0 0,1 0 1,1 0-1,0 0 0,0 1 1,2 9-1,0-16-97,-1 0 0,0 0 0,1 0 0,0 0-1,0 0 1,0-1 0,0 1 0,0 0 0,0-1 0,1 0 0,-1 1-1,1-1 1,-1 0 0,1 0 0,0-1 0,0 1 0,0-1 0,0 1 0,0-1-1,4 1 1,7 3-28,-1-1-1,0-1 0,24 3 0,-36-5-42,75 4-780,-37-7-1265,-4-8-3549,-11-6-7066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20.8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0 181 8794,'0'0'6673,"11"-20"-6562,67-117-86,-77 136 82,0-1-1,0 1 0,-1-1 0,1 1 1,0-1-1,-1 0 0,1 1 0,-1-1 1,0 0-1,1 0 0,-1-3 2207,0 8-2019,0 6-156,0 19 316,4 39-1,-3-60-528,0 0 0,1 0 0,-1 0 0,1 0 0,1-1 0,-1 1 0,1-1-1,0 1 1,1-1 0,-1 0 0,7 8 0,-2-5-595,13 12-5870,-5-11-2772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21.2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12 12483,'0'0'5817,"45"-12"-20692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21.6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12883,'0'0'2560</inkml:trace>
  <inkml:trace contextRef="#ctx0" brushRef="#br0" timeOffset="1">248 51 10202,'0'0'1080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22.0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234 0 8426,'0'0'7197,"-26"9"-5895,-80 33-409,100-39-796,0 0 0,1 1-1,-1-1 1,1 1 0,-1 1-1,1-1 1,0 1-1,1 0 1,-1 0 0,1 0-1,0 1 1,0-1-1,1 1 1,0 0 0,0 0-1,0 0 1,1 1-1,-1-1 1,2 0 0,-3 12-1,3-14-63,-3 11 54,1 1 0,0-1-1,1 1 1,1 0 0,0-1 0,2 20-1,0-28-66,-1-1 0,1 0 1,1 0-1,-1 1 0,1-1 0,0 0 0,1-1 0,-1 1 0,1 0 0,0-1 0,0 1 0,1-1 0,0 0 0,0 0 0,0-1 0,1 1 0,-1-1 0,7 5 0,-4-4-56,1-1 0,0 1 0,-1-2 0,1 1 0,1-1-1,-1 0 1,0-1 0,1 0 0,-1 0 0,1-1-1,0 0 1,12 0 0,-14-1-3,-1-1 1,0 0-1,1 0 0,-1 0 1,0-1-1,0 1 0,0-1 0,0-1 1,0 0-1,0 1 0,0-2 1,-1 1-1,0-1 0,0 1 1,0-1-1,0-1 0,5-5 1,-2 0-81,-1-1 1,0 0 0,0 0 0,-1-1-1,-1 0 1,0 0 0,0 0 0,-1 0 0,-1-1-1,0 0 1,-1 1 0,0-1 0,-1 0-1,-1 0 1,0 0 0,-2-20 0,2 29 109,-1-1 0,0 1 0,1-1 0,-1 1 0,-1 0 1,1-1-1,-1 1 0,0 0 0,0 0 0,0 0 0,0 0 0,0 0 0,-1 1 1,0-1-1,-5-4 0,3 3 45,0 1 1,-1 0 0,1 1-1,-1-1 1,0 1-1,0 0 1,0 1-1,0-1 1,-10-1-1,-8-1-781,0 2 0,0 0-1,0 2 1,-38 2-1,27 1-3272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22.9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1 162 12259,'0'0'6962,"3"-1"-6755,3-1-207,0-1 0,0 0 0,-1-1 0,1 1 0,-1-1 0,0 0 0,1-1 0,-2 1 0,1-1-1,-1 0 1,7-8 0,4-10-223,19-35 0,-27 44 165,0 4 86,-4 9 349,-4 18 588,-1 1-948,1 33 237,-1-19 43,2 0 0,4 34 0,-3-58-384,0-1 0,1 1 0,-1-1-1,1 0 1,1 1 0,0-1-1,0 0 1,0-1 0,1 1-1,-1 0 1,2-1 0,-1 0-1,1 0 1,6 6 0,4-2-2355,-3-9-3115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23.5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1 178 11923,'0'0'3071,"24"-14"-2828,77-44-678,-94 54 347,0 0 0,0 0 0,-1-1 0,0 0 1,0 0-1,0 0 0,0-1 0,5-7 0,-9 9 458,0 0 0,-1 0-1,1 0 1,-1 0 0,0-1 0,-1 1-1,1 0 1,-1 0 0,0 0-1,0-1 1,0-4 572,0 25-160,0 226 549,4-208-1466,4-21-1410,7-8-3745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23.8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14187,'0'0'3025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24.2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 14027,'0'0'3601</inkml:trace>
  <inkml:trace contextRef="#ctx0" brushRef="#br0" timeOffset="1">383 1 14419,'0'0'1977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24.6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0 127 9658,'0'0'8789,"8"-10"-8725,-7 9-62,44-58 830,-41 54-710,0-1 0,0 0 1,0 1-1,-1-1 0,0 0 1,0-1-1,3-9 0,-7 39 222,2-1 0,1 1 0,6 29 0,31 101-1100,-38-143-1687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25.6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25 9842,'0'0'9563,"5"0"-9182,62 1 172,-12 1-467,0-3 0,0-2 0,78-15 0,-73 12-2019,-57 6 1328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24:45.8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186 35 8938,'0'0'7696,"-6"-5"-7068,-20-16-188,23 19-383,1 1-1,-1 0 0,1 0 1,-1 0-1,1 1 0,-1-1 1,0 0-1,1 1 0,-1 0 1,0 0-1,0 0 0,1 0 1,-1 0-1,0 0 0,-3 1 0,-6 0 42,9 0-79,-1 0 1,0-1-1,1 2 0,-1-1 0,1 0 0,0 0 0,-1 1 1,1 0-1,0 0 0,0 0 0,0 0 0,0 0 0,0 1 0,1-1 1,-1 1-1,1 0 0,-1 0 0,1-1 0,0 2 0,0-1 0,0 0 1,1 0-1,-2 4 0,-2 3 44,1 0 1,0 0-1,1 1 1,0-1-1,0 1 1,-1 19 0,3-21-42,1-5-7,-1 0 0,1 1-1,0-1 1,1 1 0,-1-1 0,2 8-1,-1-11-15,-1 0 1,1 1-1,-1-1 0,1 0 0,0 0 0,-1 0 0,1-1 0,0 1 0,0 0 0,0 0 0,0 0 0,0-1 1,0 1-1,0 0 0,0-1 0,0 1 0,0-1 0,0 1 0,0-1 0,0 1 0,0-1 0,0 0 1,1 0-1,-1 1 0,0-1 0,0 0 0,0 0 0,1 0 0,0-1 0,1 2-143,1-1-1,-1 0 0,0 0 1,1 0-1,-1 0 0,0-1 1,0 1-1,0-1 0,1 0 1,-1 0-1,0 0 0,0 0 1,0-1-1,0 1 0,0-1 1,-1 1-1,1-1 0,0 0 1,-1 0-1,0-1 0,1 1 1,-1 0-1,0-1 1,0 1-1,0-1 0,0 0 1,-1 0-1,1 0 0,1-4 1,14-29-3381,11-39 0,-10 20-1965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28.5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9010,'0'0'8768,"0"2"-8612,0 0-1,1 0 1,-1 0-1,0 0 0,1 0 1,-1 1-1,1-1 0,-1 0 1,1-1-1,0 1 0,2 4 1,3-2-89,1 0 0,-1 0 0,1-1 0,0 0 0,0 0 0,1 0 0,-1-1 0,0 0-1,1-1 1,0 0 0,13 1 0,-13-1-52,0-1-1,0 1 1,0 1-1,0 0 1,-1 0-1,1 0 1,0 1-1,-1 0 1,13 8-1,-18-10-10,-1 1 0,0-1 0,0 1 0,1 0-1,-1-1 1,0 1 0,0 0 0,-1-1 0,1 1 0,0 0 0,-1 0 0,1 0 0,-1 0-1,1-1 1,-1 1 0,0 0 0,0 0 0,0 0 0,0 0 0,0 0 0,0 0-1,-1 3 1,0 0 33,0-1-1,0 0 1,0 0-1,-1 1 0,0-1 1,0 0-1,0 0 1,0-1-1,-4 7 0,-33 25 290,31-29-312,0 1 0,0 1 0,0-1-1,-8 13 1,9-1-2836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29.5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278 51 5025,'0'0'12439,"-25"-6"-11724,-7-4-484,7 2 34,0 2-1,-41-6 0,47 8 23,-25 0 390,43 4-667,0 0 0,0 0 0,0 1 0,0-1 0,0 0 0,0 1 0,0-1 0,0 1 0,1-1 0,-1 1 0,0-1 0,0 1 0,0 0 0,1 0 0,-1-1 0,0 1 0,1 0 0,-1 0 0,1 0 0,-1-1 0,1 1 0,-1 0 0,1 0 0,-1 0 0,1 0 0,0 2 0,-8 30 93,7-25-39,-7 60 97,3 1 0,6 124-1,1-157-108,16 247 212,-4-101-13,43 603 342,-51-507-546,-7-168-15,5 1 0,20 122 0,-13-183-16,-5-27 2,-2 0 1,4 47 0,-9-68-20,1 0 0,0 0 1,0-1-1,0 1 0,0 0 0,0-1 1,1 1-1,-1 0 0,1-1 0,-1 1 1,1 0-1,-1-1 0,1 1 1,0-1-1,0 1 0,-1-1 0,1 1 1,0-1-1,1 1 0,1 1 0,0-2 2,-1 0-1,1 0 1,0 0-1,0 0 1,0 0-1,0-1 0,0 1 1,0-1-1,0 0 1,5 0-1,-2-1-24,-1 1-1,0-1 1,1 0-1,-1 0 1,0-1-1,0 0 1,0 0-1,0 0 1,8-5-1,38-29-1012,-43 29 793,37-27-3160,-5 3-5738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30.3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220 50 7762,'0'0'10473,"-7"-8"-9560,-22-24-221,28 31-654,-1 0 0,0-1-1,1 1 1,-1 1 0,0-1-1,0 0 1,0 0 0,0 1-1,0-1 1,0 1 0,0-1-1,0 1 1,0 0 0,0 0-1,0 0 1,0 0 0,0 0-1,0 1 1,0-1 0,0 0-1,-2 2 1,0-1 28,-3 1-8,1 0 0,-1 0-1,1 1 1,0 0 0,0 0-1,1 0 1,-1 1 0,1 0 0,-1 0-1,1 0 1,0 1 0,1 0-1,-1 0 1,1 0 0,0 0 0,0 1-1,1-1 1,-6 12 0,3-4-19,1-1 0,0 1 1,1-1-1,1 1 1,0 0-1,0 1 0,1-1 1,0 18-1,2-27-39,1-1 1,-1 1-1,0-1 0,1 1 1,0 0-1,0-1 1,0 0-1,0 1 0,0-1 1,1 0-1,0 1 0,-1-1 1,1 0-1,0 0 0,1 0 1,2 2-1,-1 0 4,1-1-1,0-1 1,0 1 0,0-1 0,1 1-1,-1-2 1,1 1 0,9 3 0,3-1-18,0-1 1,1 0-1,-1-1 1,1-2-1,22 1 1,-36-2-6,0 0 0,-1-1 1,1 1-1,-1-1 0,1 0 0,-1 0 1,1 0-1,-1-1 0,0 1 1,0-1-1,0 0 0,0 0 0,0-1 1,0 1-1,0-1 0,-1 0 1,1 0-1,5-6 0,-4 1-2,1 0-1,-1 0 1,-1-1-1,0 1 0,0-1 1,0 0-1,-1 0 1,2-10-1,-1 6 22,-1-1-1,0 1 0,-1-1 1,-1 1-1,0-1 0,-1 0 1,0 1-1,-1-1 0,-3-17 1,2 28 7,1 0 1,0 0 0,-1 0-1,0 0 1,1 1 0,-1-1-1,0 1 1,0-1 0,-1 1 0,1 0-1,0-1 1,-1 1 0,1 1-1,-1-1 1,0 0 0,0 1-1,0-1 1,1 1 0,-1 0-1,-6-2 1,1 1-272,0 1-1,0-1 0,0 1 1,0 1-1,0-1 1,0 2-1,-10 0 1,9 2-2981,7 5-3150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32.0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0 209 9818,'0'0'8253,"4"0"-7989,2-1-249,-1 1 0,1-1 0,-1-1 0,0 1 0,0-1 0,1 0 0,-1 0 0,0 0 0,0-1 1,-1 1-1,1-1 0,0 0 0,-1-1 0,0 1 0,0-1 0,0 0 0,0 0 0,-1 0 1,1 0-1,-1-1 0,0 0 0,3-7 0,0 1 35,0 0 0,-1-1 0,-1 1 0,0-1 0,-1 0 0,0 0 0,-1 0 0,0-1-1,0-17 516,-2 37-129,-4 62 189,1 34-216,4-93-404,0 0-1,0 1 0,1-1 0,0 0 1,1 0-1,0-1 0,8 18 1,-7-17-190,2-1 0,-1 0 0,1 0 0,12 14 1,0-8-2428,4-4-3396,0-7-5249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35.4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204 38 3393,'0'0'14487,"-20"-2"-13647,-62-4-131,79 6-670,0 0-1,0 0 1,0 1-1,0 0 0,0-1 1,0 1-1,1 0 1,-1 0-1,0 1 0,1-1 1,-1 0-1,1 1 0,-1 0 1,1-1-1,-1 1 1,1 0-1,0 0 0,0 0 1,0 1-1,0-1 0,1 0 1,-1 1-1,1-1 1,-2 4-1,-1 0 40,-2 6-4,0 1 1,1-1-1,1 1 0,0 0 1,1 0-1,0 1 0,1-1 1,0 0-1,1 1 1,1 0-1,1 20 0,0-27-70,0-1-1,0 0 1,1 1-1,0-1 1,0 0 0,0 0-1,1 0 1,0-1-1,0 1 1,0-1-1,1 1 1,-1-1-1,1 0 1,1 0 0,-1-1-1,1 1 1,0-1-1,0 0 1,0 0-1,0-1 1,1 1-1,-1-1 1,7 2 0,-3-1-52,1 0 1,-1-1-1,1 0 1,0 0-1,0-1 1,0-1-1,0 1 1,0-2-1,0 1 1,0-2-1,0 1 1,0-1-1,0-1 1,13-3-1,-17 3-13,0-1-1,0 0 0,-1 0 0,1-1 1,-1 0-1,1 0 0,-1 0 0,0 0 0,-1-1 1,1 0-1,-1 0 0,0 0 0,0 0 1,-1-1-1,1 0 0,-1 0 0,0 1 1,-1-2-1,0 1 0,3-10 0,1-5-79,-2 0-1,0-1 0,-1 1 0,0-42 1,-3 54 130,0 0 0,0 0 0,-1 0 0,-1 0 0,1 0 0,-2 0 0,1 1 0,-5-10 0,6 15-8,-1 0-1,0 0 1,1 0-1,-1 0 1,0 1-1,-1-1 0,1 1 1,0 0-1,-1-1 1,1 1-1,-1 0 1,0 0-1,0 1 1,0-1-1,0 1 0,0-1 1,0 1-1,0 0 1,0 0-1,0 0 1,-1 1-1,1-1 1,0 1-1,0 0 0,-6 0 1,4-1 93,5 1-208,-1 0 0,1 0 0,-1 0 0,1 0 0,-1 0 0,1-1 0,-1 1 0,0 0 0,1 0 0,-1 0 0,1 0 0,-1 0 0,1 0 1,-1 1-1,1-1 0,-1 0 0,1 0 0,-1 0 0,1 0 0,-1 1 0,1-1 0,-1 0 0,1 0 0,0 1 0,-1-1 0,1 0 0,-1 1 0,1-1 1,0 1-1,-1-1 0,1 0 0,0 1 0,-1-1 0,1 1 0,0-1 0,0 1 0,-1-1 0,1 1 0,0-1 0,0 1 0,0-1 0,0 1 0,0-1 1,0 2-1,0 9-5408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36.0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199 35 4033,'0'0'13080,"-9"-6"-11740,5 3-1211,-2-1 31,0 0 1,1 1 0,-1 0 0,-1 0-1,-5-2 1,9 4-106,0 1-1,0-1 1,1 1-1,-1-1 1,0 1-1,0 0 1,0 0-1,0 0 1,0 0-1,0 1 1,1-1-1,-1 1 1,0 0-1,0 0 1,1 0-1,-1 0 1,0 0-1,-3 3 1,-1 1 3,1 0 1,-1 1 0,1 0 0,1 0-1,-1 0 1,1 1 0,0 0-1,1 0 1,0 0 0,0 1-1,0-1 1,1 1 0,0 0 0,-3 13-1,2-6-34,1 0 0,1 1 0,0-1-1,2 1 1,-1-1 0,2 0 0,2 19 0,-2-29-26,1 0 0,-1-1 1,1 1-1,0-1 0,0 0 1,1 1-1,-1-1 0,1 0 1,0 0-1,0-1 0,0 1 1,1-1-1,-1 1 0,1-1 1,0 0-1,0 0 0,0-1 1,0 1-1,0-1 0,1 0 1,-1 0-1,1 0 0,-1-1 1,1 0-1,0 0 0,8 1 1,-6 0-68,1-1 0,0 0 0,-1-1 0,1 1 0,0-2 0,0 1 0,0-1 0,-1 0 1,1-1-1,0 0 0,-1 0 0,1 0 0,-1-1 0,0 0 0,0-1 0,7-4 0,-8 4-38,-1-1 0,1 0 0,-1 0 0,0-1 0,0 1 0,-1-1 0,1 0 0,-1 0-1,0-1 1,-1 1 0,0-1 0,5-14 0,-4 5-50,-1-1-1,-1 0 1,-1 0 0,0-26-1,-1 40 164,0 1 0,0-1 0,-1 1 0,1-1 0,-1 1-1,1-1 1,-1 1 0,0-1 0,0 1 0,0 0 0,0-1 0,0 1-1,0 0 1,-1 0 0,1 0 0,-1 0 0,0 0 0,1 0 0,-1 0-1,0 0 1,0 1 0,0-1 0,-1 1 0,1-1 0,0 1 0,0 0 0,-1 0-1,1 0 1,-4-1 0,-6-1-105,1 1-1,-1 0 1,0 1 0,1 0-1,-15 1 1,26 0-157,-1 0-1,0 0 1,1 0-1,-1 0 1,0 0-1,1 0 1,-1 0-1,1 0 1,-1 0-1,0 0 1,1 0-1,-1 0 1,0 1-1,1-1 1,-1 0-1,1 0 1,-1 1-1,1-1 1,-1 0-1,1 1 1,-1-1-1,1 1 1,-1-1-1,1 1 1,-1-1-1,1 1 1,0-1-1,-1 1 1,0 0-1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41.9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135 8 11122,'0'0'7657,"-5"-3"-7320,4 3-319,-1-1-1,1 1 1,0-1 0,-1 1 0,1-1-1,0 1 1,-1-1 0,1 1-1,-1 0 1,1 0 0,-1 0-1,1 0 1,0 0 0,-1 0-1,1 0 1,-1 1 0,1-1-1,0 0 1,-1 1 0,1-1 0,0 1-1,-1 0 1,1-1 0,0 1-1,0 0 1,0 0 0,-2 1-1,-3 4 88,0 0-1,1 1 0,0 0 1,-5 9-1,2-3 2,1-1-24,0 1 0,0 0 1,2 0-1,-1 0 0,2 1 0,0 0 1,1 0-1,0 0 0,1 0 0,0 0 1,1 27-1,1-35-76,0-1 1,1 0 0,0 0-1,-1 0 1,2 0-1,-1 0 1,0 0-1,1 0 1,0 0-1,0 0 1,1-1 0,-1 1-1,1-1 1,0 1-1,0-1 1,0 0-1,1 0 1,0-1-1,-1 1 1,1-1 0,0 0-1,1 0 1,-1 0-1,6 3 1,-1-2-47,0-1 1,0 1-1,0-2 0,0 1 1,0-1-1,1-1 1,-1 1-1,1-2 0,-1 1 1,1-1-1,-1-1 1,14-2-1,-18 2-19,0 0 0,0-1-1,0 0 1,0 0 0,-1 0-1,1-1 1,-1 0 0,0 0-1,1 0 1,-1 0 0,0-1-1,-1 1 1,1-1 0,-1 0-1,0 0 1,1 0 0,-2-1 0,1 1-1,0-1 1,-1 1 0,0-1-1,2-9 1,1-1-110,0-1 0,-2 0-1,0 0 1,-1 0 0,1-30 0,-3 44 167,0 0 0,0-1 0,0 1 0,0 0 0,0 0 1,-1-1-1,1 1 0,-1 0 0,1 0 0,-1-1 0,0 1 0,0 0 0,0 0 0,0 0 1,0 0-1,-1 0 0,1 0 0,0 1 0,-1-1 0,0 0 0,1 1 0,-1-1 0,-2-1 1,-1 1 7,0 0 1,0 0 0,0 0-1,-1 1 1,1 0 0,0 0-1,-1 0 1,-6 0 0,0 0-17,3 0-29,0 1 1,1-1 0,-1 1 0,1 1 0,-16 1 0,24-1-119,-1-1 0,1 0 0,0 0 0,-1 0-1,1 0 1,0 0 0,-1 0 0,1 1 0,0-1 0,-1 0 0,1 0 0,0 1 0,-1-1-1,1 0 1,0 0 0,-1 1 0,1-1 0,0 0 0,0 1 0,0-1 0,-1 0 0,1 1 0,0-1-1,0 0 1,0 1 0,0-1 0,0 1 0,0-1 0,0 0 0,0 1 0,0-1 0,0 1 0,0-1-1,0 1 1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42.4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234 0 3273,'0'0'15808,"-28"5"-15221,-10 1-386,-42 13 0,77-18-178,-1 1 0,0-1 0,1 1 1,-1-1-1,1 1 0,0 0 0,0 0 1,-1 0-1,1 1 0,1-1 0,-1 1 1,0 0-1,1 0 0,-1 0 0,1 0 1,0 0-1,0 0 0,0 0 0,0 1 1,1-1-1,-1 1 0,1 0 0,-1 4 1,-3 6 48,1-4-21,0 0-1,1 1 0,1 0 1,-1 0-1,2 0 0,0 0 0,0 0 1,1 0-1,0 0 0,3 16 1,-2-22-46,0 1 0,0-1 1,1 0-1,0 0 1,0 0-1,0-1 0,0 1 1,1-1-1,0 1 1,0-1-1,0 0 0,1 0 1,-1 0-1,1 0 1,0-1-1,0 1 0,0-1 1,0 0-1,1 0 1,-1-1-1,1 1 0,0-1 1,9 3-1,6 0-113,-1-1-1,1-2 0,0 1 0,0-2 1,-1-1-1,1-1 0,25-3 1,-40 3 47,-1 0 0,1 0 1,-1 0-1,0-1 0,0 1 1,0-1-1,0 0 0,0-1 1,0 1-1,0-1 1,0 1-1,-1-1 0,0 0 1,1-1-1,-1 1 0,0 0 1,-1-1-1,1 0 0,-1 0 1,1 1-1,-1-1 0,0-1 1,-1 1-1,3-7 0,-2 7 49,-1-1 0,0 0-1,0 0 1,-1 0 0,1 0-1,-1 0 1,0 1-1,0-1 1,-1 0 0,1 0-1,-1 0 1,0 0 0,0 1-1,-1-1 1,0 0 0,0 1-1,0-1 1,0 1-1,0 0 1,-1-1 0,-6-6-1,-20-19 191,-58-44-1,79 66-235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33.3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0 640,'0'0'14931,"34"0"-23348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33.6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23 11042,'0'0'5097</inkml:trace>
  <inkml:trace contextRef="#ctx0" brushRef="#br0" timeOffset="1">411 0 13787,'0'0'1872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24:46.1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45 10 4721,'0'0'12799,"-7"-3"-12059,6 2-712,0 0-1,0 1 1,0-1 0,-1 0 0,1 1-1,0-1 1,0 1 0,0 0 0,0-1-1,-1 1 1,1 0 0,0 0 0,0 0-1,0 0 1,-1 0 0,1 0 0,0 0-1,0 0 1,0 0 0,-1 1 0,-1 0-1,2 1 14,-1 0-1,1-1 0,0 1 1,1 1-1,-1-1 0,0 0 0,0 0 1,1 0-1,-1 0 0,1 0 0,0 1 1,0-1-1,0 0 0,0 0 1,0 5-1,0 79 711,2 0 0,26 150 1,-19-187-721,-4-21-129,1 0 0,1 0 0,14 34 1,-17-56-2406,-2-14 267,-2-20-2093,0 22 2681,0-28-8581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34.0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0 205 13571,'0'0'6009,"12"-12"-5911,0-1-97,8-8-128,0 0 0,23-36-1,-38 49 97,0 1 0,-1-1 0,-1 1-1,1-1 1,-1 0 0,3-12 0,-1 5 349,-2 22 708,-1 26-236,-3 2-644,0-16-53,1-1 0,1 1 0,0 0 0,1-1 0,7 27 0,11 30-2061,-17-58-175,0 0 0,-1 25 0,-2-24-9361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36.5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 11210,'0'0'6914,"62"0"-13412,-28-2-1767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36.8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18 10594,'0'0'8186,"51"-17"-15852</inkml:trace>
  <inkml:trace contextRef="#ctx0" brushRef="#br0" timeOffset="1">242 15 8954,'0'0'1496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37.3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1 206 13051,'0'0'6170,"14"-13"-6139,45-45-148,-55 54 123,0 0-1,0 0 1,0-1 0,-1 1 0,1-1-1,-1 0 1,0 0 0,0 0 0,-1 0-1,0-1 1,0 1 0,0 0 0,0-1 0,-1 0-1,0 1 1,0-1 0,0 0 0,-1 0-1,0 1 1,-1-10 0,1-2 1200,0 25-816,0 37-165,2 0 0,2-1 0,13 64-1,-13-93-538,6 32-505,-8-14-3484,-2-12-4842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42.9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11867,'0'0'6353,"79"0"-13915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43.2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9602,'0'0'5385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43.6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114 68 9778,'0'0'8667,"-8"-3"-8369,4 1-277,2 1 6,0 0 0,0-1 0,0 1 0,0 0 1,0 1-1,-1-1 0,1 0 0,0 1 0,0-1 0,-1 1 0,1 0 0,-1 0 1,1-1-1,0 2 0,-1-1 0,1 0 0,0 0 0,-1 1 0,1-1 1,0 1-1,-1 0 0,1 0 0,0 0 0,0 0 0,0 0 0,0 0 1,0 1-1,0-1 0,0 1 0,0-1 0,-2 4 0,1-1 28,0 0 1,0 0-1,0 0 0,0 1 1,1-1-1,-1 1 0,1 0 1,1 0-1,-1 0 0,1 0 0,0 0 1,0 0-1,0 0 0,0 0 1,1 0-1,0 0 0,1 6 0,-1-7-52,1-1 0,-1 1 0,1 0 0,0 0 0,0-1-1,1 1 1,-1 0 0,1-1 0,0 1 0,0-1-1,0 0 1,0 0 0,0 0 0,1 0 0,-1 0 0,1 0-1,0-1 1,0 1 0,0-1 0,0 1 0,0-1-1,1 0 1,4 2 0,4-1-144,0 0-1,0 0 0,0-1 1,1 0-1,-1-1 1,0-1-1,1 0 0,-1 0 1,0-1-1,1-1 1,22-6-1,-32 7 88,0-1 0,-1 1 1,1-1-1,-1 0 0,0 0 0,1 0 0,-1 0 0,0-1 0,0 1 1,0-1-1,-1 1 0,1-1 0,-1 0 0,1 1 0,-1-1 1,0 0-1,0 0 0,0 0 0,0 0 0,0-4 0,1-6-138,-1-1 0,0 0 0,-1-16 0,-1 13 97,1 13 111,0 0 0,0 1 0,-1-1-1,1 0 1,-1 1 0,0-1 0,0 0-1,-1 1 1,1 0 0,-1-1 0,0 1 0,0 0-1,0 0 1,0 0 0,0 0 0,-1 0-1,1 0 1,-1 1 0,0-1 0,1 1 0,-1-1-1,-1 1 1,1 0 0,0 1 0,-6-3-1,-1 0-252,0 0 0,0 1-1,-1 0 1,1 1 0,-1 0 0,0 1-1,-18 0 1,17 1-3899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44.5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6425,'0'0'6434,"13"4"-6246,176 60 88,-186-63-209,-1 0 1,0 0-1,1 1 1,-1-1-1,0 1 1,0-1-1,0 1 1,0 0-1,0 0 1,-1 0-1,1 0 0,-1 0 1,1 1-1,-1-1 1,0 0-1,1 1 1,-1-1-1,0 1 1,-1-1-1,1 1 1,0-1-1,-1 1 1,0 0-1,1-1 1,-1 1-1,0 0 1,0-1-1,-1 1 0,1 3 1,-2 9 566,-1 1 1,0-1-1,-10 26 1,10-33-667,-4 18 277,1-1-1,2 1 1,0 0 0,0 30-1,6 109 154,-1-133-345,17 200 192,2 63 7,-8 187 315,-2-114 257,-8-332-694,1 41 150,3 0 0,28 130 0,-32-195-262,0 0 1,0 0 0,-1 1-1,-1 13 1,0-20 1,-9-5 15,-2-3-85,1 0 0,-1 0 0,0-1 0,1 0 0,0-1 0,0 0 0,-11-7 0,-18-6-280,-54-20-2494,57 18-2144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45.9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65 3977,'0'0'13896,"-4"-1"-12620,4 1-1245,0 0 0,0-1 0,0 1 0,0 0 0,0 0 0,0 0 0,0 0 0,0 0 0,0 0 0,0 0 0,0 0-1,0 0 1,0 0 0,0 0 0,0 0 0,0 0 0,0 0 0,0 0 0,0 0 0,0 0 0,0 0 0,0 0 0,0 0 0,0 0 0,0-1-1,0 1 1,0 0 93,0 0-93,220-11 1527,-137 6-1738,-80 5 15,1-1 1,0 1 0,-1-1-1,1 0 1,0 0 0,-1 0-1,1 0 1,-1-1 0,5-2-1,13-16-5209,-15 6-651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46.3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 8 12627,'0'0'7004,"-1"0"-6991,1 0 1,0 0-1,0 0 0,0-1 1,0 1-1,0 0 0,0 0 1,0 0-1,0-1 1,0 1-1,0 0 0,0 0 1,0 0-1,0-1 0,0 1 1,0 0-1,0 0 0,0 0 1,0-1-1,0 1 1,0 0-1,0 0 0,0 0 1,0-1-1,1 1 0,-1 0 1,0 0-1,0 0 1,0 0-1,0-1 0,0 1 1,1 0-1,-1 0 0,0 0 1,0 0-1,0 0 1,0 0-1,1 0 0,-1-1 1,0 1-1,2 0 11,-1 0 0,1 0 0,0 0 0,-1-1 0,1 2 0,-1-1 0,1 0 0,0 0 0,-1 0 0,1 1 0,-1-1 0,1 1 0,-1-1 0,1 1 0,-1 0 0,0 0 1,1-1-1,-1 1 0,0 0 0,1 0 0,0 2 0,33 28 336,-27-23-250,0 0-70,-1 0 0,0 0 0,0 1 0,-1 0 0,0 0 0,0 1 0,-1-1 0,-1 1 0,0 1 1,5 15-1,-7-19-44,-1-1 0,0 1 0,0-1 0,0 1 0,-1 0 0,0-1 0,0 1 0,0 0 1,-1-1-1,0 1 0,-1-1 0,1 1 0,-1-1 0,0 0 0,-1 1 0,0-1 0,0 0 0,-6 9 1,1-6-133,0 1 1,-1-1 0,0-1 0,0 1 0,-13 7 0,-28 15-3527,15-15-4488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24:46.5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78 11266,'0'0'7714,"22"13"-7425,67 39-159,-86-50-125,0 0 0,0 0-1,0-1 1,0 1 0,0-1 0,1 0 0,-1 0 0,0 0-1,1 0 1,-1-1 0,1 1 0,-1-1 0,1 0 0,-1 0-1,6-1 1,1 0-5,-9 1-10,1-1 0,0 1-1,0 0 1,0-1 0,-1 1-1,1-1 1,0 1 0,-1-1 0,1 0-1,0 0 1,-1 0 0,1 0-1,-1 0 1,1 0 0,-1 0-1,0 0 1,1-1 0,-1 1 0,0-1-1,0 1 1,0-1 0,0 1-1,0-1 1,0 1 0,0-1 0,-1 0-1,1 0 1,0-3 0,1-4-131,-1 0 1,1-1 0,-2 1-1,0-14 1,0 11-7,0 10 145,0 0 0,-1 0 1,1 1-1,0-1 0,-1 0 0,1 0 0,-1 0 0,0 0 0,1 0 0,-1 1 0,0-1 1,0 0-1,0 1 0,0-1 0,-1 1 0,1-1 0,0 1 0,-1-1 0,1 1 0,-1 0 1,1 0-1,-1 0 0,0 0 0,1 0 0,-1 0 0,0 0 0,0 0 0,-3 0 0,0-1 78,0 1-1,0 0 0,0 1 0,-1-1 0,1 1 0,0 0 0,0 0 0,-1 1 0,1-1 0,-6 2 0,8-1-45,1 1 1,-1-1-1,1 0 1,0 0-1,0 1 0,0-1 1,-1 1-1,1 0 1,1 0-1,-1 0 0,0 0 1,0 0-1,1 0 1,-1 0-1,1 0 0,0 1 1,0-1-1,0 0 1,0 1-1,0-1 0,0 1 1,0 3-1,-2 6 129,1-1-1,1 0 1,-1 22 0,2-23-95,0 0 0,1 0 0,0 0-1,0 0 1,1-1 0,1 1 0,3 11 0,-4-17-56,0 0 0,0 0-1,1 0 1,-1 0 0,1-1 0,0 1-1,0-1 1,0 1 0,1-1 0,-1 0-1,1-1 1,-1 1 0,1-1 0,0 1 0,0-1-1,0 0 1,0 0 0,6 1 0,-2-1-255,-1 0 0,0 0 0,1-1 0,-1 0 0,1-1 0,0 1 1,-1-1-1,1-1 0,14-2 0,-17 2-515,-1 0 0,1-1 0,0 0 0,-1 1 1,1-2-1,-1 1 0,1 0 0,-1-1 0,6-5 0,14-14-7082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49.1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262 74 520,'0'0'18015,"-8"-12"-17513,-25-33-210,32 43-278,-1 1 0,0-1-1,0 1 1,0-1-1,0 1 1,0 0 0,0 0-1,-1 0 1,1 0-1,0 0 1,-1 0-1,1 1 1,0-1 0,-1 1-1,1-1 1,-1 1-1,1 0 1,-1 0 0,1 0-1,-1 1 1,1-1-1,-4 1 1,-5 0-2,-27-2 64,19 0-10,-1 1 0,-25 3 0,43-2-52,1-1-1,0 1 1,-1-1-1,1 1 1,-1 0-1,1 0 1,0 0-1,-1-1 1,1 1-1,0 0 1,0 1-1,0-1 1,0 0-1,0 0 1,0 0-1,0 1 1,0-1 0,1 0-1,-1 1 1,0-1-1,1 1 1,-1-1-1,1 1 1,-1-1-1,1 1 1,0-1-1,0 1 1,0 2-1,-1 8 70,0 0 1,3 22-1,0-12 21,-2 1894 1357,-4-1821-1456,1-57-45,2 0 0,4 38 1,-2-69 11,0 1 0,0-1 0,1 0 0,0 0 1,0 0-1,1 0 0,4 9 0,-6-14 15,1 1 0,-1-1 0,1 0 0,-1 0-1,1 0 1,0 0 0,0 0 0,0-1 0,0 1-1,0-1 1,0 1 0,0-1 0,0 1 0,1-1 0,-1 0-1,1 0 1,-1 0 0,1-1 0,-1 1 0,1-1-1,-1 1 1,1-1 0,3 0 0,-2 0 25,15 1-188,0-1 1,1-1-1,-1-1 0,0-1 1,0 0-1,20-7 0,31-20-4271,-46 14-1960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50.3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141 1 6209,'0'0'13210,"-17"1"-12703,7 0-415,3-1-53,0 1 1,0 0-1,0 0 0,0 0 0,-7 3 1,11-3-21,0 0 0,1 0 0,-1 0 0,1 1 0,0-1 0,-1 1 0,1 0 0,0-1 0,0 1 0,0 0 0,0 0 0,0 0 1,1 1-1,-1-1 0,1 0 0,-1 1 0,1-1 0,0 1 0,-2 4 0,-4 17 89,2 1 0,0 1-1,2-1 1,1 0 0,1 36 0,0-57-106,1 0 0,1 1 0,-1-1 1,1 0-1,-1 1 0,1-1 0,0 0 0,1 0 0,-1 0 1,1 0-1,0 0 0,0 0 0,0 0 0,0-1 0,1 1 1,-1-1-1,1 1 0,3 2 0,-2-3-23,1 0 0,-1 0 1,0-1-1,0 0 0,1 0 0,0 0 0,-1 0 0,1-1 1,0 0-1,0 0 0,-1 0 0,1 0 0,0-1 0,0 0 1,8 0-1,-9-1-14,-1 1 0,1-1 0,-1 1 0,1-1 1,-1 0-1,0-1 0,1 1 0,-1 0 0,0-1 0,0 0 1,0 0-1,0 0 0,0 0 0,0 0 0,2-3 0,0-1-26,0 1 0,-1-1 0,0 0 0,0 0 0,0 0-1,-1-1 1,3-7 0,-1-2 8,0 1 0,-1-1 0,-1 0 0,0 0 0,-1 0 0,0-18 0,-3 29 0,1 1 1,-1-1-1,0 0 0,-1 1 0,1-1 1,-1 1-1,0 0 0,0-1 0,0 1 0,0 0 1,-1 0-1,0 0 0,0 1 0,0-1 0,0 1 1,0-1-1,-1 1 0,1 0 0,-1 1 1,0-1-1,0 0 0,0 1 0,0 0 0,-1 0 1,1 0-1,0 1 0,-1-1 0,0 1 1,1 0-1,-1 1 0,1-1 0,-7 1 0,10 0-52,0 0-1,0 0 0,1 0 1,-1 1-1,0-1 0,0 0 0,1 1 1,-1-1-1,0 0 0,1 1 0,-1-1 1,0 1-1,1-1 0,-1 1 0,0 0 1,1-1-1,-1 1 0,1-1 0,-1 1 1,1 0-1,0 0 0,-1-1 0,1 1 1,0 0-1,-1 0 0,1-1 0,0 1 1,0 0-1,0 0 0,0 0 1,0-1-1,0 3 0,-1 36-3310,2-23 803,-1 18-4931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51.4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118 0 11650,'0'0'8428,"-17"15"-8078,4-5-268,7-5-49,-1-1 0,1 1 0,0 1 0,0-1 0,0 1 0,1 0 0,0 0-1,0 1 1,1 0 0,0 0 0,0 0 0,0 0 0,1 0 0,0 1 0,0-1 0,-1 12 0,0 16 144,1 1 0,4 57 0,0-88-174,-1 1 1,2-1 0,-1 0 0,0 0 0,1 0 0,0 1 0,0-2-1,1 1 1,-1 0 0,1 0 0,0-1 0,0 1 0,1-1-1,-1 0 1,1 0 0,0 0 0,0-1 0,0 0 0,1 1-1,-1-1 1,1-1 0,0 1 0,9 3 0,-9-4-34,0 0 0,0 0 0,0-1 0,0 0 0,0 0 0,0 0 0,0-1 1,0 1-1,0-1 0,1 0 0,-1-1 0,0 1 0,0-1 0,0 0 0,0-1 0,0 1 0,0-1 0,0 0 1,-1 0-1,1 0 0,0-1 0,-1 0 0,0 0 0,0 0 0,4-4 0,0-1-88,-1-2-1,0 1 1,0-1-1,-1 0 0,0 0 1,-1 0-1,-1-1 1,1 0-1,-1 0 1,-1 0-1,4-22 1,-3 5-50,-2-1 1,0 1-1,-5-50 1,3 75 172,0 0 1,-1 0-1,0 0 0,1 0 1,-1 1-1,0-1 1,-1 0-1,1 1 0,0-1 1,-1 0-1,1 1 1,-1 0-1,0-1 0,0 1 1,0 0-1,0 0 1,0 0-1,0 0 0,0 0 1,-1 1-1,-3-3 1,2 2-2,0 0 1,0 1-1,0 0 0,0-1 1,0 1-1,0 1 1,0-1-1,0 0 1,-1 1-1,1 0 0,0 0 1,0 0-1,0 1 1,-7 1-1,10-2-159,1 1-1,-1-1 1,0 1-1,1 0 1,-1-1-1,0 1 1,1 0 0,-1-1-1,1 1 1,-1 0-1,1 0 1,0 0-1,-1-1 1,1 1-1,0 0 1,0 0 0,-1 0-1,1 0 1,0 0-1,0 0 1,0-1-1,0 1 1,0 0-1,0 0 1,0 0 0,0 0-1,1 0 1,-1 1-1,1 3-2824,-1 4-4763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52.3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138 31 2873,'0'0'10328,"0"-3"-8679,0 2-1545,0 0 1,1 0-1,-1 0 1,-1-1-1,1 1 1,0 0-1,0 0 1,0 0-1,-1 0 1,1 0-1,0 0 1,-1 0-1,1 0 0,-1 0 1,1 0-1,-1 1 1,1-1-1,-1 0 1,0 0-1,0 0 1,1 1-1,-1-1 1,0 0-1,0 1 1,0-1-1,0 0 1,0 1-1,1-1 1,-1 1-1,0 0 1,0-1-1,0 1 1,-1 0-1,1-1 0,0 1 1,0 0-1,0 0 1,0 0-1,0 0 1,0 0-1,0 0 1,0 0-1,0 1 1,0-1-1,0 0 1,0 0-1,0 1 1,0-1-1,0 1 1,0-1-1,0 1 1,-1 0-1,-3 2-36,1 0 0,0 0 0,0 0 0,0 0 0,0 0 1,1 1-1,-1 0 0,1 0 0,0 0 0,0 0 0,-4 8 0,-1 2 109,2 0-1,-10 26 1,11-23-64,0 1-1,2 0 1,0 0 0,1 0 0,0 27 0,2-37-98,0 0 1,1 0 0,0 0-1,0 0 1,1 0 0,0-1-1,0 1 1,1 0 0,0-1 0,0 0-1,0 0 1,1 0 0,1 0-1,8 11 1,-5-10-51,1 0-1,1 0 1,0 0-1,0-1 1,0-1-1,1 1 1,0-2-1,21 9 1,-27-13-12,0 1 0,0-1 0,0 1 0,0-1 0,0-1 0,0 1 0,0-1-1,1 0 1,-1 0 0,0 0 0,0-1 0,0 1 0,0-1 0,0-1 0,0 1 0,0-1 0,0 0 0,-1 0 0,1 0 0,-1 0 0,1-1 0,-1 0 0,6-5 0,0-2-70,-1 0 0,0-1 0,-1 0 0,0-1 0,-1 0 0,0 0 0,-1 0 0,8-24 0,-8 18 84,-1-1 0,-1 0 0,0 0 1,-2-1-1,1-30 0,-3 47 71,0 0 0,-1 0 0,1 0 0,-1 0-1,0 0 1,0 0 0,0 0 0,-1 0 0,1 1-1,0-1 1,-1 0 0,0 1 0,0-1 0,0 1-1,0 0 1,0 0 0,0 0 0,0 0 0,-1 0-1,1 0 1,-1 0 0,1 1 0,-1-1 0,0 1 0,0 0-1,1 0 1,-6-1 0,-40-9-1175,4 8-6253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2:57.6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6689,'0'0'9424,"10"0"-6210,36 0-3137,-23 0-920,-12 0-5607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31.2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7178,'0'0'9442,"28"0"-18236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32.1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125 0 11803,'0'0'7696,"-19"18"-7273,-6 5-207,-26 31 1,48-50-180,0 1 0,0 0 0,0-1 0,0 1 0,1 0 0,0 0 0,0 0 0,0 1 0,1-1 0,0 0 0,0 1-1,0-1 1,0 1 0,1-1 0,0 7 0,0 5 75,-1-8-82,1 0-1,0-1 1,0 1 0,1 0-1,0 0 1,1 0 0,0 0 0,4 13-1,-4-19-23,0 1-1,-1-1 1,2 0-1,-1 0 1,0 0-1,0 0 1,1 0 0,0 0-1,0 0 1,0-1-1,0 0 1,0 1-1,0-1 1,0 0-1,1-1 1,-1 1-1,1 0 1,-1-1-1,1 0 1,0 0-1,-1 0 1,7 0 0,1 1-81,0 0 1,0-1-1,-1-1 1,1 0-1,0-1 1,0 0 0,11-2-1,-17 2 29,0-1 0,-1 0 0,1 1-1,-1-2 1,1 1 0,-1 0 0,0-1 0,0 0-1,0 0 1,0 0 0,0 0 0,-1-1 0,1 0-1,-1 1 1,0-1 0,0 0 0,4-9 0,-1 2-121,0 0 0,-1-1 0,-1 1 0,0-1 0,0-1 0,2-15 1,-5 24 142,-1-1 1,0 1-1,0 0 1,0 0-1,0-1 1,0 1-1,-1 0 1,0 0-1,0-1 1,0 1-1,0 0 1,-1 0-1,1 0 1,-1 0-1,0 1 1,-1-1-1,1 0 1,0 1-1,-1 0 1,0-1-1,0 1 1,-4-3-1,2 2 31,0 0 0,-1 1 0,1 0 0,-1 0 0,1 1 0,-1-1 0,0 1 0,0 1 0,0-1-1,-10-1 1,-18 1-5068,27 2 11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32.4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5417,'0'0'12835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33.1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10418,'0'0'8234,"-6"5"-8338,18-5-5465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33.4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10802,'67'67'1737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24:47.0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84 5633,'0'0'9183,"7"-7"-9001,-3 2-116,0 1-134,1 0 0,-1 0 0,0 0 0,-1-1 0,1 0 0,-1 1 0,0-1-1,0-1 1,-1 1 0,1 0 0,-1-1 0,2-9 0,-18 28 1195,11-3-806,0-1 1,0 1-1,1 0 1,0 0-1,1 0 1,0 0-1,1 0 1,0 0-1,2 14 1,-1 9 145,1-4-99,0 1 0,10 38-1,-6-37-268,-2 0-1,2 45 1,-7-76-103,1 1 1,-1-1-1,0 0 0,1 0 1,-1 0-1,0 0 0,0 0 1,1 0-1,-1 0 0,0 0 1,0 0-1,1 0 0,-1 0 1,0-1-1,1 1 0,-1 0 1,0 0-1,0-1 0,0 1 1,-1-4-3,-1 0 1,1 0-1,0 0 1,1 0-1,-1 0 1,1 0-1,-1-1 1,1 1-1,1 0 1,-1-1-1,0 1 1,1-8-1,2-56-1,-1 64-9,0 0 1,0 1-1,0 0 0,1-1 1,-1 1-1,1 0 0,0 0 1,0-1-1,0 2 0,1-1 1,-1 0-1,1 0 0,-1 1 1,5-3-1,46-35-1635,-38 30 510,68-51-8891,-61 41 4344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07.3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0 113 8978,'0'0'9023,"7"-4"-8557,-1-2-338,0 0 1,0-1-1,0 0 1,-1 0-1,0-1 1,0 0-1,-1 1 1,0-2-1,-1 1 1,0 0 0,0-1-1,2-9 1,-5 310 505,0-291-887,1 0-1,0-1 1,-1 1-1,1 0 1,0 0-1,0 0 1,-1 0-1,1-1 1,0 1-1,0 0 1,0-1-1,0 1 1,0-1-1,0 1 1,0-1-1,0 1 1,0-1-1,2 1 1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07.8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92 0 8706,'0'0'9273,"-9"6"-8459,3-3-721,1 0 1,0 0-1,0 1 0,0 0 0,1 0 0,-1 0 0,1 0 0,0 1 0,0 0 0,0 0 0,1 0 1,0 0-1,0 0 0,0 1 0,-3 8 0,1 10 106,1 0 0,2 0 0,0 0 0,2 43-1,1-25-145,-1-39-49,0 0 0,0 0 0,0 0 0,1-1 0,-1 1 0,1 0 0,-1 0 0,1 0 0,0-1 0,0 1 0,0 0 0,1-1 0,-1 1 0,1-1 0,-1 0 0,1 1 0,0-1 0,0 0 0,0 0 0,0 0 0,4 3 0,-1-2-28,-1-1-1,0 0 0,1-1 1,-1 1-1,1-1 0,0 0 1,0 0-1,-1 0 0,1-1 1,0 1-1,0-1 1,7-1-1,-9 0-21,1 0 1,0 0 0,0 0-1,-1-1 1,1 1 0,-1-1-1,0 0 1,1 0 0,-1 0-1,0 0 1,0-1 0,0 1-1,0-1 1,-1 1-1,1-1 1,-1 0 0,1 0-1,-1-1 1,0 1 0,0 0-1,-1-1 1,3-4 0,0-1-75,-1-1 0,1 1 0,-1-1 0,-1 0 0,0 0 0,0 0 0,0-16 0,-2 22 109,0-1-1,0 1 1,0-1 0,0 0 0,-1 1 0,0-1-1,0 1 1,0-1 0,-1 1 0,1 0 0,-1-1 0,0 1-1,0 0 1,0 0 0,-1 0 0,0 0 0,1 1-1,-1-1 1,-1 1 0,1 0 0,0 0 0,-1 0 0,1 0-1,-1 0 1,-5-2 0,-25-14-240,27 16-9,-1-1 0,1 0 0,0-1 0,0 1 0,-7-7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16.2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152 0 6489,'0'0'10616,"-29"2"-8676,22 3-1908,1-1 0,-1 1-1,1 0 1,0 0-1,0 1 1,1 0-1,-1 0 1,1 0-1,1 1 1,-8 12 0,-12 14 8,21-30-35,1 0-1,-1 0 1,0 1-1,1-1 0,0 0 1,0 1-1,0 0 0,0-1 1,0 1-1,1 0 0,0 0 1,0 0-1,0 0 0,-1 6 1,7-9-26,-1 0 1,0 0 0,1 0-1,-1-1 1,0 0-1,1 0 1,5-1-1,-5 1 13,34 0-289,22 0-360,-22 0-6636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16.5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9234,'0'51'7618,"0"-45"-6946,0 13-32,0 4-216,0 2-240,0 1-32,0-4-152,0 3 0,6-5-272,-1 8-1176,7-8-1713,-7-6-2784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17.1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6 2481,'0'0'15819,"-5"-5"-16587,10 5-1673,1 0-2264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19.0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9642,'0'0'4513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19.6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 2897,'0'0'15371,"28"-6"-15371,-11 6-464,6 0-969,-7 0-1391,-4 0-3818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20.2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0 135 10802,'0'0'6994,"2"-15"-6953,6-50-56,5 10 1856,-19 271-565,6-215-1346,0-1 0,0 1 0,0-1 1,0 1-1,0-1 0,0 0 0,0 1 0,0-1 0,0 1 0,0-1 0,0 1 0,1-1 0,-1 0 1,0 1-1,0-1 0,0 1 0,1-1 0,-1 0 0,0 1 0,1-1 0,-1 0 0,0 1 1,0-1-1,1 0 0,0 1 0,10 0-6124,-10-1 5789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20.6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60 1 11242,'0'0'6741,"-9"22"-6056,-25 72 18,30-84-595,1 1 0,0 0 0,1 0 0,0-1 1,1 1-1,0 0 0,1 0 0,1 16 0,0 5 24,-1-31-129,0 1-1,0-1 1,0 1-1,0 0 0,1-1 1,-1 1-1,0 0 0,1-1 1,-1 1-1,1-1 1,-1 1-1,1 0 0,0-1 1,0 0-1,0 1 0,0-1 1,0 1-1,0-1 1,0 0-1,0 0 0,0 0 1,1 0-1,-1 0 1,0 0-1,3 2 0,-1-2-31,0-1-1,-1 1 0,1 0 1,0-1-1,0 0 0,-1 1 1,1-1-1,0 0 0,0-1 1,0 1-1,-1 0 1,1-1-1,0 0 0,4-1 1,-2 0-129,0-1 0,-1 0 0,1 0 0,-1 0 0,1 0 0,-1-1 0,0 0 1,-1 1-1,1-1 0,-1-1 0,1 1 0,-1-1 0,-1 1 0,1-1 0,-1 0 0,3-5 1,0-2-543,-1 0 0,1 0 1,-2-1-1,0 0 1,2-20-1,-4 27 567,-1 1 0,1-1-1,-1 0 1,-1 0 0,1 1 0,-1-1-1,0 0 1,0 1 0,-3-7-1,3 10 140,0 0-1,-1 0 1,1-1-1,-1 1 0,0 0 1,1 0-1,-1 0 1,0 1-1,0-1 1,0 0-1,-1 1 0,1-1 1,0 1-1,0 0 1,-1 0-1,1 0 0,-1 0 1,1 0-1,-1 0 1,1 1-1,-5-1 1,-37-3-916,26 2-1513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21.6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45 1 9914,'0'0'8705,"-7"20"-8340,3-14-352,-1 0 0,1 1 0,1-1-1,-1 1 1,1 0 0,0 0 0,0 0 0,1 0 0,0 1 0,0-1 0,1 1-1,0-1 1,0 10 0,3-16-12,1 0 1,-1 0-1,1 0 0,-1 0 0,1 0 1,0-1-1,-1 1 0,1-1 1,0 0-1,-1 1 0,6-2 0,-5 2 0,8-1-219,34 7-291,-43-7 49,-1 1 1,1 0-1,0-1 1,-1 1-1,1 0 1,0 0-1,-1 0 1,0 0-1,1 0 1,-1 0-1,1 1 1,-1-1-1,1 2 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24:47.8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82 24 4537,'0'0'12441,"-3"-4"-11849,2 2-548,0 0-1,0 1 0,-1-1 0,1 1 1,0-1-1,-1 1 0,1 0 1,-1-1-1,1 1 0,-1 0 0,1 0 1,-4-1-1,4 2-23,0 0 0,0 0 0,0 0 0,0 0 0,0 0 0,0 0 0,0 0 0,-1 0 0,1 0 0,0 0 0,0 1 0,0-1 0,0 1 0,0-1 0,0 0 0,0 1 0,0 0 0,1-1 0,-1 1 0,0 0 0,0-1 0,0 1 0,0 0 0,1 0 0,-1-1 0,0 1 0,1 0 0,-1 0 0,1 0 0,-1 1 0,-3 5 89,0-1 0,1 1 0,0 0 0,1 0 0,-1 0 0,1 0 0,0 1 0,0 9 0,-2 61 693,4-72-755,0-3-35,0 0 0,1 0 1,-1 0-1,1 0 0,-1-1 0,1 1 0,0 0 0,0 0 1,0-1-1,1 1 0,-1-1 0,1 1 0,-1-1 0,1 0 1,0 1-1,0-1 0,0 0 0,0 0 0,0 0 0,0 0 1,0-1-1,1 1 0,-1-1 0,1 1 0,0-1 0,-1 0 1,1 0-1,0 0 0,-1 0 0,6 0 0,-5 0-95,0 0-1,1-1 1,-1 0 0,0 0-1,0 0 1,0 0 0,0 0-1,0-1 1,1 1-1,-1-1 1,0 0 0,0 0-1,0 0 1,0 0-1,-1 0 1,1-1 0,0 0-1,0 1 1,-1-1-1,1 0 1,-1 0 0,0 0-1,1-1 1,-1 1-1,0 0 1,0-1 0,3-5-1,-2-2-346,0-1 0,0 0 0,-1 1 0,0-1 0,-1 0 0,0 0 0,-1 0 0,-2-21 0,1-2 705,1 34-238,0 0 1,1 0-1,-1 0 1,0-1-1,0 1 1,0 0-1,0 0 1,0 0-1,0 0 1,0-1-1,0 1 1,0 0-1,0 0 0,0 0 1,0-1-1,0 1 1,0 0-1,0 0 1,0 0-1,-1-1 1,1 1-1,0 0 1,0 0-1,0 0 1,0-1-1,0 1 1,0 0-1,0 0 1,-1 0-1,1 0 0,0 0 1,0-1-1,0 1 1,0 0-1,0 0 1,-1 0-1,1 0 1,0 0-1,0 0 1,0 0-1,-1 0 1,1 0-1,0 0 1,0 0-1,0 0 1,-1 0-1,1 0 0,0 0 1,0 0-1,0 0 1,-1 0-1,1 0 1,0 0-1,0 0 1,0 0-1,-1 0 1,1 0-1,0 0 1,0 0-1,-8 13 1182,6 1-960,1 1 0,0-1-1,1 1 1,0-1 0,2 1 0,4 23-1,-6-37-277,1 1-1,-1-1 0,1 1 1,0-1-1,0 0 0,0 1 1,-1-1-1,1 0 0,1 0 1,-1 1-1,0-1 0,0 0 1,0 0-1,0 0 0,1 0 1,-1-1-1,1 1 0,-1 0 1,0-1-1,1 1 0,-1 0 1,1-1-1,-1 0 0,1 1 1,0-1-1,-1 0 0,1 0 1,-1 0-1,1 0 0,-1 0 1,1 0-1,0 0 0,2-1 1,-1 0-152,0 0 0,-1 0 0,1 0 0,0-1 0,0 1 1,-1 0-1,1-1 0,-1 0 0,1 0 0,-1 0 1,0 0-1,0 0 0,0 0 0,0 0 0,0-1 0,2-2 1,1-6-212,-1 1 1,1-1-1,-2 1 1,0-1 0,0 0-1,-1-1 1,0 1-1,0-23 2953,-2 37-1552,-3 10-610,1 1 0,0 0 0,2-1 0,-1 1 0,2 0-1,2 19 1,-2-31-405,0 1-1,1-1 0,-1 0 1,1 0-1,-1 1 0,1-1 1,0 0-1,0-1 0,0 1 1,0 0-1,0 0 0,0-1 1,1 1-1,-1-1 0,0 0 0,1 0 1,-1 0-1,1 0 0,-1 0 1,1 0-1,0-1 0,-1 1 1,1-1-1,3 0 0,-2 1-146,-1-1 1,1 1-1,0-1 0,-1 0 0,1-1 0,-1 1 0,1 0 0,-1-1 0,1 0 0,-1 0 0,1 0 0,-1 0 0,1-1 0,-1 1 0,0-1 0,0 0 0,5-3 0,-4 0-249,0-1 0,-1 0-1,1 0 1,-1 0-1,0 0 1,0 0-1,-1-1 1,0 1 0,0-1-1,1-10 1,1-32 4123,-5 72-2727,0-8-584,1 1 1,0 0-1,4 26 0,-4-40-439,0 0-1,1 1 0,-1-1 1,1 0-1,-1 0 1,1 0-1,0 1 0,0-1 1,0 0-1,0 0 0,0 0 1,0 0-1,1 0 1,-1-1-1,1 1 0,-1 0 1,1-1-1,0 1 0,-1-1 1,1 1-1,0-1 1,0 0-1,0 0 0,0 0 1,0 0-1,0 0 0,1 0 1,-1-1-1,0 1 1,0-1-1,1 1 0,2-1 1,-4 0-179,0 0 0,0 0 0,1 0 0,-1 0 0,0 0 0,0 0 0,0 0 0,1-1 0,-1 1 1,0 0-1,0-1 0,0 1 0,0-1 0,0 1 0,0-1 0,0 0 0,0 1 0,0-1 0,0 0 0,0 0 0,1-1 0,10-17-4344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22.0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9850,'96'93'7634,"-102"-90"-6914,6 14 16,-6 8-248,1 0-136,-1 1-312,1-1-40,-1 0-296,0-2-1200,1-4-3641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22.9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3 4889,'-5'-3'15188,"5"3"-15110,76 0 649,-45 0-1270,-24 0-731,-26 0-7637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26.0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1 147 1672,'0'0'15393,"17"-8"-15476,59-27-748,-69 32 591,0 0 1,-1 0-1,1-1 0,-1 0 0,0-1 0,0 1 0,-1-1 0,9-9 0,-12 11 318,0-1 1,0 1 0,0 0 0,0-1-1,-1 0 1,0 1 0,1-1 0,-1 0-1,-1 1 1,1-1 0,0 0-1,-1 0 1,0-7 3905,0 13-3437,3 40-121,2-1 0,16 66 0,-21-105-567,1-1 0,-1 1 0,0 0-1,1-1 1,-1 1 0,1-1 0,-1 0-1,1 1 1,0-1 0,0 1-1,0-1 1,-1 0 0,1 0 0,2 2-1,12 1-7475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26.4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100 26 5873,'0'0'13612,"-15"12"-13034,-46 40-158,59-48-392,-1-1-1,0 1 1,1 0 0,0 0 0,0 0-1,0 0 1,0 0 0,1 0 0,0 1-1,0-1 1,0 1 0,0-1-1,1 0 1,-1 1 0,1 0 0,0-1-1,1 1 1,-1-1 0,2 7 0,0 11 72,-2-21-99,0 0 1,0 0 0,0 0-1,0 0 1,1 0-1,-1 0 1,0 0-1,1 0 1,-1 0 0,1 0-1,-1 0 1,1 0-1,0 0 1,-1 0 0,1 0-1,0-1 1,-1 1-1,1 0 1,0 0-1,0-1 1,0 1 0,0-1-1,0 1 1,0-1-1,1 1 1,2 1-13,0-1 0,0 1 1,0-1-1,1 0 0,-1-1 0,8 1 1,-3 0-80,0-1-1,1-1 1,-1 0 0,0 0 0,0 0 0,12-5-1,-16 4-73,-1-1 0,0 0-1,1 0 1,-1 0 0,0 0-1,-1-1 1,1 1 0,-1-1-1,1 0 1,-1 0 0,0-1-1,-1 1 1,1-1 0,-1 1-1,0-1 1,0 0 0,0 1-1,-1-1 1,1 0 0,-1 0-1,-1 0 1,1-1 0,-1 1-1,1 0 1,-1 0 0,-1 0-1,1 0 1,-1 0 0,0 0-1,0 0 1,-1 0-1,1 0 1,-1 0 0,-4-8-1,-17-29-4277,13 23-99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27.1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4305,'0'0'12999,"17"3"-11374,-16-3-1646,48 10 520,-26-9-3494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28.4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3 3953,'0'0'15923,"-2"-2"-16231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28.9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155 0 4441,'0'0'12829,"-17"1"-10990,10 1-1758,0 0-1,-1 1 0,2 0 0,-1 1 0,0-1 0,1 2 0,-1-1 1,-8 9-1,-16 9 8,27-20-76,0 0 0,0 0 0,1 1 0,0 0 0,-1-1 0,-3 5-1,6-6-8,1 1 0,-1-1-1,0 0 1,0 0 0,1 1-1,-1-1 1,1 0 0,-1 1-1,1-1 1,-1 0-1,1 1 1,0-1 0,0 1-1,0-1 1,0 1 0,0-1-1,0 1 1,0-1-1,0 0 1,0 1 0,1-1-1,-1 1 1,1-1 0,0 2-1,0-2 1,0 0 0,0 0 0,0 0 0,0 1 0,0-1 0,0-1 0,0 1 0,0 0 0,1 0 0,-1 0-1,0 0 1,1-1 0,-1 1 0,1-1 0,-1 1 0,0-1 0,1 0 0,-1 1 0,1-1 0,-1 0 0,1 0 0,1 0 0,43-1 95,-28 0-80,48 1-3429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29.3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9898,'34'23'7122,"-34"-21"-6218,0 15-288,5 6-216,-5 2-16,0-2-16,0 2-320,0 0 104,0-8-152,0 0-256,0-6-440,0-5-2193,12-6-4208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31.5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5769,'0'0'0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33.9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87 1 10626,'0'0'7873,"-13"12"-7593,-40 42 121,50-51-365,1 0 0,0 0 1,0 1-1,0-1 0,0 1 0,1-1 0,-1 1 0,1 0 0,0 0 1,0-1-1,0 1 0,1 0 0,-1 0 0,1 0 0,0 0 0,0 0 1,1 0-1,0 5 0,0 10 145,-1-17-171,0 1 0,1-1 0,-1 0 0,0 0 0,1 1 0,-1-1 0,1 0 0,0 0-1,0 0 1,0 0 0,0 0 0,0 0 0,1 0 0,-1 0 0,0-1 0,1 1 0,-1 0 0,1-1 0,0 1 0,-1-1-1,1 1 1,0-1 0,0 0 0,0 0 0,0 0 0,0 0 0,0 0 0,1 0 0,-1-1 0,0 1 0,3 0-1,9 1-54,0 0-1,0-1 0,1 0 0,13-2 1,-8 0-97,-15 1 61,0 0-1,0-1 1,1 1-1,-1-1 1,0-1 0,-1 1-1,1-1 1,0 0-1,0 0 1,-1 0 0,1 0-1,-1-1 1,1 0-1,-1 0 1,0 0-1,0-1 1,-1 1 0,1-1-1,-1 0 1,1 0-1,-1 0 1,-1 0 0,5-8-1,-2 2-176,0-1-1,-1 0 1,0 0-1,-1 0 1,0 0-1,-1-1 1,0 1 0,-1-1-1,0-14 1,-1 25 257,0 0 0,0 0 0,0 0 0,0 1-1,0-1 1,-1 0 0,1 0 0,0 0 0,-1 0 0,1 0 0,0 1 0,-1-1 0,1 0 0,-1 0 0,1 1 0,-1-1 0,1 0 0,-1 1 0,0-1 0,1 0 0,-1 1 0,0-1 0,0 1 0,1-1 0,-1 1 0,-1-1 0,0 0 31,-1 1 1,0-1-1,1 0 1,-1 1-1,0-1 1,1 1-1,-1 0 1,0 0-1,-2 0 1,1 1-296,1-1 1,-1 0 0,1 1 0,-1 0 0,1 0-1,-1 0 1,1 0 0,0 0 0,0 1 0,0-1-1,-1 1 1,2 0 0,-1 0 0,-4 3 0,1 5-5042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24:48.6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0 254 9074,'0'0'7265,"12"-17"-7433,40-56-276,-46 65 383,0 0 0,-1-1 0,0 0 0,0 0 0,0 0 0,-1 0 0,-1-1 0,0 0 0,0 1 0,-1-1 0,0 0 0,-1-1 0,0 1 0,0-14 0,-2 23 139,1 1-1,-1-1 0,1 0 0,-1 1 0,1-1 0,-1 1 0,0-1 0,1 1 1,-1-1-1,0 1 0,0 0 0,1-1 0,-1 1 0,0 0 0,0-1 0,1 1 1,-1 0-1,0 0 0,0 0 0,0 0 0,1 0 0,-1 0 0,0 0 0,0 0 1,-1 0-1,0 0 57,-1 0 0,1 0 1,0 0-1,-1 0 0,1 1 1,0-1-1,0 1 1,-1-1-1,-3 3 0,2 0 1,0 1 0,1 0 0,-1 1 1,1-1-1,-1 1 0,1 0 0,1 0 0,-1 0 0,1 0 0,0 0 0,0 0 0,0 1 0,1-1 1,-1 0-1,0 10 0,-1 11 416,0 49-1,3-73-524,0 16 160,0 0 6,0 0 0,1 0 0,0 0 0,8 32 0,-8-46-183,1 0-1,-1 0 1,1 0-1,-1 0 0,1 0 1,0-1-1,0 1 1,1-1-1,-1 1 0,1-1 1,0 0-1,0 0 1,0 0-1,0-1 1,0 1-1,1-1 0,-1 1 1,1-1-1,-1 0 1,1 0-1,0-1 0,0 1 1,0-1-1,0 0 1,0 0-1,7 1 1,-6-1-124,0-1 0,0 1 1,1-1-1,-1 0 0,0 0 1,0 0-1,1-1 0,-1 0 1,0 0-1,10-4 0,-12 3-110,1 0 0,-1 0-1,0-1 1,0 0 0,0 1-1,0-1 1,0 0 0,0-1-1,-1 1 1,0 0 0,1-1 0,-1 1-1,0-1 1,2-7 0,7-16-3805,11-46 0,-12 26-2300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34.2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3833,'0'0'10730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34.6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 12027,'203'3'1408,"-192"-6"-1128,0-2-280,6 2-1392,-6 3-5194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34.9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148 46 10698,'0'0'9056,"-18"2"-8467,-56 13-117,71-14-439,0 0 0,0 0 0,0 0 0,1 0 0,-1 0 0,1 1 0,-1 0 0,1-1 0,-1 1 0,1 0 0,0 0 0,0 0 0,0 0-1,0 1 1,0-1 0,0 1 0,1-1 0,-1 1 0,1-1 0,0 1 0,-2 4 0,1 1 18,0 0-1,1 0 1,0 0 0,1 0 0,0 13-1,0-10-35,1-7-16,-1 0-1,1 0 1,0 0-1,1 0 1,-1 0-1,1 0 1,-1 0 0,1-1-1,0 1 1,1-1-1,-1 1 1,0-1-1,1 0 1,0 0-1,0 0 1,0 0-1,0 0 1,0-1-1,0 0 1,1 1-1,0-1 1,-1 0-1,1-1 1,0 1-1,5 1 1,-2 0-84,1 0 1,-1-1-1,1 0 0,0-1 0,-1 1 1,1-1-1,0-1 0,0 0 1,0 0-1,0 0 0,0-1 0,-1 0 1,9-2-1,-13 1 33,1 0-1,-1 0 1,0 0-1,0 0 1,0 0-1,0-1 0,0 0 1,0 1-1,-1-1 1,1 0-1,-1 0 1,0 0-1,0-1 1,0 1-1,-1 0 1,1-1-1,-1 1 1,1-1-1,-1 0 1,0 1-1,-1-1 1,1-4-1,3-12-288,-2 0 0,-1-36-1,-1 47 251,0 7 93,0-1-1,0 0 1,0 1 0,-1-1-1,1 0 1,-1 1 0,1-1-1,-1 1 1,0-1 0,0 1 0,0-1-1,-1 1 1,1 0 0,0-1-1,-1 1 1,0 0 0,1 0-1,-5-3 1,0 1-25,0 0 0,0 0 0,0 0 0,-1 1 0,-8-3 0,-24-13-4621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39.0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2615 3513,'0'0'13759,"24"0"-13047,-6 0-669,-10 1-30,0-1-1,1 0 0,-1-1 1,0 1-1,1-1 0,-1-1 1,0 0-1,14-5 1,-21 6-9,1-1 0,-1 0 0,1 0 1,-1 1-1,0-1 0,0 0 1,0 0-1,0-1 0,0 1 1,0 0-1,-1 0 0,1 0 1,-1 0-1,1-1 0,-1-2 1,7-18 23,11-25-20,-13 30 8,0-16 24,-5-158-60,11 114-185,-9 32 182,0 31 13,-1-1-1,-1 0 1,-1 1-1,0-1 1,-1 1-1,-4-19 1,1 14 10,1 0 0,1-1 0,1 1 0,0-1 0,2 1 0,3-32 0,-1-5-14,-2-398 382,8 408-308,-6 39-37,0 0 0,0 0 0,0-18 0,-2-75 231,6 41-21,0-60-105,5 34-95,-11-113 622,6 148-543,-6-179-88,11 140-6,-11-161 839,0 250-839,0 0 0,0 0-1,0-1 1,0 1 0,0 0 0,-1 0-1,1 0 1,0 0 0,-1 0 0,1 0-1,-1 0 1,1 0 0,-1 0-1,1 0 1,-1 0 0,1 0 0,-1 1-1,0-1 1,0 0 0,1 0 0,-1 1-1,0-1 1,0 0 0,0 1 0,0-1-1,0 1 1,0-1 0,-1 0 0,-3 0-21,0 0 0,0 0 1,0 0-1,0 0 0,0 1 1,-6 0-1,-27 1-1212,-47 5-1,18 7-5637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40.8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232 0 8874,'0'0'10481,"-10"1"-10174,8 0-289,-2-1 10,0 0 0,0 1-1,0-1 1,0 1-1,0 0 1,0 0 0,0 1-1,0-1 1,0 1-1,1 0 1,-1 0 0,1 0-1,-1 0 1,1 1-1,0-1 1,-5 6 0,-40 48-440,-49 72-1,92-119-1415,4-4-2259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41.1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0 9434,'0'0'10778,"-23"3"-10658,40 22-48,6 4 24,-1-1-88,12 0-16,0-6-360,16-5-864,-4-6-3065,-13-8-4321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41.8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0 206 10042,'0'0'9553,"8"-8"-9358,0-1-133,11-13-85,27-38-1,-41 53-5,0-1 1,-1 1-1,0-1 0,-1 0 1,1 0-1,-1-1 0,-1 1 1,0-1-1,0 1 0,1-18 465,-3 28-192,0 10-57,-2-1 0,0 1 0,0-1 0,-5 13 0,3-10 13,0 1 0,-2 22 0,4-9-36,-1 7-139,1 0 0,4 43-1,-2-73-140,1-1 0,0 0 0,0 0-1,0 0 1,1 0 0,-1 0 0,1 0-1,0-1 1,0 1 0,4 5 0,20 15-6389,-10-15-57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42.2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79 4 10522,'0'0'8593,"-8"4"-8365,6-4-216,-1 1 23,0 0 1,0 0-1,1 0 0,-1 1 1,0-1-1,0 1 0,1-1 1,-1 1-1,1 0 1,-1 0-1,1 0 0,0 0 1,0 1-1,0-1 0,0 0 1,0 1-1,1 0 0,-1-1 1,1 1-1,-1 0 1,1 0-1,-1 3 0,-4 20 152,1 1 0,2-1 0,-1 43 0,4-67-182,0 1-1,0 0 0,1 0 0,-1 0 0,1 0 0,-1-1 0,1 1 1,0 0-1,0-1 0,0 1 0,1 0 0,-1-1 0,1 0 0,-1 1 0,1-1 1,0 0-1,0 0 0,-1 0 0,5 4 0,-2-4-29,-1 0 0,1 0 0,0 0 0,0 0-1,0-1 1,-1 1 0,1-1 0,0 0 0,1 0 0,-1-1 0,0 1 0,8-1-1,-10 0-11,0-1 0,1 0-1,-1 0 1,0 0-1,1 0 1,-1 0-1,0 0 1,0-1 0,0 1-1,0-1 1,0 1-1,0-1 1,-1 0-1,1 0 1,0 0-1,-1 0 1,0 0 0,1 0-1,-1 0 1,0 0-1,0-1 1,0 1-1,1-4 1,2-4-203,0-1 0,-1 0 0,4-22-1,-5 6-361,-2-36 0,0 32 399,0 29 213,0 0 0,0 1 0,0-1 0,0 0 1,0 0-1,0 0 0,-1 1 0,1-1 0,-1 0 0,1 1 0,-1-1 0,1 0 0,-1 1 0,0-1 0,0 0 0,0 1 0,0-1 0,0 1 0,0 0 0,0-1 0,0 1 0,-1 0 0,1 0 0,0 0 0,-1 0 0,-2-2 0,-1 2-150,1 0 0,-1 0 0,0 0-1,0 0 1,0 1 0,0 0 0,-8 0 0,-1 1-1331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42.5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 9826,'0'0'8994,"101"-14"-8994,-84 14-48,-6 0-672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42.9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175 3 9314,'0'0'11928,"-4"-2"-11679,1 2-234,0 0-1,0 0 0,0 0 1,1 1-1,-1-1 1,0 1-1,0-1 0,1 1 1,-1 0-1,0 0 0,1 0 1,-1 1-1,1-1 1,-1 1-1,1-1 0,0 1 1,-1 0-1,-3 4 1,-50 48 144,41-38-118,8-9-48,3-5 7,1 1 1,0 0-1,0 0 1,0 0-1,0 0 1,0 1-1,1-1 0,0 1 1,0 0-1,0-1 1,0 1-1,0 0 0,1 0 1,-1 0-1,0 6 1,3-10-1,-1 1 0,1 0 1,-1-1-1,1 1 0,-1-1 1,1 1-1,0 0 0,-1-1 1,1 1-1,0-1 0,-1 0 1,1 1-1,0-1 0,0 0 1,0 1-1,-1-1 0,1 0 1,0 0-1,0 0 0,0 0 1,1 1-1,21 2 27,-23-3-27,101 2 139,-57-3-8718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10.6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70 12699,'0'0'5873,"20"-1"-5820,61-2-75,-79 2 8,0 1 0,0 0 0,0 0 1,0-1-1,0 1 0,-1-1 1,1 1-1,0-1 0,0 0 0,0 0 1,-1 1-1,1-1 0,0-1 1,-1 1-1,1 0 0,-1 0 0,1-1 1,-1 1-1,0 0 0,0-1 0,1 1 1,-1-1-1,0 0 0,0 1 1,1-4-1,-2 4 5,1 0 1,-1 0-1,0 0 1,0 0-1,0 0 1,0 0-1,1 0 1,-1 0-1,0 0 1,-1 0-1,1 0 1,0 0-1,0 0 1,0 0 0,0 0-1,-1 0 1,1 0-1,-1 0 1,1 0-1,-1 0 1,1 0-1,-1 1 1,1-1-1,-1 0 1,1 0-1,-1 1 1,0-1-1,0 0 1,1 1-1,-1-1 1,0 0-1,0 1 1,-1-1-1,-4-1 83,1 1-1,-1 0 0,1 0 1,-1 0-1,0 1 0,1 0 1,-1 0-1,0 0 0,1 1 1,-1 0-1,0 0 0,1 0 1,0 1-1,-10 3 0,12-3-8,-1 0-1,1 0 1,0 0-1,0 1 1,0-1-1,0 1 1,0 0-1,0-1 1,0 1-1,1 0 1,0 1-1,-1-1 1,1 0-1,0 1 1,1-1-1,-1 1 1,1 0-1,-1-1 1,1 1-1,0 0 0,0 0 1,0 5-1,0-1-7,0 0 0,1 0 0,0 0-1,0 0 1,1 0 0,0 0 0,0 0 0,5 15-1,-5-20-58,1 1-1,0-1 1,0 1-1,0-1 0,1 0 1,-1 0-1,1 0 0,0 0 1,-1-1-1,1 1 1,1-1-1,-1 0 0,0 1 1,0-1-1,1-1 1,-1 1-1,1 0 0,0-1 1,-1 0-1,7 1 0,6 2-590,1-2 0,-1 0 0,1-1 0,-1 0 0,24-3-1,-14 1-1588,18-1-4567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24:48.9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4841,'0'0'12627,"0"10"-11347,1 259 2045,-1-261-3345,0 1 1,1-1 0,0 0-1,1 1 1,0-1-1,0 0 1,1 0 0,0 0-1,0 0 1,1-1-1,0 1 1,8 11 0,-12-19-54,0 0 1,0 0-1,1 0 0,-1 1 1,0-1-1,0 0 1,0 0-1,1 0 1,-1 0-1,0 0 1,0 0-1,0 0 0,1 1 1,-1-1-1,0 0 1,0 0-1,1 0 1,-1 0-1,0 0 1,0 0-1,0 0 0,1 0 1,-1 0-1,0 0 1,0 0-1,1-1 1,-1 1-1,0 0 1,0 0-1,0 0 0,1 0 1,-1 0-1,0 0 1,0 0-1,0-1 1,1 1-1,-1 0 1,0 0-1,0 0 0,0 0 1,0-1-1,0 1 1,1 0-1,-1 0 1,0 0-1,0-1 1,0 1-1,0 0 0,0 0 1,0 0-1,0-1 1,0 1-1,0 0 1,0 0-1,0-1 1,0 1-1,0 0 0,0 0 1,0 0-1,0-1 1,0 1-1,0 0 1,0 0-1,0-1 0,0 1 1,-1 0-1,2-24-4693,-1 19 3027,0-26-7923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43.3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10218,'0'90'11059,"0"-76"-10771,0 14 48,0 8 112,0 7-192,0 2-160,0 0 0,0-3-96,0 0-128,0-5-424,0-1-400,0-8-905,0-11-5272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45.6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 96 8434,'0'0'11373,"-4"4"-10940,-11 15-194,15-19-235,0 0 0,0 0 0,0 0 0,0 1 0,0-1 0,0 0-1,0 0 1,-1 0 0,1 0 0,0 0 0,0 0 0,0 1 0,0-1 0,0 0 0,0 0 0,0 0 0,0 0 0,0 0 0,0 0-1,0 1 1,0-1 0,1 0 0,-1 0 0,0 0 0,0 0 0,0 0 0,0 0 0,0 1 0,0-1 0,0 0 0,0 0 0,0 0-1,0 0 1,0 0 0,1 0 0,-1 0 0,0 0 0,0 0 0,0 1 0,0-1 0,0 0 0,0 0 0,0 0 0,1 0 0,-1 0-1,0 0 1,0 0 0,0 0 0,0 0 0,0 0 0,0 0 0,1 0 0,-1 0 0,0 0 0,0 0 0,0 0 0,0 0 0,0 0-1,0 0 1,1 0 0,-1 0 0,0-1 0,0 1 0,0 0 0,0 0 0,0 0 0,10-1 17,-3-2-35,-1 0 1,0 0-1,1 0 0,-1-1 0,-1 0 0,1-1 1,-1 1-1,1-1 0,5-7 0,3-3-358,23-34 1,-28 38 319,-5 11 338,-4 18 506,0-3-704,-1 16-288,1 0 997,5 58 0,-3-79-1186,0 1 0,1-1 0,6 16 1,-7-20-455,1-1 0,0 1 0,0-1 0,0 0 1,1 1-1,8 8 0,0-5-5834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46.1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37 10362,'0'0'9584,"3"-4"-9218,-2 2-331,0 0 0,0 0 0,1 1 0,-1-1 0,1 1-1,-1-1 1,1 1 0,-1-1 0,1 1 0,0 0 0,0 0-1,0 0 1,0 0 0,0 0 0,4-1 0,38-3 252,-37 4-279,13 0-177,34-2 407,-21 7-2909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52.5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237 1 10626,'0'0'9697,"-7"10"-9466,-49 86 404,-47 115 0,73-147-544,23-52-171,1 2 0,1-1 0,0 0 0,0 1 0,2 0-1,-1 0 1,2 0 0,-1 19 0,7-34-755,2-1 223,-1-1 1,0-1-1,0 1 0,0-1 1,0 0-1,0 0 0,-1 0 1,0 0-1,1-1 1,2-5-1,23-36-6946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52.9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13475,'0'0'7308,"7"25"-6973,37 144-82,0 42-1246,-43-195-2038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3:53.2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75 10682,'0'0'10236,"4"-11"-9824,14-33-124,-16 42-272,-1 1 0,1-1 0,-1 0 0,1 1 0,0 0 0,-1-1 0,1 1 0,0 0 0,0 0 0,0 0 0,0 0 0,0 0 0,0 1 0,0-1 0,0 0 0,0 1 0,0 0 0,3-1 0,42 2 134,-30 0-155,-11-1-113,-1 0-1,1 1 0,0 0 0,-1 0 0,1 1 0,7 2 1,-12-4-14,0 0 1,-1 1 0,1-1 0,0 0 0,0 1 0,0-1 0,0 1-1,0-1 1,0 1 0,0-1 0,-1 1 0,1 0 0,0-1 0,-1 1 0,1 0-1,0 0 1,-1-1 0,1 1 0,-1 0 0,1 0 0,-1 0 0,1 0-1,-1 0 1,0 0 0,1 0 0,-1 0 0,0 0 0,0 0 0,0 0-1,0 0 1,0 0 0,0 0 0,0 0 0,0 0 0,0 0 0,0 0 0,0 0-1,-1 0 1,1 0 0,0 0 0,-1-1 0,1 1 0,-1 0 0,1 0-1,-2 1 1,-8 5-4370,-6-1-3504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19.7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50 0 6001,'0'0'9072,"-6"8"-7856,0 1-1004,0 0 0,1 1 0,1-1 0,0 1 1,0 0-1,0 0 0,1 0 0,1 0 0,0 1 0,0-1 0,1 1 1,1 14-1,26 588 1799,-17-331-1802,6 54-65,-14-332 138,2 17-1408,-2-33-4463,-1-5-27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20.1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9778,'0'0'8722,"90"64"-8386,-56-41-80,-6-3-112,-11 2-144,0-2-216,0-3-928,-6-6-2657,0-8-3801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20.4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102 1 8186,'0'0'11578,"-90"149"-11826,84-104-1376,0-6-3433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21.2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187 57 5417,'0'0'13142,"-12"-9"-12590,-39-27-239,50 35-292,-1-1-1,0 1 0,0 0 1,0 0-1,0 0 1,0 0-1,0 0 1,0 1-1,0-1 0,-1 0 1,1 1-1,0 0 1,0 0-1,-1-1 0,1 1 1,0 0-1,0 1 1,0-1-1,-3 1 1,-6 0 65,8-1-64,0 1 0,1-1 0,-1 1 1,0-1-1,0 1 0,1 0 0,-1 0 0,1 0 0,-1 0 0,1 1 1,-1-1-1,1 0 0,-1 1 0,1 0 0,0 0 0,0 0 0,0 0 1,0 0-1,1 0 0,-1 0 0,0 0 0,1 1 0,-1-1 0,1 1 1,0-1-1,0 1 0,0 0 0,0-1 0,1 1 0,-1 0 0,0 4 1,-2 11 84,1 0 1,1 1 0,1 31 0,0-29-29,0 1315 1028,1-1335-1107,-1 0 1,0 0-1,0 0 1,1 0-1,-1 0 1,1-1-1,-1 1 0,1 0 1,-1 0-1,1 0 1,-1-1-1,1 1 1,0 0-1,-1-1 1,1 1-1,0 0 1,0-1-1,0 1 1,-1-1-1,1 1 0,0-1 1,0 1-1,0-1 1,0 0-1,0 0 1,0 1-1,0-1 1,0 0-1,0 0 1,0 0-1,0 0 1,1 0-1,41 0 4,-31-1-19,4 2-149,-6-1-223,0 0-1,0 0 1,-1 0-1,1-2 1,-1 1-1,1-1 1,17-6-1,-4-5-5034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24:49.3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10066,'0'0'8202,"130"11"-8770,-104 4-1001,-9-4-2271,-5-2-5386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21.8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155 1 9058,'0'0'10079,"-14"6"-9597,-45 23-33,54-25-385,0 1 0,0-1 0,1 1 0,-1 0 0,1 0 0,1 0 0,-1 1 0,1-1-1,-1 1 1,1 0 0,1 0 0,0 0 0,-1 0 0,2 0 0,-2 7 0,-2 3 59,0 1-17,0 0 0,2 1 0,0 0 0,1-1 0,0 30 0,2-41-96,0 0 0,1 0 0,0 1 0,0-1 0,1 0 0,0 0 0,0 0 0,5 9 0,-6-12-15,1 0 1,0-1-1,0 1 1,0-1-1,0 0 1,0 1-1,1-1 1,-1 0-1,1 0 1,-1 0 0,1-1-1,0 1 1,0 0-1,0-1 1,0 0-1,0 0 1,5 1-1,-3 0-45,0-1 0,0 0 0,0 0 0,1-1 0,-1 0 0,0 0 0,0 0 0,0 0 0,1-1 0,-1 0 0,0 0 0,0 0 0,0-1-1,0 0 1,-1 0 0,1 0 0,0 0 0,6-6 0,-6 4-16,-1 0-1,0 0 1,0 0-1,-1-1 1,1 0 0,-1 0-1,0 0 1,0 0-1,-1 0 1,1 0-1,-1-1 1,0 1 0,-1-1-1,0 0 1,1 0-1,-1-8 1,2-14-655,-1-51 0,-2 72 693,0 1 0,-1-1 0,1 0 0,-2 0 0,1 1 0,-1-1 0,0 1 0,0-1 0,-1 1 0,0 0 0,0 0 0,-1 0 0,-4-7 0,6 11 20,-1 0-1,1 0 1,-1 0-1,1 0 1,-1 1-1,1-1 1,-1 1-1,0-1 1,0 1-1,0 0 1,0 0 0,0 1-1,0-1 1,0 0-1,0 1 1,0 0-1,0 0 1,-1 0-1,-2 0 1,4 0-1525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22.2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0 360,'0'0'15715,"0"9"-16315,6-7-3721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22.5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9282,'0'0'5505,"45"0"-12930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22.9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7866,'0'0'0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32.5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108 15 4153,'0'0'14255,"-4"-4"-13566,4 3-664,-1 1-1,1-1 0,-1 0 0,1 1 0,-1-1 1,1 0-1,-1 1 0,0-1 0,1 1 0,-1-1 0,0 1 1,1-1-1,-1 1 0,0 0 0,1-1 0,-1 1 1,0 0-1,0-1 0,0 1 0,1 0 0,-1 0 1,0 0-1,0 0 0,0 0 0,1 0 0,-1 0 0,0 0 1,0 0-1,0 0 0,-1 1 0,0 1 40,-1 1-1,1 0 0,0-1 1,0 1-1,0 0 1,0 0-1,1 0 0,-2 5 1,-7 8 33,2 1 0,0 0 1,1 1-1,0 0 0,2 0 1,0 0-1,1 1 1,1 0-1,-1 26 0,4-43-94,0 1-1,0-1 1,0 1-1,0-1 0,0 1 1,1 0-1,0-1 1,-1 1-1,1-1 1,0 0-1,0 1 1,0-1-1,0 0 0,1 1 1,-1-1-1,1 0 1,-1 0-1,1 0 1,0 0-1,0-1 1,0 1-1,0 0 1,0-1-1,0 1 0,0-1 1,0 0-1,1 0 1,-1 1-1,3-1 1,6 2-55,0-1 0,0 0 1,0 0-1,0-2 1,18 0-1,-26 0 14,0 0-1,0 0 0,0-1 1,0 1-1,0-1 0,0 0 1,0 0-1,0 0 1,0 0-1,0-1 0,0 1 1,0-1-1,-1 0 0,1 0 1,-1 0-1,4-3 0,-1 0-51,-1 0-1,0-1 0,0 1 0,-1-1 0,1 0 1,-1 0-1,3-10 0,0-3-152,0 0 1,-2-1-1,0 0 0,1-29 1,-4 45 228,-1-1 0,1 1 1,-1-1-1,-1 1 0,1-1 0,0 1 1,-1 0-1,0-1 0,0 1 1,-1-1-1,1 1 0,-1 0 1,0 0-1,-2-5 0,1 7 23,1 0 1,0-1-1,-1 1 0,0 0 0,1 1 0,-1-1 1,0 0-1,0 1 0,0-1 0,0 1 0,0 0 1,-1 0-1,1 0 0,0 1 0,0-1 0,-1 1 1,1 0-1,0 0 0,-7 0 0,2 0-233,-38 1 758,45-1-617,0 0 1,0 0-1,0 0 1,1 0 0,-1 0-1,0 0 1,0 1 0,0-1-1,0 0 1,0 0 0,1 1-1,-1-1 1,0 0-1,0 1 1,0-1 0,1 1-1,-1-1 1,0 1 0,1-1-1,-1 1 1,0 0 0,1-1-1,-1 1 1,1 0-1,-1-1 1,1 1 0,-1 0-1,1 0 1,0 0 0,-1-1-1,1 1 1,0 0 0,0 0-1,-1 0 1,1 0-1,0 0 1,0-1 0,0 1-1,0 0 1,0 0 0,1 1-1,6 6-4650,13-4-3184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32.8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15 1800,'0'0'15564,"-23"-14"-22046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33.2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9498,'163'70'6281,"-169"-70"-5120,6-3-809,0-11-352,17 9-88,6 2-2089,-1 0-2600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33.6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137 12 7698,'0'0'7440,"-10"-3"-6672,4 2-580,-26-7 445,30 8-570,1 0-1,-1 0 1,0 0 0,0 0 0,1 0-1,-1 1 1,0-1 0,0 1-1,1-1 1,-1 1 0,0-1 0,1 1-1,-1 0 1,1 0 0,-1 0-1,1 0 1,-1 0 0,1 0-1,-2 2 1,-4 6 111,1 0 1,0 0-1,0 1 0,1 0 0,1 0 1,0 0-1,0 1 0,1-1 1,0 1-1,1 0 0,0 0 0,0 0 1,1 0-1,1 0 0,0 0 0,1 0 1,2 15-1,-2-22-166,0 0 0,1 0 0,-1 0 0,1 0 0,0 0 0,0-1 0,0 1 0,1 0 0,-1-1 0,1 0 0,0 0 0,0 0 0,0 0 0,0 0 0,0 0 0,1-1 0,-1 1 0,1-1 0,7 3 0,-2-1-41,0-1 0,0 0 0,0 0 0,0-1 0,0-1 0,1 1 0,16-1 0,-22-1-1,0-1-1,-1 0 1,1 0 0,-1 0 0,1 0-1,-1 0 1,1-1 0,-1 1 0,0-1-1,0 0 1,0 0 0,0 0-1,0 0 1,0-1 0,-1 1 0,1-1-1,-1 0 1,1 0 0,-1 0 0,0 0-1,0 0 1,2-6 0,1-1-19,-1 1-1,0 0 1,-1-1 0,0 1 0,0-1 0,-1 0-1,1-13 1,-2 14 45,-1-47-6,0 53 15,-1 0 0,1 0 0,-1 0 0,0 1 0,0-1 0,0 0-1,0 0 1,0 1 0,0-1 0,-1 1 0,0-1 0,1 1 0,-1-1 0,0 1 0,0 0 0,-4-3 0,-2-1 44,-1 1 1,-1 1-1,1-1 1,-1 1-1,0 1 1,0 0-1,-17-3 1,-5 2-7475,47 4-2123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34.2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113 12 10922,'0'0'9709,"6"-2"-9590,7-1-154,-1 1 0,1 0 0,0 1 0,0 0 0,0 1 0,0 0 0,0 1 1,0 1-1,0 0 0,0 1 0,17 6 0,-28-9 34,-1 1 0,0 0 0,1-1 0,-1 1 0,0 0-1,0 0 1,0 0 0,1 0 0,-1 0 0,0 0 0,0 0 0,-1 0 0,1 0 0,0 0 0,0 1 0,0-1-1,-1 0 1,1 1 0,-1-1 0,1 0 0,-1 1 0,0-1 0,1 1 0,-1-1 0,0 0 0,0 1-1,0-1 1,0 1 0,0-1 0,0 1 0,0-1 0,-1 1 0,0 1 0,-1 6 114,-1 0 1,-1-1-1,0 1 1,-6 10 0,0 1 145,1 6-60,1 0 1,1 0 0,1 1-1,-4 54 1,8 112 224,3-109-306,1 79-21,-5 189 22,-4-266-77,-2 35 15,9-120-54,0 0 0,0 1 0,0-1 0,0 0 0,-1 0 0,1 1 1,-1-1-1,1 0 0,-1 0 0,1 0 0,-1 0 0,1 0 1,-1 0-1,0 0 0,0 0 0,1 0 0,-1 0 0,0 0 1,0 0-1,0 0 0,0 0 0,0-1 0,0 1 0,0-1 0,0 1 1,-1 0-1,1-1 0,0 0 0,0 1 0,-3-1 0,-42 4-402,39-4 235,5 0 115,-15 0-716,0 0 0,-1-2-1,-20-3 1,-11-10-4656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34.8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 10642,'0'0'7482,"23"-5"-16324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24:53.2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99 32 5457,'0'0'9381,"-7"-5"-8113,-19-16-105,25 20-1117,0 0 0,0 1 0,0-1 0,0 1 0,0-1 0,0 1 0,0 0 0,0-1 1,0 1-1,0 0 0,0 0 0,0 0 0,0 0 0,0 0 0,0 0 0,0 0 0,0 0 0,0 0 0,0 0 0,0 1 0,0-1 0,0 0 0,0 1 0,0-1 0,0 0 0,0 1 1,0-1-1,0 1 0,0 0 0,0-1 0,1 1 0,-1 0 0,0 0 0,0-1 0,1 1 0,-1 0 0,0 0 0,1 0 0,-1 0 0,0 1 0,-2 4 84,0 1 0,1-1 0,-1 0 0,-1 11 0,3-14-3,-3 19 158,0 0 1,2 0 0,0 0-1,3 39 1,-1-57-280,1 0 0,-1 0 0,1 0 0,0 0 0,0 0 0,1 0 0,-1 0 0,1-1 0,-1 1 0,1-1 0,0 1 0,1-1 0,-1 1 0,1-1 0,-1 0 0,1 0 0,0-1 0,0 1 0,0 0 0,1-1 1,-1 0-1,0 0 0,1 0 0,0 0 0,-1 0 0,1-1 0,0 0 0,0 0 0,0 0 0,5 1 0,-1-1-261,-1 0 0,1 0 1,0 0-1,0-1 1,-1-1-1,1 1 0,0-1 1,-1 0-1,1-1 0,0 0 1,-1 0-1,0-1 0,1 0 1,12-7-1,14-18-3772,-9-1-1025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35.2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12307,'136'189'4481,"-148"-189"-3929,7 0-248,-1 0-304,0 8-400,6-2-4105</inkml:trace>
  <inkml:trace contextRef="#ctx0" brushRef="#br0" timeOffset="1">107 391 4113,'0'0'13099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35.6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227 0 8922,'-90'72'2893,"68"-60"-560,15-14-573,3 0-771,0 1-745,0 1 0,0-1 1,1 1-1,-1 0 0,0 0 0,0 1 1,1-1-1,-1 1 0,0 0 0,1 0 0,-1 0 1,1 0-1,-1 1 0,1 0 0,0-1 0,-1 1 1,1 0-1,-3 3 0,3-2-213,0 1-1,0-1 1,0 1 0,1-1-1,0 1 1,0 0 0,0 0-1,0 0 1,0 0 0,1 0-1,0 0 1,0 1-1,0-1 1,0 0 0,0 6-1,-1 29 148,4 68 0,-1-103-178,0 1-1,0-1 0,0 1 0,1-1 0,0 1 1,-1-1-1,2 0 0,-1 0 0,0 0 0,1 0 1,0 0-1,0-1 0,0 1 0,0-1 0,0 0 0,1 0 1,0 0-1,-1 0 0,6 3 0,-4-4-71,-1 1 0,1-1 0,0 0 0,0 0 0,0 0 0,0 0 0,0-1 0,0 0 0,0 0-1,1 0 1,-1-1 0,0 0 0,0 0 0,1 0 0,-1-1 0,0 0 0,6-1 0,-7 0 6,-1 0 0,1 0-1,-1 0 1,1 0 0,-1-1 0,0 1 0,0-1 0,0 0 0,0 0 0,-1 0 0,1 0-1,-1 0 1,0-1 0,0 1 0,0-1 0,0 0 0,1-5 0,3-6-143,-1 0-1,-1-1 1,2-17 0,-2 6 93,-2 1 0,-1 0 0,-2-30 0,1 54 133,0-1-1,0 1 1,-1 0 0,1-1 0,-1 1 0,0 0 0,1 0 0,-1-1 0,0 1 0,0 0 0,0 0-1,-1 0 1,1 0 0,0 0 0,-1 0 0,1 1 0,-1-1 0,0 0 0,1 1 0,-1-1 0,0 1 0,0 0-1,0 0 1,0-1 0,0 1 0,-1 0 0,1 1 0,0-1 0,0 0 0,-1 1 0,1-1 0,0 1-1,0 0 1,-1 0 0,1 0 0,-5 0 0,7 0-50,-1 0-1,1 0 1,-1 0-1,1 0 1,-1 0 0,1 0-1,-1 0 1,1 1-1,-1-1 1,1 0-1,-1 0 1,1 0 0,-1 1-1,1-1 1,0 0-1,-1 1 1,1-1-1,-1 0 1,1 1 0,0-1-1,-1 0 1,1 1-1,0-1 1,0 1-1,-1-1 1,1 0 0,0 1-1,0-1 1,0 1-1,-1-1 1,1 1-1,0-1 1,0 1 0,0-1-1,0 1 1,0-1-1,0 1 1,2 14-3895,2-5-1916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36.1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152 0 8650,'0'0'11638,"-15"5"-11306,5-2-263,4-1-40,0-1 1,1 1-1,0 0 0,-1 0 1,1 0-1,0 1 1,0 0-1,0 0 0,0 0 1,1 1-1,-1-1 1,1 1-1,0 0 0,0 0 1,1 1-1,-7 8 1,4-1 32,0 0 0,1 0 0,0 1 0,1 0 0,0 0 0,1 0 0,0 0 0,1 1 0,1-1 0,0 1 0,1-1 0,2 18 0,-1-28-63,-1-1-1,1 1 0,0-1 0,0 1 0,1-1 0,-1 0 0,0 1 0,1-1 1,-1 0-1,1 0 0,0 0 0,0 0 0,0 0 0,0 0 0,0-1 1,0 1-1,0-1 0,1 1 0,-1-1 0,0 0 0,1 0 0,-1 0 1,1 0-1,-1-1 0,6 2 0,5 0-131,0 0 1,1-1-1,22 0 1,-26-1-8,-6-1 71,1 1 1,-1-1-1,1 0 1,-1 0-1,1-1 1,-1 1 0,0-1-1,0 0 1,0 0-1,0 0 1,0-1-1,0 0 1,-1 1-1,1-1 1,-1 0 0,0-1-1,0 1 1,0 0-1,0-1 1,0 0-1,-1 0 1,0 0 0,1 0-1,-2 0 1,4-7-1,-1 0-32,0 0 0,-1 0 0,0-1 0,-1 1 0,0-1 0,-1 0 0,0 1 0,-1-1 0,-1-13 0,1 23 103,0 0 0,0 1 1,0-1-1,0 0 0,-1 0 0,1 0 1,-1 1-1,0-1 0,1 0 1,-1 1-1,0-1 0,0 0 1,0 1-1,0-1 0,0 1 1,0 0-1,0-1 0,-1 1 0,1 0 1,0 0-1,-1-1 0,1 1 1,-1 0-1,1 1 0,-4-3 1,-18 0-5083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36.5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32 8602,'0'0'9778</inkml:trace>
  <inkml:trace contextRef="#ctx0" brushRef="#br0" timeOffset="1">1 32 9482,'146'-31'3969,"-152"31"-3505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36.9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125 26 8346,'0'0'8924,"-12"11"-7846,1-3-858,1 1 0,0 1-1,1 0 1,0 0 0,0 1 0,1 0 0,1 0 0,0 1-1,0 0 1,1 1 0,-6 17 0,10-22-173,0-1 1,1 0-1,0 1 1,0-1 0,0 1-1,1 0 1,0-1-1,2 13 1,-1-18-49,0 0 0,-1 1 0,1-1 1,0 0-1,0 0 0,0 0 1,0 0-1,1 0 0,-1 0 0,1 0 1,-1 0-1,1 0 0,-1-1 1,1 1-1,0-1 0,0 1 0,0-1 1,0 1-1,0-1 0,0 0 0,0 0 1,0 0-1,1 0 0,-1-1 1,0 1-1,1-1 0,-1 1 0,0-1 1,1 0-1,3 0 0,-1 1-46,0-1 0,0 0 0,0-1-1,0 1 1,1-1 0,-1 0 0,0 0-1,0-1 1,0 1 0,-1-1 0,1 0-1,0 0 1,6-5 0,-5 2-58,0 0-1,-1 0 1,0 0-1,0 0 1,0-1 0,-1 0-1,1 0 1,5-13 0,-4 8 8,-2 0 1,1-1 0,-2 0 0,1 0-1,-2 0 1,1 0 0,-2 0 0,1 0-1,-2-1 1,0 1 0,-2-17 0,1 26 135,0 0 0,0 0 0,0 0 0,-1 1 0,1-1 1,-1 0-1,0 1 0,0-1 0,0 1 0,0-1 1,0 1-1,-1 0 0,1 0 0,-1 0 0,1 0 0,-1 0 1,0 1-1,1-1 0,-1 1 0,0 0 0,-5-2 0,-33-8-699,6 7-3658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38.1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3 233 6425,'0'0'12576,"-1"3"-11550,-1 6-83,6-14-9,8-12-864,60-89-206,-63 92 64,-1-1 0,-1 0 0,0 0 0,-1-1 0,7-25 0,-20 90 391,3 1 0,2 0 0,6 66 0,-1-98-337,0 1-1,1-1 0,1 0 1,0 0-1,1-1 1,2 0-1,12 23 1,-15-30-581,1-2 0,0 1 1,1-1-1,13 13 0,-7-10-4687,-2-9-3535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38.5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23 9978,'0'0'9898,"-2"-3"-9716,2 3-176,-1 0 0,1 0 0,0-1 1,0 1-1,0 0 0,0 0 1,-1-1-1,1 1 0,0 0 0,0-1 1,0 1-1,0 0 0,0 0 1,0-1-1,0 1 0,0 0 0,0-1 1,0 1-1,0 0 0,0-1 0,0 1 1,0 0-1,0-1 0,0 1 1,1 0-1,-1 0 0,0-1 0,0 1 1,0 0-1,0-1 0,1 1 1,-1 0-1,0 0 0,0 0 0,0-1 1,1 1-1,-1 0 0,0 0 1,0 0-1,1-1 0,-1 1 0,0 0 1,1 0-1,-1 0 0,0 0 0,0 0 1,1 0-1,-1 0 0,1 0 1,29-6 284,43 3-167,-67 3-188,17 0-578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38.8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141 1 11731,'0'0'9149,"-4"15"-8728,-75 217 737,64-191-1053,2 1 1,2 0-1,-7 51 0,17-63-1298,5-32-1783,4-14-429,3-11-2523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39.2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8706,'0'0'11965,"7"11"-11672,5 11-190,0 1 0,-1 0 0,-2 1-1,0 1 1,-2-1 0,6 30-1,-8-14 175,0 64-1,-5-42-2496,0-24-1669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4:39.5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77 8386,'0'0'12245,"12"-12"-11802,42-35-52,-49 44-353,-1 1 0,1 0 0,-1 0 0,1 0 0,0 0 0,0 1 0,0 0 1,0 0-1,0 0 0,0 1 0,0 0 0,0 0 0,0 0 0,9 2 0,6-1-1,-15-2-76,0 1 0,-1 0 0,1 0 0,0 0 0,0 1 0,0 0 0,0 0 0,0 0 0,-1 0-1,1 1 1,-1 0 0,1 0 0,-1 0 0,1 1 0,-1-1 0,0 1 0,0 0 0,0 0 0,-1 0 0,1 1 0,-1-1 0,6 8 0,-7 1-1450,-2-12 1158,0 1 0,0-1 0,-1 1 0,1-1 0,-1 1 0,1-1 0,0 1 0,-1-1 0,1 0 0,-1 1 0,1-1 0,-1 1 0,1-1 0,-1 0 1,1 0-1,-1 1 0,1-1 0,-1 0 0,1 0 0,-1 0 0,0 1 0,1-1 0,-1 0 0,1 0 0,-1 0 0,0 0 0,-20 0-9675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24:53.9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31 7962,'165'-26'2236,"-135"21"-570,-41 7-126,8 2-1227,-1 0 1,1 1-1,0-1 0,0 1 1,1-1-1,-1 1 0,1 0 0,0 0 1,0 0-1,1 0 0,0 1 0,-1-1 1,1 9-1,-2 13 412,1 36 1,2-58-630,0-3-76,0 0 0,0 0-1,0 0 1,0 0-1,0 1 1,0-1 0,1 0-1,-1 0 1,1 0-1,-1 0 1,1 0 0,0 0-1,0 0 1,0 0-1,0 0 1,2 2-1,-1-2-90,0-1-1,0 0 0,1 0 0,-1 0 0,0 0 0,1-1 0,-1 1 0,1 0 0,-1-1 0,1 0 1,-1 0-1,1 1 0,0-2 0,2 1 0,-4-1-80,0 1 0,-1-1 1,1 0-1,-1 1 0,1-1 0,-1 0 0,1 1 1,-1-1-1,0 0 0,1 0 0,-1 0 1,0 1-1,0-1 0,1 0 0,-1 0 0,0 0 1,0 0-1,0 0 0,0 1 0,0-1 0,0 0 1,0-1-1,-1-31-1155,1 24 879,-9-115 565,10 123-97,0 0 0,0 1-1,0-1 1,0 0 0,0 1 0,0-1 0,0 1 0,0-1 0,1 1-1,-1 0 1,0-1 0,0 1 0,0 0 0,0 0 0,1 0 0,-1 0 0,0 0-1,0 0 1,0 0 0,2 0 0,27 4 489,-27-2-483,-1 0 0,1 1 1,-1-1-1,1 1 0,-1 0 1,0 0-1,0 0 0,0 0 1,0 0-1,-1 0 1,1 0-1,-1 1 0,0-1 1,0 0-1,1 5 0,7 53 501,-8 6 329,5-75-1231,13-43-1117,-16 40 1220,0 0-1,2 0 1,-1 1 0,1-1 0,7-10-1,-12 20 279,0 1 0,1-1 0,-1 1 0,0-1 0,0 1 0,0 0 0,1-1 0,-1 1 0,0-1-1,0 1 1,1-1 0,-1 1 0,1 0 0,-1-1 0,0 1 0,1 0 0,-1-1 0,1 1 0,-1 0 0,0 0 0,1-1 0,-1 1-1,1 0 1,-1 0 0,1 0 0,-1 0 0,1-1 0,-1 1 0,1 0 0,-1 0 0,1 0 0,-1 0 0,1 0 0,0 0-1,-1 1 1,1-1 0,-1 0 0,1 0 0,-1 0 0,0 0 0,1 1 0,-1-1 0,1 0 0,-1 0 0,1 1 0,-1-1 0,1 0-1,-1 1 1,0-1 0,1 0 0,-1 1 0,0-1 0,1 1 0,-1-1 0,0 0 0,0 1 0,1-1 0,-1 1 0,0-1-1,0 1 1,0-1 0,0 1 0,11 38 1912,-10-31-1804,0-4-153,1 4 275,0 0-1,1 0 1,0 0 0,8 15-1,-10-21-418,0 0 1,1 0-1,-1-1 0,1 1 0,-1 0 1,1-1-1,0 1 0,0-1 0,0 1 1,0-1-1,0 0 0,0 0 0,0 0 0,0 0 1,0 0-1,0-1 0,1 1 0,-1-1 1,0 1-1,0-1 0,1 0 0,3 0 1,4 0-4603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5:15.735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575 37 5697,'0'0'7797,"-6"-6"-7327,-17-16 48,22 21-450,-1 0 0,1 0 1,0 0-1,-1 0 0,1 1 1,0-1-1,-1 1 0,1-1 0,-1 1 1,1-1-1,-1 1 0,1 0 1,-1 0-1,1 0 0,-1 0 1,1 0-1,-1 0 0,1 0 0,-1 0 1,-1 1-1,-6 0 161,-15 1-58,-1 1-1,1 1 1,0 2 0,0 0 0,0 1 0,1 2 0,0 0-1,0 1 1,1 2 0,-37 25 0,46-28-100,1 1-1,0 1 1,1 0 0,0 1 0,1 0-1,0 1 1,1 0 0,-9 17 0,-5 15 170,-22 59 1,37-83-157,1 0-1,1 0 1,2 0-1,0 1 1,1 0 0,0 37-1,4-49-60,0-1-1,1 0 1,0 0-1,0 0 1,1 0-1,0-1 1,1 1 0,0-1-1,0 0 1,0 0-1,1 0 1,1 0-1,-1-1 1,10 9-1,13 13 31,0-2 0,34 24 0,-50-41-53,21 15 4,1-2 0,1-1 0,0-1 0,2-2 0,0-2 0,2-1 0,43 11 0,-64-22-33,1-1 0,-1-1 0,1 0-1,27-1 1,-39-2 19,0 0-1,1-1 0,-1 1 0,1-2 1,-1 1-1,0-1 0,0 0 0,0-1 1,0 1-1,0-1 0,0-1 0,-1 1 1,12-10-1,1-5-30,0-1 0,-2-1-1,0-1 1,-1 0 0,-2-1 0,18-33-1,-13 16 29,-1-1 0,-3-1 1,13-47-1,-21 52 12,-1-1 0,-2 1 0,-1-1 0,-2 0 1,-5-49-1,3 75 15,-1 1 1,0-1-1,-1 0 1,0 1-1,-1-1 1,0 1-1,0 0 1,-1 0-1,0 0 1,-1 1-1,0 0 1,-1 0-1,0 1 1,0-1-1,0 1 1,-17-12 0,13 11-17,-1 0 0,-1 1 0,1 1 0,-1 0 0,-1 0 0,1 1 0,-1 1 0,0 1 0,0 0 1,-1 0-1,1 2 0,-16-2 0,-42 3-1161,27 10-4643,21 2-3566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5:18.139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628 78 7402,'0'0'8720,"-10"-9"-8198,-4-5-328,-31-25 592,41 36-702,0 1 0,-1 0 0,1 0 0,-1 1 0,1-1 0,-1 1 0,0 0 1,0 0-1,1 1 0,-8-1 0,-57 2 211,40 0-194,14 0-41,0 0 0,-1 2 0,1 0 0,0 0 0,1 2-1,-1-1 1,1 2 0,0 0 0,0 1 0,-19 13 0,15-9-22,1 1 0,0 1 1,1 1-1,0 1 1,2 0-1,-1 0 1,-12 20-1,16-17-19,0 0 1,1 1-1,1 0 0,1 1 1,0 0-1,2 0 0,0 1 1,1 0-1,1 0 0,1 0 1,1 0-1,1 0 0,1 1 1,1-1-1,4 24 0,-2-32-3,2 0 0,0 0 0,0-1-1,1 1 1,1-1 0,0-1 0,1 1 0,12 14-1,-9-10-1,4 2-2,1 1 0,1-2 0,0 0 0,1-1-1,1-1 1,24 16 0,-5-8 0,0-1 0,63 25 0,-77-39-43,-1-1 0,1-1 0,1 0 1,-1-2-1,1-1 0,41 0 0,-59-4 9,-1 0 0,1 0 1,-1 0-1,0-1 0,1 0 0,-1 0 1,0 0-1,0-1 0,0 0 0,-1 0 0,1-1 1,-1 0-1,9-7 0,6-7-149,-1-1 0,16-21 0,-22 24 39,5-5 94,-1-1-1,-2 0 1,0-1-1,16-36 1,-24 43 28,0 0 1,-1-1-1,-1 0 0,0 0 1,-2-1-1,0 1 1,1-33-1,-3 17 45,0 14 95,-4-39 1,3 52-106,-1 0 0,-1 1 0,1-1 0,-1 1 0,0-1 0,0 1 0,0 0 0,-1 0 0,0 0 0,0 0 0,-5-5 0,-6-6 18,-1 0-1,-1 0 1,0 2-1,-1 0 1,0 1-1,-2 1 1,1 0-1,-1 2 1,-1 0-1,0 1 1,0 1 0,-1 1-1,0 1 1,0 0-1,0 2 1,-1 0-1,-29 0 1,39 4-265,-25 1-1590,14 2-2182,4 7-6567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5:19.255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735 90 8482,'0'0'7831,"-25"-14"-7044,-82-45-322,102 57-421,1-1 0,-1 1-1,1 0 1,-1 1 0,0-1-1,0 1 1,0 0 0,1 0 0,-1 0-1,0 1 1,0-1 0,0 1 0,-9 1-1,-5 1 137,-12-1 4,1 1 0,0 1 0,0 2 0,0 1 0,0 1-1,1 2 1,1 1 0,-49 24 0,61-26-132,1 1-1,0 1 1,1 0 0,0 1-1,1 1 1,0 0 0,-14 17-1,20-19-28,0 0 0,0 0 0,1 1 0,0-1 0,1 2 0,0-1 0,1 0 0,0 1 0,1 0 0,0 0-1,-1 16 1,1-3-9,2 0-1,1 1 1,2 28-1,0-44-12,-1 1 0,2-1 0,-1 0 1,1 1-1,1-1 0,0-1 0,0 1 0,1-1 0,0 1 0,8 9 0,-1-5 10,0-1 0,1 0 0,1-1 0,0 0-1,0-1 1,1-1 0,1 0 0,0-1 0,0-1 0,32 12 0,14 0 7,108 21-1,-125-31-23,5 1-136,1-1 1,0-3-1,0-3 0,0-1 0,71-6 0,-111 1 96,0 0 0,1-2-1,-1 1 1,-1-1 0,1-1-1,0 0 1,-1 0 0,0-1-1,0 0 1,-1-1-1,0 0 1,0-1 0,0 1-1,-1-2 1,0 1 0,10-16-1,-8 11 40,-1-1 0,-1 0 0,0-1 0,-1 0 0,0 0 0,-1-1 0,-1 0 0,0 0 0,-1 0 0,3-32 0,-7 48 8,2-29 117,-3-42 0,0 62-79,0 1-1,0-1 1,-1 1 0,0-1-1,-1 1 1,0 0 0,0 0 0,-1 0-1,-5-9 1,-5-1 84,0 0-1,0 0 1,-2 1-1,0 1 1,-1 1 0,-37-26-1,-125-63-679,110 67-1075,40 20-3425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5:21.786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23 1 3505,'0'0'10986,"-2"12"-9656,-8 71 108,1 84 0,7 9-2413,2-240-9352,0 25 5076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5:22.116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62 4153,'0'0'8879,"14"-11"-8373,46-30-261,-58 40-237,-1 0 0,0 0-1,1 0 1,-1 0 0,1 1 0,-1-1 0,1 0-1,-1 1 1,1-1 0,-1 1 0,1 0 0,0-1-1,-1 1 1,1 0 0,0 0 0,-1 0 0,1 0-1,-1 0 1,1 0 0,0 1 0,-1-1 0,1 1-1,0-1 1,-1 1 0,1-1 0,-1 1 0,1 0-1,-1 0 1,0-1 0,1 1 0,-1 0 0,0 0 0,0 1-1,2 1 1,0 2 10,1 0 1,-2 0-1,1 0 0,-1 1 0,1-1 0,-2 1 1,2 6-1,0-3 60,1 3-33,-1-1 0,0 1 0,-1 0 0,0 0 0,-1 0-1,-1 0 1,0 0 0,0 0 0,-1 0 0,0 0 0,-1 0-1,-1-1 1,0 1 0,0-1 0,-1 1 0,-1-1-1,0 0 1,0-1 0,-1 1 0,-1-1 0,0 0 0,0-1-1,0 1 1,-1-1 0,-16 13 0,10-15-985,14-8 798,0 1 0,-1 0 0,1-1 0,-1 1 0,1 0 0,0-1 0,0 1 0,-1-1 0,1 1-1,0 0 1,0-1 0,-1 1 0,1-1 0,0 1 0,0-1 0,0 1 0,0-1 0,0 1 0,-1-1 0,1 1 0,0-1 0,0 1 0,0-1-1,1 1 1,-1-1 0,0 0 0,0-22-6575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5:22.493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108 1 9882,'0'0'7998,"-16"24"-7441,-53 79-202,66-99-332,0 1 0,1-1 0,-1 1-1,1 0 1,0 0 0,0 0 0,1 0 0,-1 0-1,1 1 1,1-1 0,-1 0 0,1 1 0,-1-1 0,2 7-1,0 3 48,-2-11-66,1 0 0,0-1 0,1 1 0,-1 0 0,1 0 0,-1-1 0,1 1 0,0 0 0,1-1 0,-1 1 0,3 5 0,-2-7-19,0-1 0,-1 1 0,1 0 0,0-1 0,-1 0 0,1 1 0,0-1 0,0 0 0,0 0 0,0 0 0,0 0 0,1-1 0,-1 1 0,0 0 0,0-1 0,0 0 0,1 1 0,-1-1 0,0 0 0,5 0 0,-4-1-41,-1 1 0,1 0-1,0-1 1,0 1-1,0-1 1,-1 0-1,1 0 1,0 0-1,-1 0 1,1 0 0,-1-1-1,0 1 1,1-1-1,-1 1 1,4-5-1,-1 1-167,-1 0-1,0 0 0,0-1 0,0 0 0,0 1 0,3-10 0,1-4-817,-2 0-1,0 0 1,6-34 0,-9-11-671,-4 48 1493,2 15 196,-1 0 1,0 0-1,0-1 0,0 1 0,0 0 0,-1 0 0,1 0 1,0 0-1,0 0 0,-1-1 0,1 1 0,-1 0 0,1 0 1,-1 0-1,1 0 0,-1 0 0,1 0 0,-1 0 0,0 0 1,0 1-1,0-1 0,-1-2 0,-1 2-189,1 1 0,0-1 0,-1 0 0,0 1 0,1-1 0,-1 1 0,1-1 0,-1 1 0,-4 1 0,-15-1-2002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5:22.823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1 9314,'151'17'2176,"-125"-12"-1499,-22-1-164,-4 78 3142,0 39-3012,-1-121-643,1 0 1,0 0-1,0 0 0,0 0 0,0 1 0,0-1 0,0 0 0,0 0 0,0 0 0,0 0 1,0 1-1,-1-1 0,1 0 0,0 0 0,0 0 0,0 0 0,0 1 0,0-1 1,0 0-1,0 0 0,0 0 0,0 0 0,0 1 0,0-1 0,1 0 0,-1 0 1,0 0-1,0 0 0,0 1 0,0-1 0,0 0 0,0 0 0,0 0 0,0 0 0,0 0 1,1 1-1,-1-1 0,0 0 0,0 0 0,0 0 0,0 0 0,0 0 0,1 0 1,-1 0-1,0 0 0,0 0 0,0 1 0,0-1 0,1 0 0,-1 0 0,0 0 0,0 0 1,0 0-1,0 0 0,1 0 0,-1 0 0,0 0 0,0 0 0,0 0 0,0 0 1,1-1-1,-1 1 0,0 0 0,0 0 0,0 0 0,0 0 0,1 0 0,-1 0 1,6-7-48,3-9-329,-1 0 1,-1 0-1,9-28 0,-1 4 170,-15 40 241,0 0 0,0 0 0,0 0 0,0-1-1,0 1 1,0 0 0,0 0 0,0 0 0,0 0 0,0 0-1,0 0 1,0-1 0,0 1 0,0 0 0,1 0 0,-1 0 0,0 0-1,0 0 1,0 0 0,0 0 0,0 0 0,0-1 0,0 1-1,0 0 1,0 0 0,1 0 0,-1 0 0,0 0 0,0 0-1,0 0 1,0 0 0,0 0 0,0 0 0,0 0 0,1 0 0,-1 0-1,0 0 1,0 0 0,0 0 0,0 0 0,0 0 0,1 0-1,-1 0 1,0 0 0,0 0 0,0 0 0,0 0 0,0 0-1,0 0 1,0 0 0,1 0 0,-1 0 0,5 10 827,3 21-413,-6-22-81,-1-5-361,0 0 0,1 0-1,-1 0 1,1 0 0,0-1-1,0 1 1,0-1 0,0 0-1,1 1 1,-1-1 0,1 0-1,0 0 1,0-1 0,0 1-1,0-1 1,1 1 0,-1-1-1,8 3 1,16 2-2678,4-10-3625,-15-4-3053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5:23.152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136 0 8754,'0'0'5033,"-96"149"-5873,79-106-2201,-5-12-6449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5:23.482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96 1 11450,'0'0'7386,"0"140"-7186,6-117-200,0-3-296,5-6-352,0-6-1745,-5-8-1824</inkml:trace>
  <inkml:trace contextRef="#ctx0" brushRef="#br0" timeOffset="1">1 71 4521,'0'0'12707,"180"-42"-13459,-124 42-1817,-11 0-2920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5:23.828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97 9 1192,'0'0'15445,"-7"-2"-14533,6 1-872,-1 0 0,0 0 0,0 0-1,0 1 1,0-1 0,1 0 0,-1 1 0,0 0 0,0-1-1,0 1 1,0 0 0,0 0 0,0 0 0,0 0 0,0 1-1,0-1 1,0 1 0,0-1 0,0 1 0,0-1 0,1 1-1,-1 0 1,0 0 0,0 0 0,1 0 0,-1 0 0,1 0-1,-1 0 1,1 1 0,-1-1 0,1 1 0,0-1 0,-1 1-1,1-1 1,0 1 0,0 0 0,0 1 0,-4 7 33,1 0 0,0 0-1,1 0 1,0 0 0,1 1 0,0-1 0,1 1 0,0-1 0,0 1 0,2 18 0,-1-25-76,0-2-19,0 0 0,0-1 1,0 1-1,0-1 0,1 1 1,-1 0-1,0-1 0,1 1 1,-1-1-1,1 1 0,0-1 1,-1 1-1,1-1 0,0 1 1,0-1-1,0 0 0,0 1 1,0-1-1,0 0 0,0 0 1,1 0-1,-1 0 0,0 0 1,1 0-1,-1 0 0,0 0 1,1-1-1,-1 1 0,1 0 1,-1-1-1,1 1 0,0-1 0,1 1 1,0-1-285,-1 0-1,0 0 1,1 0 0,-1 0-1,1 0 1,-1-1 0,1 1 0,-1-1-1,1 1 1,-1-1 0,0 0-1,1 0 1,-1 0 0,0 0 0,0-1-1,0 1 1,0-1 0,0 1-1,0-1 1,0 1 0,2-4 0,12-17-5880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24:54.4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38 94 10722,'0'0'4263,"9"-12"-4777,28-38 89,-36 49 399,1-1 0,-1 0 0,0 0 0,0 1 0,0-1 0,-1 0 0,1 0 0,0 0 0,-1 0 0,1 0 0,0-2 0,-1 4 35,0-1 0,0 1 0,0 0 1,0-1-1,-1 1 0,1 0 0,0 0 1,0-1-1,0 1 0,0 0 1,0-1-1,0 1 0,-1 0 0,1 0 1,0-1-1,0 1 0,0 0 1,-1 0-1,1 0 0,0-1 0,0 1 1,-1 0-1,1 0 0,0 0 1,-1 0-1,1-1 0,0 1 0,0 0 1,-1 0-1,1 0 0,0 0 0,-1 0 1,1 0-1,0 0 0,-1 0 1,1 0-1,-2 0 89,0 0 0,0 1 0,0-1 1,0 1-1,0-1 0,0 1 0,1-1 1,-1 1-1,0 0 0,0 0 0,1 0 0,-1 0 1,1 0-1,-3 2 0,1 2 145,0-1 0,0 1 0,1 1 0,-1-1 0,1 0 0,0 1 0,0-1 0,1 1 0,0-1 0,-2 11 0,2 63 903,1-51-881,1 16 115,1 0 1,15 71-1,-10-73-276,-2 0 0,1 76 0,-7-117-103,1-1-1,0 0 0,-1 0 1,1 0-1,0 1 0,0-1 1,-1 0-1,1 0 1,0 0-1,-1 0 0,1 0 1,0 0-1,-1 1 1,1-1-1,0 0 0,-1 0 1,1 0-1,-1 0 0,1 0 1,0 0-1,-1-1 1,1 1-1,0 0 0,-1 0 1,1 0-1,0 0 1,-1 0-1,1 0 0,0 0 1,-1-1-1,1 1 0,0 0 1,0 0-1,-1-1 1,1 1-1,0 0 0,-1-1 1,-12-7-5,8 0-12,0 1-1,1-1 1,0 0 0,0 0 0,1 0-1,0 0 1,0 0 0,-2-18 0,2 3-4,0 0 1,1-28 0,3 48-31,-1 0 1,1 0-1,-1 0 1,1-1-1,0 1 1,0 0 0,1 0-1,-1 1 1,1-1-1,-1 0 1,1 0-1,0 1 1,0-1-1,0 1 1,0-1-1,3-2 1,48-35-2342,-20 16-369,-10 2-574,-5 0-2121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5:24.190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1 0 8194,'66'40'2783,"-53"-36"2065,-19-8-2113,4 4-2718,-1 1-1,1 0 1,-1-1-1,1 1 1,0 0 0,-1 0-1,1 0 1,0 1 0,0-1-1,0 1 1,0-1-1,0 1 1,0-1 0,0 1-1,0 0 1,1 0 0,-1 0-1,1 0 1,-1 0-1,1 0 1,0 1 0,0-1-1,0 0 1,-1 4 0,-1 1-2,1 1 1,-1-1-1,1 1 1,0 0-1,1 0 1,-1 13-1,2-12 1,0-7-45,0 0 0,-1 1 0,1-1 0,1 0 1,-1 0-1,0 0 0,0 1 0,1-1 0,0 0 0,-1 0 0,2 3 0,-1-4-81,0 0 0,1-1-1,-1 1 1,0 0-1,1 0 1,-1-1 0,0 1-1,1-1 1,-1 1-1,1-1 1,-1 1-1,1-1 1,-1 0 0,1 0-1,-1 0 1,1 0-1,0 0 1,2 0 0,-2-1-88,0 1 0,0-1 1,0 1-1,0-1 0,0 0 1,0 0-1,0 0 0,0 0 1,0 0-1,0 0 0,-1-1 1,1 1-1,-1 0 0,1-1 1,-1 0-1,1 1 0,-1-1 1,0 0-1,1 0 0,-1 1 1,0-1-1,0 0 0,-1 0 1,1 0-1,0 0 0,-1 0 1,1-1-1,-1 1 0,0 0 1,1-3-1,2-26 547,-3 21 7001,0 21-6926,-1-8-342,1-1 0,0 1-1,0 0 1,0 0 0,1-1 0,-1 1-1,1 0 1,1 3 0,-2-5-92,1 0 1,-1 0-1,1 0 0,0-1 0,0 1 1,0 0-1,-1 0 0,1-1 1,0 1-1,0-1 0,0 1 1,0-1-1,0 1 0,0-1 0,0 1 1,0-1-1,0 0 0,0 0 1,0 0-1,0 1 0,0-1 1,1 0-1,-1 0 0,0 0 0,1-1 1,2 2-404,-1-1 0,1 0-1,0 0 1,-1-1 0,1 1 0,0-1 0,-1 1 0,1-1 0,-1-1-1,1 1 1,-1 0 0,1-1 0,-1 1 0,0-1 0,0 0 0,0 0 0,6-5-1,13-13-6291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7:25:24.723"/>
    </inkml:context>
    <inkml:brush xml:id="br0">
      <inkml:brushProperty name="width" value="0.05" units="cm"/>
      <inkml:brushProperty name="height" value="0.05" units="cm"/>
      <inkml:brushProperty name="color" value="#FF00FF"/>
    </inkml:brush>
  </inkml:definitions>
  <inkml:trace contextRef="#ctx0" brushRef="#br0">0 26 8250,'0'0'9711,"0"8"-9457,6 107-52,-6-114-383,0-1 170,0 0 0,0 0 0,0 0 0,0 0 0,1 0 0,-1 1 0,0-1 0,0 0 1,0 0-1,0 0 0,0 0 0,0 0 0,1 0 0,-1 0 0,0 0 0,0 0 0,0 0 0,0 0 0,0 0 0,0 0 0,1 0 0,-1 0 0,0 0 1,0 0-1,0 0 0,0-1 0,0 1 0,0 0 0,0 0 0,1 0 0,-1 0 0,0 0 0,0 0 0,0 0 0,0 0 0,0 0 0,0 0 1,0-1-1,0 1 0,0 0 0,0 0 0,0 0 0,1 0 0,-1 0 0,0 0 0,0 0 0,0-1 0,0 1 0,0 0 0,0 0 0,0 0 0,0 0 1,0 0-1,0 0 0,0-1 0,12-50-2408,-10 38 2440,1-1 0,0 0 0,11-25 0,-13 38 28,-1 0 0,0 0 0,1 0 1,-1 1-1,1-1 0,-1 0 0,1 0 1,-1 1-1,1-1 0,0 0 0,-1 1 0,1-1 1,0 0-1,-1 1 0,1-1 0,0 1 1,0-1-1,0 1 0,-1-1 0,1 1 1,0 0-1,0-1 0,0 1 0,0 0 1,0 0-1,0 0 0,0 0 0,0 0 1,-1 0-1,1 0 0,0 0 0,0 0 0,0 0 1,0 0-1,0 1 0,0-1 0,0 0 1,0 1-1,-1-1 0,1 0 0,0 1 1,0-1-1,0 1 0,-1-1 0,1 1 1,0 0-1,-1-1 0,1 1 0,0 1 0,4 3-34,0 0-1,0 0 0,-1 1 0,7 11 0,-10-15-37,-1-1 0,1 1 0,0-1 0,0 1 0,0-1 0,0 0 0,0 1 0,0-1 0,1 0 0,-1 0 0,0 0 0,0 0 0,1 0 0,-1 0 0,1 0 0,-1-1 0,1 1 0,-1 0 0,1-1 0,0 1 0,-1-1 0,1 0 0,0 1 0,-1-1 0,1 0 0,0 0 0,-1 0 0,1 0 0,0 0 0,-1-1 0,1 1 0,0 0 0,-1-1 0,1 1 0,-1-1 0,1 0 0,-1 0 0,1 1 0,-1-1 0,1 0 0,-1 0 0,0 0 0,2-2 0,4-5 216,-5 7-125,0-1-1,-1 0 0,1 0 0,0 0 0,-1 0 0,0 0 0,1 0 1,-1 0-1,0-1 0,0 1 0,0 0 0,0-1 0,-1 1 0,1-1 1,-1 1-1,1-1 0,-1 1 0,0-1 0,0-2 0,-13 4 705,10 1-721,-1-1-1,1 2 1,0-1-1,-1 0 0,1 1 1,0-1-1,0 1 0,-1 0 1,1 0-1,0 0 0,0 1 1,0-1-1,0 1 1,1 0-1,-1-1 0,0 1 1,1 0-1,-1 1 0,1-1 1,-1 0-1,1 1 0,0-1 1,0 1-1,0 0 1,1 0-1,-1 0 0,1 0 1,-1 0-1,1 0 0,0 0 1,0 0-1,1 0 0,-2 5 1,2-5-44,-1 0 1,1-1 0,0 1 0,-1 0-1,1-1 1,1 1 0,-1 0 0,0-1-1,1 1 1,-1 0 0,1-1-1,0 1 1,0-1 0,0 1 0,0-1-1,0 1 1,3 2 0,-2-2-5,1-1 0,0 0 0,0 1-1,0-1 1,0-1 0,1 1 0,-1 0 0,0-1 0,1 0 0,-1 0 0,1 0 0,5 1 0,6 1-91,1 0 1,0-1-1,0 0 0,0-2 1,0 0-1,17-2 0,-13-1-1067,-1 0 0,26-9 0,29-17-9076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24:54.8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1 231 5873,'139'18'7570,"-139"2"-5922,0 9-271,0 0-561,0 0-320,5-3-224,4-6-232,0-6-40,-1-5-624,7-9-953,-7 0-823,4 0-2641</inkml:trace>
  <inkml:trace contextRef="#ctx0" brushRef="#br0" timeOffset="1">192 0 8210,'0'0'664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24:55.3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7770,'149'104'2001,"-120"-82"559,-29-22-2546,-1 0 1,1 0 0,0 0-1,0 0 1,0 0-1,0 0 1,0 1-1,0-1 1,-1 0 0,1 0-1,0 0 1,0 0-1,0 0 1,0 0-1,0 0 1,-1 0 0,1 0-1,0-1 1,0 1-1,0 0 1,0 0-1,0 0 1,-1 0 0,1 0-1,0 0 1,0 0-1,0 0 1,0 0-1,0 0 1,0 0 0,0 0-1,-1-1 1,1 1-1,0 0 1,0 0 0,0 0-1,0 0 1,0 0-1,0 0 1,0-1-1,0 1 1,0 0 0,0 0-1,0 0 1,0 0-1,0 0 1,0 0-1,0-1 1,0 1 0,0 0-1,0 0 1,0 0-1,0 0 1,0 0-1,0-1 1,0 1 0,0 0-1,-4-1 293,1 0 1,-1 0-1,0 1 0,0-1 1,1 1-1,-1 0 0,0 0 0,0 1 1,0-1-1,1 1 0,-1-1 1,0 1-1,1 0 0,-1 1 0,1-1 1,-7 4-1,6-2-162,0 0 0,0 0 0,1 0 0,-1 1 0,1-1 0,0 1 0,0 0 0,0 0 0,0 0 1,1 0-1,-3 7 0,0 2-70,1-1 0,0 1 0,1 0 0,0 0 0,1 0 0,1 0 0,0 1 0,1 18 0,1-30-73,-1 0 0,0-1-1,1 1 1,-1-1 0,1 1-1,-1-1 1,1 1 0,0-1-1,-1 1 1,1-1 0,0 0-1,0 1 1,0-1 0,0 0-1,0 0 1,0 0-1,1 0 1,-1 0 0,0 0-1,1 0 1,1 1 0,1 0-76,0 0 1,0 0 0,0-1-1,1 0 1,-1 1-1,0-1 1,9 0 0,-8 0-253,0-1 0,0 1-1,0-1 1,-1-1 0,1 1 0,0-1 0,0 1 0,-1-2 0,1 1 0,-1 0 0,1-1 0,-1 0 0,1 0 0,-1 0 0,7-4 0,-8 2-63,-1 0 1,1-1 0,0 1-1,-1 0 1,0-1 0,0 0 0,-1 1-1,1-1 1,-1 0 0,0 0-1,0 0 1,0-8 0,-2-35 1552,-8 35 1841,9 13-2931,0 0 0,0 0 0,-1 0 0,1 0 0,0 0-1,0 0 1,-1 0 0,1 0 0,0 0 0,-1 0 0,1 0 0,0 0 0,0 0-1,-1 0 1,1 0 0,0 0 0,0 0 0,-1 0 0,1 0 0,0 0-1,0 0 1,-1 1 0,1-1 0,0 0 0,0 0 0,-1 0 0,1 0 0,0 1-1,0-1 1,0 0 0,0 0 0,-1 0 0,1 1 0,0-1 0,0 0 0,0 0-1,0 1 1,0-1 0,0 0 0,0 0 0,-1 1 0,1-1 0,0 0-1,0 0 1,0 1 0,0-1 0,0 0 0,0 1 0,0-1 0,0 0 0,1 0-1,-1 1 1,0-1 0,0 0 0,0 0 0,0 1 0,0-1 0,0 22 371,1 1 0,1-1 0,1 0 0,0 0 1,9 24-1,-9-36-375,41 147 502,-38-132-524,-2 0-1,-1 1 0,-1-1 0,-1 36 1,-1-59-44,-1-1 0,1 0 0,0 1 0,0-1 0,-1 0 1,1 0-1,0 1 0,-1-1 0,0 0 0,1 0 0,-1 0 0,0 1 1,1-1-1,-1 0 0,0 0 0,0 0 0,0 0 0,0 0 1,0 0-1,0-1 0,0 1 0,-2 1 0,0-1 6,0 0 1,0 0-1,0 0 0,0 0 0,0 0 1,-1-1-1,1 1 0,0-1 0,-5 0 1,1-1-12,-1 1 1,1-1 0,0-1-1,0 1 1,0-1-1,0 0 1,0-1 0,-7-3-1,-1-4-418,2 1 0,-1-2 0,1 1 0,0-2 0,1 0 0,-17-22-1,20 9-5822,8 16 1093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24:57.2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8858,'0'0'8867,"0"11"-7980,-1 7-678,1 12 263,3 39-1,-2-62-482,-1 0 0,2 0 1,-1 0-1,1 0 0,0-1 0,0 1 1,0 0-1,1-1 0,0 0 0,1 0 1,-1 0-1,7 8 0,-10-14-75,0 1 0,1-1-1,-1 0 1,0 1 0,0-1 0,0 0-1,0 0 1,1 1 0,-1-1-1,0 0 1,0 0 0,0 0 0,1 1-1,-1-1 1,0 0 0,0 0 0,1 0-1,-1 0 1,0 0 0,1 1-1,-1-1 1,0 0 0,0 0 0,1 0-1,-1 0 1,0 0 0,1 0 0,-1 0-1,0 0 1,1 0 0,-1 0-1,0 0 1,0 0 0,1 0 0,-1 0-1,0 0 1,1-1 0,-1 1 0,0 0-1,0 0 1,1 0 0,-1 0-1,0-1 1,0 1 0,1 0 0,-1 0-1,3-15-5647,-3-9-3221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24:57.5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1 209 9522,'8'-209'4185,"-8"218"-11459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24:57.9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0 6673,'0'0'10971,"0"5"-10300,0 37 191,-2-14-745,2-1-1,1 0 1,1 1-1,1-1 0,2 0 1,10 36-1,-10-55-1226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11.0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143 411 7274,'0'0'10551,"-20"2"-10071,-2-1-213,-35 8 0,55-9-229,0 1 0,0 0 0,0 0 0,0 0 0,0 0 0,0 0 0,0 0 0,0 0 0,0 1 0,1-1 0,-1 1 0,1-1 0,-1 1 0,1 0 0,-1 0 0,1 0 0,0-1 0,0 1 0,0 0 0,-2 4 0,2 0 70,-1 0-1,1 0 1,0 0-1,0-1 1,1 8 0,-1-8-40,1-1-32,-1 0-1,1 0 1,0 1-1,0-1 1,1 0 0,-1 0-1,1 1 1,0-1-1,0 0 1,2 5 0,-2-8-44,0 1 1,1-1 0,-1 1-1,1-1 1,-1 0 0,1 0 0,0 0-1,-1 0 1,1 0 0,0 0-1,0 0 1,0 0 0,0-1 0,0 1-1,0-1 1,0 0 0,0 1-1,0-1 1,0 0 0,0 0 0,0 0-1,3-1 1,3 1-206,1 0 0,-1-1 0,0 0-1,0-1 1,0 0 0,0 0 0,0-1 0,12-5-1,-11 3-552,-1 0 0,0 0 0,0-1 0,0 0 0,-1-1 0,0 1-1,0-2 1,-1 1 0,0-1 0,10-14 0,-8 7-500,0 0 0,-1 0 0,0-1-1,-2 0 1,8-30 0,-10 26 1119,0 0 0,1-26 0,-3 16 801,-3-119 6302,1 143-6287,0-1 0,0 0 1,-1 0-1,0 1 0,0-1 0,-4-6 1,6 11-504,-1 1 0,1 0 0,-1-1 1,0 1-1,0 0 0,0-1 0,0 1 0,1 0 1,-1 0-1,-1 0 0,1 0 0,0 0 1,0 0-1,0 0 0,-1 0 0,1 0 0,0 1 1,-1-1-1,1 0 0,0 1 0,-1-1 1,1 1-1,-1 0 0,1-1 0,-1 1 0,1 0 1,-1 0-1,1 0 0,-1 0 0,1 0 0,-1 0 1,-1 1-1,2 0-127,-1-1-1,1 1 1,0 0-1,0 0 1,0 0 0,0 0-1,0 0 1,0 0-1,0 1 1,1-1 0,-1 0-1,0 0 1,0 1 0,1-1-1,-1 0 1,1 1-1,-1-1 1,1 1 0,0-1-1,0 0 1,0 1-1,-1-1 1,1 3 0,-1 4 109,-6 44 177,2 0 1,2 0-1,2 1 0,7 52 1,-2-76-288,1 0 0,1 0-1,2-1 1,1 0 0,22 48 0,8 22-1449,-36-84-680,-3-7-2410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24:58.2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50 9354,'0'0'3641,"144"-43"-5002,-115 40-991,-6 0-4634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24:58.6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0 123 6833,'0'0'8928,"14"-4"-8655,45-13-130,-56 16-176,1 0 0,-1 0 0,1 0 0,-1-1 0,0 1 0,1-1 0,-1 0 0,0 0 0,0 0 1,0 0-1,-1-1 0,1 1 0,0-1 0,-1 0 0,0 1 0,0-1 0,1 0 0,-2 0 0,1-1 0,0 1 0,-1 0 0,1-1 1,-1 1-1,0 0 0,0-1 0,0 0 0,-1 1 0,1-1 0,-1 1 0,0-1 0,0-4 0,-1 7 28,1 1 0,0-1 0,-1 0-1,1 0 1,-1 1 0,1-1 0,-1 0-1,0 1 1,1-1 0,-1 0 0,0 1 0,1-1-1,-1 1 1,0-1 0,0 1 0,0 0-1,1-1 1,-1 1 0,0 0 0,0-1 0,0 1-1,0 0 1,1 0 0,-1 0 0,0 0 0,0 0-1,0 0 1,0 0 0,-1 0 0,-37 0 648,29 1-206,8-1-305,0 0-1,0 0 0,0 0 0,0 0 1,0 1-1,0-1 0,0 1 0,0 0 1,0 0-1,0-1 0,0 1 0,0 0 1,1 1-1,-1-1 0,0 0 0,1 0 1,-1 1-1,1-1 0,-3 4 0,2-2 19,0 1 1,0-1-1,0 1 0,0 0 0,1 0 0,-1 0 0,1 0 0,0 0 0,-1 7 0,1-5-69,1 0-1,-1 0 1,1 0-1,1 0 1,-1 0-1,1 0 1,0 0-1,0 0 1,1-1-1,-1 1 1,1 0-1,1-1 1,-1 1-1,5 6 1,-3-7-65,1 1 0,0-1 0,0-1 0,1 1 0,-1-1 0,1 0 1,0 0-1,0-1 0,0 1 0,0-1 0,1-1 0,-1 1 0,1-1 1,9 1-1,-8-1-352,0-1 1,1-1-1,-1 1 1,1-1-1,-1-1 1,1 0-1,9-2 1,-14 2-189,0 0 1,0-1-1,0 1 1,-1-1-1,1 0 1,0 0-1,-1 0 1,1-1-1,-1 0 1,0 1-1,0-1 1,4-5-1,12-15-4487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24:59.0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1 6345,'0'0'10499,"-1"10"-9328,0-6-1096,-6 73 1151,7-69-1162,-1 1-1,2-1 1,-1 0-1,1 1 0,1-1 1,-1 0-1,1 0 1,4 10-1,-6-18-90,1 1 0,-1-1-1,0 0 1,0 1 0,0-1 0,0 0 0,1 1 0,-1-1 0,0 0-1,0 0 1,1 1 0,-1-1 0,0 0 0,1 0 0,-1 0 0,0 0-1,0 1 1,1-1 0,-1 0 0,0 0 0,1 0 0,-1 0 0,0 0-1,1 0 1,-1 0 0,1 0 0,-1 0 0,0 0 0,1 0 0,-1 0-1,0 0 1,1 0 0,-1 0 0,0 0 0,1 0 0,-1 0 0,0 0-1,1-1 1,-1 1 0,0 0 0,0 0 0,1 0 0,-1-1 0,0 1-1,1 0 1,-1 0 0,0-1 0,0 1 0,0 0 0,1 0-1,-1-1 1,0 1 0,0 0 0,1-1 0,9-17-1202,-1-23-236,-8 32 1331,1 0 1,0 0-1,1 0 0,0 0 0,0 1 0,0-1 0,1 1 0,7-11 0,-11 19 174,0-1 0,0 1 1,0 0-1,1-1 0,-1 1 0,0 0 0,0-1 0,1 1 1,-1 0-1,0 0 0,1-1 0,-1 1 0,0 0 0,1 0 1,-1-1-1,0 1 0,1 0 0,-1 0 0,1 0 0,-1 0 1,0-1-1,1 1 0,-1 0 0,1 0 0,-1 0 0,0 0 1,1 0-1,-1 0 0,1 0 0,-1 0 0,1 1 0,5 11 1166,-3 23 266,-3-31-1423,1 5 176,-1-2-155,0 0 1,0 0-1,1-1 1,0 1-1,0 0 1,0-1-1,1 1 0,0-1 1,1 1-1,5 11 1,-7-17-102,0 0 0,0 0 0,0-1 0,-1 1 0,1 0 0,0 0 0,0-1 1,0 1-1,1-1 0,-1 1 0,0-1 0,0 1 0,0-1 0,0 0 0,0 1 0,1-1 0,-1 0 0,0 0 1,0 0-1,0 0 0,1 0 0,-1 0 0,0 0 0,0 0 0,0-1 0,0 1 0,1 0 0,-1-1 0,0 1 1,0-1-1,0 1 0,0-1 0,0 0 0,0 1 0,0-1 0,1-1 0,3-2-205,-1 1 0,0-1 0,0 0 0,0-1-1,6-8 1,-2 1 12,0-1 123,1 1-1,15-17 1,-24 28 171,1 1 0,-1-1 1,0 1-1,1 0 0,-1-1 0,0 1 0,1 0 0,-1-1 0,0 1 0,1 0 0,-1 0 0,1-1 1,-1 1-1,1 0 0,-1 0 0,0 0 0,1 0 0,-1-1 0,1 1 0,-1 0 0,1 0 1,-1 0-1,1 0 0,-1 0 0,1 0 0,-1 0 0,1 0 0,-1 0 0,1 1 0,-1-1 1,1 0-1,-1 0 0,1 0 0,0 1 0,8 17 738,-2 22-541,-8-25-521,2 15 563,4-19-2983,5-6-3872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24:59.6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130 11 6385,'0'0'11137,"0"-1"-11101,0 1 0,0 0 0,0-1-1,0 1 1,0 0 0,0 0-1,0-1 1,0 1 0,0 0-1,0 0 1,-1-1 0,1 1 0,0 0-1,0 0 1,0-1 0,0 1-1,0 0 1,-1 0 0,1-1-1,0 1 1,0 0 0,0 0 0,-1 0-1,1 0 1,0-1 0,0 1-1,0 0 1,-1 0 0,1 0-1,0 0 1,0 0 0,-1 0 0,1-1-1,-1 1 1,-2-1-7,0 1 1,0-1-1,0 1 1,-1-1-1,1 1 1,0 0-1,-1 0 1,1 1-1,0-1 1,0 1-1,-1-1 1,1 1-1,0 0 0,0 0 1,0 0-1,0 1 1,0-1-1,-5 4 1,2-1 23,0 0 1,1 0 0,-1 0 0,1 1-1,0-1 1,0 1 0,1 1-1,-6 7 1,9-11-45,0 0 0,0 1 0,0-1 0,0 1 0,1-1 0,-1 1 1,1-1-1,0 1 0,0-1 0,0 1 0,0 0 0,0-1 0,0 1 0,1-1 0,-1 1 0,1-1 1,0 1-1,-1-1 0,1 1 0,0-1 0,1 0 0,-1 0 0,0 1 0,1-1 0,-1 0 0,1 0 1,0 0-1,-1 0 0,1-1 0,0 1 0,0 0 0,0-1 0,4 2 0,10 6-2,27 18-1,-41-26-9,-1 0 0,0 0 0,0 0-1,0 0 1,0 0 0,-1 0 0,1 0-1,0 0 1,0 0 0,-1 0-1,1 0 1,0 0 0,-1 1 0,1-1-1,-1 0 1,1 0 0,-1 1 0,0-1-1,0 0 1,0 1 0,0-1 0,0 0-1,0 1 1,0-1 0,0 0 0,0 1-1,0-1 1,-1 0 0,1 1 0,-1 1-1,-1-2-69,-1 0 0,1 0 0,0 0 0,0 0 0,-1 0 0,1-1 0,-1 1 0,1-1 0,-1 1 0,1-1-1,0 0 1,-1 0 0,-3-1 0,-19-1-5956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10.1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6724 12123,'0'0'3790,"29"10"-2679,94 30-353,-113-37-709,-1 0-1,1-1 0,0-1 0,0 0 0,0 0 0,0-1 0,1 0 0,-1-1 1,0 0-1,0 0 0,-1-1 0,1-1 0,0 0 0,0 0 0,11-6 0,-2-2-23,-1 0 0,0-2 0,-1 0 1,-1-1-1,16-16 0,-32 30-25,24-24-56,-1-2-1,-1 0 1,-1-1 0,-1-1 0,-2-1 0,-1 0 0,-1-2 0,21-55 0,-21 35-374,-2-1 1,-2 0 0,-2 0 0,4-107-1,-12-438-2319,-11 478 2526,-5 1 1,-5 1-1,-36-119 1,-127-334 358,100 331 0,-133-524 1740,169 543-1148,-27-342-1,57-138-478,16 619-151,1-20 311,5 0 0,4 1 0,5 0 0,38-137 0,70-158 23,-99 332-381,4 1-1,2 0 1,2 3 0,42-58-1,-55 91-63,1 1 0,2 1 0,0 1 1,1 1-1,28-20 0,-33 29 2,1 1 1,0 0 0,0 2-1,1 1 1,0 0-1,1 1 1,0 1 0,27-5-1,49-1-274,0 4-1,172 6 1,-149 4-820,-89-1 635,43 1-1098,-69 0 1384,1 0-1,-1 0 1,0 0-1,0 0 1,0 1-1,0 0 1,0 0-1,-1 1 1,1-1-1,0 1 1,3 3-1,-6-4 43,-1-1 0,1 0-1,-1 1 1,0-1 0,1 1 0,-1 0 0,0-1 0,0 1-1,0 0 1,-1 0 0,1-1 0,0 1 0,-1 0-1,1 0 1,-1 0 0,1 0 0,-1 0 0,0 0-1,0 0 1,0 2 0,0 1-2186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10.4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12003,'0'0'5066,"10"5"-4934,18 9 9,0 1 0,-1 1 0,0 1 0,-1 2-1,-2 1 1,31 30 0,-42-37-87,-1 0 1,0 1-1,-1 1 0,0 0 1,-1 0-1,-1 1 0,0 0 1,-2 1-1,0 0 0,0 0 1,-2 0-1,7 36 0,-10-34-40,0 0 0,-2-1-1,-1 1 1,0 0 0,-1-1-1,-1 1 1,-1-1 0,0 0-1,-2 0 1,0 0 0,-1 0-1,0-1 1,-2-1 0,0 1-1,-11 14 1,-124 170-2108,80-121-1449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11.4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 26 7434,'0'0'9767,"-4"-4"-8508,-14-13-440,14 12-252,4 7-529,-1 0 1,1 0-1,-1-1 0,1 1 1,0 0-1,0 0 1,0 0-1,0 0 1,0-1-1,1 4 1,0 3 38,-3 88 522,0-30-399,10 108 1,-5-153-393,0 0 0,2 0 0,0-1 0,1 1 1,1-1-1,17 34 0,-23-71-8989,-1-8-73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11.8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29 12515,'0'0'5281,"115"-9"-5281,-68 9-104,13-5-1176,-11-1-1657,-11-3-2976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12.1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0 10506,'0'0'7555,"-4"31"-6737,-11 100-286,13-101-352,1 0 1,1 0 0,2 1-1,2-2 1,0 1-1,2 0 1,18 54 0,-11-38-135,-10-35-105,9 28 215,-12-38-193,1 0 0,-1 0 0,1 1 0,-1-1 0,1 0 0,0 0 0,-1 0 0,1 0-1,0 0 1,0 0 0,0 0 0,-1 0 0,1-1 0,0 1 0,0 0 0,0 0 0,0-1 0,1 1 0,-1-1 0,0 1 0,0-1 0,0 1-1,0-1 1,2 1 0,-2-2-13,0 1 0,-1 0 0,1 0 0,-1-1 0,1 1 0,0 0-1,-1-1 1,1 1 0,-1-1 0,1 1 0,-1-1 0,1 1 0,-1-1 0,0 1-1,1-1 1,-1 1 0,1-1 0,-1 1 0,0-1 0,0 0 0,1 1 0,-1-1-1,0 0 1,0 1 0,0-2 0,6-21-676,-5 15 357,6-28-795,-6 25 1001,1-1 1,0 1 0,1 0-1,0 0 1,1 0 0,1 0 0,5-11-1,-9 21 210,-1 0 0,1 0-1,-1 1 1,1-1 0,-1 0-1,1 0 1,0 0-1,-1 1 1,1-1 0,0 1-1,-1-1 1,1 0 0,0 1-1,0-1 1,0 1 0,0-1-1,0 1 1,0 0 0,-1 0-1,1-1 1,0 1 0,0 0-1,0 0 1,0 0 0,0 0-1,0 0 1,0 0-1,0 0 1,0 0 0,0 0-1,0 0 1,0 1 0,0-1-1,0 0 1,0 1 0,0-1-1,0 0 1,-1 1 0,1-1-1,0 1 1,0 0 0,0-1-1,-1 1 1,2 0 0,1 3 122,0-1 0,0 1 1,0-1-1,0 1 0,0 0 1,-1 0-1,3 7 0,13 38 255,7 20 238,-22-63-625,0 0 0,0 0 0,1-1 0,-1 1 0,1-1 0,1 1 0,-1-1 0,6 4 0,-10-8-98,1-1 0,-1 1-1,1-1 1,0 1 0,-1-1-1,1 1 1,0-1-1,-1 1 1,1-1 0,0 0-1,0 1 1,-1-1 0,1 0-1,0 0 1,0 0 0,-1 0-1,1 0 1,0 1-1,0-1 1,0 0 0,-1-1-1,1 1 1,0 0 0,0 0-1,0 0 1,-1 0 0,1-1-1,0 1 1,-1 0 0,1-1-1,0 1 1,0 0-1,-1-1 1,1 1 0,-1-1-1,1 1 1,0-1 0,-1 0-1,1 1 1,-1-1 0,1 1-1,-1-1 1,1-1 0,14-33-6226,-14 32 5406,8-24-8456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12.5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15 123 6833,'0'0'9504,"9"-8"-9264,-5 4-186,1 0-20,0 0-1,0-1 1,-1 1-1,1-1 1,-1 0 0,0 0-1,0-1 1,-1 1-1,0-1 1,0 0 0,0 0-1,0 0 1,-1 0-1,0 0 1,-1-1-1,1 1 1,0-8 0,-7 13 153,1 0 0,0 0 1,-1 0-1,1 1 1,-1 0-1,1 0 0,0 0 1,-1 0-1,-4 2 0,7-1-140,0 0-1,0 0 1,0 0-1,0 0 1,0 0-1,0 1 1,0-1-1,1 1 0,-1-1 1,0 1-1,1 0 1,0 0-1,-1-1 1,1 1-1,0 0 1,0 0-1,0 0 0,0 0 1,0 1-1,0-1 1,1 0-1,-1 0 1,0 4-1,-1 6 148,1 1-1,0-1 1,1 14 0,0-19-124,0-2-45,0 1 1,0-1 0,1 0 0,0 0 0,0 1 0,0-1-1,1 0 1,0 0 0,0 0 0,0 0 0,0-1 0,1 1-1,0-1 1,0 1 0,0-1 0,0 0 0,1 0 0,-1 0-1,1-1 1,0 1 0,8 5 0,-3-4-77,0-1 0,0 0 0,0 0 0,0-1 0,1 0 0,-1 0 0,1-1 0,-1-1 0,1 1 0,0-2 0,10 1-1,-16-1-256,0-1-1,0 1 1,0-1-1,0 0 1,0 0-1,0-1 1,0 1-1,0-1 1,-1 0-1,1 1 1,0-2-1,-1 1 1,0 0-1,0-1 1,1 1-1,-1-1 1,-1 0-1,1 0 1,0 0-1,-1-1 1,0 1-1,1-1 1,2-7-1,13-21-5653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12.2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319 1 7906,'0'0'9352,"-26"2"-8434,0 1-733,0 0 1,-30 9-1,50-10-136,0 1 1,0 0-1,0 0 1,1 0-1,0 1 0,-1 0 1,1 0-1,0 1 1,1-1-1,-1 1 1,1 0-1,0 0 0,0 0 1,1 1-1,-1 0 1,1-1-1,-4 12 0,-1 0 100,-8 15-12,2 1 1,2 0-1,1 1 1,1 0 0,2 1-1,2 0 1,1 0 0,1 0-1,2 46 1,2-71-146,0 0 0,0 0 0,1 0-1,0 0 1,1 0 0,0-1 0,1 1 0,0 0 0,1-1 0,-1 0 0,2 0 0,-1 0-1,2 0 1,-1-1 0,1 0 0,0 0 0,0 0 0,1-1 0,0 0 0,1 0 0,-1-1 0,1 0-1,1 0 1,-1-1 0,14 7 0,-11-7-289,0-1-1,0-1 0,1 1 1,-1-2-1,1 0 0,18 2 1,35-3-5242,-51-1 3506,17 0-6975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12.9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3265,'0'0'0</inkml:trace>
  <inkml:trace contextRef="#ctx0" brushRef="#br0" timeOffset="1">1 1 520,'14'23'2025,"-11"-23"-601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13.5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17 4977,'0'0'9665,"0"15"-8766,0 129 1877,0-136-2844,0 16 347,0-23-330,0 0 0,0-1 1,0 1-1,0-1 0,0 1 0,0 0 0,0-1 0,0 1 1,0-1-1,0 1 0,0-1 0,0 1 0,1 0 0,-1-1 1,0 1-1,0-1 0,1 1 0,-1-1 0,0 1 0,1-1 1,-1 0-1,1 1 0,-1-1 0,0 1 0,2 0 0,1-23-425,-3-20 206,3-34 95,-2 70 200,0 0 0,0 1-1,0-1 1,1 0 0,0 0 0,0 1 0,1-1-1,-1 1 1,6-9 0,-6 13 9,-1-1 0,1 0 0,0 1 0,0-1 0,0 1 0,0 0 0,0 0 0,0 0 0,0 0 1,1 0-1,-1 0 0,0 0 0,0 1 0,1-1 0,-1 1 0,0-1 0,1 1 0,-1 0 0,1 0 0,-1 0 0,0 1 0,5 0 0,-4-1-64,0 1 0,1 0 0,-1-1 0,-1 1 0,1 1-1,0-1 1,0 0 0,0 1 0,-1-1 0,1 1 0,0 0-1,-1 0 1,0 0 0,1 0 0,-1 0 0,3 4 0,0 4-1016,0 0 0,-1 0 0,3 13 0,-1 1-3780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13.9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10538,'158'164'2110,"-129"-135"-1448,-21-25-98,-5-4-305,0-1 0,0 1 0,0-1 1,0 0-1,0 0 0,0 0 0,0-1 1,0 1-1,0 0 0,0-1 0,0 0 1,4-4-1,31-30-342,-22 19 231,-5 8-127,31-35-927,-40 41 823,0 1 0,-1-1 0,1 1 1,-1-1-1,1 0 0,-1 0 0,0 0 0,0 0 1,0 0-1,0 0 0,0 0 0,-1 0 1,0 0-1,1 0 0,-1 0 0,-1-5 1,0 7 98,0-1 0,0 1 0,0 0 0,-1 0 0,1 0 0,-1 0 0,1 0 0,0 0 0,-1 1 0,1-1 0,-1 0 0,0 1 0,1-1 0,-1 1 0,1 0 0,-1-1 0,0 1 0,1 0 0,-1 0 0,0 0 0,1 0 0,-3 1 0,-42 1 1295,44-1-1243,1-1 0,-1 1 0,0-1 0,1 1 0,-1 0 0,1 0 0,-1 0 0,1 0 0,-1 0 0,1 0 0,0 0 0,0 0 0,-1 1 1,1-1-1,0 0 0,0 1 0,0-1 0,1 1 0,-1-1 0,0 1 0,0-1 0,1 1 0,-1 0 0,1-1 0,-1 1 0,1 3 0,-2 5 217,1 1-1,1-1 0,0 14 1,0-12-13,0-4-187,0-1 0,1 1 0,0-1-1,0 0 1,1 1 0,-1-1 0,2 0 0,-1 0 0,1 0 0,0 0 0,0-1 0,6 8-1,-6-10-83,0 0 0,1 0-1,-1 0 1,1 0-1,0-1 1,1 0-1,-1 0 1,0 0-1,1 0 1,-1-1-1,1 0 1,0 0-1,0 0 1,0 0-1,0-1 1,0 0-1,0 0 1,8 1 0,-7-2-291,1 0 0,0 0 1,0 0-1,0-1 0,0 0 1,-1-1-1,1 1 0,-1-1 1,1 0-1,-1-1 1,1 0-1,-1 0 0,0 0 1,0 0-1,-1-1 0,11-8 1,17-20-5042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14.8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141 51 5521,'0'0'11324,"-2"-8"-10218,-10-24-216,11 31-836,0 0-1,0 0 0,0 0 1,0 0-1,0 0 1,0 1-1,0-1 0,0 0 1,0 1-1,-1-1 0,1 1 1,0-1-1,0 1 1,-1 0-1,1-1 0,0 1 1,-1 0-1,1 0 0,0 0 1,0 0-1,-2 0 0,-26 4 347,26-3-365,0 1 0,-1-1 1,1 1-1,0 0 0,0 0 0,0 0 0,1 0 0,-1 1 1,0-1-1,1 1 0,0-1 0,-1 1 0,1 0 0,0 0 1,0 0-1,1 0 0,-1 1 0,1-1 0,-2 5 1,-1 3 63,0 1 0,1-1 1,1 1-1,-3 19 0,4-14-31,0-1-1,0 0 0,2 0 1,0 1-1,5 19 0,-5-32-68,0 1-1,0-1 1,1 0-1,-1 1 1,1-1-1,0 0 1,0 0-1,1-1 1,-1 1-1,1 0 1,0-1-1,0 0 1,0 1-1,1-1 1,-1 0-1,1-1 1,-1 1-1,1-1 1,0 1-1,0-1 1,0 0-1,0-1 1,8 3-1,-7-2-112,0-1-1,-1 0 0,1 0 1,0 0-1,0-1 0,0 0 0,-1 0 1,1 0-1,0 0 0,0-1 1,0 0-1,8-2 0,-9 1-135,-1 0-1,0 0 1,1 0-1,-1 0 0,0 0 1,0-1-1,0 1 1,-1-1-1,1 0 1,-1 0-1,1 0 1,-1 0-1,0 0 0,0-1 1,0 1-1,1-4 1,2-6-752,-1 1 1,0 0-1,-1-1 1,0 0-1,-1 0 1,-1 0-1,1-17 1,-2-23 2742,0 26 4142,0 38-3436,-1 26-1961,-1-10 316,5 42-1,-3-63-735,1-1 0,0 1-1,0 0 1,0-1 0,1 1-1,0 0 1,0-1 0,0 0-1,1 0 1,0 1 0,0-1-1,0-1 1,5 6 0,-7-9-159,1 1 1,-1-1 0,1 0 0,-1 0-1,1 0 1,0 0 0,-1 0 0,1 0 0,0 0-1,0-1 1,-1 1 0,1-1 0,0 1-1,0-1 1,0 1 0,0-1 0,0 0 0,0 0-1,-1 0 1,1 0 0,0-1 0,0 1 0,0 0-1,0-1 1,0 1 0,-1-1 0,1 0-1,0 0 1,0 1 0,-1-1 0,3-2 0,1-1-626,1 0 1,-1 0 0,0 0 0,0-1 0,-1 0-1,1 0 1,5-9 0,11-22-5526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15.1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0 9026,'0'0'8228,"-2"29"-7558,-3 92-175,6-52-124,0-65-351,-1 0-1,1-1 0,0 1 1,1 0-1,-1-1 0,1 1 0,-1-1 1,4 5-1,-2-59-3033,-4 20 2300,0 15 456,1 0 0,2-29-1,-2 42 269,1-1 0,-1 1 0,1 0 0,0 0 0,0 0 0,0 0-1,0 1 1,0-1 0,1 0 0,-1 0 0,1 1 0,0-1 0,-1 1-1,1-1 1,1 1 0,-1 0 0,0-1 0,0 1 0,1 1 0,3-4-1,-4 4-29,0 0 0,0 0-1,0 1 1,0-1 0,0 0-1,0 0 1,0 1-1,0 0 1,0-1 0,0 1-1,0 0 1,0 0 0,0 0-1,1 0 1,-1 0-1,0 1 1,0-1 0,0 0-1,0 1 1,0 0 0,0 0-1,0-1 1,0 1-1,0 0 1,0 0 0,-1 1-1,1-1 1,0 0 0,-1 1-1,1-1 1,-1 1-1,1-1 1,-1 1 0,0 0-1,0-1 1,1 1 0,-1 0-1,0 0 1,-1 0-1,1 0 1,0 0 0,0 4-1,3 14-3329,-1-2-4395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15.5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3209,'171'164'7127,"-133"-131"-4416,-34-34-2488,-1 1 0,0-1-1,0 0 1,0 0 0,0-1 0,-1 1 0,1 0 0,0-1 0,-1 0 0,1 0 0,0 0-1,-1 0 1,3-3 0,33-36-23,-30 32-94,-3 5-121,-1-1-1,1 0 1,-1 0 0,-1-1-1,1 1 1,-1-1 0,0 0 0,0 0-1,0 0 1,-1 0 0,0 0-1,0-1 1,-1 1 0,2-9-1,-4 14 31,1 0-1,-1 0 1,1 1-1,-1-1 1,0 0-1,1 1 1,-1-1-1,0 0 1,0 1-1,1-1 1,-1 1-1,0-1 0,0 1 1,0-1-1,0 1 1,0 0-1,0-1 1,1 1-1,-1 0 1,0 0-1,0 0 1,0 0-1,0 0 1,0 0-1,0 0 0,0 0 1,0 0-1,-1 0 1,-34 4 1012,31-2-875,0 0 0,0 0 0,0 1 0,1 0 0,-1 0 0,1 0 0,0 0-1,-1 1 1,1-1 0,1 1 0,-1 0 0,1 0 0,-1 1 0,1-1 0,0 1-1,1 0 1,-1-1 0,1 1 0,-3 8 0,1 1 34,-1 0 1,2-1-1,0 2 1,1-1-1,0 0 0,1 18 1,1-28-172,1 0 0,-1-1 0,1 1 0,0 0 0,0 0 0,0 0 0,1 0 0,-1-1 0,1 1 0,0-1 0,0 1 0,0-1 1,0 0-1,1 0 0,-1 0 0,1 0 0,0 0 0,0 0 0,0-1 0,0 0 0,0 1 0,1-1 0,-1 0 0,1-1 0,-1 1 0,1 0 0,0-1 1,0 0-1,0 0 0,5 1 0,-2-1-181,0 1 0,0-1 0,0-1 0,1 1 0,-1-1 1,0-1-1,0 1 0,1-1 0,-1 0 0,0-1 0,0 0 0,0 0 1,0 0-1,0-1 0,-1 0 0,7-4 0,17-21-5014,-6-3-4439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16.6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45 10098,'0'0'8021,"4"-7"-7829,-3 4-191,1 1 0,-1 0 1,1-1-1,-1 1 0,1 0 1,0 0-1,0 0 1,0 0-1,0 0 0,0 0 1,0 1-1,1-1 1,-1 1-1,0-1 0,1 1 1,-1 0-1,1 0 0,0 0 1,-1 0-1,1 0 1,0 1-1,-1-1 0,1 1 1,0 0-1,0 0 1,4 0-1,-3 0-4,-1 0 0,0 0 0,0 0 1,1 0-1,-1 1 0,0 0 0,0-1 0,1 1 1,-1 0-1,0 0 0,0 1 0,0-1 0,0 1 1,0-1-1,4 4 0,-5-2-8,0 0 1,0 0-1,0 0 1,0 0-1,-1 0 0,1 0 1,-1 0-1,1 1 0,-1-1 1,0 1-1,-1-1 1,1 1-1,-1-1 0,1 7 1,0 5-222,0 0 0,-1 0 0,0 0 0,-4 15 0,3-22 132,-1-1 0,0 0 0,0 0 0,-1 0 0,0 0 0,0-1 0,0 1 0,-1-1-1,0 0 1,-7 8 0,-30 23-133,11-11 465,29-25-3,12-2-178,0 0 0,0-1 1,-1 0-1,16-5 0,29-5 166,-45 10-69,0 2 1,0-1-1,1 1 1,-1 1-1,16 2 1,-22-2-115,0 0 0,0 1 0,-1-1 0,1 1 0,-1 0 0,1 0 1,-1 0-1,0 0 0,1 1 0,-1-1 0,-1 1 0,1 0 0,0 0 1,-1 0-1,1 0 0,-1 0 0,2 4 0,0 1 10,0 0-1,-1 0 0,0 0 1,0 0-1,-1 1 0,0-1 1,-1 1-1,1-1 0,-2 1 1,1 12-1,-1-15 7,-1 0 1,1 0-1,-1 0 1,0 0-1,0 0 1,-1-1-1,1 1 1,-1 0-1,-1 0 1,1-1-1,-1 0 1,0 1-1,0-1 1,-1 0-1,-5 7 0,-2-3 50,0 1 0,-1-2 0,0 1 0,0-2 0,-1 0-1,0 0 1,0-1 0,0-1 0,-1 0 0,0-1-1,0 0 1,0-1 0,0-1 0,-1 0 0,1-1-1,-1 0 1,1-1 0,-26-4 0,39 4-125,0-1 0,0 1 0,0-1 0,0 1 0,0-1 0,0 0 0,0 1 0,0-1 0,0 0 0,1 0 0,-1 0 0,0 1 0,1-1 0,-1 0 0,0 0 0,1 0 0,-1 0 0,1 0-1,-1 0 1,1 0 0,0 0 0,-1 0 0,1-1 0,0 1 0,0 0 0,0 0 0,0 0 0,0 0 0,0 0 0,0 0 0,0 0 0,1-3 0,-1 0-883,10 1-5719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25.6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1 9826,'0'0'7004,"-2"22"-6072,0 5-672,-3 112 859,4-10-202,2 145-387,0-266-565,-2 2-61,2 1 0,-1-1 0,1 0 0,1 0 0,0 0-1,0 0 1,7 18 0,-6-37-5609,-3 6 4479,0-21-6722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26.0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3145,'0'0'10930,"165"12"-11002,-119-9-1512,-6-1-3177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26.3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89 1 9578,'0'0'6992,"-14"25"-5862,-44 85-382,55-105-686,1 1-1,-1 0 1,1 0-1,1 0 1,-1 0 0,1 0-1,0 1 1,0-1 0,1 0-1,0 0 1,1 13-1,0 0 116,-2-8-96,2-1 0,-1 1 0,1-1 0,1 0 0,0 0 0,0 1 0,5 9 0,-6-17-72,0 0 0,1-1 0,-1 1 0,1 0 0,0 0 0,0-1 0,0 1 0,0-1 0,0 0 0,1 0-1,-1 0 1,1 0 0,-1 0 0,1 0 0,0 0 0,0-1 0,0 0 0,0 1 0,0-1 0,0 0 0,0 0 0,0-1 0,0 1 0,0-1 0,0 1 0,7-1 0,-6-1-86,1 1 1,-1 0-1,1-1 0,-1 0 1,0 0-1,0 0 1,1-1-1,-1 1 1,0-1-1,0 0 1,0 0-1,-1 0 0,1-1 1,0 0-1,-1 1 1,1-1-1,-1 0 1,0-1-1,0 1 1,-1 0-1,1-1 0,0 0 1,-1 1-1,0-1 1,0 0-1,0 0 1,1-6-1,2-5-410,-1-1 0,0 1-1,-1-1 1,-1 0 0,0 0-1,-1-22 1,-1 32 453,0 0 0,-1 1 1,0-1-1,0 0 0,0 1 0,0-1 0,-1 1 0,0 0 0,0-1 1,-1 1-1,1 0 0,-1 0 0,0 0 0,0 1 0,-1-1 0,0 1 1,1 0-1,-1 0 0,-1 0 0,1 0 0,0 1 0,-1-1 0,0 1 1,0 0-1,0 1 0,0-1 0,0 1 0,-1 0 0,1 1 0,-1-1 0,1 1 1,-1 0-1,0 0 0,1 1 0,-8-1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13.3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308 85 1904,'0'0'4311,"-6"0"-3593,-1 1-795,3-1 373,1 1 0,-1-1 0,1 0 0,-1 0 0,0 0 1,1 0-1,-1-1 0,1 0 0,0 1 0,-1-1 0,1 0 0,0-1 0,-6-2 0,7 3-502,0 0 1,0 0-1,0 0 0,-1 0 1,1 0-1,0 0 0,0 1 1,-1-1-1,1 1 0,0 0 1,-1-1-1,1 1 0,0 0 1,-1 1-1,1-1 0,0 0 1,-1 0-1,1 1 0,-2 0 1,1 0 319,0 0 1,0-1 0,0 1 0,0-1-1,0 0 1,0 0 0,0 0 0,0-1-1,0 1 1,0-1 0,-3-1-1,5 2 260,0-1 0,0 0 0,0-1 0,0 1 0,1 0 0,-1 0 0,1 0 0,-1 0 0,1-1 0,-1 1 0,1 0-1,-1 0 1,1-1 0,0 1 0,0 0 0,0-1 0,0 1 0,0 0 0,0-1 0,0 1 0,1-2 0,-1 1-199,0 1-1,0-1 1,0 0 0,0 1 0,0-1 0,0 1 0,0-1 0,0 0 0,0 1-1,-1-1 1,1 1 0,-1-1 0,1 1 0,-1-1 0,0 1 0,0-1 0,1 1-1,-1 0 1,0-1 0,-2-1 0,0 2-131,1 0 0,0 0 0,-1 0 0,1 0 0,-1 0 0,1 1 0,-1-1 0,0 1 0,1-1 0,-1 1 0,0 0 0,1 0 0,-1 1 0,1-1 0,-1 0 0,0 1 0,1 0 0,-1-1 0,1 1 0,-1 0 0,1 0 0,0 1 0,-1-1 0,1 0 0,0 1 0,0-1 0,0 1 0,0 0 0,0 0 0,0 0 0,1 0 0,-4 3 0,-1 4-12,-1 0 0,1 1 0,0-1 1,1 1-1,0 0 0,-5 14 1,7-13-11,1 1 1,0-1-1,0 1 1,1 0-1,1 0 1,1 21-1,-1-31-20,0 1 0,1-1 0,0 1 0,-1-1 0,1 1 1,0-1-1,0 1 0,0-1 0,0 0 0,1 0 0,-1 1 0,1-1 0,-1 0 0,1 0 0,0-1 0,-1 1 0,1 0 0,0 0 1,0-1-1,1 1 0,-1-1 0,0 0 0,0 0 0,1 0 0,-1 0 0,1 0 0,-1 0 0,1 0 0,2 0 0,9 1-51,0 1 1,0-2-1,29 0 0,-40-1 21,6 0-130,0 0 0,0-1 0,1-1 0,-1 1-1,-1-2 1,1 1 0,0-1 0,-1 0 0,11-6 0,39-28-3895,-14 0-1700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26.7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9378,'0'0'5205,"0"28"-3451,0 95-354,0 259 2050,5-338-3302,-4-43-223,-1 0 0,0 0-1,1 0 1,-1 1 0,0-1 0,1 0 0,0 0-1,-1 0 1,1-1 0,-1 1 0,1 0-1,0 0 1,0 0 0,0 0 0,1 0-1,-2 0-89,1-1-1,0 0 1,0 0-1,-1 0 1,1 0-1,0 0 0,0 0 1,-1 0-1,1 0 1,0 0-1,-1 0 1,1-1-1,0 1 0,0 0 1,-1 0-1,1-1 1,0 1-1,-1 0 0,1-1 1,-1 1-1,1-1 1,0 1-1,-1-1 1,1 1-1,-1-1 0,1 1 1,0-2-1,10-15-4359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27.0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125 1 10298,'0'0'7394,"-122"173"-6834,120-147-224,2-3-128,0 1-128,5-7-56,13-3 48,8-5-72,3-6-296,11-3-1112,-8 0-1577,-3-6-2968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27.4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50 162 10666,'0'0'4944,"17"-13"-4920,53-43-212,-68 55 162,0 0 0,-1-1-1,1 1 1,0-1 0,-1 0 0,1 1 0,-1-1-1,0 0 1,0 0 0,0 0 0,0 0 0,0 0-1,0 0 1,0 0 0,0-1 0,-1 1 0,1 0 0,-1 0-1,0 0 1,0-1 0,0 1 0,0 0 0,0 0-1,0-1 1,-1-2 0,0-8-311,1 13 331,0-1-1,-1 0 0,1 0 0,0 0 0,0 0 0,-1 1 0,1-1 0,0 0 0,-1 0 0,1 0 0,-1 1 1,1-1-1,-1 0 0,1 1 0,-1-1 0,1 0 0,-1 1 0,0-1 0,1 1 0,-1-1 0,0 1 1,0-1-1,1 1 0,-2-1 0,-29-6 177,25 6 42,0 1 1,0 0-1,0 0 1,0 0-1,0 1 1,0 0-1,0 0 1,-9 4-1,11-3-33,1 0-1,0 1 1,-1 0 0,1 0-1,0 0 1,1 0-1,-1 0 1,0 0 0,1 1-1,0-1 1,0 1 0,0 0-1,0 0 1,1-1-1,-1 1 1,1 0 0,-1 7-1,0-4-23,1 1-1,0-1 1,0 1 0,1-1-1,0 1 1,0-1-1,0 1 1,1-1 0,3 9-1,-3-13-144,0 0 0,0-1 0,0 1 1,1-1-1,-1 0 0,1 1 0,0-1 0,0 0 0,0 0 0,0 0 0,0 0 0,0-1 0,0 1 1,1 0-1,-1-1 0,1 0 0,-1 1 0,1-1 0,-1 0 0,1 0 0,0 0 0,-1-1 1,5 1-1,8 2-284,0-2 1,0 1-1,17-2 1,-21 0-221,-6 0 9,1 0 1,0-1 0,-1 1-1,1-1 1,-1 0-1,1-1 1,-1 1 0,1-1-1,-1 0 1,6-3 0,14-12-4748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27.7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5617,'0'0'12626,"0"19"-11884,0-16-722,0 28 263,2 1-1,0 0 1,8 32-1,-9-62-288,-1 0 0,1 0 1,-1-1-1,1 1 0,0 0 0,-1 0 0,1-1 0,0 1 1,0-1-1,0 1 0,0-1 0,0 1 0,1-1 0,1 2 1,-3-3-26,1 0 0,0 0 0,0 0 0,0 1 0,-1-1 1,1 0-1,0 0 0,0 0 0,0 0 0,-1 0 0,1-1 1,0 1-1,0 0 0,0 0 0,-1 0 0,1-1 0,0 1 1,0 0-1,-1-1 0,1 1 0,0-1 0,-1 1 0,1-1 0,0 1 1,-1-1-1,1 1 0,-1-1 0,1 1 0,-1-1 0,1 0 1,-1 0-1,1 1 0,-1-1 0,0 0 0,1-1 0,7-11-876,-1 0-1,10-26 1,-12 27 658,0 0-1,1 0 1,0 1 0,0-1-1,12-13 1,-18 24 308,1 0 0,-1 0 0,1 0 0,0 0 0,-1 1-1,1-1 1,-1 0 0,1 1 0,0-1 0,0 0 0,-1 1 0,1-1 0,0 1-1,0-1 1,0 1 0,0 0 0,0-1 0,0 1 0,-1 0 0,1-1 0,0 1 0,0 0-1,0 0 1,0 0 0,0 0 0,0 0 0,0 0 0,0 0 0,0 0 0,0 0-1,0 1 1,0-1 0,0 0 0,0 1 0,0-1 0,-1 0 0,1 1 0,0-1 0,0 1-1,0-1 1,-1 1 0,1 0 0,0-1 0,0 1 0,-1 0 0,1 0 0,-1-1-1,1 1 1,-1 0 0,1 0 0,-1 0 0,1 0 0,-1 0 0,1 1 0,3 7 395,0 1 0,-1 1 0,5 19 1,-6-21-487,0-3 120,-1-1-1,1 1 1,0 0 0,1-1 0,-1 1 0,5 6-1,-6-11-122,0 0 0,-1 0 0,1 0-1,0 0 1,-1-1 0,1 1 0,0 0-1,0 0 1,0-1 0,0 1-1,0-1 1,-1 1 0,1-1 0,0 1-1,0-1 1,1 1 0,-1-1 0,0 0-1,0 1 1,0-1 0,0 0-1,0 0 1,0 0 0,0 0 0,0 0-1,0 0 1,0 0 0,1-1 0,-1 1-1,0 0 1,0 0 0,0-1-1,0 1 1,0-1 0,0 1 0,0-1-1,0 1 1,0-1 0,-1 0 0,1 1-1,1-3 1,13-15-2938,0-5-2608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30.4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9578,'0'0'4669,"6"27"-4397,2 7-200,23 84 135,-26-92-32,-1-6-2355,0-8-3270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30.8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6 11779,'0'0'7289,"-8"-6"-10714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33.1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97 26 6329,'0'0'11057,"-6"-3"-10154,-1-1-638,-18-15 1072,51 27-1534,-12 0 95,-1 2 1,0-1-1,0 2 1,-1-1 0,-1 2-1,16 19 1,-26-30 83,0 1 0,0 0 0,-1-1 0,1 1 0,0 0 0,-1-1 0,1 1 0,-1 0 1,0 0-1,0 0 0,0-1 0,0 1 0,0 0 0,0 0 0,0 0 0,0-1 0,-1 1 0,1 0 0,-1 0 0,1-1 0,-1 1 0,0 0 0,0-1 0,1 1 0,-1-1 0,0 1 1,-1-1-1,1 1 0,0-1 0,-3 2 0,-4 5 52,0 0-1,-1-1 1,-17 12 0,12-10-73,-21 15 69,17-13 79,2 1 1,-24 21 0,40-33-104,-1 1 0,1-1 0,-1 1 0,1 0 1,-1-1-1,1 1 0,0 0 0,-1-1 0,1 1 0,0 0 1,0-1-1,0 1 0,-1 0 0,1-1 0,0 1 0,0 0 0,0 0 1,0-1-1,0 1 0,0 0 0,1 0 0,-1-1 0,0 1 1,0 0-1,0-1 0,1 1 0,-1 0 0,0-1 0,1 1 1,-1 0-1,0-1 0,1 1 0,-1-1 0,1 1 0,-1 0 1,1-1-1,-1 1 0,1-1 0,-1 0 0,1 1 0,0-1 1,-1 1-1,1-1 0,0 0 0,-1 0 0,1 1 0,0-1 1,1 0-1,33 13 96,-15-9-87,-1 0 0,1-2 0,-1 0 0,21-2 0,-29 0-621,1 0 1,-1-2 0,1 1 0,-1-2 0,1 1 0,-1-1-1,0-1 1,10-5 0,7-8-4660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33.7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198 8 9962,'0'0'8426,"-12"-2"-7829,-40-3-72,47 5-447,0 0 1,0 1 0,1-1 0,-1 1 0,0 0 0,1 0 0,-1 1 0,1-1-1,-1 1 1,1 0 0,0 0 0,0 1 0,0-1 0,0 1 0,0 0 0,0 0-1,1 0 1,-1 1 0,-3 4 0,2-2-15,0 0 0,1 1 0,0-1 0,0 1 0,0 0-1,1 0 1,0 0 0,1 0 0,-1 0 0,0 9 0,1-8-46,1 0-1,0 0 1,1 1 0,0-1-1,0 0 1,0 1 0,1-1-1,3 11 1,-3-16-21,0-1 0,0 1-1,0 0 1,1-1 0,-1 1 0,1-1 0,0 1-1,0-1 1,0 0 0,0 0 0,0 0-1,0 0 1,0 0 0,0 0 0,1 0 0,-1-1-1,1 0 1,0 1 0,-1-1 0,1 0-1,0 0 1,0 0 0,-1 0 0,1-1-1,0 1 1,4-1 0,-2 1-186,1 0 1,0-1-1,-1 0 0,1 0 0,0 0 1,-1-1-1,1 0 0,0 0 0,-1 0 1,1-1-1,-1 0 0,0 0 0,0 0 1,0 0-1,7-5 0,-7 2-176,1 1-1,-1-1 1,0 0-1,-1 0 1,1-1-1,-1 0 1,0 1-1,-1-1 1,1-1-1,-1 1 1,-1 0-1,4-9 1,-5 9 596,1 1-1,-1-1 1,0 0 0,-1 1 0,1-13 3005,-1 25-2548,0-2-645,0 0-1,0 0 1,1 0-1,-1 0 0,1-1 1,1 1-1,-1 0 1,0-1-1,1 1 1,0-1-1,0 0 0,1 1 1,-1-1-1,1 0 1,0 0-1,0 0 0,0-1 1,0 1-1,1-1 1,-1 0-1,1 0 1,0 0-1,0 0 0,0-1 1,1 1-1,3 1 1,-2-3-290,-1 1 0,0-1 1,0 1-1,1-2 1,-1 1-1,0-1 0,1 1 1,-1-1-1,1-1 0,-1 1 1,0-1-1,1 0 1,-1 0-1,0-1 0,7-2 1,18-15-4011,-3-6-2534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34.0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 10506,'0'0'5684,"0"25"-4173,-3 152 299,3-147-1395,-1 11-223,2 0 0,2-1 1,9 46-1,-7-75-1180,-5-11 867,0 0 1,0 0 0,0 0-1,0-1 1,0 1-1,0 0 1,0 0-1,0 0 1,0 0 0,0 0-1,0-1 1,0 1-1,0 0 1,0 0-1,0 0 1,0 0 0,0 0-1,0-1 1,6-17-11162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34.3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11378,'0'0'5499,"30"9"-5312,15 4-145,134 43 65,-174-55-106,-1 1 0,1 0 1,0 1-1,0-1 0,-1 1 0,1 0 0,-1 0 1,0 0-1,0 1 0,0-1 0,-1 1 1,1 0-1,-1 0 0,0 0 0,3 6 0,-2-2 119,0 1-1,-1 0 1,0 0-1,-1 0 1,0 1-1,0-1 0,0 15 1,1 21 622,-2-23-351,1 1 0,1 0 0,0 0 0,11 33-1,-14-55-369,1 0 0,-1 0 0,1 1 0,-1-1-1,1 0 1,-1 0 0,1 0 0,0 0-1,0 0 1,-1 0 0,1 0 0,0 0-1,0 0 1,0 0 0,0 0 0,0-1 0,0 1-1,2 1 1,-2-2-19,0 0-1,0 0 0,-1 0 1,1 0-1,0 0 1,0 0-1,0 0 1,0 0-1,0 0 1,0 0-1,0-1 1,0 1-1,-1 0 1,1-1-1,0 1 1,0 0-1,0-1 0,-1 1 1,3-2-1,0-1-107,0 0 0,0 0 0,0 0 0,-1 0 0,1 0 0,-1-1 0,1 0 0,-1 1 0,-1-1 0,3-5 0,14-51-2914,-8 15-2242,-1-7-5614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14.0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43 1 6409,'0'0'12606,"-6"16"-11987,-2 6-370,1 1 1,1 0 0,1 1 0,-3 30 0,6 241 848,2-288-1093,1 0 1,0-1-1,0 1 1,1-1-1,0 1 1,3 8-1,-4-13-25,0 0 0,0-1 1,0 1-1,0 0 0,0-1 0,0 1 0,0-1 0,1 1 0,-1-1 0,1 0 0,-1 1 0,1-1 0,-1 0 0,1 0 0,0 0 0,-1 0 0,1 0 0,0-1 0,0 1 0,0 0 0,0-1 0,0 0 0,0 1 0,0-1 1,2 0-1,-1 0-138,0 0 1,-1 0-1,1-1 1,-1 1-1,1-1 1,-1 0-1,1 0 1,-1 0 0,1 0-1,-1 0 1,0 0-1,1-1 1,-1 1-1,0-1 1,0 1-1,0-1 1,0 0-1,2-2 1,0-2-270,0 1 0,-1-1 0,1 0 1,-1 0-1,0 0 0,-1 0 0,3-8 0,9-51-1056,-11 8 5609,-3 71-2444,0 0-1341,0 1 1,1 0 0,1-1-1,0 1 1,7 25-1,-8-37-357,0 1 0,1-1 0,-1 0 0,1 1 0,0-1-1,0 0 1,0 0 0,1 0 0,-1 0 0,1 0-1,-1-1 1,1 1 0,0-1 0,0 1 0,0-1 0,0 0-1,0-1 1,1 1 0,-1 0 0,1-1 0,-1 0-1,1 1 1,-1-2 0,1 1 0,0 0 0,0-1 0,-1 1-1,7-1 1,86 0-5265,-93-1 5343,-1 1-1,1-1 1,0 0-1,-1 0 1,1 0 0,0 0-1,-1 0 1,1 0 0,-1-1-1,0 1 1,1-1-1,-1 0 1,0 0 0,0 0-1,0 0 1,2-3-1,32-43 1292,-26 32-1359,21-37 121,-29 49-79,0 1 1,-1-1-1,0 0 1,1 0 0,-1 0-1,-1 0 1,1 0 0,-1 0-1,1 0 1,-1 0-1,0-1 1,-2-6 0,0 10 21,-1 0 0,0 0 0,1 1 0,-1-1 0,0 0 1,0 1-1,0 0 0,0 0 0,0 0 0,1 0 0,-1 0 0,-4 1 1,1-1 109,2 0-98,0 0 0,-1 0 0,1 1 0,0-1 0,0 1 0,-1 0 0,1 0 0,0 1 0,0-1 0,0 1 0,0 0 0,1 0 0,-1 0 0,0 0 0,1 1 0,0-1 0,-1 1 0,1 0 0,0 0 0,0 0 0,1 0 0,-1 1 0,1-1 0,-4 7 0,2-1 25,0 1 0,1 0 0,0 0 0,0 0 0,1 0 0,1 1 0,0-1-1,0 20 1,1-27-89,1-1 0,-1 1-1,0 0 1,1-1 0,0 1-1,0-1 1,0 0-1,0 1 1,0-1 0,0 0-1,0 1 1,1-1-1,-1 0 1,1 0 0,0 0-1,0 0 1,-1 0 0,1-1-1,0 1 1,1 0-1,-1-1 1,0 0 0,0 1-1,1-1 1,-1 0 0,0 0-1,1 0 1,-1-1-1,1 1 1,4 0 0,8 2-90,1-1 1,0 0 0,28-1 0,-36-1-19,3 0-371,1-1 0,-1 0-1,0 0 1,0-1-1,19-6 1,22-17-6606,-16 2-3757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34.7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 12 12139,'0'0'7561,"-26"-12"-8681,26 18 72,20 14-1153,0 0-703,3-5-2097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35.2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3265,'173'144'4730,"-138"-115"1901,-37-11-3200,-12 15-2209,8-23-1025,2 0 1,0 1 0,0-1 0,0 1-1,2 0 1,-1 0 0,0 14-1,2-17-109,0 6 19,1 0-1,0-1 0,1 1 1,4 23-1,-4-35-102,-1 1 0,1 0 0,0-1-1,-1 0 1,1 1 0,0-1 0,1 1 0,-1-1 0,0 0-1,1 0 1,-1 0 0,1 0 0,0 0 0,0 0 0,0 0 0,0-1-1,0 1 1,0-1 0,0 1 0,0-1 0,1 0 0,-1 1 0,0-1-1,1-1 1,-1 1 0,1 0 0,-1-1 0,1 1 0,-1-1 0,1 1-1,3-1 1,-4 0-47,0 0-1,0 0 1,-1 0-1,1 0 1,0 0 0,-1-1-1,1 1 1,0 0-1,-1-1 1,1 1-1,0-1 1,-1 0-1,1 0 1,-1 1-1,1-1 1,-1 0-1,1 0 1,-1 0-1,0-1 1,1 1 0,-1 0-1,2-3 1,-1 0-149,0-1-1,-1 1 1,1-1 0,-1 0 0,0 1 0,1-11 0,-1 13 140,3-42-2675,-2-75 1,-2 74 4035,0 45-1264,0-1-1,1 1 1,-1-1-1,0 1 1,1 0-1,-1-1 1,0 1 0,1-1-1,-1 1 1,1 0-1,-1-1 1,0 1-1,1 0 1,-1 0-1,1-1 1,-1 1-1,1 0 1,-1 0-1,1 0 1,-1 0 0,1-1-1,-1 1 1,1 0-1,0 0 1,-1 0-1,1 0 1,-1 0-1,2 1 1,21-1 92,-16 0 119,-4 0-202,0 0 0,0 0 0,0 0 0,0 0 0,0 1 0,0-1 0,1 1 0,-1 0 0,0 0 0,-1 0 0,1 0 0,0 0 0,0 1 0,0-1 0,-1 1 0,1 0 0,-1 0 0,1 0 0,-1 0 0,0 0 0,0 1 0,0-1 0,0 0 0,0 1 0,0 0 0,-1-1 0,1 1 1,-1 0-1,0 0 0,1 3 0,14 60 462,-15-66-534,-1 0 1,1 1 0,-1-1-1,1 0 1,0 1 0,-1-1-1,1 0 1,0 0 0,-1 1-1,1-1 1,0 0-1,-1 0 1,1 0 0,0 0-1,-1 0 1,1 0 0,0 0-1,-1 0 1,1 0 0,0 0-1,-1-1 1,1 1 0,0 0-1,-1 0 1,1-1-1,1 1 1,17-11-252,-3-4 237,-12 11 36,-1 0 0,0 1 0,1-1 0,-1 1 0,1 0 0,0 0 0,0 0 0,0 1 1,1 0-1,-1-1 0,1 1 0,-1 1 0,1-1 0,-1 1 0,1 0 0,0 0 0,6-1 1,-8 2 50,0 0-1,-1 0 1,1 0 0,0 0 0,0 0 0,-1 1 0,1 0 0,0-1 0,-1 1 0,1 0 0,0 0 0,-1 0 0,1 1 0,-1-1 0,0 0 0,1 1 0,-1 0 0,0 0 0,0-1 0,0 1 0,0 0 0,0 1 0,0-1 0,-1 0 0,1 0 0,-1 1 0,0-1 0,1 1 0,-1-1 0,0 1 0,0 3 0,12 27 374,10 21-176,-22-54-364,0 1-1,-1 0 0,1-1 1,0 1-1,0-1 0,0 1 0,0-1 1,0 1-1,0-1 0,0 1 1,0-1-1,0 0 0,0 0 0,1 1 1,-1-1-1,0 0 0,0 0 1,0 0-1,0 0 0,0 0 0,0-1 1,0 1-1,0 0 0,0 0 1,2-2-1,9-5-4113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37.4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206 8 9754,'0'0'9505,"-7"-1"-9040,-1-1-297,-1 0-1,1 1 1,-1 0-1,-15 1 0,20 0-133,0 0-1,0 1 0,0 0 1,1 0-1,-1 0 0,0 0 0,1 0 1,-1 1-1,1-1 0,-1 1 0,1 0 1,0 0-1,0 1 0,0-1 1,-4 4-1,-1 3 34,1 0 0,-1 0 0,2 1 0,-1 0 0,1 0 1,1 1-1,0 0 0,0 0 0,-3 16 0,3-6-14,1 0 0,1 1-1,1-1 1,0 28 0,2-48-51,0 0 0,0 1 1,1-1-1,-1 0 0,0 1 0,0-1 1,1 0-1,-1 1 0,1-1 1,-1 0-1,1 0 0,-1 1 1,1-1-1,0 0 0,-1 0 0,1 0 1,0 0-1,0 0 0,0 0 1,0 0-1,0 0 0,2 1 0,-1-1-15,1 0-1,0 0 1,-1 0-1,1 0 0,0 0 1,0-1-1,-1 1 1,1-1-1,0 0 0,4 1 1,-1-2-126,0 1-1,0-1 1,0 0 0,0 0 0,0 0 0,-1-1 0,1 0 0,-1 0 0,1 0 0,5-4 0,-3-1-379,-1 1 1,0-1-1,0 0 1,-1 0 0,1-1-1,-2 1 1,1-1-1,-1-1 1,-1 1 0,1-1-1,-1 0 1,-1 0-1,0 0 1,3-11 0,-4 9 1630,0-1 0,0 0 1,-1-17-1,-6 126 1985,5-95-3092,0-1 0,1 0-1,-1 0 1,0 0 0,1 1-1,-1-1 1,1 0 0,0 0-1,-1 0 1,1 0-1,0 0 1,0 0 0,0 0-1,0 0 1,0 0 0,0 0-1,0 0 1,0-1 0,0 1-1,0 0 1,0-1 0,0 1-1,1-1 1,-1 1 0,0-1-1,0 0 1,1 1-1,-1-1 1,0 0 0,0 0-1,1 0 1,1 0 0,54 0-1509,-40-1 184,14 0-2596,-6-4-1277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37.8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20 425 10018,'0'0'5715,"17"-23"-5686,54-76-28,-64 88-39,1-1-1,-1 0 1,-1-1-1,-1 1 1,1-1-1,-2 0 1,0 0-1,3-16 1,-5 7-51,0-1-1,-2 1 1,-2-27-1,2 47 90,0-1 80,-1 0 0,1 1 0,-1-1 1,0 0-1,0 1 0,0-1 0,0 1 0,0-1 0,-1 1 0,1 0 0,-1-1 0,0 1 0,1 0 0,-1 0 0,0 0 0,0 0 0,0 0 1,0 1-1,-1-1 0,1 1 0,0-1 0,-1 1 0,1 0 0,-1 0 0,0 0 0,1 0 0,-1 0 0,0 1 0,1-1 0,-1 1 0,0 0 1,1 0-1,-1 0 0,0 0 0,0 0 0,0 0 0,1 1 0,-1-1 0,0 1 0,1 0 0,-1 0 0,1 0 0,-1 0 0,1 0 0,-1 1 1,1-1-1,-3 3 0,0 2 88,0 0 1,0 0 0,0 1-1,1-1 1,0 1-1,1 0 1,-1 0-1,2 1 1,-1-1 0,1 1-1,-3 14 1,0 6 154,2-1 1,0 30 0,2-30-120,0 12 62,1 0 0,6 42 1,-5-70-250,1 0 0,1 0 0,0 0 0,0-1 0,1 1 0,0-1 0,1 0 1,0 0-1,1 0 0,0 0 0,0-1 0,8 8 0,-11-14-120,1 0-1,-1 0 1,1 0-1,0 0 1,0-1-1,0 1 1,0-1-1,0 0 1,0-1-1,0 1 1,1-1-1,-1 0 1,1 0-1,-1 0 1,1 0-1,-1-1 1,1 0-1,-1 0 1,1 0-1,0 0 1,-1-1 0,1 0-1,-1 0 1,9-3-1,-5-2-949,-1 0-1,0 0 1,0-1 0,0 0-1,-1-1 1,8-10-1,7-14-5658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38.2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73 0 4137,'0'0'15725,"-11"21"-15035,-35 66-186,43-79-447,0-1-1,1 0 1,-1 1-1,2 0 0,-1-1 1,1 1-1,1 0 0,-1 0 1,1-1-1,1 1 0,1 14 1,0-9-3,-2-10-47,1 0-1,0 0 0,0 0 1,0 0-1,0-1 0,0 1 1,0-1-1,1 1 0,-1 0 0,1-1 1,0 0-1,0 0 0,0 1 1,0-1-1,0 0 0,0 0 1,1-1-1,-1 1 0,0 0 1,1-1-1,-1 1 0,1-1 0,0 0 1,0 0-1,-1 0 0,1 0 1,0-1-1,3 1 0,-2 0-45,0 0-1,-1-1 0,1 0 1,0 0-1,0 0 0,0 0 0,0 0 1,-1-1-1,1 1 0,0-1 1,0 0-1,-1 0 0,1-1 0,-1 1 1,1-1-1,-1 0 0,1 0 1,-1 0-1,0 0 0,5-5 1,-4 2-148,1-1 0,-2 0 0,1 0 0,-1 0 0,0 0 0,0 0 1,-1-1-1,1 1 0,-1-1 0,1-11 0,-1 3-313,-1-1 1,0 1-1,-3-28 0,2 39 462,-1 0-1,1 0 0,-1 0 0,0 0 1,-1 0-1,1 0 0,-1 0 1,1 0-1,-1 1 0,0-1 1,0 1-1,-1-1 0,1 1 0,-1 0 1,0 0-1,0 0 0,0 0 1,0 0-1,0 1 0,0-1 0,-1 1 1,0 0-1,1 0 0,-5-1 1,3 1-1063,0 0 0,0 1 1,0 0-1,0 0 0,0 0 0,-10 0 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43.3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209 1 6057,'0'0'15813,"0"0"-15809,0 0 0,0 0 0,1 0 1,-1 0-1,0 0 0,0 0 0,0 0 0,0 0 0,0 0 1,0 0-1,0 1 0,0-1 0,0 0 0,0 0 0,0 0 1,0 0-1,0 0 0,0 0 0,0 0 0,0 0 0,0 0 1,0 0-1,0 1 0,0-1 0,0 0 0,0 0 0,0 0 0,-1 0 1,1 0-1,0 0 0,0 0 0,0 0 0,0 0 0,0 0 1,0 0-1,0 0 0,0 1 0,0-1 0,0 0 0,0 0 1,0 0-1,0 0 0,-1 0 0,1 0 0,0 0 0,0 0 1,0 0-1,0 0 0,0 0 0,0 0 0,0 0 0,0 0 0,0 0 1,0 0-1,-1 0 0,1 0 0,0 0 0,0 0 0,0 0 1,0 0-1,0 0 0,0 0 0,0 0 0,0 0 0,0 0 1,-1-1-1,0 122 197,11 238 159,-4-218-304,-6-140-53,0 1 0,-1 0 0,1-1 0,0 1 0,-1-1 1,1 1-1,-1-1 0,0 1 0,1-1 0,-1 0 0,0 1 0,0-1 0,0 0 0,0 0 0,0 1 0,0-1 0,0 0 0,-1 0 0,1 0 0,0 0 0,0 0 0,-1-1 0,1 1 1,-1 0-1,1-1 0,-1 1 0,1-1 0,-1 1 0,1-1 0,-1 0 0,1 1 0,-1-1 0,-2 0 0,-1 0 6,0 1-1,0-1 1,0-1-1,0 1 1,0-1-1,1 1 1,-1-1-1,0-1 1,0 1-1,-7-4 1,2-2-114,0-1 0,0 1 0,1-2 0,0 1 0,0-2 0,1 1 0,0-1 0,1 0 0,0 0 0,1-1 0,0 0 0,0 0 0,2-1 0,-7-20 0,10 31-234,1-1 0,0 1 0,0 0 0,0-1 0,0 1 0,0-1 0,0 1 0,0-1 0,0 1 0,0 0 0,1-1 0,-1 1 0,0 0-1,1-1 1,0 1 0,-1 0 0,1-1 0,0 1 0,-1 0 0,1 0 0,0 0 0,0 0 0,0 0 0,0 0 0,0 0 0,0 0 0,0 0 0,0 0 0,3-1 0,13-9-7190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43.8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64 35 8058,'0'0'7439,"-1"-3"-6797,1 2-604,0 0 0,0 0 0,-1 1-1,1-1 1,0 0 0,0 0 0,-1 1-1,1-1 1,0 0 0,-1 1 0,1-1-1,-1 0 1,1 1 0,-1-1 0,1 1-1,-1-1 1,1 1 0,-1-1 0,0 1 0,1-1-1,-1 1 1,0-1 0,1 1 0,-1 0-1,0 0 1,0-1 0,1 1 0,-1 0-1,0 0 1,0 0 0,1 0 0,-1-1-1,0 1 1,0 1 0,0-1 0,1 0-1,-1 0 1,0 0 0,0 0 0,1 0-1,-1 1 1,0-1 0,1 0 0,-1 1-1,0-1 1,0 0 0,1 1 0,-1-1-1,1 1 1,-1-1 0,0 1 0,1-1-1,-1 1 1,0 1 0,-3 4 167,1 1 0,-1-1 0,1 1 0,1 1 0,-1-1 0,1 0 0,0 0 0,-1 16 0,0 64 757,3-71-808,0-13-140,0 1 0,1-1 0,0 1 0,-1-1 1,1 0-1,1 1 0,-1-1 0,0 0 0,1 1 1,-1-1-1,1 0 0,0 0 0,0-1 0,0 1 1,1 0-1,-1-1 0,1 1 0,-1-1 0,1 0 1,0 1-1,0-1 0,0-1 0,0 1 0,0 0 1,0-1-1,7 2 0,-6-1-45,0-1-1,0 0 1,0 0-1,0 0 1,0-1-1,0 1 1,0-1 0,0 0-1,0 0 1,0-1-1,0 1 1,1-1-1,-1 0 1,-1 0 0,1 0-1,0-1 1,0 1-1,0-1 1,-1 0-1,1 0 1,-1 0 0,1-1-1,3-3 1,0-1-204,-1-1 0,0 0 1,-1-1-1,0 1 0,0-1 0,0 0 1,-1-1-1,-1 1 0,0-1 1,0 1-1,-1-1 0,0 0 0,0 0 1,-1 0-1,-1 0 0,1 0 1,-2 0-1,-1-15 0,2 22 224,-1 1 0,1-1 0,0 0-1,-1 0 1,0 1 0,1-1 0,-1 0-1,0 1 1,-1-1 0,1 1 0,0-1 0,-1 1-1,1-1 1,-1 1 0,0 0 0,0 0 0,0 0-1,0 0 1,0 0 0,0 0 0,0 1 0,-1-1-1,1 1 1,0-1 0,-1 1 0,-5-2 0,-3 0-93,0 1 0,0 0 0,0 1 1,0 0-1,-17 1 0,26 0 28,-16 2-2150,6 5-2035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46.1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3 4673,'0'0'10268,"0"-3"-8737,-1 141 3865,0-61-6199,0-58 71,1-18 352,0-5 15,0-18-22,-1 6 18,1 0 0,1 0 0,0 0 0,1 0 0,6-24 0,-6 36 339,-1 0 0,1 0 0,-1 0 0,1 1 0,0-1 0,1 1 0,-1-1 1,1 1-1,-1 0 0,1 0 0,0 0 0,0 0 0,0 0 0,1 1 0,-1 0 0,1-1 0,-1 1 0,1 0 0,0 1 0,-1-1 0,1 1 0,0 0 0,0 0 1,0 0-1,0 0 0,1 0 0,3 1 0,-2-1-75,24 1 188,-29 0-235,0 0 0,1 0 0,-1 0 0,0 0 0,0 1 0,0-1 0,0 0 0,0 1 0,0-1 0,0 1 0,0-1 1,0 1-1,0-1 0,0 1 0,0 0 0,0 0 0,-1-1 0,1 1 0,0 0 0,0 0 0,0 1 0,5 10-4150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46.5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1 11707,'0'0'8225,"-6"147"-7977,6-127-104,6-5-64,8-6-80,1-4-144,2-5-704,3 0-1384,-3-11-1953,-5-12-3745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46.9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0 8066,'0'0'7449,"-9"18"-13754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14.3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98 1 6993,'0'0'12195,"-16"14"-11569,-45 47-57,58-57-524,1-1 0,-1 1-1,1 1 1,0-1 0,1 0 0,-1 0 0,1 1-1,0-1 1,0 1 0,0-1 0,0 1 0,1-1-1,0 1 1,0-1 0,0 1 0,1 0 0,-1-1-1,1 1 1,2 4 0,-2-4-1,-1-3-33,1 0 1,0 0-1,-1 0 0,1 0 0,0 0 0,0 0 0,1 0 1,-1 0-1,0-1 0,1 1 0,-1 0 0,1-1 0,-1 1 1,1-1-1,0 0 0,-1 1 0,1-1 0,0 0 0,0 0 1,0 0-1,0 0 0,0-1 0,0 1 0,0 0 0,0-1 1,3 1-1,7 1-34,1-1 0,-1 0-1,19-1 1,-16-1-114,-8 1-133,1 0-1,-1-1 1,1 0 0,-1-1-1,0 1 1,0-1-1,0-1 1,0 1 0,7-5-1,32-24-6267,-16 1-3543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48.9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7586,'0'0'9122,"0"12"-7829,15 179 1335,2 27-4864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49.3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27 12123,'0'0'5705,"130"-17"-5705,-90 14-992,-8 0-1385,-6 0-3672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49.7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1 6145,'0'0'11525,"-1"20"-10304,-8 136 400,4 61-551,5-172-1087,0-44-203,1-1 145,0-1 1,0 1-1,0 0 1,0-1-1,0 1 1,0-1-1,0 1 1,-1-1-1,1 1 1,0-1-1,0 0 1,0 0-1,-1 1 1,1-1-1,0 0 1,-1 0-1,1 0 0,-1 0 1,1 1-1,-1-1 1,0 0-1,1 0 1,0-2-1,8-29-524,-7 23 182,5-24-792,8-27-898,-14 56 2044,0 0 0,1 0 0,0 0 0,0 0-1,0 0 1,0 0 0,1 1 0,-1-1 0,1 1 0,4-5 0,-6 7 142,0 1 1,0-1-1,0 0 1,-1 1-1,1-1 1,0 1-1,0-1 1,0 1 0,0-1-1,1 1 1,-1 0-1,0 0 1,0-1-1,0 1 1,0 0-1,0 0 1,0 0-1,0 0 1,0 0-1,0 0 1,1 1-1,-1-1 1,0 0-1,0 0 1,0 1-1,0-1 1,0 1 0,0-1-1,0 1 1,0-1-1,0 1 1,-1 0-1,1-1 1,0 1-1,0 0 1,0 0-1,-1 0 1,1-1-1,0 1 1,-1 0-1,1 0 1,-1 0-1,1 0 1,-1 0-1,1 2 1,3 5 243,0 0-1,-1 0 1,0 0 0,1 11 0,2 13 278,4 23-39,-9-52-547,-1 1-1,2-1 0,-1 0 1,0 0-1,1 1 1,-1-1-1,1 0 0,0 0 1,0-1-1,0 1 0,5 4 1,-6-6-134,1 0 1,-1-1 0,0 1-1,1 0 1,-1-1-1,1 0 1,-1 1 0,1-1-1,-1 0 1,1 0-1,-1 1 1,1-1 0,0-1-1,-1 1 1,1 0-1,-1 0 1,1 0 0,1-1-1,15-9-5207,-6-9-3051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50.3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9450,'0'0'6707,"1"7"-6078,10 32-15,-2 1 1,-1 0-1,3 79 0,-11-123-692,4-80-1286,-4 76 1257,2-1 0,-1 1 0,1-1 0,0 1-1,1 0 1,0 0 0,0 0 0,6-9 0,-9 16 130,1 0 0,-1 0 1,1 0-1,-1 0 0,1 0 0,0 0 1,-1 0-1,1 0 0,0 1 0,0-1 1,-1 0-1,1 1 0,0-1 0,0 0 1,0 1-1,0-1 0,0 1 0,0 0 1,0-1-1,0 1 0,0 0 0,0-1 1,0 1-1,0 0 0,0 0 0,0 0 1,0 0-1,0 0 0,0 0 0,0 0 1,0 0-1,0 1 0,0-1 0,0 0 1,0 0-1,0 1 0,0-1 0,0 1 1,1 0-1,1 1 77,-1 0 0,0 0 0,0 0 0,0 0 0,0 1 1,0-1-1,0 1 0,-1-1 0,1 1 0,-1 0 0,3 5 0,27 132 674,-31-139-777,0-1 1,0 0 0,0 0-1,0 0 1,0 0 0,0 1 0,0-1-1,0 0 1,0 0 0,1 0-1,-1 1 1,0-1 0,0 0 0,0 0-1,0 0 1,0 0 0,0 0-1,1 1 1,-1-1 0,0 0 0,0 0-1,0 0 1,0 0 0,1 0-1,-1 0 1,0 0 0,0 0 0,0 0-1,1 0 1,-1 0 0,0 1-1,0-1 1,0 0 0,0 0 0,1 0-1,-1 0 1,0-1 0,0 1-1,0 0 1,1 0 0,-1 0-1,0 0 1,0 0 0,0 0 0,1 0-1,-1 0 1,0 0 0,0 0-1,0 0 1,0-1 0,0 1 0,1 0-1,-1 0 1,0 0 0,0 0-1,0 0 1,0-1 0,0 1 0,0 0-1,1 0 1,-1 0 0,0-1 0,6-9-167,6-20-27,-8 21 115,-1-1 0,1 1 1,0 0-1,1 0 1,0 0-1,1 1 1,-1-1-1,10-8 1,-14 16 101,0 0-1,0 0 1,-1 0 0,1 0-1,0 1 1,0-1 0,1 0-1,-1 1 1,0-1 0,0 0 0,0 1-1,0-1 1,0 1 0,1 0-1,-1 0 1,0-1 0,0 1-1,1 0 1,-1 0 0,0 0 0,0 0-1,1 0 1,-1 0 0,0 1-1,0-1 1,1 0 0,-1 1-1,0-1 1,0 0 0,0 1-1,0 0 1,0-1 0,1 1 0,-1 0-1,0-1 1,0 1 0,-1 0-1,1 0 1,0 0 0,0 0-1,0 0 1,-1 0 0,1 0-1,0 0 1,-1 0 0,1 0 0,0 3-1,2 2 130,0 1 1,-1 0-1,0-1 0,0 1 0,0 0 0,0 14 0,-1-10-353,0 26 641,-1-36-622,0 0 1,0 0-1,0 1 1,1-1-1,-1 0 1,0 0-1,0 0 0,1 0 1,-1 0-1,1 0 1,-1 0-1,1 0 1,-1 0-1,1 0 1,-1 0-1,1-1 1,0 1-1,-1 0 0,1 0 1,0 0-1,0-1 1,0 1-1,0 0 1,1 0-1,6-1-5124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50.7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158 1 9130,'0'0'9739,"-20"3"-9307,-60 13-23,78-15-385,0-1 0,0 1 0,0-1 0,1 1 1,-1 0-1,0 0 0,1 0 0,-1 0 0,1 0 1,-1 0-1,1 0 0,-1 0 0,1 1 0,0-1 1,-1 0-1,1 1 0,0-1 0,0 1 0,0 0 1,0-1-1,1 1 0,-1 0 0,0-1 0,1 1 1,-1 0-1,1 0 0,-1 0 0,1 0 0,0-1 1,0 1-1,0 0 0,0 0 0,0 0 0,0 0 1,1 3-1,0 3 89,-1-4-88,0 0 0,0 0 0,0-1-1,1 1 1,0 0 0,-1 0 0,2-1 0,-1 1 0,0 0 0,1-1 0,-1 1 0,4 4 0,0-2-15,0-1 1,0 0-1,0 0 1,0 0-1,1-1 1,6 5-1,-1-3-10,-9-5 1,0 0-1,0 0 1,0 0-1,0 1 1,0-1-1,0 0 1,0 1-1,0-1 1,-1 1-1,1 0 1,-1-1-1,1 1 1,-1 0-1,0 0 1,1 0-1,-1 0 1,0 0-1,0 1 1,0-1-1,0 2 1,-4-2 5,0-1 0,0 0 0,-1 0 0,1 0 0,0 0 1,-1 0-1,1-1 0,0 0 0,-7 0 0,9 1-6,-7-1-41,-5 1-275,0 0 1,0-1-1,-20-2 0,33 1 126,-1 1 0,1 0 0,-1-1 0,1 1 0,0 0-1,-1-1 1,1 1 0,0 0 0,0-1 0,-1 1 0,1-1 0,0 1 0,0 0 0,-1-1 0,1 1 0,0-1 0,0 1-1,0-1 1,0 1 0,0-1 0,0 1 0,0-1 0,0 1 0,0-1 0,0 1 0,0-1 0,0 1 0,0-1 0,0 1-1,0-1 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51.7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0 1872,'0'0'15186,"-2"8"-14297,0 9-583,1 0 1,1 1 0,3 26-1,-3-43-313,0 0 0,1-1 0,-1 1-1,0 0 1,1 0 0,-1-1-1,0 1 1,1 0 0,-1 0-1,1-1 1,-1 1 0,1-1 0,0 1-1,-1 0 1,1-1 0,0 1-1,-1-1 1,1 1 0,0-1-1,-1 0 1,1 1 0,0-1 0,0 0-1,0 1 1,-1-1 0,1 0-1,0 0 1,0 0 0,0 0 0,-1 0-1,1 0 1,0 0 0,1 0-1,-1-27 6,-1 25-76,-2-17-1058,-5 6-2757,1 5-1561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53.2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1 384,'0'3'15607,"0"17"-15267,0 35 821,-9-71 614,9 11-5712,9 3-1655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59.5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928 99 4121,'0'0'7043,"0"-14"-5735,0-33-140,0 9 5495,-16 48-5916,-127 130-602,99-94-135,-370 415 199,373-406-180,2 1 0,3 2 0,2 2 1,2 1-1,4 1 0,2 1 0,-18 70 0,34-90-18,2 1 1,2-1-1,2 2 0,1-1 0,8 89 0,-3-122 41,0 1 0,1 0 1,0-1-1,1 0 0,0 0 0,9 14 1,-11-20-253,1 0 1,0-1 0,0 0-1,0 0 1,1 0-1,-1 0 1,7 4 0,-8-6-241,0-1 0,0 0 0,0 1 0,0-1 1,0 0-1,0 0 0,1-1 0,-1 1 0,0 0 1,0-1-1,1 0 0,-1 1 0,0-1 0,1 0 1,-1 0-1,5-1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5:59.9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4625,'0'0'13995,"115"159"-13571,-77-142-264,-1-5-56,-5-9-104,0-3-584,0 0-1785,-6-20-2215,-9-3-6603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00.3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52 1 13235,'0'0'5497,"-40"170"-5497,37-129-96,0-12-2801,-3-9-6105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14.7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34 0 8146,'0'0'10093,"-5"34"-9212,-17 113-165,18-111-378,2-1 0,2 43 0,1-30-135,0-29-128,0 1 1,6 31-1,-5-42-103,0-1 0,0 1 0,1-1 0,0 0 0,1 0 0,0 0 0,0 0 0,6 8 0,-9-15-92,0 0 0,0 0 0,0 0 0,0 0 0,0 0 0,0 0-1,0 0 1,1 0 0,-1 0 0,0-1 0,0 1 0,1 0 0,-1-1 0,0 1 0,1-1 0,-1 0-1,1 1 1,-1-1 0,0 0 0,1 0 0,-1 0 0,1 0 0,-1 0 0,0 0 0,4-1 0,-3 0-390,1 0 0,-1 0 0,1 0 0,0 0 0,-1-1 1,0 1-1,1-1 0,-1 0 0,0 0 0,0 1 0,3-5 1,15-19-5557</inkml:trace>
  <inkml:trace contextRef="#ctx0" brushRef="#br0" timeOffset="1">181 246 8674,'0'0'10398,"-18"16"-9498,-58 56-213,72-68-622,0 1-1,0 0 1,1 0 0,-1 1-1,1-1 1,1 1 0,-1 0-1,1-1 1,-1 1 0,2 0-1,-1 0 1,1 0-1,0 1 1,0-1 0,0 0-1,1 0 1,0 1 0,1-1-1,0 8 1,0 11 102,-1-23-159,1 0-1,-1 1 0,0-1 1,1 0-1,-1 0 0,1 1 0,0-1 1,0 0-1,0 0 0,0 0 1,0 0-1,0 0 0,1 0 1,-1 0-1,1-1 0,-1 1 0,1 0 1,0-1-1,-1 1 0,1-1 1,0 0-1,0 1 0,0-1 1,0 0-1,0 0 0,0 0 0,1 0 1,-1-1-1,0 1 0,0-1 1,4 1-1,8 1-245,1 0 1,0-1-1,26-1 1,-23 0-462,20-3-3113,-5-12-2550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02.5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1 3137,'0'0'12080,"-2"14"-11335,-6 98 1106,7 119 0,2-208-1774,2-1 1,0 0-1,11 38 0,-10-47-65,0-1 0,1 0 0,0 0 0,1 0 0,1-1 1,0 1-1,14 16 0,-18-25-65,0 0 0,-1-1 0,1 1 1,0-1-1,0 0 0,0 0 0,0 0 1,0 0-1,1-1 0,-1 1 0,1-1 1,-1 0-1,1 0 0,-1 0 0,1 0 1,0-1-1,-1 1 0,1-1 0,0 0 1,-1 0-1,1 0 0,0-1 0,3 0 0,-2-1-215,0 1 0,1-1 0,-1 0 0,-1 0 0,1 0 0,0-1 0,-1 0 0,1 0 0,-1 0-1,0 0 1,0-1 0,0 1 0,0-1 0,-1 0 0,4-6 0,-1 1-200,-1 0 1,0 0-1,0-1 1,-1 0-1,-1 0 1,1 0-1,-2 0 1,3-16-1,-2-5-737,-1-49 1,-2 68 1082,0-1 327,0 0 1,-2 0-1,-3-18 1,4 26 324,-1 0 0,1 0 0,-1 0 0,0 1 1,0-1-1,-6-7 0,7 11-471,1 1-1,0 0 1,-1 0 0,1 0-1,-1 0 1,1-1 0,0 1-1,-1 0 1,1 0 0,-1 0-1,1 0 1,0 0 0,-1 0-1,1 0 1,-1 0 0,1 0 0,-1 0-1,1 1 1,0-1 0,-1 0-1,1 0 1,-1 0 0,1 0-1,0 1 1,-1-1 0,1 0-1,0 0 1,-1 1 0,1-1-1,0 0 1,-1 0 0,1 1-1,0-1 1,0 1 0,-1-1-1,1 0 1,0 1 0,0-1-1,0 0 1,-1 1 0,1-1-1,0 1 1,0-1 0,0 0 0,0 1-1,0-1 1,0 1 0,0-1-1,0 1 1,0-1 0,0 0-1,0 2 1,-4 29 1080,2 1 0,2 49 1,0-39-645,0-25-338,1 0 1,1 0-1,1-1 1,0 1-1,1-1 0,7 20 1,-8-27-120,1-1 0,0 1 0,0-1 0,1 0-1,0 0 1,1 0 0,-1-1 0,1 0 0,1 0 0,-1 0 0,1-1 0,14 10 0,-17-14-50,-1 0-1,1-1 1,0 1 0,0-1 0,0 0 0,0 0-1,0 0 1,0 0 0,0-1 0,1 0-1,-1 0 1,0 0 0,0 0 0,0 0 0,0-1-1,0 0 1,0 0 0,0 0 0,0 0 0,0-1-1,0 0 1,0 0 0,-1 0 0,1 0 0,-1 0-1,1-1 1,-1 1 0,0-1 0,0 0-1,0 0 1,3-4 0,1-6-210,1-1-1,-2 0 0,0 0 1,-1 0-1,0-1 1,-1 0-1,-1 1 1,0-2-1,-1 1 1,-1 0-1,0 0 1,-1 0-1,-1-1 1,0 1-1,-1 0 1,-1 0-1,0 0 1,-1 0-1,-1 1 1,-7-18-1,9 27 253,0-1-1,0 1 1,-1 0-1,1 0 1,-8-7-1,9 10-34,0 0-1,0 1 1,0-1-1,0 1 1,-1 0-1,1 0 1,0 0-1,-1 0 1,1 0-1,-1 0 1,1 1-1,-1-1 1,1 1-1,-1-1 1,-4 1-1,6 0-72,1 1-1,-1-1 1,0 0-1,1 1 0,-1-1 1,0 1-1,1-1 1,-1 0-1,1 1 1,-1-1-1,0 1 0,1 0 1,-1-1-1,1 1 1,0-1-1,-1 1 0,1 0 1,-1-1-1,1 1 1,0 0-1,0-1 1,-1 1-1,1 0 0,0 0 1,0-1-1,0 1 1,0 0-1,0 0 0,0-1 1,0 2-1,2 28-5762,5-15-97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02.9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101 0 9074,'0'0'9199,"-16"17"-8248,-5 7-593,-20 27 0,38-45-289,0 0 1,0 0-1,0 0 0,1 1 0,0-1 0,0 1 0,1 0 1,0-1-1,0 1 0,0 0 0,1 0 0,0 0 0,0-1 1,1 1-1,3 13 0,-3-11-10,-1-5-49,1-1 0,0 1 0,1-1 0,-1 1 0,0-1 0,1 1 0,0-1 0,0 0 0,0 0-1,0 0 1,0 0 0,1 0 0,-1-1 0,1 1 0,0-1 0,-1 1 0,1-1 0,1 0 0,-1 0 0,0 0 0,0-1 0,1 1 0,-1-1 0,1 1 0,-1-1 0,1-1 0,-1 1 0,8 0 0,-7 0-100,1 0 0,0-1 0,0 0 0,0 0-1,0 0 1,0-1 0,0 0 0,0 0 0,0 0 0,0 0 0,-1-1 0,1 0 0,-1 0 0,1 0 0,-1 0 0,0-1 0,1 0 0,-1 0 0,-1 0 0,1 0 0,3-4-1,-3 2-182,0 0 0,-1-1-1,0 1 1,0-1-1,-1 1 1,1-1-1,-1 0 1,-1 0-1,1 0 1,-1 0-1,0 0 1,0 0-1,-1 0 1,1-1-1,-2 1 1,1 0-1,0 0 1,-1 0-1,-1 0 1,1 0-1,-4-11 1,3 12-24,-1 0 0,1 0 1,-1 0-1,0 1 0,0-1 1,0 1-1,-1-1 0,1 1 1,-1 0-1,0 1 0,0-1 1,0 1-1,-1-1 0,0 1 1,1 1-1,-1-1 0,0 1 1,0 0-1,0 0 0,0 0 1,-1 0-1,1 1 0,0 0 1,-9 0-1,-5 0-4107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03.2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7042,'113'12'2940,"-111"-12"-2854,-1 0 1,0 0-1,0 0 0,0 0 0,1 1 0,-1-1 1,0 0-1,0 0 0,0 1 0,1-1 0,-1 1 1,0-1-1,0 1 0,0-1 0,0 1 0,0 0 1,0 0-1,0-1 0,0 1 0,-1 0 1,1 0-1,0 0 0,0 0 0,-1 0 0,1 0 1,0 0-1,-1 0 0,1 0 0,-1 0 0,1 0 1,-1 1-1,0-1 0,1 0 0,-1 0 0,0 0 1,0 1-1,0-1 0,0 0 0,0 1 0,0 5 619,12 71 3145,-10-56-3523,1-1 0,1 0-1,0 0 1,9 20 0,-13-40-346,0-1 1,0 0-1,0 0 1,0 1 0,0-1-1,0 0 1,0 1-1,0-1 1,1 0-1,-1 0 1,0 1-1,0-1 1,0 0-1,0 0 1,1 1-1,-1-1 1,0 0 0,0 0-1,0 1 1,1-1-1,-1 0 1,0 0-1,0 0 1,1 0-1,-1 1 1,0-1-1,1 0 1,-1 0-1,0 0 1,1 0-1,-1 0 1,0 0 0,0 0-1,1 0 1,-1 0-1,0 0 1,1 0-1,-1 0 1,0 0-1,1 0 1,-1 0-1,0 0 1,0 0-1,1-1 1,-1 1 0,0 0-1,1 0 1,-1 0-1,0 0 1,0 0-1,1-1 1,-1 1-1,0 0 1,0 0-1,0-1 1,1 1-1,9-17-915,5-40-1024,4-12 521,-17 63 1440,0 1-1,1 0 1,-1 0 0,1 0 0,0 0-1,0 0 1,1 0 0,0 1 0,6-7-1,-9 10 45,0 0-1,0 1 0,0-1 0,0 0 0,0 0 1,1 1-1,-1-1 0,0 1 0,0-1 1,1 1-1,-1 0 0,0-1 0,0 1 0,1 0 1,-1 0-1,0 0 0,1 0 0,-1 0 1,1 0-1,-1 0 0,0 0 0,0 1 0,1-1 1,-1 0-1,0 1 0,1-1 0,-1 1 0,2 1 1,2 1-40,1 1 0,-1 1 0,0-1 1,8 9-1,6 5-1268,0-6-1759,0-5-3403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03.6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154 24 10170,'0'0'9149,"-20"4"-8612,-7 1-255,-32 10-1,56-14-246,0 1 0,0 0 0,0 0 1,0 0-1,0 0 0,1 0 0,-1 1 0,1-1 0,-1 1 1,1 0-1,0 0 0,0-1 0,0 1 0,0 1 0,1-1 0,-1 0 1,1 0-1,0 1 0,0-1 0,0 0 0,0 1 0,1-1 0,-1 1 1,1-1-1,0 1 0,0-1 0,1 6 0,-1-3 1,-1-1-4,1 4 12,-1 0 1,1 0-1,1 0 1,-1 0-1,4 12 1,-3-19-42,0 1-1,-1-1 1,1 0-1,1 1 1,-1-1-1,0 0 1,0 0-1,1 0 1,-1 0 0,1 0-1,0-1 1,0 1-1,0 0 1,-1-1-1,1 1 1,1-1-1,-1 0 1,0 0 0,0 1-1,0-1 1,1-1-1,-1 1 1,0 0-1,4 0 1,0 1-142,0-1 1,-1 0-1,1 0 1,0-1-1,0 1 1,0-1-1,0 0 1,0-1-1,0 0 1,-1 0-1,1 0 1,0 0-1,0-1 1,-1 0-1,1 0 1,-1-1-1,0 0 1,0 1-1,0-2 1,0 1-1,0-1 0,-1 1 1,1-1-1,-1 0 1,0-1-1,0 1 1,0-1-1,-1 0 1,0 0-1,4-6 1,5-12-1961,-1-1 0,-1 0 0,7-27 1,-3-7-5871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03.9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0 10386,'0'0'9246,"-8"27"-8400,-1 3-620,2-11-89,1 1 0,1 0 0,1 0 0,1 0-1,1 1 1,0 28 0,3 5 71,3-1 1,12 57-1,31 102 237,-46-206-444,11 49-2099,-1 27-5356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06.0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10114,'0'0'9034,"3"5"-8818,6 1-16,5-3-72,1-3-56,2 0-72,0 0-128,6 0-920,-5 0-1801,-4 0-2808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06.7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12187,'0'0'6092,"0"20"-5450,15 288 1220,-13-281-1788,-1-9-56,1 0-1,7 27 1,-9-46-29,0 1 1,0 0-1,0 0 1,0-1-1,1 1 1,-1 0-1,0 0 1,0-1-1,0 1 0,1 0 1,-1 0-1,0-1 1,0 1-1,1 0 1,-1 0-1,0 0 1,0 0-1,1-1 1,-1 1-1,0 0 1,0 0-1,1 0 0,-1 0 1,0 0-1,1 0 1,-1 0-1,0 0 1,1 0-1,-1 0 1,0 0-1,1 0 1,-1 0-1,0 0 1,0 0-1,1 0 0,-1 0 1,0 0-1,1 0 1,-1 1-1,0-1 1,0 0-1,1 0 1,-1 0-1,0 0 1,0 1-1,1-1 1,-1 0-1,0 0 0,0 1 1,0-1-1,1 0 1,-1 0-1,0 1 1,0-1-1,0 0 1,0 0-1,0 1 1,1-1-1,-1 1 1,9-29-697,-6 19 494,1-6-232,0 1 1,1-1-1,1 1 0,10-20 0,-15 32 455,1-1 0,-1 1 0,1-1 0,0 1-1,-1-1 1,1 1 0,0 0 0,1 0 0,-1 0-1,0 0 1,1 1 0,-1-1 0,0 1 0,1-1 0,0 1-1,-1 0 1,1 0 0,0 0 0,0 0 0,0 0-1,0 1 1,-1-1 0,1 1 0,0 0 0,0 0-1,0 0 1,0 0 0,0 0 0,0 1 0,4 0-1,-6 0 36,0 0 0,0-1 0,0 1 0,0 0 0,0 0 0,0 0 0,0-1 0,0 1 0,0 0 0,0 0 0,0 0 0,-1 0 0,1 1 0,0-1 0,-1 0 0,1 0 0,-1 0 0,1 1 0,-1 1 0,6 28 486,-5-26-416,2 14 53,-1 1 1,-1-1-1,0 1 0,-4 29 1,2-43-148,1-1 0,-1 0-1,0 0 1,-1 0 0,1 0 0,-1-1 0,0 1 0,0 0 0,0-1 0,-1 1 0,0-1 0,0 0 0,0 0 0,0 0 0,0 0 0,-1 0-1,0-1 1,0 0 0,0 1 0,0-1 0,0-1 0,-7 4 0,9-5-26,0 0 0,0 0 0,0 0 0,0 0-1,0 0 1,0 0 0,-1-1 0,1 1 0,0-1 0,0 0 0,-1 0 0,1 0 0,0 0-1,0 0 1,-1 0 0,1 0 0,0-1 0,0 1 0,0-1 0,-1 0 0,1 1-1,0-1 1,0 0 0,0 0 0,0-1 0,0 1 0,1 0 0,-1 0 0,0-1 0,0 0-1,1 1 1,-1-1 0,1 0 0,0 1 0,-1-1 0,1 0 0,0 0 0,0 0 0,0 0-1,0 0 1,0-4 0,-1 0-573,0 0 1,1-1-1,0 1 0,1-1 1,-1 1-1,1-1 0,1 0 0,-1 1 1,1-1-1,0 1 0,1-1 0,-1 1 1,5-10-1,12-16-6601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07.1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145 0 10066,'0'0'9091,"-17"7"-8488,-51 23 13,63-27-558,1 1-1,0 0 0,0 0 0,0 0 0,1 0 0,-1 0 1,1 1-1,0-1 0,0 1 0,1 0 0,0 0 1,-1 0-1,2 0 0,-1 0 0,0 1 0,1-1 0,0 1 1,0-1-1,1 6 0,-1-5-30,0-4-17,-1 12 66,0-1 0,1 27 0,1-38-75,0 0 0,0 0 0,0 0 0,0 0-1,0 0 1,0 0 0,1 0 0,-1 0-1,1 0 1,0 0 0,-1 0 0,1 0 0,0 0-1,0-1 1,0 1 0,1 0 0,-1-1-1,0 1 1,0 0 0,1-1 0,-1 0 0,1 1-1,0-1 1,-1 0 0,1 0 0,0 0 0,2 2-1,1-2-224,0 0 0,0 0-1,0 0 1,0 0 0,0-1-1,0 0 1,0 0 0,0 0-1,0 0 1,0-1 0,0 0-1,0 0 1,0 0-1,0-1 1,-1 0 0,1 0-1,0 0 1,-1 0 0,0-1-1,1 0 1,6-5 0,-6 2-469,0 1 1,-1-1-1,1 1 1,-2-1 0,1-1-1,0 1 1,-1 0-1,0-1 1,-1 0 0,1 1-1,-1-1 1,-1 0-1,1 0 1,0-14-1,-1-54-1429,-3 46 11030,-4 34-7304,3 9-928,0 0 0,1 0-1,1 0 1,0 0 0,1 0 0,2 16-1,-1 9 51,-1-34-691,1 0 1,-1 0-1,1 0 0,0 0 0,0 0 1,1 0-1,-1-1 0,1 1 1,0 0-1,0-1 0,0 0 0,1 1 1,0-1-1,4 5 0,-5-6-158,0-1-1,0-1 1,0 1-1,1 0 1,-1 0 0,1-1-1,-1 0 1,1 1-1,-1-1 1,1 0-1,4 1 1,-4-1-246,0-1 0,0 0 0,0 1 1,0-1-1,0 0 0,0-1 0,0 1 0,0-1 1,0 1-1,0-1 0,0 0 0,4-2 0,14-11-4909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07.5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124 0 10082,'0'0'9724,"-21"23"-9324,-60 75-118,79-96-269,0 1 0,0 0 0,0 0 0,0 0 0,0 0 0,0 1 0,1-1 0,-1 0 0,1 1 0,0-1 0,0 1 0,1-1 0,-1 1 0,1-1 0,-1 1 0,1 0 0,0-1 0,1 1 0,-1-1-1,0 1 1,2 3 0,0-2-5,1 0-1,0 0 1,0 0-1,0-1 0,0 1 1,1-1-1,0 0 1,0 0-1,5 4 0,9 11 21,-18-19-38,0 0 1,1 0-1,-1 0 1,0 1-1,0-1 0,0 0 1,1 0-1,-1 1 0,0-1 1,0 0-1,0 0 0,0 1 1,0-1-1,0 0 0,0 0 1,1 1-1,-1-1 1,0 0-1,0 0 0,0 1 1,0-1-1,0 0 0,0 0 1,0 1-1,0-1 0,-1 0 1,1 1-1,0-1 0,0 0 1,0 0-1,0 1 0,0-1 1,0 0-1,0 0 1,-1 0-1,1 1 0,0-1 1,0 0-1,0 0 0,0 0 1,-1 1-1,1-1 0,-15 3-270,13-2 34,1-1 1,-1 0-1,1 0 0,-1 0 1,1 0-1,-1-1 0,1 1 1,-1 0-1,1 0 1,-1-1-1,1 1 0,-1-1 1,1 0-1,0 1 0,-1-1 1,1 0-1,0 0 0,-2-1 1,2-11-4662,1-2-3002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07.9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1 126 368,'0'0'16169,"24"-8"-15984,77-27-174,-97 33-28,0 1 0,-1 0-1,1-1 1,-1 0 0,0 0 0,0 0 0,1 0 0,-1 0 0,0-1-1,-1 1 1,5-6 0,-6 6-21,0 1-1,0-1 1,-1 0-1,1 0 1,0 0-1,-1 0 1,0 1-1,1-1 1,-1 0-1,0 0 1,0 0-1,0 0 0,-1-2 1,1-5-124,0 8 169,-1 0 0,1 0 0,0 0 0,-1 0 0,1 1 0,-1-1 0,1 0 0,-1 0 0,0 0 0,1 1 0,-1-1 1,0 0-1,1 1 0,-1-1 0,0 0 0,0 1 0,0-1 0,1 1 0,-1 0 0,0-1 0,0 1 0,0-1 0,0 1 0,0 0 0,0 0 0,0 0 0,0 0 0,0-1 0,0 1 0,0 0 0,0 1 0,-1-1 0,-40 1 792,35 0-464,4-1-213,0 0 1,0 1 0,0-1 0,0 1-1,0 0 1,0 0 0,0 0 0,0 0-1,1 1 1,-1-1 0,0 1 0,1-1-1,-1 1 1,1 0 0,0 0 0,-3 3-1,1 0 49,1-1 0,0 1 0,0-1 0,0 1 0,1 0 0,0 0 0,0 0 0,-2 8 0,0 6 127,1 0 1,0 0-1,2 0 0,0 20 1,1-36-297,1 0 1,-1 0-1,1 0 1,0 0-1,-1-1 1,1 1-1,1 0 0,-1 0 1,0-1-1,1 1 1,-1-1-1,1 0 1,0 1-1,-1-1 1,1 0-1,0 0 1,1 0-1,-1 0 1,0 0-1,0 0 0,1-1 1,-1 1-1,1-1 1,0 0-1,-1 0 1,1 0-1,0 0 1,0 0-1,-1 0 1,6 0-1,3 1-258,-1-1-1,1 0 0,-1 0 1,1-1-1,0 0 1,-1-1-1,13-2 0,-16 1-512,0 0 0,0 0 0,-1-1 0,13-6 1,20-16-5062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39:48.9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80 0 8226,'0'0'8304,"-13"27"-7296,-39 87-358,50-108-594,0-1 0,-1 1 0,2 0 0,-1-1 0,1 1 0,0 0-1,0 0 1,0 0 0,1 0 0,1 12 0,-1-2 106,0-13-135,0 0-1,0 1 0,0-1 1,1 0-1,-1 0 1,1 0-1,-1 0 0,1 0 1,0 0-1,0 0 0,1 0 1,-1 0-1,0 0 0,1 0 1,0-1-1,0 1 1,0-1-1,0 1 0,0-1 1,0 0-1,4 4 0,-1-4-26,0 1-1,1-1 1,-1 0 0,0 0-1,1-1 1,-1 1-1,1-1 1,0-1-1,-1 1 1,1-1 0,7 0-1,-6 0-321,0 0 0,-1-1 0,1 0-1,0 0 1,12-5 0,-12 4-526,-1-1 0,0 0 0,0-1 0,-1 0-1,1 0 1,-1 0 0,0 0 0,0-1 0,0 0 0,-1 0 0,1 0-1,-1 0 1,0-1 0,-1 0 0,6-11 0,10-29 7857,0 1-4844,1-3-2058,-18 45-83,-1 0 0,-1 0 0,1-1 0,0 1 0,-1 0-1,0-1 1,0 1 0,0-1 0,0 1 0,0 0 0,-1-1-1,-1-6 1,1 9 80,-1 0 0,1 0 1,0 0-1,-1 0 0,1 0 0,-1 0 0,1 0 0,-1 1 0,0-1 0,1 1 0,-1-1 0,0 1 1,1-1-1,-1 1 0,0 0 0,1 0 0,-1 0 0,0 0 0,-2 1 0,0-2 119,0 2-1,0-1 0,0 0 0,0 1 0,0 0 0,0 0 1,-8 2-1,10-1-153,0 0 0,-1 0 0,1 0 0,0 1 0,0-1 0,0 0 1,0 1-1,1-1 0,-1 1 0,1 0 0,0-1 0,-1 1 0,1 0 1,0 0-1,1 0 0,-2 5 0,-2 50 598,4-54-617,0-1-39,0-1 0,0 0-1,1 1 1,-1-1 0,1 0 0,-1 1-1,1-1 1,0 0 0,0 1-1,0-1 1,0 0 0,0 0 0,1 0-1,-1 0 1,0 0 0,1 0 0,0-1-1,3 4 1,-1-2 34,0 0-1,1 0 1,-1-1 0,1 1-1,0-1 1,0 0 0,0-1-1,7 3 1,2-2-820,1 1 1,0-2-1,-1 0 0,1-1 1,22-2-1,-33 1 159,0 0 1,0 0-1,1 0 1,-1 0-1,0-1 0,0 1 1,-1-1-1,1 0 1,7-5-1,5-8-3717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16.1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7346,'0'0'11247,"0"29"-10421,0 205 527,-1-218-1354,2 1 0,0-1 0,1 0 0,0 1 0,1-1 0,1 0 0,1 0 0,9 21 0,-14-37-58,0 0 0,0 0-1,0 0 1,1 0 0,-1 0 0,0 1 0,0-1-1,0 0 1,0 0 0,0 0 0,0 0-1,1 0 1,-1 0 0,0 0 0,0 0 0,0 0-1,0 0 1,1 0 0,-1 0 0,0 0-1,0 0 1,0 0 0,0 0 0,0 0 0,1 0-1,-1 0 1,0 0 0,0 0 0,0 0-1,0 0 1,0 0 0,1 0 0,-1 0 0,0-1-1,0 1 1,0 0 0,0 0 0,0 0-1,0 0 1,1 0 0,-1 0 0,0 0 0,0-1-1,0 1 1,0 0 0,0 0 0,0 0 0,0 0-1,0 0 1,0-1 0,0 1 0,0 0-1,0 0 1,0 0 0,0 0 0,0 0 0,0-1-1,0 1 1,3-52-8898,-3 18 1621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08.2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88 390 11739,'0'0'8123,"-14"16"-7571,-40 53-96,51-66-426,1 0 0,0 1 0,0 0 0,0-1 0,1 1 1,-1 0-1,1 0 0,0 0 0,0 0 0,0 0 0,1 0 0,-1 0 1,1 0-1,0 1 0,0-1 0,0 0 0,1 0 0,-1 0 0,3 6 1,-2-10-42,0 1 0,0-1 0,1 1 0,-1-1 0,0 1 0,0-1 0,1 0 1,-1 0-1,0 0 0,1 0 0,-1 0 0,0 0 0,0 0 0,1 0 0,0-1 0,3 1-76,-1-1-52,0 1 0,-1-1 1,1 0-1,0 0 0,-1-1 0,1 1 0,-1-1 0,1 1 0,-1-1 1,1 0-1,-1-1 0,0 1 0,0 0 0,0-1 0,-1 0 0,1 0 1,-1 1-1,1-2 0,3-5 0,4-6-1257,-1-1-1,12-28 1,-21 44 1390,22-56-4056,-6 3-1506</inkml:trace>
  <inkml:trace contextRef="#ctx0" brushRef="#br0" timeOffset="1">192 0 9162,'0'0'11960,"-10"32"-11231,-31 108-223,38-125-426,0 1 0,0-1 0,2 1-1,0-1 1,1 26 0,1-11 48,-1-4-52,1-1 0,1 1 1,2-1-1,0 1 1,2-1-1,11 33 0,31 60-1121,-46-110 387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08.9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1 9178,'0'0'8528,"-1"32"-7237,-4 215 500,5-121-926,26 213 0,26-50-965,-53-353-6551,-10 1 2156,-3-5-1776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09.8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1 206 9674,'0'0'5731,"25"-7"-4871,3-2-598,6-2 183,0 2-1,57-7 1,291-12 908,3 26-1475,-220 3 209,92 4-28,-89 0 133,231-21 0,306-59 550,-320 53-742,-71 7-33,-93 9-1685,-185 6 957,-35 0 942,-1 15 993,-1 10-767,-7 38-1,-1 8-38,3 37 16,4 0 1,5 0-1,26 162 0,-8-160-346,-4 2 1,2 149 0,-37-273-2276,-8-11-3583,-5-6-5323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11.0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1 150 4185,'0'0'12065,"19"0"-11161,150 11 860,-46-1-1451,651-1 425,-522-10-443,157-23 100,-242 10-386,301-41 56,153-8-67,-437 63 10,-64 1 8,134-16 0,-198 10-31,73 1-1,-129 4 64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11.8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28 9218,'0'0'4514,"26"-5"-3041,90-14 160,-101 17-1446,1 1-1,-1 0 0,1 2 1,-1-1-1,1 2 1,-1 0-1,0 1 0,0 1 1,0 0-1,0 1 1,17 8-1,-4 1-52,-1 2 1,0 1-1,45 38 0,-43-30-28,-1 2-1,-1 0 0,-2 2 1,-1 1-1,-1 1 1,30 52-1,-23-25-260,-2 2 1,-2 0 0,16 65-1,-40-120-611,0 2 903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12.1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12699,'0'0'7969,"154"70"-7665,-108-59-143,-3-2-161,-5 0-64,-1 2-841,-11-2-1711,-5-3-3049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12.5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96 0 13003,'0'0'6825,"-90"165"-6825,85-113-440,5-11-4369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14.9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452 80 9522,'0'0'9746,"-19"-11"-9014,-63-37-153,77 45-532,-1 0 0,1 1 1,-1-1-1,0 1 0,0 0 0,0 1 0,0-1 0,0 1 0,0 0 1,0 1-1,0-1 0,-1 1 0,-6 1 0,-7 0 13,12-1-50,0 1 0,1-1 0,-1 2 0,0-1 0,1 1 0,-1 0 0,1 0 0,0 1 0,0 0 0,0 1 0,0-1 0,-10 8 0,8-4 29,0 1-1,1 0 1,0 0-1,0 0 1,1 1 0,0 1-1,-10 18 1,7-8 50,0 1 0,2 0-1,1 0 1,0 1 0,2 0 0,0 0 0,2 0 0,-2 29 0,4-24 12,1 0 0,6 45 0,-4-60-83,0 0-1,2-1 0,-1 1 0,1-1 0,1 0 0,0 0 0,0 0 0,12 15 1,-11-18-15,0 0 1,1 0-1,-1-1 1,1 0 0,1-1-1,-1 1 1,1-1-1,0-1 1,1 0-1,-1 0 1,1 0 0,14 4-1,-10-5-46,1-1 0,0 0 0,0-1 0,-1 0 0,1-1 0,0-1-1,0 0 1,18-3 0,-23 2-101,0-1 0,0-1 0,0 0 0,-1 0 0,1 0-1,-1-1 1,0 0 0,0-1 0,0 0 0,0 0 0,-1-1 0,11-10-1,3-5-2099,-2-1-1,29-41 1,-9 3-3889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15.3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1 9338,'0'0'10117,"-2"26"-9321,0 2-582,-6 141 686,7-100-590,-2-41-261,3-1 1,0 1-1,1 0 0,2 0 1,12 50-1,-15-77-73,0 0-1,0 0 1,0 0-1,1 0 0,-1 0 1,0-1-1,1 1 1,-1 0-1,0 0 0,1 0 1,-1-1-1,1 1 1,0 0-1,-1 0 1,1-1-1,-1 1 0,1 0 1,0-1-1,0 1 1,-1-1-1,1 1 0,1 0 1,-1-1-1,0-1 0,-1 1 0,1 0 0,0 0 0,-1-1 1,1 1-1,0-1 0,-1 1 0,1 0 0,0-1 0,-1 1 0,1-1 0,-1 1 0,1-1 1,-1 0-1,1 1 0,-1-1 0,0 1 0,1-1 0,-1 0 0,1 0 0,17-49-895,-16 42 760,15-52-904,-13 39 777,2 1 0,0 0-1,11-24 1,-17 44 312,0 0-1,0-1 1,1 1-1,-1-1 1,0 1-1,0-1 1,0 1 0,1 0-1,-1-1 1,0 1-1,0 0 1,1-1-1,-1 1 1,0 0 0,1-1-1,-1 1 1,0 0-1,1 0 1,-1-1-1,0 1 1,1 0 0,-1 0-1,1 0 1,-1 0-1,0-1 1,1 1-1,-1 0 1,1 0 0,-1 0-1,1 0 1,-1 0-1,0 0 1,1 0-1,-1 0 1,1 0 0,-1 0-1,1 0 1,-1 0-1,0 1 1,1-1-1,-1 0 1,1 0-1,-1 0 1,0 1 0,1-1-1,-1 0 1,0 0-1,1 1 1,-1-1-1,0 0 1,1 1 0,-1-1-1,0 0 1,1 1-1,-1-1 1,0 0-1,0 1 1,0-1 0,1 1-1,-1 0 1,12 25 709,4 20-30,-12-30-596,2 1 0,0-1 1,0 0-1,2 0 1,0-1-1,15 23 1,-21-37-350,0 0 1,0 0 0,-1 0 0,1 0 0,0 0 0,0 0 0,0 0 0,0 0 0,0-1 0,0 1-1,0-1 1,0 0 0,0 1 0,0-1 0,0 0 0,0 0 0,0 0 0,1-1 0,-1 1-1,2-1 1,-1 1-691,12-3-4154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15.7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110 1 11450,'0'0'9025,"-17"28"-8454,-51 95-164,64-117-381,1 1 0,0-1 0,0 0 0,0 1 0,1 0 0,0 0 0,1-1 0,-1 1 0,1 0 0,1 0 0,-1 0 0,1 0 0,1 11 0,1 8 58,-2-24-81,-1 1 1,1-1-1,0 1 1,0-1-1,1 1 1,-1-1-1,0 1 1,1-1-1,0 1 1,-1-1-1,1 1 1,0-1-1,0 0 1,3 4-1,-2-4-74,0-1 0,0 0 0,0 0-1,1 0 1,-1 0 0,0 0 0,0 0-1,1-1 1,-1 1 0,1-1 0,-1 0 0,0 1-1,1-1 1,-1 0 0,5-1 0,-4 1-208,0 0 1,0-1-1,0 1 1,0-1-1,0 1 1,0-1-1,-1 0 1,1 0-1,0 0 0,0 0 1,-1-1-1,1 1 1,0-1-1,-1 0 1,0 0-1,1 0 1,3-4-1,-2 1-300,0 0 0,-1 0 0,0-1 0,1 1 0,-2-1 0,1 0 0,-1 0 0,2-7 0,0-3-636,0 1 0,1-23 0,-3-19 4820,-4 88 4303,3 21-6000,0-47-1897,-1 0 0,0 0 0,1 1-1,0-1 1,0 0 0,1 0 0,0 0-1,-1 0 1,2 0 0,-1 0 0,0-1-1,1 1 1,0-1 0,0 1 0,0-1-1,1 0 1,0 0 0,5 4 0,-6-6-327,1-1 1,-1 0 0,1 0-1,-1 0 1,1 0-1,-1-1 1,1 1 0,0-1-1,-1 0 1,1 0 0,0 0-1,5-1 1,-4 0-829,13-1-4172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16.5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36 4585,'0'0'9489,"6"-6"-9324,-5 5-143,24-21 75,-23 21-76,-1 0 1,1 1 0,-1-1 0,1 0-1,0 1 1,-1-1 0,1 1 0,0-1-1,0 1 1,0 0 0,-1 0 0,1 0 0,0 0-1,0 0 1,-1 0 0,1 0 0,0 0-1,0 1 1,-1-1 0,1 1 0,3 1 0,-2 0 63,1 1 1,0-1-1,-1 1 1,0 0 0,1 0-1,-1 1 1,-1-1-1,1 1 1,0-1 0,-1 1-1,0 0 1,0 0-1,0 0 1,0 0 0,0 0-1,-1 0 1,0 1 0,0-1-1,0 5 1,2 12 406,0 0-1,-2 36 1,-1-43-301,0-8-141,-1 0 0,1 0 1,-1 0-1,0 0 0,-1 0 1,1 0-1,-1 0 0,0-1 1,-1 1-1,1-1 0,-1 1 1,0-1-1,-1 0 0,1 0 1,-1 0-1,0-1 0,0 1 1,0-1-1,-1 0 0,0 0 0,1 0 1,-7 3-1,10-7-119,1 0 1,0 0-1,-1 1 0,1-1 0,0 0 1,-1 1-1,1-1 0,-1 0 0,1 0 1,0 0-1,-1 0 0,1 1 0,-1-1 1,1 0-1,-1 0 0,1 0 0,0 0 1,-1 0-1,1 0 0,-1 0 0,1 0 1,-1 0-1,1 0 0,-1 0 0,1-1 1,0 1-1,-1 0 0,1 0 0,-1 0 1,1 0-1,0-1 0,-1 1 0,1 0 1,-1-1-1,1 1 0,0 0 0,-1 0 1,1-1-1,0 1 0,0-1 0,-1 1 1,-2-19-4287,3 17 4120,-1-24-5795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16.0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0 9354,'0'0'6027,"-1"29"-4796,-1 140-22,2-124-747,8-48-1660,-2-8 859,-1 0 0,-1-1 0,0 1 0,0-1-1,1-13 1,3-5 219,-6 22 110,0-1 84,0 0 0,1 0 0,0 0 0,0 1-1,1-1 1,0 1 0,1 0 0,6-10 0,-10 17-50,0 1 1,0-1-1,-1 0 1,1 0 0,0 0-1,0 1 1,0-1 0,0 1-1,0-1 1,0 0-1,0 1 1,0 0 0,0-1-1,0 1 1,0 0-1,0-1 1,0 1 0,0 0-1,0 0 1,1 0-1,-1 0 1,0 0 0,0 0-1,0 0 1,0 0-1,0 1 1,0-1 0,0 0-1,0 1 1,0-1-1,0 1 1,0-1 0,0 1-1,0-1 1,0 1-1,0 0 1,0-1 0,1 2-1,3 3-27,-1 1-1,1 0 0,-1-1 1,-1 1-1,5 7 0,2 5-545,-7-14 64,1 0 0,0 0 1,0 0-1,0 0 0,8 6 1,13 2-4363,-9-8-330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16.4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152 1 7770,'0'0'12209,"-19"9"-11328,-61 33-290,75-39-552,1 1-1,0-1 1,0 1-1,0 0 1,0 1-1,1-1 1,0 1-1,0-1 1,0 1-1,1 0 1,-1 0-1,1 0 1,0 0-1,0 1 1,1-1-1,0 1 1,0-1-1,0 1 1,1-1-1,-1 1 1,1-1-1,2 11 1,-2-15-37,-1 1-1,1 0-1,0 1 0,0-1 0,0 1 1,0-1-1,1 0 0,-1 1 1,1-1-1,-1 1 0,1-1 0,0 0 1,0 0-1,0 0 0,0 1 0,0-1 1,3 3-1,-2-4-57,1 1 0,-1-1 0,1 0 0,-1 0 0,1 0 0,0 0 0,-1 0 0,1 0 1,0-1-1,0 0 0,-1 1 0,1-1 0,0 0 0,4-1 0,-3 1-279,1 0 1,-1 0-1,1-1 1,-1 1 0,1-1-1,-1 0 1,0 0-1,0-1 1,1 1-1,-1-1 1,0 0-1,0 0 1,-1-1-1,6-2 1,-5 0-295,1 1 0,-1-1 0,0 0 0,0 0 0,-1 0 0,1-1 0,-1 1 0,-1-1 0,5-11 0,-4 9 42,-1-1-1,0 1 0,0-1 1,1-15-1,-2-15 4538,-2 39-3768,1 0 0,-1 0 1,1 0-1,-1 0 0,0 0 1,1 0-1,-1 0 0,1 0 1,-1 0-1,1 0 0,-1 0 1,1 0-1,-1 0 0,1 1 1,-1-1-1,1 0 0,-1 0 1,1 1-1,-1-1 0,1 0 0,-1 1 1,1-1-1,-1 0 0,1 1 1,0-1-1,-1 1 0,-2 8 298,0 0 0,1 0-1,0 0 1,0 0-1,1 0 1,0 1-1,1-1 1,1 17-1,0-4-121,-1-21-357,0 0 0,0 1-1,0-1 1,1 0 0,-1 0-1,0 0 1,1 1 0,-1-1-1,1 0 1,-1 0 0,1 0 0,0 0-1,-1 0 1,1 0 0,0 0-1,0 0 1,0 0 0,-1 0 0,1 0-1,0 0 1,0-1 0,1 1-1,-1 0 1,0-1 0,0 1-1,0-1 1,0 1 0,0-1 0,1 1-1,-1-1 1,0 0 0,3 1-1,4 0-462,1-1-1,-1 1 0,17-3 1,-15 2-437,20-5-3169,-4-10-1307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16.8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85 1 10218,'0'0'9968,"-14"20"-9351,-40 64-85,52-81-498,0 1-1,0-1 1,0 1 0,0 0-1,1 0 1,0 0-1,-1 0 1,1 0-1,1 0 1,-1 0 0,1 1-1,-1-1 1,1 0-1,0 0 1,1 0 0,-1 1-1,1-1 1,0 0-1,0 0 1,0 0-1,3 7 1,-2-8-41,0 0 1,0 0-1,0 0 0,0 0 0,1 0 0,-1-1 1,1 1-1,0-1 0,-1 0 0,1 0 1,0 0-1,0 0 0,1 0 0,-1-1 1,0 1-1,1-1 0,-1 0 0,0 0 1,1 0-1,0 0 0,-1-1 0,1 1 0,-1-1 1,1 0-1,0 0 0,-1 0 0,1-1 1,3 0-1,1 0-363,0-1 0,-1 1 0,1-2-1,-1 1 1,1-1 0,-1 0 0,0 0 0,0-1 0,0 0 0,-1 0 0,0-1-1,7-5 1,16-21-4493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17.1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1 12003,'0'0'7209,"-14"193"-6409,14-141-216,0-2-176,0-7-215,0-3-65,3-11-128,0-6-48,-1-5-449,-2-12-935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19.1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12379,'0'0'4545,"101"21"-4545,-69-21-200,3 0-769,-9 0-1919,-9 0-3386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19.6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0 145 4241,'0'0'12109,"19"3"-11613,60 11-272,-72-13-291,0 0 1,1 0-1,-1-1 0,0 0 0,1 0 0,-1-1 0,1 0 1,-1-1-1,0 1 0,0-1 0,0 0 0,0-1 0,0 0 1,0 0-1,-1-1 0,1 1 0,-1-1 0,0-1 0,0 1 1,-1-1-1,1 0 0,-1 0 0,0-1 0,0 0 0,6-10 1,-10 14 48,0 0 0,0 0 0,0 0 1,0 0-1,0-1 0,0 1 0,0 0 1,-1-1-1,0 1 0,1-1 0,-1 1 0,0-1 1,0 1-1,0 0 0,0-1 0,-1 1 1,1-1-1,-1 1 0,1 0 0,-1-1 1,0 1-1,0 0 0,0-1 0,-2-2 1,1 3 80,0 0 1,0 0-1,-1 0 1,1 0-1,-1 1 1,1-1-1,-1 1 1,0-1-1,1 1 1,-1 0 0,0 0-1,0 0 1,0 0-1,0 1 1,0-1-1,0 1 1,0-1-1,0 1 1,-3 1-1,0-2 203,0 1 1,0 0-1,0 1 0,0 0 0,0 0 0,0 0 0,-9 3 0,12-2-143,0 0 1,0 0-1,0 0 0,1 0 1,-1 0-1,1 1 1,-1-1-1,1 1 0,0 0 1,0-1-1,0 1 1,0 0-1,0 0 1,-2 6-1,0 3 98,0 0-1,1 0 1,1 1-1,-1-1 1,2 0-1,0 1 1,1 25 0,0-37-216,0 2 4,0-1 1,1 1 0,-1 0-1,0 0 1,1-1 0,0 1 0,-1 0-1,1-1 1,0 1 0,0-1-1,1 1 1,-1-1 0,1 1-1,-1-1 1,1 0 0,-1 0 0,1 0-1,0 0 1,0 0 0,0 0-1,1 0 1,-1-1 0,0 1-1,0-1 1,1 1 0,-1-1 0,1 0-1,0 0 1,-1 0 0,4 0-1,7 2-85,1 0-1,-1-2 0,1 1 0,24-2 0,-33 0 7,1 0-207,1 0 1,0-1-1,-1 0 0,1-1 0,0 1 0,-1-1 0,0 0 1,1-1-1,-1 1 0,9-6 0,30-24-4546,-14 5-1334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20.0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0 9882,'0'0'9117,"-3"29"-8388,-11 92-263,14-121-466,-4 74 362,5-71-355,-1 1 0,1-1 0,0 0 0,0 0 0,0 0 0,0 0 0,1 0 0,-1 0-1,1 0 1,0 0 0,3 4 0,-4-6-52,0 0-1,-1 0 1,1 0 0,0 0-1,-1-1 1,1 1 0,0 0-1,0-1 1,0 1 0,-1 0-1,1-1 1,0 1 0,0-1-1,0 1 1,0-1 0,0 0-1,0 1 1,0-1 0,0 0-1,0 0 1,0 0 0,0 0-1,0 0 1,1 0 0,-1 0-1,0 0 1,0 0 0,0 0-1,0 0 1,0-1 0,0 1-1,0 0 1,0-1 0,0 1-1,0-1 1,1 0-1,0-1-197,1 0 0,-1 0 0,0 0 0,0 0 0,0 0-1,0-1 1,0 1 0,0-1 0,0 1 0,-1-1 0,2-3-1,18-66-2791,-18 57 2804,1 0 0,0 0 0,1 1 0,10-20 0,-15 33 261,1 1 0,-1-1 0,1 0 0,-1 1 0,0-1 0,1 1 0,-1-1 0,1 1 0,-1-1 0,1 1 1,0-1-1,-1 1 0,1 0 0,-1-1 0,1 1 0,0 0 0,-1-1 0,1 1 0,0 0 0,-1 0 0,1 0 0,0 0 0,-1-1 0,1 1 0,0 0 0,0 0 0,-1 0 0,1 0 0,0 1 0,-1-1 0,1 0 0,0 0 0,-1 0 0,1 1 0,0-1 0,-1 0 0,2 1 0,0 0 35,0 1-1,0-1 0,1 1 1,-1-1-1,0 1 0,-1 0 1,1 0-1,3 4 1,31 43-2266,-21-31-3555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20.3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21 12227,'0'0'6705,"93"-9"-6705,-73 3-944,-6 3-1633,-5 1-2968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22.5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9010,'0'0'10854,"0"2"-10320,0 579 1909,0-581-2564,6-16-596,-4 8 612,24-96-1081,-22 93 1147,0 1 0,1-1 0,0 1 0,1-1-1,0 2 1,0-1 0,10-11 0,-13 19 61,-1 0-1,1 0 1,0 0-1,0 0 1,-1 0-1,1 0 1,0 1 0,1-1-1,-1 1 1,0 0-1,0 0 1,0 0-1,1 0 1,-1 1-1,0-1 1,6 1 0,-7 0-4,1 0 0,-1 0 0,0 0 1,1 0-1,-1 1 0,0-1 1,0 1-1,1 0 0,-1 0 0,0-1 1,0 1-1,0 1 0,0-1 1,0 0-1,0 0 0,0 1 0,0-1 1,0 1-1,0 0 0,-1-1 1,1 1-1,-1 0 0,2 2 1,2 7 28,-1 0 1,0 0-1,-1 0 1,0 1-1,-1-1 1,0 1-1,-1 0 1,0 0 0,-1-1-1,0 1 1,-3 19-1,2-26-32,-1-1 0,0 1 0,0-1 0,0 0 0,0 0 0,-1 0 0,0 0 1,0 0-1,0-1 0,0 1 0,0-1 0,-1 0 0,1 0 0,-1 0 0,0 0 0,0-1 0,0 1 0,0-1 0,-5 2 0,0 0-67,-1 0-1,0 0 1,1-1 0,-1 0 0,-1-1-1,1 0 1,-18 1 0,27-3-5,0 0 0,0 0-1,1 0 1,-1 0 0,0 0 0,0 0 0,0 0-1,1 0 1,-1-1 0,0 1 0,0 0 0,1 0 0,-1-1-1,0 1 1,0-1 0,1 1 0,-1 0 0,0-1-1,1 0 1,-1 1 0,1-1 0,-1 1 0,1-1-1,-1 0 1,1 1 0,-1-1 0,1 0 0,0 1 0,-1-2-1,-1-23-1976,3 16 1270,0-29-4743,3 1-4194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22.8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133 0 11642,'0'0'9181,"-19"17"-8557,-56 58-185,71-70-408,-1 0 1,2 1-1,-1-1 1,1 1-1,0 0 1,0 0-1,0 0 0,1 0 1,0 1-1,0-1 1,1 0-1,-1 1 0,1 0 1,1-1-1,0 1 1,0-1-1,1 14 1,0 1 41,-1-19-77,0-1 0,0 0 0,0 0 0,0 0 0,0 1 1,0-1-1,1 0 0,-1 0 0,1 0 0,-1 0 0,1 0 0,-1 0 0,1 0 1,-1 0-1,1 0 0,0 0 0,0 0 0,-1 0 0,1 0 0,0 0 0,0 0 1,0-1-1,2 2 0,0-1-52,-1 0 1,1 0-1,-1 0 1,1 0-1,0-1 1,-1 1-1,1-1 1,0 0-1,0 0 1,3 0-1,-1 0-132,0-1 0,0 1-1,-1-1 1,1 0 0,-1-1 0,1 1 0,-1-1 0,1 0-1,-1 0 1,0 0 0,0 0 0,6-5 0,-4 0-246,-1 0 1,0 1-1,0-2 0,-1 1 1,1 0-1,-2-1 1,1 0-1,-1 0 0,-1 0 1,4-16-1,-2-1 981,-1 1 0,-2-39 1503,-1 73-164,-1 33-561,0-20-979,0-1 1,2 1-1,3 26 1,-3-46-360,0 0 0,0 0 0,0 0-1,0 1 1,0-1 0,0 0 0,1 0 0,0-1 0,0 1-1,0 0 1,0-1 0,0 1 0,0-1 0,0 1 0,1-1 0,-1 0-1,1 0 1,0 0 0,0 0 0,0-1 0,0 1 0,0-1-1,0 0 1,0 0 0,0 0 0,0 0 0,6 1 0,-3-2-337,-1 1 1,0-1 0,0 0 0,0 0 0,1-1 0,-1 0 0,7-2 0,-7 2-506,0-1 0,0 0 0,0 0 0,0 0 0,-1 0 0,1-1 0,5-4 0,19-19-9073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16.9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0 488,'0'0'16498,"-3"25"-15397,-1 10-779,0 6 329,0 60 0,4-99-636,0-1 0,0 0 0,0 1 0,0-1 0,0 1 0,1-1-1,-1 0 1,0 1 0,1-1 0,-1 0 0,1 1 0,-1-1 0,1 0 0,0 0 0,0 0 0,-1 1 0,1-1 0,0 0 0,0 0 0,0 0 0,0 0 0,0 0 0,0-1 0,1 1 0,-1 0-1,0 0 1,0-1 0,1 1 0,1 0 0,3 0 5,0 1 1,0-1-1,0-1 0,0 1 0,10-2 0,-7 1-40,-6 0-11,-1 0-1,1 0 1,-1-1 0,0 1-1,1-1 1,-1 0-1,0 1 1,1-1-1,-1 0 1,0-1 0,0 1-1,0 0 1,0 0-1,0-1 1,0 0-1,0 1 1,0-1 0,-1 0-1,1 0 1,-1 1-1,1-1 1,-1-1-1,0 1 1,1 0-1,-1 0 1,0 0 0,-1-1-1,1 1 1,0-3-1,2-6-195,-1 0 0,0 0 0,0 0-1,-1-23 1,-1 31 215,-1 1 0,1-1 0,0 0 0,-1 1 0,0-1 0,1 1 0,-1-1 0,0 1 0,0-1 0,-1 1 0,1 0 0,0-1 0,-1 1 0,0 0 0,1 0 0,-1 0-1,0 0 1,0 0 0,0 1 0,0-1 0,0 0 0,-1 1 0,1 0 0,0-1 0,-1 1 0,1 0 0,-4-1 0,-3-1-578,0 1 0,-1-1 0,1 2 0,-1-1 0,0 1 0,-12 1 0,14-1-2094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23.2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101 0 11883,'0'0'9235,"-16"14"-8792,-50 44-211,65-56-224,-1 0 0,0-1 0,1 1 1,-1 0-1,1 0 0,-1 1 0,1-1 1,0 0-1,0 0 0,0 1 0,0-1 0,1 0 1,-1 1-1,1-1 0,-1 1 0,1-1 1,0 1-1,0-1 0,0 1 0,0-1 0,0 1 1,0-1-1,1 1 0,-1-1 0,1 0 1,2 5-1,-1-2 4,1 0 0,0 0 0,1 0-1,-1-1 1,1 1 0,0-1 0,8 7 0,13 8 21,-19-15-42,0 0 0,-1 0 0,1 1 0,-1 0 0,0 0 0,0 0 0,0 0 0,-1 1 0,6 10 0,-10-16-8,0 1 0,0 0 0,0-1 1,0 1-1,0-1 0,0 1 0,0-1 0,0 1 1,0-1-1,0 1 0,-1-1 0,1 1 1,0 0-1,0-1 0,-1 0 0,1 1 0,0-1 1,-1 1-1,1-1 0,0 1 0,-1-1 0,1 0 1,-1 1-1,1-1 0,-1 0 0,1 1 1,-1-1-1,1 0 0,-1 0 0,1 1 0,-1-1 1,1 0-1,-1 0 0,1 0 0,-1 0 1,1 0-1,-1 0 0,0 0 0,1 0 0,-1 0 1,1 0-1,-1 0 0,1 0 0,-2 0 0,0 0-133,-1 0 0,1 0 0,-1 0-1,1-1 1,0 1 0,-1 0-1,1-1 1,0 0 0,0 1-1,-5-3 1,5 0-460,0 0 0,0 0 0,0 0-1,1 0 1,-1-1 0,1 1 0,0-1 0,0 1 0,0-1-1,0 1 1,1-1 0,-1-7 0,0-18-8597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23.6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9514,'91'111'2377,"-65"-88"-659,-15-22-88,-5-3-704,0 2-578,0 1 1,0-2-1,0 1 1,0-1-1,0 0 1,0 0-1,0-1 1,-1 0-1,1 0 1,6-3-1,-10 4-403,1-1-1,-1 0 0,0 0 0,0 0 0,0-1 0,0 1 1,0 0-1,0-1 0,-1 1 0,1-1 0,-1 1 1,0-1-1,0 0 0,0 0 0,0 1 0,0-1 0,0 0 1,-1 0-1,0 0 0,1 0 0,-1 0 0,0 0 0,-1-3 1,2 5 27,-1-1 0,0 1 0,0-1 0,0 1 0,0-1 1,0 1-1,-1-1 0,1 1 0,0 0 0,-1-1 0,1 1 1,-1-1-1,1 1 0,-1 0 0,0 0 0,1-1 0,-1 1 1,0 0-1,0 0 0,0 0 0,0 0 0,-1-2 1,-1 2 91,0 0 1,-1 0 0,1 0-1,0 1 1,0-1 0,0 1-1,-1-1 1,1 1 0,-6 1-1,6-1 14,1 0-1,0 0 1,0 0-1,0 1 1,-1-1-1,1 1 1,0 0-1,0-1 1,0 1-1,0 0 1,0 0-1,0 0 0,0 1 1,0-1-1,0 0 1,1 1-1,-1-1 1,0 1-1,1 0 1,-1-1-1,1 1 1,0 0-1,0 0 1,0 0-1,0 0 1,0 0-1,0 0 1,0 0-1,0 0 0,1 1 1,-1 1-1,-1 9 200,0 1-1,0-1 0,2 0 0,0 17 1,0-13-133,0-14-131,0 1-1,0-1 0,1 0 1,-1 0-1,1 0 1,-1 0-1,1 0 1,0 1-1,0-1 0,1 0 1,-1-1-1,0 1 1,1 0-1,0 0 0,0-1 1,0 1-1,0-1 1,0 1-1,0-1 1,1 0-1,-1 0 0,1 0 1,-1 0-1,1 0 1,0-1-1,3 2 0,-1-1-249,0 0 0,0 0 0,1-1 0,-1 0 0,0 0 0,7 1 0,35-5-5484,-26-5-302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23.9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87 9 7330,'0'0'8565,"-6"-9"-6192,3 9-2227,1 0 0,-1 0 0,1 1 0,-1-1 0,1 0 0,-1 1 0,1-1 0,-1 1 0,1 0 0,-1 0 0,1 0 0,0 0 0,-1 0-1,-2 3 1,2-1-57,0 0-1,0 0 1,1 1-1,0-1 1,0 0-1,0 1 1,0 0-1,0-1 0,-1 5 1,-1 4 58,1 0 0,0 0 0,0 0 0,1 1 0,1-1 0,0 1 0,1 13 0,1-25-150,-1-1-1,1 1 1,-1 0-1,1-1 1,0 1-1,0-1 1,-1 1 0,1-1-1,0 1 1,0-1-1,0 1 1,0-1-1,-1 0 1,1 0 0,0 1-1,0-1 1,0 0-1,0 0 1,0 0-1,0 0 1,0 0-1,0 0 1,-1 0 0,1 0-1,0 0 1,0 0-1,0-1 1,1 1-1,1-1-93,1 1 0,-1 0 0,0-1-1,1 0 1,-1 0 0,0 0 0,0 0 0,4-3-1,0-2-390,-1 0 0,-1-1 0,1 0 0,-1 0 0,0-1 1,-1 1-1,0-1 0,0 0 0,-1 0 0,5-15 0,-2 5-1321,12-28-3180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24.3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 0 8546,'0'0'12528,"-3"26"-11743,0-8-650,-4 36 360,0 74 0,5 4 196,5 153 109,12-183-744,-11-88-7383,-4-36-1043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26.2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1 5569,'-2'-1'12545,"1"9"-12074,1 72 705,3 235 924,28 0-1390,-15-228-718,34 113 0,-49-198-309,0-21-860,-2 0-1,0 0 1,0 1 0,-7-27-1,-5-15-3378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27.9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0 291 11330,'0'0'6294,"34"-8"-5522,6-2-573,5-1 62,0 1 1,71-5-1,377-11 510,-109 8-787,-61-2 28,385-29-375,-474 31 360,313-31 3,178-6-8,-502 53-34,233 5-837,-418-3 667,-23 0 47,-1 0 0,1 0-1,-1 2 1,1-1 0,-1 2 0,1 0-1,18 7 1,-33-10 154,1 1 1,0-1-1,-1 1 1,1-1-1,-1 1 1,1-1-1,-1 1 1,1 0-1,-1-1 0,1 1 1,-1 0-1,1-1 1,-1 1-1,0 0 1,1-1-1,-1 1 0,0 0 1,0 0-1,0 1 1,10 16 197,18 8 44,-27-23-25,0 0-1,-1 0 1,1 1 0,-1-1 0,0 0 0,0 1-1,0-1 1,-1 5 0,0 2 96,2 266 2052,-3 297-1106,-3-232-902,5-341-346,1 1 1,-1 0-1,0-1 0,0 1 0,0-1 0,0 1 0,0 0 0,0-1 0,0 1 0,0 0 1,0-1-1,0 1 0,0 0 0,0-1 0,-1 1 0,1-1 0,0 1 0,0 0 0,-1-1 1,1 1-1,0-1 0,-1 1 0,1-1 0,0 1 0,-1-1 0,1 1 0,-1-1 0,1 0 0,-1 1 1,1-1-1,-1 1 0,1-1 0,-1 0 0,0 0 0,1 1 0,-1-1 0,1 0 0,-1 0 1,0 0-1,1 0 0,-1 1 0,1-1 0,-1 0 0,0 0 0,1 0 0,-1 0 0,0-1 1,1 1-1,-1 0 0,1 0 0,-1 0 0,0 0 0,0-1 0,-12 1-34,-824 23-736,-94 23 672,-88 6 157,625-32-59,-126 12 9,34-17-10,391-16 1,67 3 0,0 1 0,-38 8 0,-14 3 0,66-12-857,22-2-1442,24-4-5007,-12-3-3325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29.1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0 1136,'-1'1'17311,"1"-1"-17292,0 1 1,0-1-1,-1 0 1,1 1-1,0-1 0,0 0 1,0 1-1,0-1 1,0 0-1,0 1 1,0-1-1,0 0 0,0 0 1,0 1-1,0-1 1,0 0-1,0 1 0,0-1 1,0 0-1,0 1 1,0-1-1,0 0 1,0 1-1,0-1 0,0 0 1,1 1-1,-1-1 1,0 0-1,0 0 0,0 1 1,1-1-1,-1 0 1,0 0-1,0 1 1,1-1-1,-1 0 0,10 9 192,0-1 1,0 0-1,1-1 0,-1 0 0,21 9 0,-1 0-15,91 52 319,249 151 251,-305-175-659,-2 3 0,-2 3 0,81 85 0,-90-75-60,-3 2 0,-2 2 1,-4 2-1,-2 1 0,-4 3 1,-2 1-1,-4 1 0,-2 2 0,-4 1 1,-4 1-1,-2 1 0,-4 0 1,-4 2-1,3 92 0,-12-34-24,-17 163 0,5-226-5,-2 0 1,-4 0 0,-49 136-1,8-74 117,-7-3-1,-6-2 1,-5-4-1,-129 167 0,-113 89 328,-3 3-730,310-376-540,6-15-1780,6-23-3544,-1 25 5512,9-34-9783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29.5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3393,'0'0'15583,"5"9"-14793,0 2-577,0 0 1,-1 0 0,-1 0-1,0 1 1,0-1 0,-2 1-1,1 0 1,-1 13 0,-1-17-138,1 17 125,-1-1 0,-1 1-1,-2 0 1,0-1-1,-10 36 1,8-46-161,2-7-7,1 0-1,0 0 1,0 0 0,0 1-1,0 13 1,7-20-20,0 0 1,0 0-1,1-1 1,-1 1-1,0-1 1,8-1-1,-7 1 2,87 2 17,112-6-54,-198 3-95,1 0 0,0 0 0,0-1-1,12-5 1,10-10-3216,-20 7-3061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30.8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257 30 7666,'0'0'8755,"-2"-4"-8075,0 2-569,0 0-1,1 0 1,-1 1-1,0-1 1,0 0-1,0 1 1,0 0 0,0-1-1,0 1 1,0 0-1,0 0 1,-1 0-1,1 0 1,-4-1 0,-42-1 591,40 3-685,0 1 0,1 0 0,-1 1 0,0 0 0,1 0 0,-1 1 0,1 0 0,0 0 0,-1 0 0,1 1 0,1 0 1,-1 1-1,-11 9 0,13-9 24,0-1 0,0 1 0,0 0 0,1 1 0,-1-1 0,1 1 0,1 0 0,-1 0 0,1 0 0,0 0 0,1 1 0,-1-1 0,1 1 0,0 0 0,1-1 0,-1 10 0,1-11-14,1 1 0,0-1 1,1 1-1,-1-1 1,1 0-1,0 1 0,0-1 1,1 0-1,-1 0 0,1 0 1,3 6-1,0-4-11,0 0 0,0 0 1,1-1-1,0 1 0,0-1 0,8 6 0,32 23 43,-33-26-68,0 0 0,-1 1 0,0 0 0,15 18-1,-26-27 1,0 0 0,0 0 0,-1 0-1,1 0 1,0 0 0,0 0 0,-1 0-1,1 0 1,0 1 0,-1-1-1,1 0 1,-1 0 0,0 1 0,1-1-1,-1 0 1,0 1 0,0-1-1,0 0 1,0 1 0,0-1 0,0 0-1,0 1 1,0-1 0,-1 0 0,1 1-1,0-1 1,-1 1 0,-1 0-4,1 0 1,-1-1 0,0 1-1,1-1 1,-1 1-1,0-1 1,0 0 0,0 0-1,0 0 1,0 0-1,0 0 1,0 0 0,0-1-1,-3 2 1,-10 0-51,0 1 0,0-2-1,-21 0 1,35-1 59,0 0-38,0 0-1,0 1 1,0-1 0,0 0 0,0 0 0,0 0 0,0-1 0,0 1 0,1 0 0,-1 0 0,0 0-1,0-1 1,0 1 0,0 0 0,0-1 0,1 1 0,-1-1 0,0 1 0,0-1 0,-1-1 0,2 1-148,-1-1 0,1 0 0,0 1 0,-1-1 0,1 0 0,0 1 1,0-1-1,0 0 0,0 1 0,1-1 0,-1 0 0,0 1 0,1-3 1,1-1-553,-1 0 1,1 1-1,0-1 1,0 1 0,1 0-1,-1-1 1,1 1 0,0 0-1,0 1 1,5-6-1,15-15-7454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31.2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8554,'0'0'11168,"6"25"-10432,21 80-324,-25-96-361,1-1 1,-1 0 0,1 0-1,1 0 1,-1 0-1,2 0 1,-1-1 0,1 0-1,8 11 1,-11-16-73,0 0 0,0-1 1,0 1-1,0 0 0,1-1 0,-1 0 1,1 1-1,-1-1 0,0 0 0,1 0 1,0-1-1,-1 1 0,1 0 0,-1-1 1,1 1-1,0-1 0,0 0 0,-1 0 1,1 0-1,0-1 0,-1 1 1,1 0-1,0-1 0,-1 0 0,1 0 1,3-1-1,-2 0-260,0-1-1,0 1 1,0-1 0,-1 0 0,1 0 0,-1 0 0,1-1 0,-1 1-1,0-1 1,-1 1 0,1-1 0,-1 0 0,1 0 0,-1-1-1,0 1 1,-1 0 0,1-1 0,1-6 0,1-6-1191,0-1 1,-1 0-1,1-25 1,-3 11 9777,-2 59-6810,0-9-988,1 0-1,0 1 1,2-1 0,6 30 0,-8-44-501,1 0 1,0-1-1,1 1 0,-1-1 1,1 1-1,-1-1 1,1 0-1,0 1 0,0-1 1,0 0-1,1 0 1,-1-1-1,1 1 0,0 0 1,0-1-1,0 0 1,0 0-1,0 1 0,0-2 1,0 1-1,1 0 1,-1-1-1,1 1 0,-1-1 1,1 0-1,-1 0 1,1-1-1,0 1 0,4-1 1,-3 1-205,0-1 0,1 0 0,-1 0 0,1-1 0,-1 0 0,0 0 0,0 0 0,1 0 1,-1-1-1,8-4 0,-7 3-580,0-1 0,0 0 0,-1 0 0,0-1 0,0 0 0,0 0 0,8-10 0,11-20-4600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17.3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1 113 7770,'176'58'2864,"-167"-35"-839,-1 0 295,1 9-535,0-3-593,-4 0-768,4-6-296,-6-3-56,3-8-72,-1-3-392,4-9-1344,0 0-2233,-1-18-4953</inkml:trace>
  <inkml:trace contextRef="#ctx0" brushRef="#br0" timeOffset="1">290 1 13083,'0'0'2800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31.7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 1 6793,'0'0'13317,"-2"30"-12492,-6 98-265,5-91-413,2 0 0,2-1 0,1 1 1,2 0-1,1-1 0,11 38 0,-16-73-166,0-1 1,0 1-1,0-1 0,0 1 1,0-1-1,0 1 0,0 0 1,0-1-1,0 1 0,1-1 1,-1 1-1,0-1 0,0 1 1,1-1-1,-1 1 1,0-1-1,0 0 0,1 1 1,-1-1-1,1 1 0,-1-1 1,0 0-1,1 1 0,-1-1 1,1 0-1,-1 1 1,1-1-1,-1 0 0,1 0 1,-1 1-1,1-1 0,-1 0 1,1 0-1,-1 0 0,1 0 1,0 0-1,-1 0 0,1 0 1,-1 0-1,1 0 1,-1 0-1,1 0 0,-1 0 1,1 0-1,-1 0 0,1-1 1,-1 1-1,1 0 0,-1 0 1,1-1-1,-1 1 1,1 0-1,-1 0 0,1-1 1,-1 1-1,1-1 0,-1 1 1,0 0-1,1-1 0,-1 1 1,0-1-1,1 1 0,-1-1 1,27-39-1170,-20 29 890,-4 6 279,0 1 1,0-1 0,1 1 0,0 0 0,-1 0 0,1 0 0,1 1 0,-1-1 0,0 1-1,1 0 1,0 0 0,-1 1 0,1 0 0,0-1 0,1 1 0,-1 1 0,0-1 0,0 1-1,1 0 1,-1 0 0,1 1 0,-1 0 0,6 0 0,-9 0 53,-1 0 0,0 0 0,0 1 1,1-1-1,-1 1 0,0-1 0,0 1 1,1-1-1,-1 1 0,0 0 0,0 0 0,0-1 1,0 1-1,0 0 0,0 0 0,0 0 0,0 0 1,0 0-1,-1 0 0,1 0 0,0 1 1,-1-1-1,1 0 0,0 0 0,-1 1 0,0-1 1,1 0-1,-1 0 0,0 1 0,0-1 0,1 3 1,1 50 762,-2-41-655,-1-7-108,1 0 0,-1 0 0,0 0 0,0 0 0,-1-1 0,0 1-1,0 0 1,0-1 0,-1 1 0,1-1 0,-1 0 0,-1 0 0,1 0 0,-1 0 0,0 0-1,0-1 1,0 0 0,0 1 0,-10 5 0,8-6-56,0 0-1,0-1 1,-1 1-1,1-1 1,-1 0-1,1-1 1,-1 0 0,0 0-1,0 0 1,0-1-1,-1 0 1,1-1-1,0 1 1,0-1 0,0-1-1,-12-1 1,17 1-87,0 0 1,-1 0 0,1 0 0,0 0-1,0-1 1,0 1 0,0-1-1,0 1 1,0-1 0,1 0-1,-1 0 1,1 1 0,-1-1 0,1 0-1,-1-1 1,1 1 0,0 0-1,0 0 1,0 0 0,0-1 0,1 1-1,-1-1 1,1 1 0,-1 0-1,1-4 1,-1-2-1149,0 0 0,0 1-1,1-1 1,0 0 0,1 0-1,0 0 1,2-8 0,9-11-7621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32.2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21 10322,'0'0'10226,"0"19"-9479,0 64-209,0-73-456,0 1 0,1-1 0,0 1 0,1-1 0,4 16 1,-4-22-73,0 1 1,-1-1-1,2 0 0,-1 0 1,0 0-1,1 0 1,0-1-1,0 1 1,0-1-1,0 1 1,7 4-1,-8-7-49,-1 1 0,1-1 0,0 0-1,0 0 1,0 0 0,0 0-1,0 0 1,1 0 0,-1 0-1,0-1 1,0 1 0,0-1-1,1 0 1,-1 0 0,0 1-1,0-1 1,1-1 0,-1 1 0,0 0-1,0 0 1,1-1 0,-1 0-1,0 1 1,0-1 0,0 0-1,3-1 1,-2 0-192,1-1 1,-1 1-1,0-1 0,0 0 0,0 0 1,0 0-1,0 0 0,0 0 1,-1 0-1,1-1 0,-1 0 0,3-7 1,-1 1-554,0-1 0,-1 0 0,0 0 0,-1 0 0,2-22 0,-3-27 1077,-1 49 438,-1 12-533,0-1-1,1 0 1,-1 0 0,1 1-1,-1-1 1,0 0-1,1 1 1,-1-1 0,1 0-1,-1 1 1,1-1 0,-1 1-1,1-1 1,-1 1-1,1 0 1,-1-1 0,1 1-1,0-1 1,-1 1 0,1 0-1,-1 0 1,-2 15 246,0 0 0,1 0-1,0 0 1,1 0 0,1 0 0,4 27 0,-4-40-429,1 0-1,0 0 1,0 0 0,0 0 0,0 0-1,1-1 1,-1 1 0,1 0-1,0-1 1,0 1 0,0-1 0,0 1-1,0-1 1,0 0 0,1 0-1,-1 0 1,1 0 0,-1 0-1,1-1 1,0 1 0,0-1 0,0 1-1,-1-1 1,1 0 0,5 1-1,-4-1-61,0 0 0,0-1 0,-1 1-1,1-1 1,0 1 0,0-1 0,0 0 0,0-1-1,0 1 1,0-1 0,0 1 0,-1-1-1,1 0 1,0-1 0,0 1 0,-1-1 0,1 1-1,-1-1 1,1 0 0,3-4 0,-1 0-339,0 0 0,0-1 0,0 0 0,-1 0 0,-1 0 0,1 0 1,-1-1-1,0 0 0,-1 0 0,1 0 0,2-16 0,-1 2-148,-2 0 0,-1-1 0,-1-30 0,-1 52 569,0 0 0,0 0 0,0 1 0,0-1 0,0 0 0,0 0 0,0 1 0,0-1 0,-1 0 0,1 0 0,0 1 0,0-1 0,-1 0 0,1 0 0,0 1 0,-1-1 0,1 0 0,0 1 0,-1-1 0,1 1 0,-1-1 0,1 1 0,-1-1 0,0 1 0,1-1 0,-1 1 0,1-1 0,-1 1 0,0-1 0,1 1 0,-1 0 0,0 0 0,0-1 0,1 1 0,-1 0 0,0 0 0,0 0 0,1 0 0,-1 0 0,0 0 0,0 0 0,0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32.6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87 0 5801,'0'0'13352,"-12"11"-12034,-40 37-372,49-43-868,0 0 0,1 0 0,-1 0 0,1 0 0,0 0 0,0 1 0,1-1 0,-1 1 0,1-1 0,0 1 0,1 0 0,-1-1 1,1 1-1,1 0 0,0 10 0,0 4 38,-1-14-100,0 0 0,1 0 0,-1-1 0,1 1 0,0 0 0,1 0 0,0-1 0,0 1 0,0 0 0,0-1 0,6 9 0,-6-11-29,0 0 0,0-1 0,1 1-1,-1-1 1,1 0 0,-1 0 0,1 0 0,0 0-1,0 0 1,0 0 0,0-1 0,0 1-1,0-1 1,0 0 0,1 0 0,-1 0 0,0-1-1,1 1 1,-1-1 0,1 1 0,3-1 0,-5 0-64,1 0 1,-1 0-1,0 0 1,1-1-1,-1 1 1,0-1-1,1 1 1,-1-1-1,0 0 1,0 1-1,1-1 1,-1 0-1,0-1 1,0 1-1,0 0 1,0-1-1,0 1 1,-1-1-1,1 1 1,0-1-1,-1 0 1,1 0-1,1-3 1,0-1-303,0 0 0,-1 0 0,0 0 0,-1 0 1,1 0-1,-1-1 0,0-10 0,0 8-258,1-10-742,-1 0 1,-1-23-1,0 38 1178,-1 0-1,1 0 1,-1 1-1,0-1 1,1 0-1,-2 0 1,1 0-1,0 1 0,-1-1 1,0 0-1,0 1 1,0-1-1,0 1 1,0 0-1,-1 0 1,-4-5-1,5 7-72,1 0 0,0 1-1,-1-1 1,0 0 0,1 0 0,-1 1-1,1-1 1,-1 1 0,0 0 0,1-1-1,-1 1 1,0 0 0,-2 0 0,-5 0-3633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32.9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7178,'155'70'3548,"-151"-68"-3273,0 0 0,-1 0 0,1 0 0,0 1 0,-1-1 0,0 1-1,6 5 1,-8-7-196,-1-1-1,0 1 0,1 0 0,-1-1 1,0 1-1,1-1 0,-1 1 1,0 0-1,0-1 0,0 1 0,0 0 1,1-1-1,-1 1 0,0 0 0,0 0 1,-1-1-1,1 1 0,0 0 1,0-1-1,0 2 0,-1 5 779,5 35 1362,-2 48 1,-2-81-2137,1-22-663,2 1 0,-1-1-1,2 1 1,6-17 0,-7 20 290,0 1 83,0-1 1,1 1-1,0 0 1,0 0-1,8-11 1,-10 17 298,0-1 1,0 1 0,0 0 0,0 0 0,0 0-1,1 0 1,-1 1 0,1-1 0,-1 1-1,1-1 1,0 1 0,-1 0 0,1 0-1,0 0 1,0 0 0,0 1 0,0-1 0,0 1-1,5-1 1,-5 1 6,1 1 1,-1-1-1,0 0 0,1 1 1,-1 0-1,0 0 0,0 0 0,0 0 1,0 1-1,0-1 0,0 1 1,0-1-1,0 1 0,0 0 0,-1 0 1,5 5-1,24 14-2423,-11-13-222,1-4 278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33.3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172 29 10162,'0'0'10885,"-25"18"-10169,-73 60-102,93-74-574,1 0 1,0 0-1,0 1 1,0-1-1,1 1 1,0 0-1,0 0 1,0 0-1,0 1 1,1-1-1,0 0 1,0 1-1,0 0 1,1 0-1,0-1 1,0 1-1,0 0 1,1 0 0,0 0-1,0 0 1,1 0-1,1 8 1,-2-4-25,0-10-17,1 1 0,-1 0-1,0 0 1,0 0 0,0 0 0,1 0-1,-1 0 1,0 0 0,1 0 0,-1 0-1,1 0 1,-1-1 0,1 1 0,-1 0-1,1 0 1,0-1 0,-1 1 0,1 0 0,0-1-1,0 1 1,-1-1 0,1 1 0,0-1-1,1 1 1,1 0-36,-1 0-1,0 0 0,1-1 1,-1 0-1,1 1 1,-1-1-1,1 0 1,-1 0-1,5-1 0,-2 0-109,0 0 0,1 0 0,-1 0-1,0-1 1,0 1 0,-1-1 0,1-1-1,0 1 1,5-5 0,-1-1-597,0-1 0,-1-1 0,0 1 1,0-1-1,-1-1 0,-1 0 0,9-16 0,-1-6-3104,13-46 0,-11 20-2335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33.6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68 1 9058,'0'0'11538,"-11"20"-10671,2-3-683,3-5-82,-1 0-1,2 0 1,0 0 0,0 1 0,1-1 0,1 1 0,0 0 0,0 0 0,0 19 0,0 265 984,3-196-1057,0-100-64,0 6-58,0-1-1,1 0 1,-1 0 0,3 11 0,-2-16-41,-1-1 1,0 1-1,0 0 1,0-1 0,1 1-1,-1 0 1,0-1 0,1 1-1,-1 0 1,1-1 0,-1 1-1,0-1 1,1 1 0,-1-1-1,1 1 1,0-1-1,-1 1 1,1-1 0,-1 0-1,1 1 1,0-1 0,-1 0-1,1 1 1,0-1 0,-1 0-1,1 0 1,0 0-1,-1 0 1,1 0 0,0 1-1,0-1 1,-1 0 0,1-1-1,0 1 1,-1 0 0,1 0-1,0 0 1,-1 0-1,1 0 1,0-1 0,-1 1-1,1 0 1,0-1 0,-1 1-1,1 0 1,-1-1 0,1 1-1,0-1 1,-1 1 0,1-1-1,-1 1 1,0-1-1,1 1 1,0-2 0,13-15-6762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36.3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15 104,'0'0'20348,"40"0"-19820,-22 0-183,-1 0-137,0 0-56,1 0-104,2 0-48,-3 0-112,1 0-841,-7-6-1551,1-3-2905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36.9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1 12019,'0'0'9179,"-1"26"-8502,-1 3-504,-3 133 629,7-75-308,22 147-1,-24-233-503,0 0 0,0 0-1,0 0 1,0 0 0,0 0 0,0 0-1,0 0 1,1 0 0,-1 0 0,0 0-1,1 0 1,-1-1 0,1 1 0,-1 0-1,1 0 1,0 0 0,0 1 0,6-12-415,2-28-372,-6 12 395,-2 13 247,1 1 0,0-1 0,1 1-1,8-25 1,-10 35 153,0-1 0,0 0-1,1 1 1,-1-1 0,1 1 0,0-1-1,0 1 1,0 0 0,0 0 0,0 0 0,0 0-1,1 0 1,-1 1 0,0-1 0,1 1-1,0-1 1,-1 1 0,1 0 0,0 0-1,0 0 1,-1 0 0,1 0 0,0 1-1,0 0 1,0-1 0,5 1 0,-4 1 33,0-1 1,-1 1 0,1-1 0,0 1-1,0 1 1,-1-1 0,1 0 0,-1 1-1,1 0 1,-1 0 0,1 0 0,-1 0-1,0 0 1,0 1 0,0-1 0,0 1-1,-1 0 1,1 0 0,-1 0 0,0 0-1,0 0 1,0 0 0,0 1 0,0-1-1,-1 1 1,2 4 0,1 1 26,-1 0 1,-1 1-1,0-1 1,0 1-1,-1-1 0,0 1 1,0 0-1,-1-1 1,-2 18-1,1-24-46,0-1 0,0 1 0,0 0 0,-1-1 0,1 1-1,0-1 1,-1 0 0,0 1 0,0-1 0,0 0 0,0 0 0,0 0 0,0 0 0,0-1-1,0 1 1,-1 0 0,1-1 0,-1 0 0,1 1 0,-1-1 0,0 0 0,1 0 0,-1-1-1,-3 1 1,-2 1-111,1 0-1,-1-1 0,0 0 0,0 0 0,0-1 0,0 0 1,-13-1-1,20 0-16,-1 0 1,1 1 0,0-1-1,-1 0 1,1 0-1,0 1 1,0-1 0,-1 0-1,1 0 1,0 0 0,0-1-1,0 1 1,0 0-1,0 0 1,0-1 0,1 1-1,-1 0 1,0-1-1,1 1 1,-1-1 0,1 1-1,-1-1 1,1 1 0,0-1-1,0 1 1,-1-1-1,1-1 1,0-51-5887,1 43 3680,2-21-5831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37.3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128 1 8938,'0'0'11573,"-5"0"-11105,2-1-414,0 1 0,0 0 0,0 0 0,0 0 0,0 1 0,0-1 1,0 1-1,1-1 0,-1 1 0,0 0 0,0 0 0,0 0 0,0 1 0,-3 2 0,1-1 23,1 1 1,0-1-1,0 1 0,0 0 1,1 1-1,-1-1 0,1 1 1,-3 5-1,-1 3 9,2-1-1,-1 1 1,2 0-1,0 0 1,0 0-1,1 1 0,1-1 1,0 1-1,1 0 1,1 20-1,-1-32-87,1 0 0,0-1-1,0 1 1,0-1 0,1 1-1,-1 0 1,0-1 0,1 1-1,-1-1 1,1 1 0,-1-1 0,1 1-1,-1-1 1,1 0 0,0 1-1,0-1 1,0 0 0,0 1-1,0-1 1,0 0 0,0 0-1,0 0 1,1 0 0,-1 0-1,0 0 1,1 0 0,2 1-1,1-1-97,1 1-1,0-1 1,-1 0-1,1-1 1,0 1-1,8-2 1,-13 1 67,2 0-96,1-1 0,-1 1 0,-1-1 0,1 0 0,0 0 1,0 0-1,0-1 0,0 1 0,-1-1 0,1 1 0,-1-1 0,1 0 1,-1 0-1,0 0 0,1 0 0,-1-1 0,0 1 0,0 0 0,-1-1 0,1 0 1,-1 1-1,1-1 0,-1 0 0,0 0 0,0 0 0,1-3 0,3-9-883,0-1 0,-1 0 0,2-23 0,1-43 5170,-7 101-2323,-2 16-1065,1 35 30,1-65-768,0 0-1,1 0 0,0 0 0,0 0 0,0-1 1,0 1-1,1 0 0,0-1 0,0 1 0,5 7 1,-6-10-74,1 0 1,0 0 0,0-1 0,-1 1-1,2 0 1,-1-1 0,0 1 0,0-1-1,0 0 1,1 0 0,-1 0 0,0 0-1,1 0 1,-1 0 0,1 0 0,-1-1 0,1 0-1,-1 1 1,1-1 0,0 0 0,-1 0-1,1 0 1,-1-1 0,1 1 0,4-2-1,-1 1-618,-1-1 1,1 0-1,-1 0 0,1-1 0,-1 0 0,0 1 0,0-2 0,0 1 0,-1-1 0,6-4 0,13-18-6642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37.7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0 672,'0'0'19512,"-7"17"-18841,-22 55-96,28-68-545,0 1 0,0-1-1,1 0 1,-1 1 0,1 0 0,0-1 0,0 1 0,0-1 0,1 1-1,-1-1 1,1 0 0,1 1 0,-1-1 0,0 0 0,1 1 0,0-1-1,0 0 1,0 0 0,0 0 0,1-1 0,0 1 0,5 5 0,3 7-8,-3-3-12,-3-8-18,-1 1 0,0 0-1,0 0 1,-1 1-1,0-1 1,0 1 0,0 0-1,-1-1 1,0 1-1,0 0 1,1 14 0,-5-21-53,1 1 1,0 0 0,0-1 0,-1 0-1,1 1 1,-1-1 0,1 0-1,0 1 1,-1-1 0,1 0 0,0 0-1,-1 0 1,1-1 0,-1 1 0,1 0-1,0 0 1,-1-1 0,1 1-1,-2-1 1,2-1-222,-1 1 0,0-1 1,1 0-1,0 0 0,-1 0 0,1 0 0,0 0 0,0 0 0,0 0 0,0 0 1,0 0-1,1 0 0,-1-1 0,1 1 0,-1 0 0,1-4 0,-3-20-4839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17.6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9706,'82'131'3350,"-65"-101"-1895,-16-25-329,-3 0-139,2 68 2540,0 38-3355,20-114-1590,-16 1 1333,-1-1-1,0 0 0,0 0 0,0 0 0,0 0 0,-1 0 0,1 0 0,-1-1 1,0 1-1,4-9 0,14-42 157,-16 41 106,-1 20 131,-1-1 0,1 1 0,1 0 0,-1-1 0,1 0 0,0 0 0,0 0 0,9 8-1,-8-11-492,0-1 1,0 1-1,0-1 0,0-1 0,0 1 0,0-1 0,0 0 0,1 0 0,-1 0 0,0-1 0,1 0 0,-1 0 0,9-1 0,0 0-1544,9-1-3352,-5-10-2347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38.0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97 8602,'0'0'10263,"21"-7"-10163,65-27-102,-85 34-6,0 0 0,1-1 0,-1 1 0,0-1 0,1 1 0,-1-1 0,0 0 0,1 0 0,-1 1 0,0-1 0,0 0 0,0 0 0,0 0 0,0 0 0,0 0 0,0-1 0,0 1 1,-1 0-1,1 0 0,0-1 0,-1 1 0,1 0 0,0-1 0,-1 1 0,0 0 0,1-1 0,-1 1 0,0-1 0,0 1 0,0 0 0,0-3 0,0 3 1,0 0-1,-1 0 1,1 0-1,-1 0 0,1 0 1,-1 0-1,1 0 1,-1 0-1,0 0 1,1 1-1,-1-1 1,0 0-1,0 0 1,1 0-1,-1 1 0,0-1 1,0 1-1,0-1 1,0 0-1,0 1 1,0-1-1,-2 0 1,-5 0 164,0 1 0,0 0 0,0 0 0,0 0 0,0 1 0,0 0 0,-14 4 0,19-4-67,1 0 0,-1 1-1,1-1 1,-1 1-1,1-1 1,0 1 0,-1 0-1,1 0 1,0 0-1,0 0 1,0 0-1,1 1 1,-1-1 0,1 0-1,-1 1 1,1-1-1,0 1 1,0 0 0,0-1-1,0 1 1,0 0-1,0 0 1,1-1 0,0 1-1,-1 4 1,0 2 44,0 0 1,1 0-1,0 0 1,1 0-1,-1 0 1,2 0 0,-1 0-1,1 0 1,4 9-1,-5-14-128,1 0 0,0-1 0,0 1 0,0-1 0,0 1 0,1-1 0,0 0 0,-1 0-1,1 0 1,0-1 0,0 1 0,1-1 0,-1 0 0,0 1 0,1-1 0,0-1 0,-1 1 0,1 0 0,0-1 0,0 0 0,0 0-1,8 1 1,-7-1-187,0 0 0,0 0 0,0-1 0,0 0 0,0 0 0,1 0-1,-1 0 1,0-1 0,0 0 0,0 0 0,0 0 0,0-1 0,0 0 0,0 0-1,0 0 1,-1 0 0,1-1 0,-1 1 0,0-1 0,1-1 0,6-6 0,14-19-4231,-6 3-2064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38.6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135 2 5921,'0'0'11979,"-13"0"-10620,4 0-1040,5-1-244,1 1 1,0 0-1,-1-1 1,1 1-1,0 1 1,0-1-1,-1 0 1,1 1-1,0 0 0,0 0 1,-1 0-1,1 0 1,0 0-1,0 1 1,0-1-1,1 1 1,-1 0-1,0 0 1,0 0-1,1 0 0,-4 3 1,0 3 150,1 0 0,0 0 1,0 0-1,-7 16 0,10-20-194,1 1-1,-1-1 1,1 1 0,0-1-1,0 1 1,1 0 0,-1-1-1,1 1 1,0 0 0,0-1 0,1 1-1,0 5 1,0-9-57,0 0 0,0 0 0,0-1 0,0 1-1,1 0 1,-1-1 0,0 1 0,0-1 0,0 1 0,0-1 0,1 0 0,-1 1 0,0-1 0,0 0 0,1 0 0,-1 0 0,0 0 0,0 0-1,1 0 1,-1 0 0,2-1 0,0 1-215,1 0 1,-1-1-1,1 1 0,-1-1 0,1 0 1,-1 0-1,6-2 0,-3-3-620,0 0 0,-1 0 0,1-1 0,-1 0 1,0 0-1,-1 0 0,0-1 0,0 1 0,5-16 0,-4 11-571,11-28-3929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38.9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54 1 9706,'0'0'11988,"-7"29"-11167,-3 5-608,1-4-34,1 0 1,2 0-1,1 0 0,-1 33 0,3 268 988,5-314-1464,0 1 0,1-1 0,1 0 0,0 0 0,1 0 0,1 0 0,10 19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39.7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1 9234,'0'0'8542,"-2"30"-7387,0 4-843,-5 152 1109,27 243 360,34-58-1793,-50-446-8490,-4 28 3013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41.2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1 179 7074,'0'0'6174,"27"-9"-4840,91-28 123,-108 34-1183,1 1 0,0 0-1,0 0 1,-1 1 0,1 0-1,20 2 1,-4 0 126,460-18 2522,1-1-2052,128 2-592,-529 12-266,198-2-34,49-2-34,-5 2-339,177-14-38,-454 14 362,153-14-542,-160 18 489,0 2 1,71 9-1,-58-4-114,-1-2-1,67-6 1,-90 2 127,290-2-347,-211 3-170,-43 9 837,-52-10-204,-14 0-8,1 1-1,0 0 1,-1 0-1,1 0 1,0 0-1,-1 1 1,1-1-1,0 1 1,-1 1-1,7 1 1,-9-2 24,-1-1 257,0 4-91,0-1 0,-1 1 0,1 0-1,-1 0 1,1 0 0,-1 0 0,0 0 0,-1 3 0,1-1-40,-1 60 236,0-8-155,2 0-1,11 71 1,-1-50-20,2 117 0,-16 80-122,2-252-87,-10 238 35,10-235 6,0-18-31,1 0 0,0 0 0,0-1-1,1 1 1,0 0 0,0 0 0,1-1-1,0 1 1,5 10 0,-5-16-32,-2-2-169,-2-7-2159,-9-9-2653,-7-5-3286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36:43.5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4001,'0'0'12272,"0"7"-10863,0-4-1338,-1 66 1015,3 0 1,14 80 0,-13-129-1000,0 1 0,0 21 0,-3-41-36,14-2-26,1 0 0,-1-2 0,1 0 0,23-8 0,19-4-38,303-27-30,2 29 44,141-11 15,85-1-32,-219 16 90,-164-6-58,114-2 14,995 17 108,-1282 0-136,86 3 20,-108-1-22,-1 0 1,0 1-1,17 6 0,-18-6 1,1 0 1,-1 0-1,0-1 0,1 0 0,9 0 0,30-1 7,-32-2 1,0 1 0,1 1 1,27 5-1,-16-1 142,0-1-1,1-1 1,39-1 0,-61 7-322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0:08.7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1 3937,'0'0'15615,"-2"17"-15009,-7 469 1463,46-8-2099,-30-434 50,-1-5-1290,-5-11-6138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0:09.1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11426,'0'0'6274,"98"147"-6074,-66-121-200,-3-5 0,11-10-1192,-8-2-1209,-3-9-2784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0:09.5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104 1 11138,'0'0'7234,"-98"193"-7234,92-146-392,6-16-4665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0:11.4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127 36 7706,'0'0'9323,"-6"-2"-8804,-15-7-44,21 9-469,0 0 1,-1 0 0,1 0 0,0 0 0,0 0 0,-1-1 0,1 1 0,0 0 0,0 0 0,-1 0 0,1 0 0,0 0 0,0-1 0,0 1 0,-1 0 0,1 0 0,0 0 0,0-1 0,0 1 0,0 0 0,-1 0 0,1-1 0,0 1 0,0 0 0,0 0 0,0-1 0,0 1 0,0 0-1,0 0 1,0-1 0,0 1 0,0 0 0,0 0 0,0-1 0,0 1 0,0 0 0,0 0 0,0-1 0,0 1 0,0 0 0,0 0 0,0-1 0,1 1 0,-1 0 0,0 0 0,0-1 0,0 1 0,0 0 0,0 0 0,1 0 0,-1-1 0,0 1 0,0 0 0,1 0 0,-1 0 0,0 0 0,0-1-1,0 1 1,1 0 0,-1 0 0,14-6 43,-6 4-29,0 1 0,0-1 0,0 2 0,0-1 0,0 1 0,0 0 0,0 0 0,9 3 0,-14-3-23,-1 1 0,1-1 1,-1 1-1,1 0 0,-1 0 0,0 0 0,1 0 0,-1 0 0,0 1 0,0-1 1,0 1-1,0-1 0,0 1 0,0 0 0,-1 0 0,1-1 0,0 1 1,-1 0-1,1 1 0,-1-1 0,0 0 0,0 0 0,0 1 0,0-1 0,0 0 1,-1 1-1,1-1 0,0 6 0,0-1-35,-1 1 1,1-1-1,-2 0 1,1 1-1,-1-1 1,0 0-1,0 1 1,-1-1-1,0 0 0,-1 0 1,-5 13-1,1-9 30,-1 0-1,0 0 1,0-1-1,-1 0 0,-17 15 1,-114 88-6,126-103 10,14-10-3,-1 0 0,1 0 0,0 0 1,0 1-1,-1-1 0,1 0 0,0 0 0,-1 0 0,1 0 1,0 0-1,-1 0 0,1 1 0,0-1 0,0 0 0,-1 0 1,1 0-1,0 1 0,0-1 0,0 0 0,-1 0 0,1 1 0,0-1 1,0 0-1,0 1 0,0-1 0,-1 0 0,1 0 0,0 1 1,0-1-1,0 0 0,0 1 0,0-1 0,0 0 0,0 1 1,0-1-1,0 0 0,0 1 0,0-1 0,0 0 0,0 1 1,0-1-1,1 0 0,-1 1 0,0-1 0,0 0 0,0 0 1,0 1-1,0-1 0,1 0 0,-1 0 0,0 1 0,0-1 1,0 0-1,1 0 0,-1 1 0,0-1 0,0 0 0,1 0 1,-1 0-1,0 0 0,1 1 0,-1-1 0,0 0 0,1 0 1,-1 0-1,0 0 0,0 0 0,1 0 0,27 3 14,-22-2 91,52 6 87,36 3-626,-34-11-6142,-36-4-1937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18.0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113 0 4961,'0'0'15653,"-8"30"-15213,-23 95-161,28-113-232,1 1 1,0-1 0,1 1 0,0-1-1,1 1 1,0 0 0,1-1 0,0 1 0,1 0-1,0-1 1,1 0 0,1 0 0,0 0-1,1 0 1,6 13 0,3 8-195,-13-23-451</inkml:trace>
  <inkml:trace contextRef="#ctx0" brushRef="#br0" timeOffset="1">0 185 10018,'0'0'9650,"87"-11"-10882,-67 11-3505,0-6-4921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0:12.0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212 13 9874,'0'0'7236,"-18"-2"-7174,-3-1-56,10 0-4,-1 1 0,0 1 0,0 0 1,-1 1-1,1 0 0,0 0 0,-17 4 1,26-4 9,0 1 0,0 0 1,0-1-1,0 1 1,0 0-1,0 0 1,0 1-1,0-1 0,0 1 1,0-1-1,1 1 1,-1 0-1,1 0 0,-1 0 1,-2 4-1,3-2 80,0-1-1,1 1 1,-1 0 0,1 0-1,0 0 1,0 0-1,1 0 1,-1 0 0,1 0-1,0 0 1,0 7-1,0 163 1467,0-173-1486,5-2-140,0 1 1,-1-1-1,1 0 0,0 0 1,-1-1-1,1 0 0,-1 0 1,0 0-1,6-3 0,-6 2-22,1 1-1,0-1 1,0 1-1,0 0 1,0 1 0,0-1-1,9 0 1,-10 1 74,4 1-17,-1-1 0,1 1 0,-1 0 1,0 0-1,10 3 0,-15-3 28,0 1 0,0 0 1,0 0-1,0 0 0,0 0 1,0 0-1,0 0 0,0 0 1,0 1-1,0-1 0,-1 1 1,1 0-1,-1-1 0,1 1 1,-1 0-1,0 0 1,1 0-1,-1 0 0,0 0 1,1 3-1,0 0 32,0 0-1,0 0 1,0 1-1,-1-1 1,0 0 0,0 1-1,0-1 1,-1 1-1,0 0 1,0-1 0,0 1-1,-1-1 1,-1 7-1,1-9-6,0 1 0,-1-1 0,1 0 0,-1 0 0,1 1 0,-1-1 0,0 0 0,0-1 0,0 1 0,-1 0 0,1-1-1,-1 1 1,1-1 0,-1 0 0,0 0 0,0 0 0,0 0 0,0 0 0,0-1 0,-7 3 0,3-2-29,0 0-1,0 0 1,0-1 0,-1 0 0,1 0 0,-8-1 0,15 0-40,-1 0 0,1 0 1,-1 0-1,1 0 0,0 0 1,-1 0-1,1 0 0,-1-1 1,1 1-1,0 0 0,-1 0 1,1 0-1,0-1 0,-1 1 1,1 0-1,0-1 0,-1 1 0,1 0 1,0-1-1,0 1 0,-1 0 1,1-1-1,0 1 0,0 0 1,0-1-1,0 1 0,-1 0 1,1-1-1,0 1 0,0-1 1,0 1-1,0 0 0,0-1 1,0-19-2414,0 11 543,0-10-3070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0:12.4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112 1 10866,'0'0'9060,"-17"16"-8515,-51 56-68,65-67-437,-1 0-1,1 0 1,1 0-1,-1 1 0,1-1 1,0 1-1,0-1 0,1 1 1,-1 0-1,1 0 0,1-1 1,-1 1-1,1 0 1,0 0-1,0 0 0,1 0 1,1 8-1,0 8 70,-2-17-93,0 0 1,1 0-1,0 0 0,0 0 1,1 0-1,-1 0 1,1 0-1,0-1 0,0 1 1,0 0-1,1-1 0,0 0 1,0 1-1,0-1 0,0-1 1,1 1-1,-1 0 1,1-1-1,0 1 0,0-1 1,0 0-1,1-1 0,5 3 1,0 1-19,1-2 0,1 0 0,-1 0 0,1-1 0,-1-1 0,1 0 0,0 0 0,22-1 0,-30-1-14,-1 0-1,1 0 1,-1 0 0,0-1 0,1 0-1,-1 1 1,0-1 0,0 0 0,0-1 0,1 1-1,-1-1 1,-1 1 0,1-1 0,0 0-1,0 0 1,4-4 0,-3 2-20,-1-1 1,0 1-1,0-1 0,0 0 1,0 1-1,-1-1 0,0 0 1,0-1-1,2-7 0,1-9-72,-2-1 0,0 1 0,-2-1 0,-1-23 0,0 33 88,0 10 23,0-1 0,0 0-1,0 1 1,0-1 0,-1 1-1,0-1 1,0 1 0,0 0-1,0-1 1,0 1 0,0 0-1,-1 0 1,0 0 0,0 0-1,0 0 1,0 0 0,0 0-1,0 0 1,-1 1 0,-4-5-1,1 4 5,1 1 0,0-1-1,0 1 1,-1 0 0,1 0 0,-1 0-1,0 1 1,0 0 0,1 0-1,-1 1 1,-12 0 0,13-1-386,-1 1 1,0 1 0,0-1 0,1 1 0,-1 0 0,-7 3 0,11-4 98,0 1-1,1 0 1,-1 0 0,0 0 0,1 0 0,-1 0 0,1 0 0,0 0 0,-1 1 0,1-1 0,0 1 0,0-1 0,0 1 0,0-1 0,0 1-1,0-1 1,0 1 0,0 0 0,1 0 0,-1-1 0,1 1 0,-1 0 0,1 3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0:13.2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11226,'0'0'8517,"1"27"-7736,9 172 241,-9 200-1019,-1-396-251,0-1-128,0 0 0,0 1-1,0-1 1,0 0-1,-1 0 1,1 0 0,-1 0-1,1 0 1,-1 0-1,0 2 1,-7 5-4806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0:15.3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7482,'0'0'7624,"3"12"-6601,4 18-272,-1 3-137,2-1 0,1-1-1,2 1 1,14 29-1,-10-46-1313,-1-10-2831,-5-4-1056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0:15.6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137 1 9978,'0'0'9234,"-67"133"-9234,41-96-912,6-8-3481,-3-6-7722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0:17.7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194 35 4457,'0'0'10033,"-3"-5"-8233,-15-19 1131,14 22-2755,-1 1 0,1 0 0,-1 1 0,0-1 0,0 1 0,1 0 0,-1 0 0,0 0 0,0 1 0,1 0 0,-8 2 0,9-2-174,0 1 1,0 0 0,0 0 0,0 0 0,0 1 0,1-1-1,-1 1 1,1-1 0,0 1 0,0 0 0,0 0 0,0 0 0,0 0-1,1 0 1,-1 1 0,1-1 0,0 0 0,0 1 0,0-1-1,0 4 1,-2 10 28,1-1 1,1 33-1,1-45-27,0 3 7,0 0 0,1 0 0,0 0 0,1-1 0,-1 1 0,1 0 0,1-1 0,-1 1 0,7 10 1,1 0-3,1-1 1,15 17 0,-17-22-14,0 0 0,0 1-1,-1 0 1,-1 0 0,12 25 0,-18-34-4,0-1 1,0 1-1,0-1 1,0 1 0,-1 0-1,1-1 1,-1 1-1,1 0 1,-1 0 0,0-1-1,0 1 1,0 0-1,-1-1 1,1 1 0,-1 0-1,1-1 1,-1 1-1,0 0 1,0-1 0,0 1-1,0-1 1,-1 0-1,1 1 1,-1-1 0,1 0-1,-1 0 1,0 0-1,0 0 1,-3 3 0,-1-1-11,0-1 0,-1 0 1,1 0-1,-1 0 0,0-1 1,0 0-1,0 0 0,0 0 1,0-1-1,-9 0 1,-58-1 17,73 0-4,0 0 0,0 0 0,0-1 0,1 1 0,-1-1 0,0 1 0,0-1 1,1 1-1,-1-1 0,0 1 0,0-1 0,1 0 0,-1 1 0,1-1 1,-1 0-1,1 0 0,-1 1 0,1-1 0,-1 0 0,1 0 0,0 0 0,-1 0 1,1 1-1,0-1 0,0 0 0,-1 0 0,1 0 0,0 0 0,0 0 1,0 0-1,0 0 0,0 0 0,1 1 0,-1-1 0,0 0 0,0 0 1,1 0-1,-1-1 0,1-2-38,0-1 0,0 1 0,1 0 0,-1 0 1,1 0-1,0 0 0,4-7 0,10-6-210,1 0 1,0 2-1,1 0 0,1 0 1,20-11-1,16-12-470,-33 22 542,-7 5 53,0 0 0,24-25 0,-36 33 155,0 0 0,0-1 0,0 1 1,-1-1-1,0 0 0,1 1 0,-1-1 0,-1 0 1,1 0-1,-1 0 0,1-1 0,-1 1 0,0 0 0,-1-1 1,1 1-1,-1 0 0,0-7 0,0 9-1,-1 1-1,0-1 1,0 0-1,0 0 0,0 1 1,0-1-1,0 0 1,-1 1-1,1-1 0,0 1 1,-1 0-1,0-1 1,1 1-1,-1 0 1,1 0-1,-1 0 0,0 0 1,0 0-1,0 0 1,0 1-1,1-1 0,-1 1 1,0-1-1,0 1 1,0 0-1,-4-1 1,-58-3 8,61 4-37,0 0-70,-10 1-763,13-1 666,-1 1 1,1-1 0,0 0-1,0 0 1,0 0 0,-1 1-1,1-1 1,0 0-1,0 0 1,0 0 0,0 1-1,-1-1 1,1 0-1,0 0 1,0 1 0,0-1-1,0 0 1,0 1 0,0-1-1,0 0 1,0 0-1,0 1 1,0-1 0,0 0-1,0 1 1,0-1-1,0 0 1,0 0 0,0 1-1,0-1 1,0 0 0,0 0-1,0 1 1,0-1-1,1 0 1,-1 0 0,0 1-1,0-1 1,0 0-1,1 1 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0:18.1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166 1 11763,'0'0'8316,"-24"29"-7875,-77 97-73,95-119-325,1 1-1,-1 1 0,2-1 0,-1 1 0,-4 13 0,8-17-11,0 1 0,0-1 1,0 0-1,1 1 0,0 9 1,0 1 25,-1-2-13,1 1 1,0-1 0,1 1-1,1-1 1,0 0-1,5 18 1,-6-28-46,1 0 0,0 0 0,0-1 0,0 1 0,0 0 0,1-1 0,-1 1 0,1-1 0,0 0 0,0 0 0,0 0 0,0 0 0,0-1 0,1 1 0,0-1 0,-1 0 0,1 0 0,0 0 0,0 0 0,0-1 1,0 1-1,0-1 0,0 0 0,0-1 0,6 1 0,-6 0-55,1 0 0,0-1 0,-1 1 0,1-1 0,0 0 0,-1-1 0,1 1 0,0-1 0,-1 0 0,1 0 0,-1-1 0,1 1 0,-1-1 0,0 0 0,8-5 0,-8 4-27,0-1 0,0 1 0,-1-1 1,1 0-1,-1-1 0,0 1 1,0-1-1,-1 1 0,1-1 1,-1 0-1,0 0 0,0 0 1,1-9-1,0 2-31,-1 1 0,0-1 0,-1 0 0,0 0 0,-1 0 0,-2-16 0,1 26 127,1 0-1,-1 0 0,0 0 0,0 1 1,0-1-1,0 0 0,0 1 0,0-1 1,0 1-1,-1-1 0,1 1 0,0-1 1,-1 1-1,1 0 0,-1 0 1,0 0-1,1 0 0,-1 0 0,0 0 1,1 0-1,-1 1 0,0-1 0,0 0 1,0 1-1,0 0 0,0-1 0,0 1 1,0 0-1,-2 0 0,-3 0 12,1-1 0,-1 1 0,1 1 0,0-1 0,-1 1 0,1 0 0,0 1 0,-9 2 0,12-2-54,-1-1 0,1 1-1,-1 0 1,1 0-1,0 1 1,-1-1 0,1 1-1,1-1 1,-1 1-1,0 0 1,1 0-1,-1 1 1,1-1 0,0 0-1,0 1 1,0-1-1,0 1 1,1 0 0,0-1-1,-2 6 1,3-8-82,0 0 1,0-1 0,0 1 0,0-1-1,0 1 1,1-1 0,-1 1-1,0-1 1,0 1 0,0-1 0,1 1-1,-1-1 1,0 1 0,1-1 0,-1 0-1,0 1 1,1-1 0,-1 1-1,0-1 1,1 0 0,-1 1 0,1-1-1,-1 0 1,1 1 0,-1-1-1,1 0 1,-1 0 0,1 0 0,-1 1-1,1-1 1,-1 0 0,1 0 0,-1 0-1,1 0 1,-1 0 0,1 0-1,-1 0 1,1 0 0,0 0 0,-1 0-1,1-1 1,2 1-383,21 1-5047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0:18.5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1 162 11690,'0'0'6814,"15"-8"-6714,-6 3-99,4-1-25,-1-1 0,1-1 0,-1 0 0,-1 0-1,1-1 1,-1-1 0,9-11 0,-17 18 25,0-1 1,0 0-1,-1-1 0,1 1 1,-1 0-1,-1-1 0,1 1 1,0-1-1,-1 0 0,0 1 1,0-1-1,-1 0 0,1-6 1,-1 10 454,0 1-424,-1 0 0,1-1-1,-1 1 1,1 0 0,-1 0 0,1-1 0,-1 1 0,1 0 0,0 0 0,-1 0 0,1 0 0,-1 0 0,1 0-1,-1 0 1,1 0 0,-1 0 0,0 0 0,1 0 0,0 0 0,-1 0 0,1 0 0,-1 0 0,1 1 0,-1-1-1,1 0 1,-1 0 0,1 0 0,-1 1 0,1-1 0,0 0 0,-1 1 0,1-1 0,-1 0 0,1 1 0,0-1-1,0 1 1,-1-1 0,1 0 0,0 1 0,-1 0 0,-10 18 353,6-5-184,0 0 0,1 0 0,1 0 0,0 0 0,1 0 0,-1 18 0,5 89 215,-1-102-392,4 29 236,-1-15-2038,-2-11-3689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0:20.2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1 9234,'0'0'6757,"-4"21"-5436,1 0-1019,-3 12 201,2 0 1,0 44-1,4 4 328,12 311 228,-9-343-2603,-3-17-4761,0-20 526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0:20.5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6489,'0'0'12267,"15"12"-11539,5 17-240,3 9-256,0-4-120,0 4-112,1-6-88,-4-4-904,12-10-1568,-9-7-2257,-3-11-4818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18.3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9978,'0'0'9129,"25"24"-8521,-25-24-608,103 103 464,-99-98-431,1 0 0,-2 0 1,1 0-1,0 1 0,-1-1 0,0 1 1,0 0-1,-1-1 0,0 1 0,0 1 1,0-1-1,0 0 0,-1 0 0,0 1 1,-1-1-1,1 13 0,-1-2 39,2 19 88,-1 1 0,-9 69-1,7-96-153,-1 1-1,0-1 1,-1 1-1,-1-1 1,1 0-1,-2 0 1,1 0-1,-1-1 1,-1 0-1,0 1 1,0-2-1,-1 1 1,0-1-1,-13 12 1,15-17-464,1 0 0,-1 0 1,-1 0-1,1-1 0,0 0 1,0 0-1,-1 0 0,-10 2 0,-2-1-4973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0:20.9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165 0 6385,'0'0'11339,"-124"165"-11339,107-99-944,5-8-1769,1-11-6393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0:21.4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88 10906,'0'0'8705,"19"-14"-8450,60-40-1,-74 51-235,-1 0-1,1 1 1,1 0 0,-1 0-1,0 0 1,0 0-1,1 1 1,-1 0-1,1 0 1,-1 1 0,1-1-1,-1 1 1,1 0-1,0 1 1,-1-1-1,6 2 1,-1 0-13,-8-2-7,-1 1 1,1 0 0,-1 0-1,1-1 1,-1 1-1,1 0 1,-1 0 0,0 0-1,1 1 1,-1-1 0,0 0-1,0 0 1,0 1 0,0-1-1,0 0 1,0 1-1,-1-1 1,1 1 0,0-1-1,-1 1 1,1 0 0,-1-1-1,1 1 1,-1 0-1,0-1 1,0 1 0,0 0-1,0 3 1,1 1-2,-1 1 1,0 0-1,-1 0 0,1 0 0,-1 0 1,-3 9-1,0-8-1,0 0 1,0-1-1,0 1 0,-1-1 0,0 0 1,-1 0-1,0 0 0,0-1 1,0 1-1,-10 6 0,-12 9-9,-35 19 1,46-31 22,-1 0-71,20-7 28,11-1 17,29-4 15,-18 1 20,-1 1 0,33 4 0,-53-3-16,0-1 1,-1 1-1,1 0 1,0 0-1,-1 1 1,1-1-1,-1 0 1,0 1-1,1 0 1,-1-1-1,0 1 1,0 0-1,0 0 1,0 0-1,0 0 1,0 1-1,-1-1 1,1 1 0,-1-1-1,0 1 1,1-1-1,-1 1 1,0-1-1,-1 1 1,2 4-1,0 2 26,-1 0-1,1 0 1,-2 0-1,1 0 1,-1 0-1,-2 15 1,1-20-17,0 0 0,0 0 0,-1-1 0,1 1 0,-1 0 0,0-1 0,0 0 0,0 1 0,-1-1 0,1 0 0,-1 0 0,0 0 0,1-1 0,-1 1 0,0-1 0,-1 1 0,1-1 0,0 0 0,-1 0 0,1-1 0,-7 3 0,2-1 2,0 0 1,0 0-1,0-1 1,0-1-1,0 1 0,0-1 1,0 0-1,0-1 0,-15-1 1,23 1-34,-1 0-1,1-1 1,-1 1 0,1 0-1,-1 0 1,1 0 0,-1-1-1,1 1 1,-1 0 0,1-1-1,0 1 1,-1 0 0,1-1-1,-1 1 1,1-1 0,0 1-1,-1-1 1,1 1 0,0-1-1,0 1 1,-1-1 0,1 1-1,0-1 1,0 1 0,0-1-1,0 1 1,0-1 0,-1 0-1,2-23-939,13-20-1978,9 13-1189,1 7-2169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0:21.8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170 0 9010,'0'0'7891,"-2"1"-7008,-1 0-732,0 0-1,1 1 1,-1 0 0,0 0 0,1-1-1,-1 1 1,1 1 0,0-1 0,0 0 0,-1 1-1,1-1 1,-2 5 0,-25 41 489,21-34-373,-18 29 150,14-25-321,1-1 0,1 1 0,0 1 1,2 0-1,-12 36 0,20-55-92,0 1 1,1-1 0,-1 1-1,0-1 1,0 1 0,1-1-1,-1 1 1,0-1 0,1 0-1,-1 1 1,0-1 0,1 0-1,-1 1 1,1-1 0,-1 0-1,0 1 1,1-1 0,-1 0-1,1 0 1,-1 0-1,1 0 1,-1 1 0,1-1-1,-1 0 1,1 0 0,-1 0-1,1 0 1,-1 0 0,1 0-1,-1 0 1,1 0 0,-1 0-1,1 0 1,25-1 30,-20 1-15,17-1-434,1-2 1,-1 0-1,0-2 0,39-13 1,-56 14-2279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0:22.2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 1 9722,'0'0'10786,"-35"135"-10378,35-103-143,0-3-161,0-3-88,0-3-16,0-8-64,0-4-473,9-8-791,2-3-1697,-2 0-2920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0:22.7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182 1 11442,'0'0'7766,"-11"0"-7328,5 0-385,-59 7 468,61-7-490,-1 1 0,1 0-1,-1 1 1,1-1 0,-1 1 0,1 0 0,0 0 0,0 0 0,0 0 0,0 1 0,0 0 0,0 0 0,-5 6-1,7-4-17,1-1-1,-1 1 0,2 0 1,-1 0-1,0 0 1,1 0-1,0-1 0,0 1 1,0 0-1,2 6 0,-1 9 102,-2 19 46,0-24-143,0 0 1,1 0 0,4 24 0,-4-38-29,1-1 1,0 1 0,0 0 0,0 0 0,0-1 0,0 1 0,0-1 0,0 1 0,0-1 0,0 1 0,0-1 0,0 1-1,0-1 1,1 0 0,-1 0 0,0 0 0,0 0 0,0 1 0,0-2 0,0 1 0,1 0 0,-1 0 0,0 0 0,0 0 0,1-1-1,33-6-176,-25 4 140,1 1-1,0 0 0,0 0 1,0 1-1,15 0 1,-25 1 50,-1 0 1,1 1-1,0-1 1,0 1-1,0-1 1,0 1 0,-1-1-1,1 1 1,0-1-1,-1 1 1,1 0-1,0-1 1,-1 1-1,1 0 1,-1-1-1,1 1 1,-1 0 0,1 0-1,-1 0 1,1 0-1,-1-1 1,0 1-1,0 0 1,1 0-1,-1 0 1,0 0-1,0 0 1,0 0 0,0 0-1,0 1 1,0 38 130,0-31-80,0-6-32,-1 0-1,1 0 1,-1 0-1,0 0 0,1 0 1,-2 0-1,1 0 0,0-1 1,0 1-1,-1 0 0,0-1 1,1 1-1,-1-1 0,0 1 1,0-1-1,-1 0 1,1 0-1,0 0 0,-1 0 1,1 0-1,-1 0 0,0-1 1,1 1-1,-1-1 0,0 0 1,0 0-1,0 0 1,-3 1-1,-1 0 24,0 0 0,0-1 0,1 0 0,-1 0 0,0-1 0,0 0 0,0 0 0,0 0-1,0-1 1,0 0 0,-13-3 0,-17-18 94,36 21-332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27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2140 536 9274,'0'0'9843,"-11"1"-9420,3 0-341,1 0 0,-1 1 0,1 0 0,-1 0 0,1 1 0,0-1 0,0 2 0,0-1 0,-10 8 0,-14 9 56,-1-1-1,-1-2 0,0 0 0,-1-3 1,-1-1-1,-51 13 0,34-15-145,1-2 1,-2-3-1,-101 0 0,132-7-5,1-2 1,-1 0-1,1-2 1,0 0-1,0-1 1,0-1-1,1-1 1,0-1-1,1 0 1,0-2-1,0 0 0,1-1 1,-23-21-1,-18-19-45,4-3 0,-70-87 0,59 65 20,25 29 72,0-1 102,-2 2 0,-69-58 1,107 101-118,0 1 0,0 0 0,0 0 0,0 1 0,0 0 1,-1 0-1,1 0 0,-1 0 0,0 1 0,-8-1 0,-61 0 43,42 3-68,-22 3 41,0 2 0,0 2 0,-77 23-1,44-11 191,45-8-91,42-10-146,1-1-207,0 0-1,0-1 1,-1 1 0,1 0 0,0 0 0,0-1 0,0 1-1,1 0 1,-1-1 0,0 1 0,0 0 0,0 0 0,0-1 0,1 1-1,-1 0 1,0-1 0,1 1 0,-1-1 0,0 1 0,1 0-1,-1-1 1,1 1 0,-1-1 0,1 1 0,-1-1 0,1 1-1,-1-1 1,1 0 0,0 1 0,-1-1 0,1 0 0,0 1 0,-1-1-1,1 0 1,0 0 0,-1 1 0,1-1 0,0 0 0,-1 0-1,1 0 1,0 0 0,0 0 0,-1 0 0,2 0 0,8 0-6311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4 6489,'0'0'5411,"-1"0"-5262,1 0 0,0 0 1,0-1-1,0 1 0,0 0 1,-1 0-1,1-1 0,0 1 0,0 0 1,0 0-1,-1 0 0,1 0 1,0-1-1,0 1 0,-1 0 1,1 0-1,0 0 0,0 0 0,-1 0 1,1 0-1,0-1 0,-1 1 1,1 0-1,0 0 0,0 0 0,-1 0 1,1 0-1,0 0 0,-1 0 1,1 0-1,0 1 0,0-1 0,-1 0 1,0 0-1,-11 23 1135,-14 38 0,-5 9-747,-54 87 23,85-156-549,-1 0-1,0 0 1,1 0 0,-1 0 0,1 0 0,0 0-1,-1 0 1,1 1 0,0-1 0,0 0 0,-1 0-1,1 0 1,0 0 0,0 1 0,0-1 0,1 0-1,-1 0 1,0 0 0,0 1 0,1-1 0,-1 0-1,0 0 1,1 0 0,-1 0 0,1 0 0,0 0-1,-1 0 1,1 0 0,0 0 0,0 0 0,-1 0-1,1 0 1,0-1 0,0 1 0,1 1 0,4 1 35,-1 0 1,1-1 0,0 0 0,0 0 0,10 2 0,-3 0-8,46 12 89,8 2-558,-25-2-3113,-29-8-2212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29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52 4441,'0'0'10845,"-2"-10"-9182,-3-26-207,4 36-1424,1 0 0,0 0-1,0 1 1,0-1-1,0 0 1,-1 0 0,1 0-1,0 1 1,0-1-1,-1 0 1,1 0 0,0 0-1,0 0 1,0 0 0,-1 0-1,1 0 1,0 0-1,0 1 1,-1-1 0,1 0-1,0 0 1,-1 0-1,1 0 1,0 0 0,0 0-1,-1 0 1,1-1 0,0 1-1,0 0 1,-1 0-1,1 0 1,0 0 0,0 0-1,0 0 1,-1 0 0,1 0-1,0-1 1,0 1-1,-1 0 1,1 0 0,0 0-1,0-1 1,0 1-1,0 0 1,-1 0 0,1 0-1,0-1 1,0 1 0,0 0-1,0 0 1,0-1-1,0 1 1,0 0 0,0 0-1,0-1 1,0 1 0,0 0-1,0 0 1,0-1-1,0 1 1,0 0 0,0 0-1,0-1 1,0 1-1,0 0 1,0-1 0,-8 16-66,0 10 204,1 1 0,1 1-1,-4 52 1,6 85 137,4-131-265,0-23-33,1 0 0,0 1 0,0-1 0,1 0 0,0 0-1,1 0 1,4 10 0,-6-17-17,0 1 1,1-1-1,0 0 0,0 1 0,0-1 0,0 0 0,0 0 0,1 0 0,-1-1 0,1 1 0,0-1 0,0 1 0,0-1 0,0 0 1,0 0-1,0 0 0,0-1 0,1 1 0,-1-1 0,1 1 0,-1-1 0,8 1 0,-4-2-382,0 0 0,0 0 0,0 0-1,0-1 1,0 0 0,0-1 0,0 1 0,0-1 0,-1-1-1,1 1 1,-1-1 0,1 0 0,-1-1 0,0 0-1,0 0 1,-1 0 0,1 0 0,7-9 0,20-16-4818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29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21 278 9858,'0'0'7010,"-21"159"-6610,21-136-232,15-6-168,2-5-24,3-7-864,12-5-649,-6-14-1391,0-12-8491</inkml:trace>
  <inkml:trace contextRef="#ctx0" brushRef="#br0" timeOffset="1">49 0 10882,'0'0'1593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30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10 5265,'0'0'11687,"-4"-10"-11323,11 47-163,-3-24-127,5 20 7,-2 0 0,-1 0 0,3 53 0,-9-86-191,0-13-518,-1-12 242,0 10 144,1 0 0,0 0-1,1 0 1,0 0 0,2 1 0,-1-1 0,2 0-1,7-20 1,-9 33 290,-1 0 0,0 0 0,1 0 0,-1 1 0,1-1 0,0 0 0,-1 1 0,1 0 0,0-1 0,0 1 0,0 0 0,0 0 0,0 0 0,0 0 0,0 0 0,1 0 0,-1 1 0,0-1 0,0 1 1,1-1-1,-1 1 0,0 0 0,0 0 0,1 0 0,-1 0 0,0 1 0,3 0 0,3-1-90,-6 0 43,-1 1 0,0 0 0,1 0 0,-1 0 0,0 0 0,0 0 1,1 0-1,-1 0 0,0 0 0,0 0 0,0 0 0,0 1 0,-1-1 0,1 0 0,0 1 0,0-1 0,-1 0 0,1 1 0,-1-1 0,1 1 0,-1-1 0,0 1 1,0-1-1,0 1 0,1 1 0,3 44 68,0-27-207,-4-20 86,0 1 0,0-1 0,0 0 0,1 1-1,-1-1 1,0 0 0,0 1 0,1-1 0,-1 0 0,0 1-1,1-1 1,-1 0 0,0 0 0,1 0 0,-1 1 0,0-1-1,1 0 1,-1 0 0,0 0 0,1 0 0,-1 0 0,0 1 0,1-1-1,-1 0 1,1 0 0,0 0 0,1-1-120,0 0 0,0 0 0,-1 1 0,1-1 0,0-1-1,0 1 1,0 0 0,-1 0 0,1-1 0,-1 1 0,1 0 0,-1-1 0,3-3 0,-1 2-73,7-10-391,1 1-1,0 0 1,1 1 0,23-18 0,-34 29 771,0 0 1,-1-1 0,1 1-1,0-1 1,-1 1 0,1 0-1,0-1 1,0 1-1,-1 0 1,1 0 0,0 0-1,0 0 1,-1 0-1,1 0 1,0 0 0,0 0-1,0 0 1,-1 0-1,1 0 1,0 0 0,0 0-1,-1 1 1,1-1-1,0 0 1,0 1 0,-1-1-1,1 0 1,0 1 0,-1-1-1,1 1 1,0-1-1,-1 1 1,1-1 0,-1 1-1,1 0 1,-1-1-1,1 1 1,-1-1 0,0 1-1,1 0 1,-1 0-1,1 1 1,9 39 589,-7-26-61,1 5-237,-2-11-356,-1 0 1,2 0-1,-1 0 0,1 0 1,0-1-1,1 1 0,0-1 1,0 0-1,9 11 0,-12-18-180,0 0 1,1 0-1,-1 0 0,1 0 0,-1 0 0,1-1 1,0 1-1,-1 0 0,1-1 0,0 1 0,0-1 1,-1 0-1,1 1 0,0-1 0,0 0 0,-1 0 0,1 0 1,0 0-1,0 0 0,0-1 0,-1 1 0,1-1 1,2 0-1,-1 0-372,0 0 1,-1 0-1,1 0 0,0-1 1,-1 1-1,1-1 1,-1 1-1,1-1 0,-1 0 1,0 0-1,0 0 1,3-3-1,7-18-5410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24.8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3241,'0'0'1264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30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12 194 4841,'0'0'11266,"-12"153"-10537,12-133-361,9-5-184,5-4-184,1-2-104,8-9-841,-6 0-999,1 0-2017</inkml:trace>
  <inkml:trace contextRef="#ctx0" brushRef="#br0" timeOffset="1">12 194 8426,'8'-185'4001,"-13"182"-3473,2 0-168,0 0 120,3 12-3497,11 5-223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31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9394,'0'0'8722,"-26"176"-8178,26-127-128,0-5-248,0-4-112,0-5-48,3-9-8,0-6-248,2-3-912,1-17-1265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31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6753,'0'0'7762,"119"-15"-9370,-85 15-1113,-5 0-5064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32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42 7362,'0'0'9442,"-1"-5"-8109,1 3-1252,0 0-1,0 0 0,-1 1 1,1-1-1,0 0 0,-1 1 1,0-1-1,1 1 1,-1-1-1,0 0 0,0 1 1,0 0-1,0-1 0,0 1 1,0 0-1,-2-2 1,0 1 6,1 1 1,-1 0 0,0 0 0,0 0 0,0 1 0,1-1 0,-1 1-1,0-1 1,0 1 0,0 0 0,-5 0 0,3 0-28,0 0 0,1 0 0,-1 1 0,0 0 0,0-1 0,0 2 0,0-1 1,0 0-1,-5 4 0,7-3-36,0 0 1,0 0-1,0 0 1,1 0-1,-1 1 0,1-1 1,0 1-1,-1-1 1,1 1-1,1 0 1,-1 0-1,0 0 1,1 0-1,-1 1 0,0 2 1,0-1-8,0 0-1,1 1 1,-1-1 0,1 0-1,0 0 1,1 1 0,-1-1-1,1 1 1,0-1 0,0 0-1,1 1 1,0-1 0,0 1-1,0-1 1,2 6 0,-1-8-48,0 0 0,-1 0 0,1 1 0,0-2 0,1 1 0,-1 0 0,0 0 0,1-1 0,0 1 0,-1-1 0,1 0 0,0 0 0,0 0 0,0 0 0,1 0 0,-1-1 1,0 0-1,1 1 0,-1-1 0,0 0 0,1-1 0,0 1 0,4 0 0,-1 0-486,-1 0 1,1-1-1,0 0 1,0 0-1,0 0 1,0-1-1,-1 0 1,1 0-1,12-5 1,-16 5 344,-1-1 1,1 1-1,0-1 0,-1 0 1,0 0-1,1 0 1,-1 0-1,0 0 0,0 0 1,0 0-1,0-1 1,-1 1-1,1-1 0,-1 0 1,1 1-1,-1-1 0,0 0 1,0 0-1,0 0 1,0 1-1,-1-1 0,1 0 1,-1 0-1,0-5 0,1-26 992,-1 21 4730,0 47-4282,-1-20-1110,1-7-111,0-1 0,0 0 0,1 1 0,-1-1 0,3 9 1,-2-13-51,0 0 1,0 0 0,0 0 0,0 0 0,0 0 0,0 0 0,1 0 0,-1 0-1,1 0 1,-1 0 0,1-1 0,0 1 0,-1-1 0,1 1 0,0-1 0,0 0-1,0 0 1,4 2 0,1-1-317,0 0 0,0 0 0,-1-1 0,1 1 0,0-2 0,0 1 0,13-1 0,-15-1-416,-1 1 0,0-1 0,1 1 0,-1-1 0,0-1 0,0 1 0,1 0 0,4-3 0,14-17-7562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32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8690,'0'0'9634,"-20"167"-9034,20-132-288,0-3-208,6-6-104,3-6-128,-1-5-736,1-7-1457,-3-5-1543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33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11354,'0'0'3857,"127"26"-4897,-104-12-640,0 1-801,-6-1-808,-5-5-2128</inkml:trace>
  <inkml:trace contextRef="#ctx0" brushRef="#br0" timeOffset="1">215 105 3025,'0'0'15899,"0"133"-15547,0-119-168,5-2-104,4-7-80,3 1-56,-1-6-376,1 0-656,8-8-1113,-6-16-1952,-2 1-4752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33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1 171 9874,'49'-165'2537,"-55"159"1616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33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 8346,'0'0'9757,"-15"13"-8900,-45 47-309,56-55-508,1 0-1,0 0 1,0 0-1,1 0 1,0 0 0,0 1-1,0-1 1,0 1-1,1 0 1,0-1-1,0 1 1,1 0 0,-1 0-1,1 0 1,0-1-1,1 1 1,1 6 0,-1 11 45,-1-20-145,1 1 1,-1-1 0,1 0 0,0 0 0,0 0 0,0 0-1,0 0 1,0 0 0,1-1 0,-1 1 0,1 0-1,0-1 1,0 1 0,0-1 0,0 1 0,0-1-1,0 0 1,1 0 0,-1 0 0,1 0 0,-1 0-1,1-1 1,0 1 0,0-1 0,0 0 0,0 0 0,0 0-1,0 0 1,0 0 0,0-1 0,0 1 0,0-1-1,0 0 1,1 0 0,-1 0 0,0 0 0,0-1-1,4 0 1,-6 0-99,0 1 0,1-1 0,-1 0 0,0 0 0,0-1 0,0 1 1,0 0-1,0 0 0,0 0 0,0-1 0,0 1 0,0-1 0,0 1 0,-1-1 0,1 1 0,0-1 0,-1 1 0,0-1 0,1 1 0,-1-1 0,0-3 0,2-40-1451,-2 34 1219,0-124 991,30 134-98,-25 1-471,1 1-1,0 0 1,0 0 0,-1 0 0,1 0-1,0 1 1,-1 0 0,1 0-1,-1 1 1,0-1 0,0 1 0,0 0-1,0 1 1,-1-1 0,1 1 0,-1 0-1,0 0 1,0 0 0,0 1 0,0-1-1,-1 1 1,0 0 0,5 9-1,-7-9 41,1 0 1,-1 0-1,0 0 0,0 0 0,0 0 0,-1 0 0,0 1 0,0 6 0,0-1 505,18-18-813,-7 1 307,0 1 0,1 0-1,-1 1 1,1 0 0,1 1 0,-1 0-1,0 1 1,1 0 0,-1 1 0,1 1 0,-1 0-1,22 2 1,-31-1 18,1-1 0,-1 1 0,0 0-1,1 0 1,-1 0 0,0 0 0,0 1-1,0-1 1,0 1 0,0 0 0,0 0 0,0 0-1,0 0 1,-1 1 0,1-1 0,-1 1 0,0-1-1,0 1 1,0 0 0,0 0 0,0 0 0,1 3-1,-1-1-543,0 0 0,0 0 0,-1 0 0,1 1 0,-1-1 0,0 0 0,-1 1-1,0 5 1,0 1-4843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34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0 100 864,'0'0'14847,"19"0"-13628,16 0-761,248-10 2216,-118-12-2418,61-10 283,269-3 1,-466 35-540,1 1 0,58 9 0,-49-8 9,-17-3-2,-24 12-1466,-11-2-1570,-4 0-1749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46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11018,'0'0'8560,"-5"6"-8420,1-1-130,1 0 1,0 1 0,0 0 0,0 0-1,1 0 1,0 0 0,0 0 0,0 0-1,1 1 1,0-1 0,0 1 0,1-1-1,0 1 1,0 6 0,-1 15-27,3 38 257,-2-62-324,1 1 0,0-1 0,0 1 0,0-1 0,1 1 0,-1-1 0,1 0 0,0 0 0,0 0 0,1 0 0,4 6 0,-6-9-156,0 0 1,0 0-1,0 0 1,1-1-1,-1 1 0,0 0 1,0-1-1,1 1 0,-1-1 1,1 1-1,-1-1 0,0 0 1,1 0-1,-1 1 0,1-1 1,1 0-1,12-4-5613,-3-11-3107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27.0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1 10474,'0'0'9022,"-1"3"-8899,-2 4-78,1 1 1,0 0-1,1 0 0,0-1 1,0 1-1,1 0 0,0 0 1,1 15-1,0 6 86,0 11-68,1 1 1,2-1 0,1 1 0,3-1 0,1-1 0,25 69-1,-33-107-67,-1 0-1,0 0-1,1 0 1,-1 0-1,0 0 1,1 0 0,-1 0-1,1 0 1,0 0-1,-1 0 1,1 0-1,0 0 1,-1 0-1,1 0 1,0-1-1,0 1 1,0 0-1,-1-1 1,1 1 0,2 0-1,-3-1-102,0-2 39,0-30-280,-1-1 1,-2 1-1,-10-45 1,6 47 29,2 0 1,1-1-1,0-39 0,4 68 317,0 0-1,0 0 1,0 0-1,1 0 1,-1 0 0,1 0-1,-1 0 1,1 0-1,0 0 1,-1 0-1,1 0 1,0 0 0,1 1-1,-1-1 1,0 0-1,0 1 1,1-1-1,1-1 1,0 0 11,1 1 0,-1 0 0,1 0-1,-1 0 1,1 0 0,0 1 0,-1 0 0,1-1 0,4 0-1,10-1 43,0 1-1,0 1 0,27 1 0,-27 1-62,-13-2-170,-1 1-1,1 0 1,0 1 0,0-1 0,0 1-1,0 0 1,-1 0 0,1 0-1,7 4 1,-8-3-755,0 1-1,-1 0 1,1 0 0,0 0-1,-1 0 1,4 4-1,5 6-6473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46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9314,'0'0'7858,"14"133"-7858,-2-101-328,-1 3-1593,1-9-2544,-7-6-5017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47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29 5705,'0'0'11267,"0"-3"-10227,-5-18 414,-3 17-835,-6 14-477,11-4-101,-1 0-1,1 0 1,0 0-1,0 0 1,1 0-1,-1 0 1,1 1 0,1-1-1,-2 13 1,-1 64 204,4-70-205,0-11-76,0 0 0,0 0 0,0 0 0,1 0 0,-1 0 1,0 0-1,1 0 0,-1 0 0,1-1 0,0 1 0,0 0 0,0 0 1,0 0-1,0-1 0,0 1 0,0-1 0,0 1 0,1-1 0,-1 1 0,1-1 1,-1 0-1,1 1 0,-1-1 0,1 0 0,0 0 0,0 0 0,-1 0 1,1-1-1,0 1 0,0 0 0,0-1 0,0 1 0,0-1 0,0 0 0,0 0 1,0 0-1,0 0 0,0 0 0,0 0 0,0 0 0,0-1 0,0 1 0,0-1 1,-1 1-1,1-1 0,0 0 0,3-1 0,-3 0-204,0 1 0,0-1 0,0 0 0,0 0 0,0 0-1,-1 0 1,1 0 0,0 0 0,-1-1 0,0 1 0,0 0 0,1-1 0,-1 1-1,-1-1 1,2-3 0,6-42-2568,-6 38 2095,3-40-3649,-1-1-1053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47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6001,'0'0'11840,"-2"17"-10736,1-5-909,-8 112 1229,9-80-954,2 80 180,0-106-642,0 1-1,1-1 0,1 0 0,10 28 1,-14-44-106,1 0 0,0 0 0,0-1 0,0 1 0,0 0 0,0-1 0,0 1 0,0-1 0,0 1 0,1-1 0,-1 0 0,0 1 0,1-1 0,2 2 0,-3-3-142,0 0 0,0 1 1,0-1-1,0 0 1,0 0-1,-1 0 0,1 0 1,0 1-1,0-2 1,0 1-1,0 0 0,0 0 1,0 0-1,0 0 0,0 0 1,-1-1-1,1 1 1,0 0-1,0-1 0,0 1 1,1-2-1,9-10-4713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48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9794,'0'0'9373,"-4"20"-8896,-1-1-341,1-6-35,1 0-1,0-1 1,1 1 0,0 0 0,1 1 0,1-1-1,0 0 1,2 14 0,-2-25-82,1 1-1,0-1 0,0 1 1,0-1-1,0 0 1,0 0-1,0 1 1,1-1-1,-1 0 1,1 0-1,-1 0 1,1 0-1,0-1 1,0 1-1,0 0 1,0-1-1,0 1 1,0-1-1,0 0 1,0 0-1,4 2 0,-2-2-46,0 0-1,0 0 1,-1 0-1,1 0 0,0 0 1,0-1-1,0 0 1,0 0-1,0 0 1,0 0-1,0-1 0,8-1 1,-11 1-27,1 0 1,-1 0-1,1 0 1,-1 0-1,0 0 1,1 0-1,-1-1 1,0 1-1,0 0 1,0-1-1,0 1 1,0 0-1,0-1 1,0 0-1,-1 1 1,1-1-1,0 1 1,-1-1-1,0 0 1,1 1-1,-1-1 1,1-3-1,1-43-1209,-2 41 973,0-3 72,-1 0 0,1 0 0,-2 1-1,-2-12 1,3 18 138,1 1 0,-1 0 0,1 0 0,-1-1 0,0 1 0,0 0 0,0 0 0,-1 0 0,1 0 0,0 0 0,-1 0 0,1 1 0,-1-1 0,0 0 0,1 1 0,-1-1 0,0 1 0,0 0 0,0-1 0,0 1 0,0 0 0,-4-1 0,6 2-497,-2-1 743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48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8794,'0'0'10449,"-16"13"-9745,-46 45-228,61-56-467,-1 0 1,0 0-1,0 0 0,1 0 1,0 1-1,-1-1 0,1 0 1,0 0-1,0 1 0,0-1 1,0 1-1,0-1 0,1 1 1,-1-1-1,1 1 0,0 0 1,-1-1-1,1 1 0,0-1 1,1 1-1,-1 0 0,0-1 1,1 1-1,0-1 0,-1 1 1,1-1-1,0 1 0,0-1 1,0 0-1,1 1 0,-1-1 1,0 0-1,1 0 0,0 0 1,-1 0-1,1 0 0,0 0 1,3 2-1,-1-2-120,0 0 0,-1-1 0,1 1 0,0-1 0,0 0 0,0 0 0,0-1 1,1 1-1,-1-1 0,0 1 0,0-1 0,0-1 0,0 1 0,7-2 0,-8 1-200,1 0 0,-1-1-1,1 1 1,-1-1 0,0 0 0,0 0 0,0 0 0,0 0 0,0-1-1,-1 1 1,1-1 0,-1 0 0,1 0 0,-1 0 0,0 0 0,0 0-1,0 0 1,-1 0 0,1-1 0,-1 1 0,0 0 0,0-1-1,0 0 1,0 1 0,0-6 0,2-68-352,-3 65 1538,0 12-780,0 0-1,0 1 1,0-1 0,0 0 0,0 1-1,0-1 1,0 0 0,0 0-1,-1 1 1,1-1 0,0 0-1,0 0 1,0 1 0,0-1-1,-1 0 1,1 0 0,0 1-1,0-1 1,-1 0 0,1 0-1,0 0 1,0 0 0,-1 1 0,1-1-1,0 0 1,0 0 0,-1 0-1,1 0 1,0 0 0,-1 0-1,1 0 1,0 0 0,-1 0-1,1 0 1,0 0 0,-1 0-1,1 0 1,0 0 0,0 0 0,-1 0-1,1 0 1,0 0 0,-1 0-1,1-1 1,0 1 0,0 0-1,-1 0 1,1 0 0,0 0-1,0-1 1,-1 1 0,1 0-1,0 0 1,0-1 0,0 1 0,0 0-1,-1 0 1,1-1 0,0 1-1,-3 25 606,2 0 0,0 1 0,2-1 0,0 1 0,8 32 0,1-10-298,-4-21-153,0 1-1,2 55 1,-8-83-241,0 1 0,0-1 0,-1 1 0,1-1 0,0 1-1,-1-1 1,1 1 0,-1-1 0,1 1 0,-1-1 0,1 0 0,0 1 0,-1-1-1,0 1 1,1-1 0,-1 0 0,1 0 0,-1 1 0,1-1 0,-1 0 0,0 0-1,1 0 1,-1 0 0,1 0 0,-1 0 0,0 0 0,1 0 0,-1 0 0,1 0 0,-1 0-1,0 0 1,-23-4 5,20 2-62,0 0 0,1-1-1,-1 1 1,1-1-1,0 0 1,-1 0-1,1-1 1,1 1-1,-1 0 1,0-1-1,1 0 1,0 0-1,0 0 1,0 0-1,0 0 1,0 0-1,1 0 1,0 0-1,-1-9 1,-5-39-2578,5 5-3372,2 18-452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50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9058,'0'0'9741,"2"2"-9507,0 2-162,1 0 0,-1 0 0,0 0 0,-1 0 0,1 0 0,-1 1 0,1-1 0,-1 1 0,0 5 0,4 50 226,-3-29-139,-2-24-162,2 9-208,-1 0-1,2 0 1,8 31-1,-2-37-2696,-1-9-3519,-7-1 6232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50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80,'0'0'17556,"6"55"-17340,2-26-216,4-3-216,-1 11-1241,-2-8-1239,-3-3-3001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51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0 147 6041,'0'0'9277,"3"-21"-8742,12-65 8,-15 84-506,1-1 1,0 1-1,0 0 1,0 0-1,0 0 1,1 0-1,-1 0 1,0 0-1,1 0 1,0 0 0,-1 1-1,1-1 1,0 0-1,0 1 1,0 0-1,0-1 1,0 1-1,0 0 1,0 0 0,0 0-1,1 0 1,-1 0-1,0 1 1,0-1-1,1 1 1,-1-1-1,1 1 1,-1 0 0,0 0-1,1 0 1,-1 0-1,1 1 1,-1-1-1,3 1 1,4 0 102,-5-1-114,0 0-1,1 0 0,-1 0 0,0 1 0,0-1 1,0 1-1,0 0 0,0 1 0,0-1 0,-1 1 1,1-1-1,0 1 0,-1 0 0,1 0 0,-1 1 0,1-1 1,-1 1-1,0 0 0,0 0 0,-1 0 0,1 0 1,0 0-1,-1 0 0,0 1 0,4 6 0,6 10 36,-6-9-33,1 1 0,1-1 0,0 0-1,0-1 1,11 10 0,-17-18-29,0 0-1,0-1 1,0 1-1,1 0 1,-1-1 0,0 0-1,1 1 1,-1-1-1,1 0 1,0 0-1,-1-1 1,1 1-1,0 0 1,-1-1-1,1 0 1,0 1-1,0-1 1,0 0 0,-1-1-1,1 1 1,0 0-1,-1-1 1,1 1-1,0-1 1,-1 0-1,1 0 1,0 0-1,-1 0 1,1-1-1,3-2 1,-1 0-335,1 0-1,-1 0 1,0-1-1,0 0 1,0 0 0,-1-1-1,6-8 1,11-25-5055,-15 24-718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51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8634,'0'0'7297,"4"-13"-6779,-2 7-497,1 1 0,0 0 0,0-1 0,1 1 1,0 0-1,-1 1 0,2-1 0,-1 1 0,0-1 0,1 1 0,0 1 1,0-1-1,0 1 0,1 0 0,-1 0 0,1 0 0,7-2 0,1 0-30,0 1 0,1 1 0,-1 0 0,1 1-1,-1 1 1,18 0 0,-30 1 26,-1 0 0,0 0 0,1 0 1,-1 1-1,0-1 0,0 1 0,1-1 0,-1 1 0,0-1 0,0 1 1,0-1-1,1 1 0,-1 0 0,0 0 0,0 0 0,0 0 0,0 0 1,-1 0-1,1 0 0,0 0 0,0 0 0,-1 0 0,1 0 0,0 0 1,0 3-1,12 40 966,-13-38-856,1-1 0,0 0 0,1 0 0,-1 0 0,1 0 0,0 0-1,4 6 1,-5-10-113,0 0-1,1 0 0,-1 0 0,0 0 0,1 0 0,-1-1 1,1 1-1,-1 0 0,1-1 0,-1 1 0,1-1 0,0 0 1,-1 1-1,1-1 0,0 0 0,-1 0 0,1 0 0,-1 0 1,1-1-1,0 1 0,-1 0 0,1-1 0,2 0 0,-1 0-77,0 1 0,0-2 0,0 1-1,0 0 1,0 0 0,0-1 0,0 0-1,0 0 1,-1 0 0,4-3 0,19-26-2426,-13 9-2275,-8 9-1438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52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10218,'0'0'9474,"8"116"-9114,1-87-240,-3-6-56,2 0-64,-5-5-320,3-4-632,0-5-976,0-9-897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27.8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160 0 8026,'0'0'9324,"-17"11"-8597,3-3-545,7-4-93,-1 1 0,1-1-1,0 1 1,0 0 0,0 1-1,1-1 1,0 2 0,0-1-1,0 0 1,1 1 0,0 0-1,-8 15 1,5-2 60,1 1 1,1-1-1,1 1 0,0 0 0,2 0 0,0 1 1,2-1-1,1 27 0,0-46-145,0 0 0,0 0 1,0 0-1,0 0 0,0 1 0,0-1 0,1 0 0,-1 0 0,1 0 1,0 0-1,0 0 0,-1-1 0,1 1 0,0 0 0,1 0 0,-1 0 1,0-1-1,0 1 0,1-1 0,-1 1 0,1-1 0,-1 1 1,1-1-1,0 0 0,-1 0 0,1 0 0,0 0 0,2 1 0,3 0-176,0-1 0,0 1-1,-1-1 1,1-1-1,0 1 1,0-1 0,11-2-1,-16 2-63,1 0-1,-1 0 1,0-1-1,1 0 0,-1 1 1,0-1-1,1 0 1,-1 0-1,0 0 1,0 0-1,0-1 1,0 1-1,0 0 0,0-1 1,0 0-1,-1 1 1,3-4-1,-1 1-219,0-1 0,0 1 0,0-1 0,-1 0 0,0 1 0,0-1 0,2-9 1,-1-4-435,0-1 0,-1 1 1,0-30-1,-2-5 769,0-18 1642,0 22 4856,-1 50-6250,0 0-1,0 0 1,1 1 0,-1-1 0,1 0 0,-1 0 0,1 1 0,0-1 0,-1 0 0,1 0-1,0 1 1,0-1 0,0 0 0,0 1 0,0 1 0,0 0 97,0 5-59,-2 22 297,1 0-1,2 0 1,8 57 0,-8-80-439,0 0 0,1 0 0,0-1 0,0 1 0,0-1 0,1 1 0,0-1 1,1 0-1,-1 0 0,1-1 0,0 1 0,0-1 0,1 0 0,0 0 0,0 0 0,0 0 0,0-1 0,1 0 0,0 0 0,-1 0 0,1-1 0,1 0 0,8 3 0,-10-4-160,1 0 0,0-1 0,-1 1 0,1-1 0,0-1 0,-1 1 0,1-1 0,0 0 0,0 0 0,-1-1 0,1 1 0,0-1 0,0-1 0,-1 1 0,1-1 0,-1 0 0,0 0 0,1-1 0,-1 1 0,0-1 0,0 0 0,-1-1 0,1 1 0,-1-1 0,1 0 0,-1 0 0,0 0 0,-1-1 0,5-5 0,-4 3-194,1-1-1,-2 1 0,1-1 1,-1 0-1,0 0 0,-1 0 1,0-1-1,2-16 0,-1-4-16,-3-38-1,-1 31 690,1 35-245,1 0 0,-1 0-1,0 0 1,0 0-1,0 0 1,-1 0-1,1 0 1,0 0-1,0 0 1,0 0 0,-1 0-1,1 0 1,-1 0-1,1 0 1,-1 0-1,1 0 1,-1 1 0,1-1-1,-1 0 1,0 0-1,1 0 1,-1 1-1,0-1 1,-1 0-1,2 1-47,-1 0 0,0 0 0,0 0 0,0 0 0,1 1 0,-1-1 0,0 0-1,1 0 1,-1 1 0,0-1 0,1 1 0,-1-1 0,0 1 0,1-1 0,-1 1-1,1-1 1,-1 1 0,1-1 0,-1 1 0,1 0 0,-1-1 0,1 1 0,0 0 0,-1-1-1,1 1 1,0 0 0,-1 0 0,1-1 0,0 1 0,0 0 0,0 0 0,0-1-1,0 2 1,-4 15 304,2 0-1,0 0 0,0 0 0,3 34 0,0-17-82,-1-29-235,0 0 1,0 0 0,1-1-1,0 1 1,0 0-1,0-1 1,0 1 0,1-1-1,0 1 1,0-1-1,0 1 1,1-1 0,-1 0-1,1 0 1,0-1 0,0 1-1,0 0 1,1-1-1,-1 0 1,1 0 0,0 0-1,7 5 1,-4-5-44,-1 0 0,1 0 0,0-1 0,0 0 0,0 0 0,0 0 0,0-1 0,0 0 0,0 0 0,0-1 0,0 0 0,1-1 0,-1 1 0,0-1 0,7-2 0,-8 1-118,-1 0 0,1 0 0,-1 0 0,0-1 0,0 0 0,0 0 0,0 0 0,-1-1 0,1 1 0,-1-1 0,0 0 0,0 0 0,0-1 0,-1 1 0,1-1 0,-1 0 0,0 0 0,-1 0 0,1 0 0,-1 0 0,0-1 0,2-7 0,1-7-236,-1 1-1,0-1 1,-2-1-1,1-39 1,-3 55 311,0-3 106,0 1 0,0 0 0,-1-1-1,0 1 1,-3-11 0,4 17-8,-1-1 1,0 0-1,1 1 1,-1-1-1,0 1 1,0 0-1,0-1 1,0 1-1,0 0 1,0-1-1,0 1 1,-1 0-1,1 0 1,0 0-1,-1 0 1,1 0-1,0 0 1,-1 0-1,1 1 0,-1-1 1,0 1-1,1-1 1,-1 1-1,1-1 1,-1 1-1,0 0 1,1 0-1,-1 0 1,-2 0-1,1-1-44,0 1 0,0 0 0,0 0 0,0 0 0,0 1 0,0-1 0,0 1 0,0 0 0,0-1 0,0 1 1,0 0-1,-4 3 0,5-2-322,1 0 0,-1 0 0,1 0 1,0 0-1,-1 0 0,1 1 1,0-1-1,0 0 0,1 1 0,-1-1 1,0 0-1,1 1 0,0-1 1,-1 1-1,1 3 0,0 6-4436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52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12019,'0'0'7273,"20"159"-7273,-14-133-56,-6 0-640,0-6-1481,0 1-2776,0-4-6177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53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140 278 4961,'0'0'14634,"-8"-13"-13946,-27-39-115,34 51-552,0 0 0,0 0 0,0 0-1,0 0 1,0 0 0,0 0-1,0 0 1,0 0 0,0 0 0,0 0-1,0 1 1,0-1 0,-1 0-1,1 1 1,0-1 0,0 1 0,-1 0-1,1-1 1,-1 1 0,1 0-1,0 0 1,-1 0 0,1 0 0,0 0-1,-1 0 1,1 0 0,0 0-1,-1 1 1,1-1 0,0 0 0,-1 1-1,1-1 1,0 1 0,0 0-1,-1-1 1,1 1 0,0 0 0,0 0-1,-1 1 1,-2 1 46,0 1 0,1 0-1,0 0 1,0 0 0,0 0 0,-5 9 0,4-3-11,1-1 0,0 1 0,0-1 1,1 1-1,0 0 0,1 0 0,0 0 0,1 0 1,1 13-1,-1-16-42,0-4-15,0-1 1,0 1-1,1-1 1,-1 1-1,1-1 0,-1 1 1,1-1-1,0 0 1,0 1-1,0-1 1,0 0-1,1 0 0,-1 0 1,1 0-1,-1 0 1,1 0-1,0 0 1,-1 0-1,1-1 1,0 1-1,0 0 0,0-1 1,1 0-1,-1 0 1,0 1-1,0-1 1,3 0-1,2 2-168,-1-2 0,1 1 0,-1-1 0,1 0-1,0 0 1,0 0 0,0-1 0,-1 0 0,8-2 0,-10 1-230,0 0-1,0 0 1,-1-1 0,1 1 0,-1-1 0,0 0-1,1 0 1,-1-1 0,0 1 0,0-1-1,0 1 1,0-1 0,-1 0 0,1 0 0,-1 0-1,0-1 1,0 1 0,0 0 0,3-7 0,1-4-1483,0 0 0,0-1 0,4-23 1,-5 13 546,-1 0 1,1-34 0,-5-53 7692,-2 45 4759,2 74-9648,-2 274 729,2-269-2147,0-1 0,1 1 0,1 0 0,0-1 1,4 12-1,-5-19-233,1 0 0,-1-1 1,1 1-1,0 0 1,0-1-1,0 0 1,1 1-1,2 2 0,-3-4-227,-1-1-1,1 0 0,-1 1 0,1-1 0,0 0 0,0 0 1,-1 0-1,1 0 0,0-1 0,0 1 0,0 0 0,0-1 0,0 1 1,0-1-1,0 0 0,4 1 0,6-1-6119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53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36 11002,'0'0'9202,"-7"26"-8831,-14 83-143,20-107-223,1 0 0,-1 0 0,1 0 0,0 0 0,0 0-1,0 0 1,0 0 0,1-1 0,-1 1 0,0 0 0,1 0 0,-1 0 0,1 0 0,0 0 0,-1-1-1,1 1 1,0 0 0,0 0 0,0-1 0,0 1 0,1-1 0,-1 1 0,0-1 0,1 1-1,-1-1 1,3 2 0,-1-2 1,0 0 0,1 0 0,-1 0 0,0 0 1,0 0-1,1-1 0,-1 0 0,1 1 0,4-2 0,-5 1-6,4 1-124,-1-1 0,0 0 0,1-1-1,-1 0 1,1 0 0,-1 0-1,11-4 1,-15 4 60,1-1 0,-1 1 0,0-1 1,0 0-1,0 0 0,0 0 0,0 0 0,0 0 0,0 0 1,-1-1-1,1 1 0,-1 0 0,1-1 0,-1 1 0,0-1 1,0 0-1,0 1 0,-1-1 0,1 0 0,0-2 0,1-5-94,-1 1-1,0-1 1,0 1-1,-1-1 1,0 0-1,0 1 1,-3-11-1,2 14 130,0 1 0,0 0 0,-1-1 1,0 1-1,0 0 0,0 0 0,-1 0 0,0 0 0,0 1 0,0-1 1,0 1-1,-1 0 0,-4-5 0,7 8-107,0 0 0,0 1 0,0-1 0,0 0 0,0 0 0,-1 1 0,1-1 0,0 1 0,0-1 0,-1 1 0,1 0 0,0-1 0,-1 1 0,1 0 0,0 0 0,-1 0 0,1 0 0,-2 0 0,-1 0-1002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54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26 6585,'0'0'13153,"-16"-5"-12592,-50-14-65,64 18-475,0 1 0,1 0 0,-1 0 1,1 0-1,-1 0 0,0 0 0,1 0 0,-1 0 0,1 0 0,-1 1 0,1-1 0,-1 1 1,1-1-1,-1 1 0,1-1 0,-1 1 0,1 0 0,0 0 0,-1 0 0,1 0 0,0 0 1,0 0-1,0 0 0,-1 0 0,1 0 0,0 0 0,1 1 0,-1-1 0,0 0 0,0 1 1,0-1-1,1 1 0,-1-1 0,0 3 0,0 2 44,-1 0 1,1 1-1,0-1 1,0 1-1,1 9 1,0-15-59,0 4 8,0 0 0,0-1 0,0 1 0,1 0 0,-1 0 0,1 0 0,0-1 0,1 1 0,-1 0 0,3 4 0,-2-7-23,-1 0 0,1 0-1,0 0 1,0 0 0,0-1 0,0 1 0,0-1 0,0 0-1,0 1 1,0-1 0,0 0 0,1 0 0,-1 0 0,0 0-1,1-1 1,-1 1 0,1-1 0,-1 1 0,1-1 0,-1 0 0,4 0-1,0 0-224,-1 1 0,1-1 0,0 0 0,0-1 0,0 1 0,0-1-1,0-1 1,0 1 0,8-4 0,-11 4 61,-1-1 0,1 0 0,-1 0-1,1 0 1,-1 0 0,0 0 0,0 0 0,0-1 0,0 1-1,0-1 1,0 1 0,-1-1 0,0 0 0,1 0 0,-1 0 0,0 0-1,0 0 1,0 0 0,-1 0 0,1-3 0,3-40 2420,-5 63-601,0 112 30,-1 22-1308,2-150-360,-1 1 0,1-1 0,-1 0 0,0 0 0,1 0 0,-1 0 0,0 0-1,0 0 1,0 0 0,0 0 0,0 0 0,0 0 0,0 0 0,0 0 0,0-1 0,0 1 0,0 0 0,-1-1 0,1 1 0,0-1 0,0 1-1,-1-1 1,1 0 0,0 0 0,-1 1 0,1-1 0,0 0 0,-1 0 0,1 0 0,-2-1 0,0 1-22,1 1 1,-1-1-1,0-1 1,0 1-1,0 0 1,0-1-1,1 0 1,-1 1-1,0-1 1,1 0-1,-1 0 1,0-1-1,1 1 1,-3-2-1,2 0-112,1 0-1,0 0 1,0 0 0,0 0-1,0 0 1,1-1-1,-1 1 1,1 0-1,0-1 1,0 1-1,0-1 1,0 1-1,0-8 1,3-48-7085,3 33 974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56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3 7090,'0'0'9802,"-9"0"-8865,-1-1-669,-1 0 78,1 1 1,-1-1-1,1 2 0,-12 1 0,21-1-332,1-1-1,-1 0 0,1 1 1,-1-1-1,1 1 1,-1-1-1,1 1 0,-1 0 1,1-1-1,0 1 0,-1-1 1,1 1-1,0 0 1,-1-1-1,1 1 0,0 0 1,0-1-1,0 1 0,0 0 1,0 0-1,0-1 1,0 1-1,0 1 0,0 20 24,0-18-13,1 7 1,1-1 1,-1 1 0,2-1 0,-1 1 0,2-1-1,-1 0 1,1 0 0,1-1 0,0 1-1,0-1 1,8 10 0,14 28-90,-27-46 62,1-1 0,-1 0 0,0 0 0,1 1 0,-1-1 0,0 0 0,0 1 0,1-1 0,-1 0 0,0 1 0,0-1 0,0 0 0,1 1 0,-1-1 0,0 1 0,0-1 0,0 0 0,0 1 0,0-1 0,0 1 0,0-1 0,0 0 0,0 1 0,0-1 0,0 1 0,0-1 0,0 1 0,0-1 0,0 0 0,0 1 0,0-1 0,-1 1 0,1-1 0,0 0 0,0 1 0,0-1 0,-1 0 0,1 1 0,0-1 0,0 0 0,-1 1 0,1-1 0,0 0 0,-1 0 0,1 1 0,0-1 0,-1 0 0,1 0 0,-1 0 0,1 1 0,0-1 0,-1 0 0,1 0 0,-1 0 0,1 0 0,0 0 0,-1 0 0,1 0 0,-1 0 0,1 0 0,-1 0 0,1 0 0,0 0 0,-1 0 0,1 0 0,-1-1 0,-30-8-243,28 7 123,-3 0 30,4 2-106,1-1 0,-1 1 0,0-1 0,0 0 0,0 0 0,1 1 0,-1-1 1,0 0-1,1-1 0,-1 1 0,1 0 0,-3-3 0,-1-17-6785,5 12-978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56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 5129,'0'0'11395,"-6"-14"-9350,12 123-516,-2-73-3536,0-1-3701,-3-28 254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56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7074,'58'-52'10410,"-52"55"-9266,-1 20-320,4 3-376,-3 0-232,2 0-176,-2 6-40,-3-6-424,-3 6-1240,0-6-2977,0-9-6041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57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6425,'0'0'10840,"2"-3"-9529,-2 3-1289,0 0 0,0 0 0,0-1-1,0 1 1,1 0 0,-1 0 0,0 0 0,0 0 0,0-1 0,0 1 0,0 0-1,0 0 1,1 0 0,-1 0 0,0 0 0,0 0 0,0 0 0,0-1-1,0 1 1,1 0 0,-1 0 0,0 0 0,0 0 0,0 0 0,1 0 0,-1 0-1,0 0 1,0 0 0,0 0 0,0 0 0,1 0 0,-1 0 0,0 0-1,0 0 1,0 0 0,1 0 0,-1 0 0,0 0 0,0 1 0,0-1-1,0 0 1,1 0 0,-1 0 0,0 0 0,0 0 0,0 0 0,0 0 0,0 1-1,1-1 1,-1 0 0,0 0 0,0 0 0,0 0 0,0 0 0,0 1-1,0-1 1,0 0 0,0 0 0,0 1 0,4 20 829,-3 49-37,-1-38-566,1 0-86,0 28 9,2 0 1,17 86-1,-20-146-185,0 1 0,0-1 0,0 1 0,0-1 1,0 1-1,0-1 0,0 1 0,1-1 0,-1 1 0,0-1 0,0 1 1,0-1-1,1 1 0,-1-1 0,0 1 0,0-1 0,1 1 1,-1-1-1,1 0 0,-1 1 0,0-1 0,1 0 0,-1 1 0,1-1 1,-1 0-1,0 1 0,1-1 0,-1 0 0,2 0 0,8-9-462,6-26-262,-10 17 368,0-1 0,2 1 0,0 1 0,12-19 1,-18 32 329,1 0 0,0 0 0,0 0 1,0 0-1,1 0 0,-1 1 1,1 0-1,0 0 0,0 0 0,0 0 1,0 1-1,0-1 0,1 1 1,-1 0-1,1 0 0,0 1 0,-1-1 1,1 1-1,0 0 0,0 0 1,7 1-1,-11 0 63,0 0 1,0 0-1,0 1 1,0-1-1,0 0 1,0 1-1,0-1 1,0 1-1,0 0 1,-1-1-1,1 1 0,0 0 1,0-1-1,-1 1 1,1 0-1,0 0 1,-1-1-1,1 1 1,-1 0-1,1 0 1,-1 0-1,0 0 1,1 0-1,-1 0 0,0 0 1,1 0-1,-1 0 1,0 0-1,0 0 1,0 0-1,0 0 1,0 1-1,0 42 319,0-33-313,-1-5-11,1 0-1,-1-1 0,0 0 1,-1 1-1,1-1 0,-1 0 1,0 1-1,0-1 0,-1 0 1,1-1-1,-1 1 0,0 0 1,0-1-1,-1 1 0,0-1 1,1 0-1,-1 0 0,-6 4 0,4-3 23,0-1 0,-1 0-1,1 0 1,-1 0 0,1-1-1,-1 0 1,0-1 0,0 1-1,0-1 1,-1 0 0,1-1-1,0 0 1,-9 0 0,15-2-156,0 0 1,1 0 0,-1 0 0,1 0 0,-1 0-1,1 0 1,0 0 0,-1 0 0,1 0 0,0 0 0,0 0-1,0-1 1,-1 1 0,1 0 0,1 0 0,-1 0-1,0 0 1,0-2 0,3-23-2728,6-1-2341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58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9498,'0'0'9501,"0"29"-8809,0 90-145,4-74-252,-4-43-281,1-1 1,-1 1-1,1 0 1,-1 0-1,1-1 1,0 1-1,0-1 1,0 1-1,0-1 1,0 1-1,2 2 1,-1-3-35,0 0 1,0 0 0,0 0-1,0-1 1,0 1-1,0-1 1,0 1-1,0-1 1,0 1-1,0-1 1,0 0-1,0 0 1,1 0-1,-1-1 1,0 1-1,0 0 1,3-2-1,1 2-97,-3-1-63,1 0 0,0 1 0,-1-1 0,1-1 0,-1 1 0,1 0 0,-1-1 0,0 0 0,0 0 0,4-2 0,-3 0-556,1 0 0,-1-1 1,1 1-1,-1-1 0,-1 0 0,1 0 1,-1-1-1,0 1 0,3-7 0,-1 1-154,-1 0 0,0 0-1,-1-1 1,2-12 0,-4-20 8485,-12 48-5907,8-2-1417,1 2 1,0-1 0,0 0-1,0 0 1,0 1 0,0-1 0,1 0-1,0 1 1,-1 0 0,1-1-1,1 1 1,-1 0 0,0 0-1,1 7 1,1 59 1023,-1-64-1129,1-3-160,-1-1 0,1 1 0,0-1 0,-1 1 0,1-1 0,0 1 0,0-1 0,1 0 0,-1 1 0,0-1 0,1 0 1,-1 0-1,1 0 0,0 0 0,0 0 0,0 0 0,0-1 0,0 1 0,0 0 0,0-1 0,1 0 0,-1 1 1,0-1-1,1 0 0,-1 0 0,1-1 0,-1 1 0,1 0 0,0-1 0,-1 0 0,1 1 0,-1-1 0,4 0 0,0 0-414,1 0 0,-1 0 0,0 0-1,0-1 1,1 0 0,-1 0-1,0-1 1,0 0 0,0 0 0,0 0-1,0 0 1,-1-1 0,7-4-1,17-18-5196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58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0 10698,'0'0'9106,"-26"151"-8322,26-105-111,0 0-225,3-2-208,8-10-120,-2-2-72,3-9-48,-7-8-200,1-7-472,-3-8-745</inkml:trace>
  <inkml:trace contextRef="#ctx0" brushRef="#br0" timeOffset="1">0 125 12715,'0'0'6945,"188"-23"-7105,-139 23-1752,-8 0-3481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39:49.2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50 0 6369,'0'0'10416,"-7"12"-9628,-24 41-325,29-50-432,0 1 1,1 0 0,-1 0-1,1 0 1,0 0 0,0 0-1,1 0 1,-1 0 0,1 0-1,0 0 1,0 0 0,0 0-1,1 0 1,1 8-1,-2-10-27,1 0-1,0 0 0,0-1 0,-1 1 0,1 0 0,0-1 0,1 1 0,-1 0 0,0-1 0,0 1 0,1-1 0,-1 0 0,1 1 0,-1-1 0,1 0 1,0 0-1,-1 0 0,1 0 0,0 0 0,0-1 0,-1 1 0,1 0 0,0-1 0,0 1 0,0-1 0,3 0 0,0 1-228,1 0 0,-1-1 1,0 0-1,1-1 0,-1 1 0,0-1 0,0 0 0,1 0 0,-1 0 0,9-4 0,-11 2 35,1 1-1,-1-1 1,1 1-1,-1-1 1,0 0-1,0 0 1,0-1-1,-1 1 1,1-1-1,-1 1 1,0-1-1,0 0 1,3-6-1,4-20 4864,-9 41-3367,0 7-881,-1-11-337,1-1 0,0 1 0,0-1 1,1 1-1,0-1 0,2 12 1,-2-16-118,0 0 1,0 0 0,0 0 0,1 0-1,-1-1 1,0 1 0,1 0-1,-1-1 1,1 1 0,0 0-1,-1-1 1,1 0 0,0 1-1,0-1 1,0 0 0,0 0-1,0 0 1,0 0 0,0-1-1,0 1 1,0-1 0,0 1-1,1-1 1,-1 1 0,2-1 0,46 1-4599,-29-1-658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28.8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13 2881,'0'0'14741,"-5"-8"-13577,2 4-1133,2 6 384,2 34 43,1 1 1,11 57-1,-8-73-390,0 1 0,2-1 0,0 0 0,1 0 0,19 32 0,-25-49-71,0-1 1,1 0-1,-1 0 0,1 0 0,-1 0 1,1 0-1,0 0 0,0-1 0,0 1 1,0-1-1,1 0 0,-1 0 1,1 0-1,-1 0 0,1-1 0,0 1 1,-1-1-1,1 0 0,0 0 0,0-1 1,0 1-1,0-1 0,0 0 0,0 0 1,0 0-1,0 0 0,0-1 0,0 1 1,0-1-1,-1 0 0,1 0 0,0-1 1,0 1-1,-1-1 0,7-4 0,-3 1-108,-1-1 0,0 0 0,0 0 0,-1-1-1,0 0 1,0 0 0,0 0 0,-1 0-1,0-1 1,-1 1 0,1-1 0,-2 0-1,1 0 1,2-12 0,-1-7-160,0 0 0,-2-1 0,-1-30 0,-1 55 298,1 0 1,-2-1-1,1 1 0,0 0 1,0-1-1,-1 1 0,0 0 1,0 0-1,0 0 0,0 0 1,0 0-1,-1 0 0,1 0 1,-1 0-1,-3-4 1,3 5 4,0 0 0,-1 0 0,0 1 0,1-1 0,-1 1 0,0 0 0,1 0 0,-1 0 0,0 0 0,0 0 0,0 0 0,0 1 0,0-1 1,0 1-1,0 0 0,-5 0 0,7 0-54,0 0 0,0 0 0,0 0 1,0 0-1,0 0 0,0 1 0,0-1 0,0 0 1,0 0-1,0 1 0,0-1 0,0 1 0,0-1 1,0 1-1,0-1 0,0 1 0,0-1 0,1 1 0,-1 0 1,0-1-1,0 1 0,1 0 0,-1 0 0,0 0 1,1-1-1,-1 1 0,1 0 0,-1 0 0,1 0 1,-1 1-1,-1 34-4653,3-23 1787,-1-1-1971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1:59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5433,'0'0'13288,"-3"1"-12769,2-1-475,0 1 0,0 0-1,0 0 1,0 0 0,1-1-1,-1 1 1,0 0 0,0 0-1,1 0 1,-1 0 0,0 1-1,1-1 1,-1 0 0,1 0 0,0 0-1,-1 0 1,1 0 0,0 1-1,0-1 1,-1 0 0,1 0-1,0 2 1,0 36 483,1-22-347,-1-4-79,4 121 471,-3-112-552,2-1-1,1 1 0,0-1 1,9 24-1,-13-45-29,0 1 0,0 0-1,0-1 1,1 1 0,-1 0 0,0 0-1,0-1 1,0 1 0,1 0 0,-1-1-1,0 1 1,1-1 0,-1 1 0,1 0-1,-1-1 1,1 1 0,-1-1 0,1 1 0,-1-1-1,1 0 1,-1 1 0,1-1 0,0 1-1,-1-1 1,1 0 0,0 0 0,-1 1-1,1-1 1,0 0 0,-1 0 0,1 0-1,0 0 1,0 1 0,-1-1 0,1 0 0,0-1-1,-1 1 1,1 0 0,0 0 0,0 0-1,-1 0 1,1 0 0,0-1 0,-1 1-1,1 0 1,0-1 0,-1 1 0,1 0 0,-1-1-1,1 1 1,-1-1 0,1 1 0,0-1-1,-1 1 1,0-1 0,2 0 0,1-4-130,1 1-1,0 0 1,-1-1 0,0 0 0,4-9 0,13-39-628,-13 30 313,16-34 0,-20 52 431,0 0-1,-1 0 0,2 0 1,-1 1-1,0-1 1,1 1-1,0 0 1,0 0-1,0 0 0,1 0 1,8-5-1,-12 9 42,0-1 1,0 0-1,0 0 0,0 1 0,0-1 1,1 1-1,-1-1 0,0 1 0,0-1 1,1 1-1,-1 0 0,0 0 0,1 0 0,-1 0 1,0 0-1,1 0 0,-1 0 0,0 0 1,1 0-1,-1 0 0,0 1 0,0-1 0,1 0 1,-1 1-1,0 0 0,0-1 0,0 1 1,1 0-1,-1-1 0,0 1 0,0 0 0,0 0 1,0 0-1,0 0 0,0 0 0,-1 0 1,1 0-1,0 0 0,0 0 0,-1 0 1,1 2-1,2 5 161,0 0 1,0 0 0,-1 1-1,0-1 1,0 11-1,1-2-80,2 9 154,-4-18-210,0 1-1,1-1 1,0 1-1,0-1 0,1 0 1,0 0-1,1 0 1,-1 0-1,6 7 0,-7-13-55,0 0-1,0-1 0,0 1 0,1-1 0,-1 0 0,0 0 0,1 0 0,-1 0 0,1 0 0,-1 0 0,1 0 0,-1-1 0,1 1 0,-1-1 1,1 0-1,-1 0 0,1 0 0,3 0 0,-1 0-477,1-1 1,0 1-1,-1-1 1,1 0-1,-1-1 1,0 1-1,9-4 1,10-13-4479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2:00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0 9674,'0'0'9333,"-19"11"-8700,-60 37-29,76-46-573,1 0 1,-1 1-1,1 0 0,-1-1 0,1 1 0,0 0 0,0 0 1,0 1-1,0-1 0,1 0 0,-1 0 0,1 1 0,0-1 1,0 1-1,0-1 0,0 1 0,1 0 0,-1-1 0,1 1 1,0 0-1,0-1 0,0 1 0,2 6 0,-1 5 47,-1-12-79,0-1 1,0 0-1,0 0 0,1 0 1,-1 0-1,1 1 0,-1-1 1,1 0-1,0 0 0,0 0 1,0 0-1,0 0 0,0 0 1,0-1-1,1 1 0,-1 0 1,1-1-1,-1 1 0,1 0 1,0-1-1,-1 0 0,1 1 1,0-1-1,0 0 0,0 0 1,0 0-1,0 0 0,0-1 1,0 1-1,0 0 0,0-1 1,4 1-1,5 1-534,1-1 1,-1-1-1,1 0 0,-1 0 1,13-3-1,-21 3 254,0-1 0,0 1 0,0-1 0,0 0 0,0 0 0,0-1 0,0 1 0,0 0 0,-1-1 0,1 0 0,-1 0 0,1 0 0,-1 0 0,0 0 0,1 0 0,-1 0 0,0-1 0,0 1 0,-1-1 0,1 0 0,-1 1 0,1-1 0,-1 0 0,2-4 0,7-35-690,-8 0 8232,-2 77-4642,0-29-2526,1 0 0,-1 0 0,1-1 0,0 1-1,0 0 1,0 0 0,1-1 0,0 1 0,0-1 0,3 6-1,-3-8-110,0-1 0,0 1 0,0 0-1,0-1 1,1 0 0,-1 1 0,1-1-1,-1 0 1,1 0 0,0 0-1,-1-1 1,1 1 0,0-1 0,0 1-1,0-1 1,1 0 0,-1 0 0,0 0-1,0-1 1,6 1 0,55 0-3779,-38-1-805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2:00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8554,'0'0'9446,"1"24"-8727,5 78-249,-6-98-428,1-1-1,-1 1 0,0-1 1,1 1-1,0-1 0,0 0 1,0 1-1,0-1 0,0 0 1,1 0-1,-1 0 0,1 0 1,0 0-1,0 0 0,0 0 1,0-1-1,1 1 0,-1-1 1,4 4-1,-2-5 1,0 1 0,0-1-1,0 0 1,0 0 0,0 0 0,0 0 0,0-1 0,0 1-1,1-1 1,6-1 0,-3 1-54,-7 0-3,1 0 0,-1 0-1,0 0 1,1-1 0,-1 1-1,0 0 1,0-1 0,1 1-1,-1-1 1,0 0 0,0 1 0,0-1-1,1 0 1,-1 0 0,0 0-1,0 1 1,0-1 0,-1 0-1,1 0 1,2-2 0,-1-1-132,0 0-1,0 0 1,0 0 0,-1 0 0,1 0 0,1-7 0,-1-3-1428,0 0-1,1-29 1,-3-32-7231,0 59 3721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2:01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0 117 9818,'0'0'8855,"19"-6"-9104,56-18-497,-73 23 679,0 0 0,0 0-1,0 0 1,0 0 0,0 0 0,0-1-1,0 1 1,0-1 0,-1 1-1,1-1 1,0 0 0,-1 1-1,0-1 1,1 0 0,-1 0-1,0 0 1,0 0 0,0 0-1,0 0 1,0-1 0,0 1-1,-1 0 1,1 0 0,-1-1-1,0 1 1,0 0 0,1-1-1,-1 1 1,-1 0 0,1 0-1,-1-5 1,1-3-22,-1 10 88,1-1-1,0 0 1,0 1-1,0-1 1,-1 0 0,1 1-1,0-1 1,0 1-1,-1-1 1,1 0-1,-1 1 1,1-1-1,0 1 1,-1-1 0,1 1-1,-1 0 1,1-1-1,-1 1 1,1-1-1,-1 1 1,0 0-1,1-1 1,-1 1 0,1 0-1,-1 0 1,0 0-1,1-1 1,-1 1-1,0 0 1,1 0-1,-1 0 1,-1 0-1,-26 0 385,21 0-115,4 0-170,1 0-1,0 1 1,0-1-1,0 0 0,0 1 1,0-1-1,0 1 1,0 0-1,0 0 1,0 0-1,0 0 1,0 0-1,0 0 1,0 0-1,1 1 1,-1-1-1,0 1 1,1-1-1,-1 1 0,0 1 1,-1 1 59,1 1 0,-1-1 1,1 0-1,0 1 0,0-1 0,1 1 1,0-1-1,-1 1 0,1 5 0,0-4-38,0 0 0,0 1-1,1-1 1,0 0 0,0 0 0,1 1-1,0-1 1,0 0 0,0 0-1,1 0 1,0 0 0,0 0-1,0 0 1,7 10 0,-5-11-94,1 0-1,1-1 1,-1 1 0,1-1 0,0 0 0,-1 0-1,2-1 1,-1 0 0,0 0 0,1 0 0,-1-1-1,1 0 1,0 0 0,9 0 0,-8 0-449,1-1 0,-1-1 0,0 0 0,1 0 0,-1 0 0,0-1 0,0 0 0,0-1 0,1 0 0,-1 0 0,13-6 0,9-9-5952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2:01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6833,'0'0'11526,"-21"8"-10749,-3 0-383,-34 18 0,55-24-347,1-1-1,-1 1 0,1 0 1,0 0-1,0 0 0,0 0 1,0 0-1,0 0 0,0 0 1,1 1-1,-1-1 0,1 1 1,-1-1-1,1 1 0,0-1 1,0 1-1,-1 5 1,1-1 53,0 0 1,1 0 0,0 0 0,1 14 0,0-4 19,-2-13-93,1 1-1,1 0 1,-1 0 0,0-1-1,1 1 1,0 0-1,0-1 1,1 1-1,2 6 1,-2-9-26,-1 0 0,1 0 1,-1 0-1,1-1 0,0 1 0,-1 0 1,1-1-1,0 0 0,0 1 0,0-1 1,0 0-1,0 0 0,1 0 1,-1 0-1,0-1 0,0 1 0,1 0 1,-1-1-1,0 0 0,5 1 0,-1-1-153,-1 1 0,1-1 0,-1 0 0,1 0-1,-1-1 1,1 0 0,-1 0 0,0 0 0,1 0 0,-1-1-1,0 0 1,0 0 0,0 0 0,8-5 0,-7 2-744,0 0 0,0 0 0,0-1 0,-1 1 1,10-13-1,12-22-6105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2:01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9026,'0'0'10311,"-1"26"-9324,-1 156 382,1-142-1142,1-4 91,4 46-1,-3-71-398,1 0 0,1 0 1,-1 0-1,2 0 0,0 0 1,0-1-1,1 1 0,7 11 1,-11-21-85,0 1 0,-1-1 0,1 0 0,0 0 0,1 0 1,-1 0-1,0 0 0,0-1 0,0 1 0,1 0 0,-1 0 0,0-1 1,0 1-1,1-1 0,-1 1 0,2 0 0,-2-1-189,0 0-1,0 0 1,-1 0-1,1 0 1,0 0-1,0 0 0,0 0 1,-1 0-1,1-1 1,0 1-1,0 0 1,-1 0-1,1-1 1,0 1-1,0 0 1,-1-1-1,1 1 1,0-1-1,-1 1 1,2-2-1,9-17-10146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2:02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12 202 12019,'0'0'7913,"-12"159"-7249,12-127-199,3-6-257,12-6-88,-1-11-120,1-6-112,-4-3-457,9-6-927,-5-17-3097,-4-6-5185</inkml:trace>
  <inkml:trace contextRef="#ctx0" brushRef="#br0" timeOffset="1">12 202 9642,'9'-202'7602,"-9"211"-9227,14 5-2271,-5-2-5883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2:02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9154,'0'0'10598,"8"-4"-10290,-4 2-263,4-2-126,-1 0 0,0 0-1,0 0 1,12-11 0,-16 13 8,-1-1 1,1 0-1,-1 0 1,0 1-1,0-1 0,0 0 1,-1 0-1,1-1 0,-1 1 1,1 0-1,-1-1 1,0 1-1,0 0 0,-1-1 1,1 1-1,-1-1 1,0-4-1,0 7 82,0 1 0,0-1 0,0 1 0,-1 0 0,1-1 0,0 1 0,-1-1 0,1 1 0,0 0 0,-1-1 0,1 1 0,0 0 0,-1 0 0,1-1 0,-1 1 0,1 0 0,0 0 0,-1-1 0,1 1 0,-1 0 0,1 0 0,-1 0 0,1 0 0,-1 0 0,1 0 0,-1 0 0,1 0 0,-1 0 0,1 0 0,0 0 0,-2 0 0,-16 4 615,15-1-531,1-1 0,-1 1 1,1-1-1,0 1 0,0 0 0,0 0 0,0 0 0,1 0 0,-1 0 1,1 0-1,0 1 0,0-1 0,0 0 0,0 1 0,0-1 0,0 5 1,-1 66 918,3-52-822,0 9-12,2 1 1,10 41-1,-7-41-144,-1 0 0,1 43-1,-7-75-51,0 0 1,-1 0-1,1 0 0,0 1 0,-1-1 0,1 0 1,-1-1-1,1 1 0,0 0 0,-1 0 1,1-1-1,0 1 0,0 0 0,-1-1 0,1 0 1,0 1-1,0-1 0,-1 0 0,1 1 1,-2-3-1,1-1-10,0-1 0,0 0-1,0 0 1,0 0 0,1-1 0,0 1 0,0 0 0,0-1 0,0-7 0,2-52-151,0 60 134,0 1 1,0 0-1,1 0 0,-1 0 1,1 0-1,0 0 1,0 0-1,0 0 0,1 1 1,-1-1-1,1 1 1,5-6-1,45-39-3733,-35 34 81,2-4-3436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2:03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8546,'0'0'7401,"16"-13"-7363,52-42-88,-65 52-1,1 0 0,-1-1-1,0 0 1,1 1-1,-2-1 1,1 0 0,0 0-1,3-9 1,-5 11 31,0 1 0,-1-1-1,0 0 1,1 0 0,-1 1 0,0-1 0,1 0 0,-1 0-1,0 1 1,-1-1 0,1 0 0,0 0 0,0 1 0,-1-1-1,1 0 1,-1 0 0,0-1 0,-2 2 163,1 1-1,0 0 1,-1-1 0,1 1-1,-1 0 1,1 0 0,-1 1-1,1-1 1,-5 1 0,5 0-11,0 1 1,0-1-1,0 0 1,1 0-1,-1 1 1,0-1-1,0 1 1,1 0-1,-1 0 0,1-1 1,-1 1-1,1 0 1,0 0-1,0 0 1,0 0-1,0 1 1,0-1-1,0 0 1,1 0-1,-2 5 0,-5 48 1290,7-18-1104,1 0-1,1-1 1,2 1-1,15 58 0,-13-28-437,-21-98 16,13 28 94,0-1-1,0 1 1,0-1-1,0 0 1,1 1 0,-1-1-1,1 0 1,0 0-1,0 0 1,0-6 0,1-1-21,-1 8-28,1-1 1,0 1 0,0 0 0,0-1 0,0 1 0,1-1 0,-1 1-1,1 0 1,0-1 0,0 1 0,0 0 0,0 0 0,1 0 0,-1 0 0,1 0-1,0 0 1,2-3 0,43-37-4180,-26 25-656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2:03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 6025,'0'0'11764,"0"-3"-10492,-1 62 2089,0-51-3398,2 0 0,-1 0-1,1 0 1,0 0 0,1 0-1,0 0 1,0 0-1,1 0 1,4 10 0,-6-18-16,-1 0 0,0 0 0,0 1 0,0-1 0,0 0 0,1 0 1,-1 0-1,0 1 0,0-1 0,0 0 0,1 0 0,-1 0 0,0 0 0,0 0 1,0 0-1,1 1 0,-1-1 0,0 0 0,0 0 0,1 0 0,-1 0 1,0 0-1,0 0 0,1 0 0,-1 0 0,0 0 0,0 0 0,1 0 0,-1 0 1,0 0-1,0 0 0,1-1 0,-1 1 0,0 0 0,0 0 0,1 0 0,-1 0 1,0 0-1,0 0 0,0-1 0,1 1 0,-1 0 0,0 0 0,0 0 0,0 0 1,0-1-1,1 1 0,-1 0 0,0 0 0,0-1 0,0 1 0,6-13-4368,-3-9-3512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29.1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8250,'0'0'11338,"23"0"-11266,-5 0-8,-1 0-64,0 0-96,4 0-736,-7 0-1961,-5 0-3080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2:08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7258,'0'0'10583,"2"7"-9891,6 17-515,-2 1-1,-1 0 0,0 0 0,-2 1 1,0 41-1,-3-66-551,10-63-2971,-7 44 3236,-1 1 0,11-34-1,-12 51 111,2-9-66,0-1 1,1 1 0,1 0 0,8-14 0,-11 20 58,0 1 1,0 0-1,0 0 1,0 0-1,0 0 1,1 0-1,-1 0 1,0 0-1,1 1 1,0-1-1,-1 1 1,1 0-1,0 0 1,-1 0-1,1 0 1,0 0-1,0 1 1,0-1 0,0 1-1,5 0 1,-6 0 3,-1-1 0,1 1 1,0 0-1,0 1 1,0-1-1,0 0 1,0 0-1,0 1 0,-1-1 1,1 1-1,0 0 1,0-1-1,-1 1 1,1 0-1,0 0 1,-1 0-1,1 0 0,-1 1 1,1-1-1,1 2 1,-1 1-425,0 0 1,0 0-1,0 0 1,-1 0-1,0 0 1,0 1-1,1 6 0,-1-9 46,2 17-6255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2:08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39 128 10546,'0'0'6543,"19"-14"-6486,61-42-55,-55 32-39,-24 10-40,-2 7 5,0 6 70,1 0-1,-1 0 0,1 0 0,-1 1 0,1-1 1,-1 0-1,0 0 0,1 1 0,-1-1 0,0 1 1,0-1-1,1 1 0,-1-1 0,0 1 1,0-1-1,0 1 0,0 0 0,0-1 0,1 1 1,-1 0-1,0 0 0,0-1 0,0 1 0,0 0 1,0 0-1,0 0 0,-2 1 0,-35-2 202,31 2-26,3-2-35,0 1 1,1 0-1,-1 0 1,0 1-1,0-1 0,0 1 1,1 0-1,-1 0 1,0 0-1,1 1 1,-1-1-1,1 1 1,0 0-1,-1 0 1,1 0-1,0 0 1,0 0-1,-5 6 1,5-4 0,0 1 0,1-1 0,0 1 0,-1 0 1,2 0-1,-1 0 0,1 0 0,-1 0 0,1 0 1,1 0-1,-1 0 0,1 0 0,0 9 0,0-12-120,0 1 0,1-1 0,-1 0 0,0 0 0,1 1 0,0-1-1,-1 0 1,1 0 0,0 0 0,0 0 0,0 0 0,1 0 0,-1 0 0,0 0-1,1 0 1,-1-1 0,1 1 0,0 0 0,-1-1 0,1 1 0,0-1 0,0 0-1,0 0 1,0 0 0,0 0 0,0 0 0,0 0 0,0 0 0,1-1 0,-1 1-1,3 0 1,9 1-133,0 0 0,0-1 0,28 0 0,-26-2-192,-11 1-87,0 0 0,0 0 0,0-1 0,0 1 0,-1-1 0,1-1 0,0 1 0,0-1 1,-1 0-1,1 0 0,-1 0 0,7-4 0,-7 2-464,0 1 1,0-1-1,0 0 1,-1 1-1,1-2 1,-1 1-1,0 0 1,-1-1-1,1 1 1,-1-1-1,3-8 1,2-8-4603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2:09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1424,'0'0'16222,"-3"0"-15288,2-1-894,0 1 0,0 0 0,1 0 0,-1 0 0,0 1 0,0-1 0,1 0 0,-1 0 1,0 0-1,1 0 0,-1 1 0,0-1 0,1 0 0,-1 1 0,0-1 0,1 1 0,-1-1 0,1 0 0,-1 1 0,1-1 0,-1 1 0,1 0 0,-1-1 0,1 1 1,-1-1-1,1 1 0,-1 0 0,-7 28 840,5 42 196,3-60-955,0-9-107,1 1 0,-1 0-1,1-1 1,-1 1 0,1-1 0,0 0-1,0 1 1,0-1 0,0 0 0,1 1-1,-1-1 1,1 0 0,-1 0-1,1 0 1,0 0 0,0 0 0,-1-1-1,1 1 1,1-1 0,1 2-1,-3-2-41,1 0 0,-1 0 0,1 0 0,-1 0 0,1-1 0,0 1 0,-1 0-1,1-1 1,0 0 0,0 1 0,-1-1 0,1 0 0,0 0 0,0 0-1,-1 0 1,1 0 0,0 0 0,0-1 0,-1 1 0,1 0 0,0-1-1,-1 0 1,1 1 0,0-1 0,-1 0 0,1 0 0,-1 0 0,1 0-1,-1 0 1,3-2 0,0-2-136,1-1-1,-1 0 1,0-1 0,0 1-1,-1-1 1,1 0-1,-2 1 1,4-13-1,15-29-458,-19 49 876,0 9 367,1 23 886,-1-15-972,-2-14-501,0 0 0,1 0 0,0 0 0,0 0 1,1 0-1,-1 0 0,1 0 0,-1 0 0,1 0 0,1-1 1,-1 1-1,0-1 0,6 6 0,-6-7-104,0-1 0,0 1 0,0-1 0,0 1 0,1-1 0,-1 0 0,0 0 0,1 0 0,-1 0 0,1 0 0,-1-1 0,1 1 0,-1-1 0,1 0 0,0 1 0,-1-1 0,1 0 0,0-1 0,-1 1 0,1 0 0,-1-1 0,1 0 0,-1 1 0,4-2 0,-3 0-593,1 0 1,0 0 0,-1-1-1,1 1 1,-1-1 0,0 0-1,0 0 1,0 0 0,5-6-1,-4 4-551,14-14-5677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2:09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28 2513,'0'0'16250,"-5"-5"-15383,3 2-775,1 1 0,-1 0 0,0 0 0,0 0 0,-1 0 0,1 0 0,0 0 0,-5-2 0,5 4-62,1 0-1,0-1 1,0 1-1,0 0 1,0 0 0,0 0-1,-1 0 1,1 0-1,0 0 1,0 0-1,0 1 1,0-1 0,0 0-1,0 1 1,0-1-1,0 0 1,-1 1-1,1 0 1,0-1 0,1 1-1,-1-1 1,0 1-1,0 0 1,0 0-1,0 0 1,0-1 0,1 1-1,-1 0 1,0 0-1,1 0 1,-1 0-1,0 1 1,-3 7 105,0 0 0,0-1 1,1 1-1,0 1 0,0-1 0,1 0 1,0 1-1,1-1 0,0 1 0,0-1 1,1 1-1,2 12 0,-2-8-59,0-12-76,0 1 0,0-1 0,0 0 0,1 0 0,-1 1 0,1-1 0,-1 0 0,1 0 0,0 0 0,0 1 0,0-1 0,0 0 0,0 0 0,1 0 0,-1-1 0,0 1 0,1 0 0,0 0 0,-1-1 0,1 1 0,2 1 0,0-1 10,0 0 1,1 1-1,-1-1 0,1-1 0,-1 1 1,1-1-1,0 0 0,0 0 1,9 1-1,-4-2-438,0 0 1,0 0 0,1-1-1,12-3 1,-16 3-693,-1-1 0,1 0 0,0 0 1,0-1-1,9-5 0,11-12-7194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2:10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9658,'146'65'3852,"-115"-52"-2051,-28-13-1350,0 0 1,1-1-1,-1 0 0,0 1 0,1-1 0,-1-1 0,5-1 0,0-1-393,0-1-1,1 0 1,-2-1-1,1 0 1,-1 0-1,12-12 1,-18 16-50,1 0-1,-1 0 1,0-1 0,1 1-1,-1-1 1,0 1 0,-1-1 0,1 1-1,0-1 1,-1 0 0,1 1 0,-1-1-1,0 0 1,0 1 0,0-1-1,0-2 1,0 4-5,-3 0 63,0 0 0,0 1-1,0-1 1,0 1-1,-1 0 1,1 0-1,0 0 1,0 0-1,0 0 1,0 1 0,0-1-1,-4 2 1,4 1 46,0 0 0,0 0 0,0 1 0,1-1 0,-1 1 0,1-1 1,-1 1-1,1 0 0,1 0 0,-1 0 0,0 0 0,1 0 0,0 0 0,0 1 0,0-1 1,1 0-1,-1 9 0,0-8-59,1 1 0,0-1 0,0 0 0,0 1 0,1-1 0,-1 0 0,1 1 0,0-1 0,1 0-1,0 0 1,-1 0 0,2 0 0,-1 0 0,4 6 0,-1-6-48,-1-1-1,1-1 0,0 1 1,0-1-1,0 0 1,0 0-1,0 0 0,1-1 1,0 0-1,-1 0 0,1 0 1,0-1-1,6 1 0,-6-1-267,-1 0-1,0 0 1,0-1-1,1 0 0,-1 0 1,1-1-1,-1 1 0,0-1 1,0 0-1,1 0 1,-1-1-1,0 0 0,0 0 1,0 0-1,4-3 0,13-16-6210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2:11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7946,'0'0'12237,"0"8"-11023,1 19-827,2 0 1,10 39 0,1 8-182,-12-64-364,12 68 545,2-31-3239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2:11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8530,'0'0'10906,"95"-52"-10354,-66 46-176,0 6-128,-3 0-136,0 0-112,-3 12-240,-3-1-448,-2 4-784,-4 5-1449,-5 0-1976,-6-2-3112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2:11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4929,'0'0'14643,"66"32"-13883,-40-32-296,0 0-183,3 0-161,3 0-120,-3-6-72,0-5-481,2-4-999,-5 1-2705,-8 2-2336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2:12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6553,'0'0'12374,"3"-5"-11799,-3 4-505,9-14 154,-9 15-212,0 0 0,0-1 1,0 1-1,0 0 0,0 0 0,0 0 0,1-1 1,-1 1-1,0 0 0,0 0 0,0 0 1,0-1-1,1 1 0,-1 0 0,0 0 0,0 0 1,0 0-1,0-1 0,1 1 0,-1 0 0,0 0 1,0 0-1,1 0 0,-1 0 0,0 0 0,0 0 1,1 0-1,-1 0 0,0 0 0,0 0 0,0 0 1,1 0-1,-1 0 0,0 0 0,0 0 0,1 0 1,-1 0-1,0 0 0,0 0 0,1 0 1,-1 0-1,0 0 0,0 0 0,0 1 0,1-1 1,-1 0-1,0 0 0,0 0 0,0 0 0,1 0 1,-1 1-1,0-1 0,0 0 0,0 0 0,0 0 1,0 1-1,0-1 0,1 0 0,-1 0 0,0 1 1,0-1-1,0 0 0,0 0 0,0 1 0,0-1 1,9 37 529,-2 0 0,3 40 0,4 26-287,-9-78-351,-1-2-160,0-1-1,2 0 1,0-1-1,10 24 1,-16-50-4132,1-8 2665,1-1 467,-8-112-6693,-2 43 6461,8 78 1565,-6-128 8825,6 132-8729,0-1-1,0 1 0,1-1 1,-1 1-1,1-1 1,0 1-1,-1-1 1,1 1-1,0 0 0,0-1 1,-1 1-1,1 0 1,0 0-1,1 0 1,-1 0-1,0-1 0,0 1 1,0 1-1,1-1 1,-1 0-1,0 0 0,1 0 1,-1 1-1,1-1 1,-1 1-1,1-1 1,-1 1-1,1-1 0,-1 1 1,1 0-1,-1 0 1,3 0-1,0-1-13,0 1 0,-1 0 1,1 0-1,0 0 0,0 0 0,0 1 0,0-1 0,0 1 1,-1 0-1,1 0 0,0 1 0,6 2 0,-5 1-110,0 0 0,0 0 0,0 0-1,-1 0 1,0 1 0,0 0 0,0 0 0,0 0-1,-1 0 1,0 1 0,-1-1 0,1 1 0,0 7-1,3 6 0,-1 1 0,-2 0 0,2 24 0,-3-29-37,-2-1 0,0 1 0,-3 26 0,2-37-8,0 0 1,-1 0-1,1 0 1,-1 0-1,0 0 1,-1-1-1,1 1 1,-1-1-1,0 1 1,0-1-1,0 0 1,-1 0-1,1-1 1,-8 7-1,6-6-56,1-1 0,-1 0 0,0 0 1,0-1-1,0 1 0,0-1 0,-1 0 0,1 0 0,-1-1 0,1 1 1,-7-1-1,-38 0-5686,32-3-128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34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642 0 7346,'0'0'4163,"-21"5"-3557,-67 16 254,85-20-791,-1 0-1,1 0 1,0 0 0,0 0-1,1 1 1,-1-1 0,0 1 0,0 0-1,1 0 1,-1 0 0,1 0 0,0 0-1,-1 1 1,1-1 0,0 1 0,0-1-1,1 1 1,-1 0 0,1 0 0,-2 3-1,-5 9 298,-26 41 706,2 1-1,-30 74 0,47-91-906,2 0 0,2 1 0,1 0 1,-7 67-1,10 169 276,7-208-402,6 49 35,37 208 0,5 58-48,-46-324-17,-9 103 0,4-137 7,-2-1 0,0 0 0,-2 0 1,-1 0-1,0-1 0,-20 36 1,-3-2 15,-41 57 0,59-97-95,-1 0 0,0-2 1,-1 1-1,0-2 0,-2 0 1,0-1-1,-19 12 0,33-24-168,0 0-1,-1 0 1,0 0 0,1 0-1,-1-1 1,0 0 0,1 0-1,-1 0 1,0 0 0,0 0-1,0-1 1,-8 0 0,16-5-1535,1 3 1775,1 1 1,-1 0-1,1 0 0,-1 1 1,1-1-1,-1 1 0,1 0 1,0 1-1,-1-1 0,1 1 1,-1 0-1,1 1 0,-1-1 1,0 1-1,0 0 0,0 1 1,0-1-1,0 1 0,0 0 1,0 0-1,-1 0 0,1 1 1,-1 0-1,6 6 0,9 14 393,0 0-1,-2 2 0,-1-1 0,-1 2 0,-1 0 0,-2 1 1,10 31-1,-1 8 181,22 136 1,-27-69-427,-5 0 0,-12 219 0,-12-221 310,-45 206 0,-4 20 334,43 162-510,19-444-272,1-48 15,0 1 1,11 53-1,-9-69-313,0 0 0,1 0 0,1 0 0,0-1 1,1 1-1,0-1 0,1-1 0,9 14 0,3-5-4749,-5-14-4605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29.8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0 4609,'0'0'11636,"-1"16"-10520,-4 243-660,5-258-827,2 7-1629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35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1416 47 9378,'0'0'6195,"-34"-8"-5787,-115-23-55,126 28-173,0 0 0,0 2 0,-1 0-1,1 1 1,0 2 0,0 0 0,-44 11-1,17-3 30,-124 21 240,-533 119-155,693-146-313,9-3-8,0 0 0,1 0-1,-1 0 1,1 0 0,0 1 0,-1 0 0,1 0 0,0 0 0,0 0 0,0 1 0,-7 5 0,12-8-73,-1 1 1,0-1-1,1 1 1,-1-1 0,0 0-1,1 1 1,-1-1-1,0 1 1,1-1-1,-1 0 1,1 1-1,-1-1 1,1 0-1,-1 0 1,1 1-1,-1-1 1,1 0-1,-1 0 1,1 0-1,-1 0 1,1 0-1,-1 1 1,1-1-1,-1 0 1,1 0-1,-1 0 1,1 0-1,-1-1 1,1 1-1,-1 0 1,1 0-1,-1 0 1,1-1 0,22 1-2788,4-5-3183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35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295 0 9706,'0'0'7499,"-26"27"-6623,-83 90-312,96-102-446,0 1-1,1 0 0,1 0 0,-10 21 1,7-12 27,-3 5 169,-18 42 0,30-60-226,1 0 0,0 1-1,1 0 1,0-1 0,1 1-1,-1 24 1,4-34-80,-1 1-1,1-1 1,0 1 0,0-1-1,0 1 1,0-1 0,1 1-1,-1-1 1,1 0 0,0 0-1,0 0 1,0 0 0,0 0-1,1 0 1,-1-1 0,1 1-1,0-1 1,0 1 0,-1-1-1,1 0 1,1 0 0,-1-1 0,0 1-1,6 2 1,10 3-163,-1 0 0,1-1 0,24 3 0,-32-6-34,43 8-2059,-12-4-3079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37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58 176 2657,'0'0'7433,"3"-26"-5768,2-8-946,3-21 96,-6-6 3360,-4 69-3472,0 0-1,0-1 1,0 1 0,-5 8 0,-5 17-618,-3 26 65,3 0 0,3 1 1,2 0-1,1 100 0,6-149-143,1-1 1,-1 0-1,2 0 0,-1 0 1,1 1-1,1-1 1,0-1-1,4 11 0,-5-17-11,0 1-1,0-1 1,0 1 0,0-1-1,1 0 1,-1 1-1,1-1 1,0-1-1,0 1 1,0 0 0,0-1-1,1 1 1,-1-1-1,1 0 1,-1 0-1,1 0 1,0-1 0,-1 0-1,1 1 1,0-1-1,0 0 1,0-1-1,5 1 1,-4 0-99,0-1 0,0 1 0,1-1 1,-1-1-1,0 1 0,0-1 0,1 0 0,-1 0 0,0 0 1,0-1-1,0 0 0,6-3 0,-4 1-326,-1-1 1,0 0-1,0 0 0,-1 0 1,0-1-1,0 0 0,9-12 1,-3 1-698,0-1 0,-2 0 0,0 0 0,0-1 0,-2 0 1,6-22-1,-2-13 1415,-7-1 5865,-5 59-4927,-6 50 237,3 0 1,2 61-1,2-112-1514,0-1-1,0 1 1,1-1 0,-1 1-1,1-1 1,0 0 0,0 1-1,0-1 1,0 0 0,0 1-1,0-1 1,1 0 0,-1 0-1,1 0 1,-1 0 0,1 0-1,0-1 1,0 1 0,0 0-1,0-1 1,0 1 0,0-1-1,0 0 1,0 0 0,1 0-1,-1 0 1,1 0 0,-1 0-1,0 0 1,1-1 0,-1 1-1,1-1 1,-1 0 0,1 0-1,-1 0 1,1 0 0,-1 0 0,1-1-1,-1 1 1,1-1 0,-1 1-1,1-1 1,-1 0 0,0 0-1,1 0 1,-1 0 0,0-1-1,3-1 1,17-24-4308,-2-6-2902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37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10506,'0'0'2489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38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11322,'0'0'7655,"-1"20"-7415,-4 166-28,4-175-147,1 9-320,1-19-35,2-10-104,4-29-142,7-29 145,-13 63 379,0 0 0,1 0 1,-1 0-1,1 0 0,0 0 1,0 0-1,0 1 0,1-1 1,0 1-1,-1-1 0,1 1 0,4-3 1,-6 5 17,0 0 0,0 0-1,0 0 1,1 0 0,-1 1 0,0-1 0,1 0 0,-1 1 0,0-1 0,1 1 0,-1-1 0,1 1 0,-1 0 0,1 0-1,-1-1 1,1 1 0,-1 0 0,0 0 0,1 1 0,-1-1 0,1 0 0,-1 0 0,1 1 0,-1-1 0,1 1 0,-1-1-1,0 1 1,2 1 0,-1-1 22,0 1 1,0-1-1,0 1 0,0 0 0,-1 0 0,1 0 0,-1 0 0,0 0 0,1 1 1,-1-1-1,0 0 0,0 0 0,-1 1 0,2 4 0,2 13 127,-1 1-1,-1 0 1,-2 37-1,0-27-129,1-31-106,0 0 0,1-1 0,-1 1 0,0-1 0,0 1 0,0-1 0,0 1 0,0-1 0,0 0 0,0 0 0,0 0 0,0 1 0,0-1 0,0 0 0,0-2 0,8-12-677,-1 0 1,8-19-1,-10 19 500,1 0 1,16-26-1,-23 40 320,1 1 0,-1-1-1,1 0 1,-1 1 0,1-1 0,-1 0 0,1 1 0,-1-1 0,1 1 0,0-1-1,-1 1 1,1-1 0,0 1 0,-1-1 0,1 1 0,0 0 0,0 0 0,-1-1 0,1 1-1,0 0 1,1 0 0,-2 0-4,1 0-1,0 0 1,-1 0-1,1 1 1,-1-1-1,1 0 1,0 1 0,-1-1-1,1 1 1,-1-1-1,1 1 1,-1-1-1,0 1 1,1-1-1,-1 1 1,1-1-1,-1 1 1,0-1-1,1 1 1,-1 0 0,11 42 1323,-8-32-1414,-3-7 45,1-1 1,1 0-1,-1 1 0,0-1 1,1 0-1,-1 0 0,1 0 1,0 0-1,0 0 0,0 0 1,1 0-1,-1-1 0,1 1 1,-1-1-1,1 0 0,0 0 1,0 0-1,5 3 0,-3-3-461,0 0 0,1-1 0,-1 1 0,1-1-1,-1 0 1,1-1 0,-1 1 0,1-1 0,-1-1 0,12 0 0,-16 0 356,1 1 0,-1-1 0,0 1 0,1-1 0,-1 0 0,0 0 0,1 1 0,-1-1 0,0 0 0,0 0 0,0 0 0,0 0 0,0 0 0,0-1 1,0 1-1,1-2 0,2-1 2198,-2 14-569,-3 0-1068,3 16 132,-1-25-615,-1-1 1,0 1-1,1 0 1,-1 0-1,1-1 1,-1 1-1,1 0 1,0-1-1,-1 1 1,1-1-1,-1 1 0,1 0 1,0-1-1,0 0 1,-1 1-1,1-1 1,0 1-1,0-1 1,0 0-1,-1 1 0,1-1 1,0 0-1,0 0 1,0 0-1,0 0 1,1 0-1,0 0-272,1 0 0,-1 0 0,0 0 0,1 0-1,-1 0 1,0-1 0,1 1 0,-1-1 0,0 1 0,0-1 0,1 0-1,-1 0 1,0 0 0,0 0 0,0-1 0,0 1 0,0 0-1,2-4 1,15-19-8839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38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10658,'0'0'6986,"-23"0"-9427,32 17-1368,-3-3-5769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38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13715,'188'75'3497,"-188"-52"-2121,0 15-304,0 5-464,0 6-256,0 0-88,0-5-71,0-4-137,3-5-56,6-6-48,0-9-369,-1-6-639</inkml:trace>
  <inkml:trace contextRef="#ctx0" brushRef="#br0" timeOffset="1">128 200 9354,'0'0'8194,"167"26"-9467,-115-11-1495,-11-4-1857,-9-2-48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39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35 3953,'0'0'14884,"-16"-6"-14082,-54-20-165,68 25-600,-1 0-1,1 1 1,-1 0-1,1-1 1,-1 1 0,1 0-1,-1 0 1,1 0-1,-1 1 1,1-1-1,-1 0 1,1 1-1,-1 0 1,1 0-1,0 0 1,-1 0-1,1 0 1,0 0-1,0 0 1,0 1-1,0-1 1,0 1 0,0-1-1,0 1 1,0 0-1,1 0 1,-3 3-1,-1 2 46,1 1 0,0-1 0,0 1-1,1 0 1,-4 13 0,4-15-57,1 1 0,1-1 0,-1 1-1,1 0 1,0 0 0,1 0 0,0 0 0,0 0 0,0 0-1,1-1 1,2 10 0,-3-13-64,2 0-1,-1 0 1,0-1-1,1 1 1,-1 0-1,1-1 1,0 1 0,0-1-1,0 1 1,0-1-1,0 0 1,0 0-1,1 0 1,-1 0-1,1 0 1,0 0 0,-1-1-1,1 0 1,0 1-1,0-1 1,0 0-1,0 0 1,0-1-1,0 1 1,0 0 0,5-1-1,-2 1-408,-1 0 0,1-1 0,-1 1 0,1-1 0,-1-1 0,1 1 0,-1-1 0,1 0 0,9-3 0,-12 2 213,-1 1-1,1-1 1,-1 1-1,1-1 1,-1 0-1,0 0 1,1-1-1,-1 1 1,0 0-1,0-1 1,-1 1 0,1-1-1,0 0 1,-1 1-1,0-1 1,1 0-1,-1 0 1,1-5-1,1-7-1050,-2-8 4575,-2 15 616,-1 24-2450,2-8-1324,-1-3-57,1 1 0,-1 0 1,2-1-1,-1 1 0,2 7 1,-2-12-85,0 0-1,1 1 1,-1-1 0,1 0 0,-1 1 0,1-1 0,0 0-1,-1 0 1,1 0 0,0 0 0,0 1 0,0-1 0,0 0-1,0-1 1,0 1 0,0 0 0,0 0 0,1 0 0,-1-1 0,0 1-1,0 0 1,1-1 0,-1 1 0,0-1 0,1 0 0,-1 1-1,2-1 1,8 1-936,0 0 0,0-1 0,15-1-1,-1-4-3654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39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5945,'0'0'12875,"-26"159"-12259,26-104-200,0-3 0,0-3-32,0-8-232,0-4-104,0-8-48,3-6-536,0-11-968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39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4321,'0'0'11197,"26"17"-11024,80 58 43,-99-70-69,0 1 0,-1 0-1,1 0 1,-1 1 0,0-1-1,-1 1 1,0 0 0,0 1-1,0 0 1,-1-1 0,0 1-1,-1 1 1,0-1 0,0 0-1,-1 1 1,0 0-1,0-1 1,-1 1 0,1 10-1,6 31 459,-8-49-611,0-1-1,0 0 0,0 0 0,0 0 1,0 1-1,0-1 0,1 0 0,-1 0 0,0 0 1,0 0-1,0 1 0,0-1 0,0 0 1,0 0-1,0 0 0,1 0 0,-1 1 0,0-1 1,0 0-1,0 0 0,0 0 0,1 0 1,-1 0-1,0 0 0,0 0 0,0 1 0,1-1 1,-1 0-1,0 0 0,0 0 0,0 0 0,1 0 1,-1 0-1,0 0 0,0 0 0,0 0 1,1 0-1,-1 0 0,0 0 0,0 0 0,0 0 1,1-1-1,-1 1 0,0 0 0,0 0 1,0 0-1,0 0 0,1 0 0,-1 0 0,0 0 1,0 0-1,0-1 0,0 1 0,1 0 1,-1 0-1,0 0 0,0 0 0,0-1 0,9-11-1206,0-12-1696,-1-4-1852</inkml:trace>
  <inkml:trace contextRef="#ctx0" brushRef="#br0" timeOffset="1">260 0 10362,'0'0'5665,"-8"38"-18531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30.2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1408,'0'0'12547,"0"15"-24430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40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8938,'128'123'2993,"-113"-104"-1997,-14-12-25,-17-7 956,12-1-1218,1 1-527,1 0-1,-1 0 0,0 1 1,1-1-1,-1 1 1,0 0-1,1 0 1,-1 0-1,1 0 0,0 0 1,-1 0-1,1 1 1,0-1-1,-1 1 0,1-1 1,-2 4-1,0-1-35,0 0 0,1 1 0,-1 0 0,1-1 0,0 1 0,1 0 0,-4 9 0,2-2-25,0 1 0,1 1 0,0-1 1,1 0-1,-1 27 0,3-33-99,0 0 0,0 1 0,1-1 0,0 0 0,0 0 0,1 1 0,-1-1 0,2 0 0,2 6 0,-3-10-35,-1 0-1,1-1 0,0 1 0,1-1 1,-1 1-1,0-1 0,1 0 0,-1 0 0,1 0 1,0 0-1,0 0 0,0-1 0,-1 1 1,1-1-1,1 0 0,-1 0 0,0 0 0,0 0 1,0-1-1,0 1 0,1-1 0,4 0 1,-6 1-55,0-1 1,0 0 0,0 0 0,0 0 0,0 0-1,0 0 1,0 0 0,0-1 0,0 1-1,0 0 1,0-1 0,0 0 0,0 0 0,0 1-1,3-3 1,-4 1-9,0 1-1,0-1 1,0 0-1,0 1 1,0-1-1,0 0 1,0 0 0,0 0-1,-1 0 1,1 1-1,-1-1 1,0 0-1,1 0 1,-1 0-1,0 0 1,0-3-1,1-26-300,-1 0 0,-1 1 0,-10-53 0,10 79 395,0 1 0,1-1 0,-1 1 0,1-1 0,0 1 0,0-1 0,0 1 1,1-7-1,-1 9-2,1 0 1,-1 1 0,1-1 0,0 0 0,-1 0 0,1 0 0,0 1 0,0-1 0,0 0-1,0 1 1,0-1 0,0 0 0,-1 1 0,1-1 0,0 1 0,0 0 0,1-1-1,-1 1 1,0 0 0,0 0 0,0-1 0,0 1 0,0 0 0,0 0 0,0 0 0,0 0-1,0 1 1,2-1 0,0 0 40,-1 0 0,1 1 0,0-1 0,0 1 0,-1 0 0,1-1 0,0 1-1,-1 0 1,1 1 0,-1-1 0,1 0 0,-1 1 0,1-1 0,-1 1 0,4 3 0,-2 0 0,0 0 0,0 0 0,0 0-1,0 1 1,-1-1 0,5 11 0,-3-5-32,-1 1 1,0 0-1,-1-1 0,0 1 0,-1 1 1,2 22-1,46-131-429,-47 90 393,0 0 1,1 0-1,0 1 1,1-1-1,-1 1 1,11-8-1,-14 12 24,0 0-1,0 0 0,0 0 1,0 0-1,0 0 1,1 1-1,-1-1 1,0 1-1,0-1 0,1 1 1,-1-1-1,1 1 1,-1 0-1,0 0 0,1-1 1,-1 1-1,0 0 1,1 0-1,-1 0 1,1 1-1,-1-1 0,0 0 1,1 1-1,-1-1 1,0 0-1,1 1 1,-1-1-1,0 1 0,1 0 1,-1 0-1,0-1 1,0 1-1,0 0 1,0 0-1,0 0 0,0 0 1,0 0-1,0 0 1,0 0-1,-1 0 0,2 3 1,31 55 590,-24-41-488,20 31 1,-25-44-328,0 0 0,0 0 0,0-1 1,1 1-1,0-1 0,0 0 1,0 0-1,0 0 0,0-1 1,7 3-1,17 5-5237,-2-4-5178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45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36 122 3689,'0'0'15619,"-6"-4"-15225,-17-12-34,17 12 288,40 4-475,651-19-5,-604 13-223,308-23-471,-112 22 487,-45 4-286,-227 3 326,1-1 0,-1 0 0,1 0 0,-1-1 0,1 0 1,-1 0-1,9-5 0,37-9-557,-32 14-4432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46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11266,'0'0'8285,"-2"21"-7870,0-5-326,-3 32 245,0 51 0,4-33-65,0-15-248,1-1-1,3 0 1,1 0 0,14 56-1,-17-102-296,8 20-579,4-14-4334,-7-9 384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46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12323,'0'0'7209,"162"0"-7033,-110 3-176,0 3-72,3-6-1216,-15 0-2921,-8 0-3385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4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11266,'0'0'5879,"-1"28"-4845,-1 173 295,2 75-591,0-275-1154,1-15-774,4-6 515,1-11-365,2 1 0,1 0 0,14-32-1,-22 60 1078,0 0-1,0 1 0,0-1 1,0 0-1,1 1 0,-1-1 0,0 0 1,1 1-1,-1 0 0,1-1 1,-1 1-1,1 0 0,0 0 1,0 0-1,-1 0 0,1 0 1,0 0-1,4 0 0,-5 0 40,0 1 0,1 0 0,-1 0 0,1 0 0,-1 0 0,1 1 0,-1-1-1,0 0 1,1 1 0,-1-1 0,0 1 0,1-1 0,-1 1 0,0-1 0,1 1 0,-1 0 0,0 0 0,0 0-1,0 0 1,0 0 0,0 0 0,0 0 0,0 0 0,0 0 0,0 0 0,0 0 0,0 3 0,9 15 523,-1 1 0,-1 0 0,9 40 0,-10-35-378,1-1-1,14 33 1,-21-56-314,0 1 1,0-1-1,0 1 1,0-1-1,0 0 1,0 1-1,0-1 1,0 0-1,1 0 1,-1 0-1,0 0 1,1 0-1,-1 0 1,1 0-1,-1 0 1,1-1-1,-1 1 1,1-1-1,0 1 1,-1-1-1,1 1 1,0-1-1,-1 0 1,1 0-1,0 0 1,-1 0-1,1 0 1,0 0-1,-1 0 1,1-1-1,0 1 1,-1-1-1,3 0 1,9-9-4094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47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9498,'0'0'3003,"21"-8"-2953,61-24-37,-52 15-11,-29 17 11,-1-1 0,0 1 0,1-1 0,-1 1 0,0-1 0,1 1 0,-1-1 0,0 1-1,0-1 1,0 0 0,1 1 0,-1-1 0,0 1 0,0-1 0,0 1 0,0-1 0,0 0 0,0 1 0,0-1-1,-1 0 1,1-4 251,-30 4 610,27 1-695,-1 0-1,0 0 1,1 0-1,-1 1 1,0-1-1,1 1 1,-1 0-1,1 0 1,-1 1-1,1-1 1,0 0-1,-1 1 1,1 0-1,0 0 1,0 0-1,0 0 1,0 1-1,1-1 1,-1 1-1,0-1 1,1 1-1,0 0 1,0 0-1,0 0 1,0 0-1,0 1 1,-1 3-1,-1 5 139,1-1-1,0 1 0,1 0 0,0 0 0,1 1 0,0 22 0,1-31-294,0 0 1,1 0-1,-1 0 0,1-1 1,0 1-1,-1 0 0,2-1 1,-1 1-1,0-1 0,1 1 1,0-1-1,0 1 0,0-1 1,0 0-1,0 0 0,5 5 1,-3-4 1,1-1 0,0 1-1,0-1 1,0 0 0,0 0 0,1 0 0,-1-1 0,1 0 0,11 3 0,-7-2-277,1-1-1,0-1 1,0 0 0,0 0 0,0-1 0,0-1 0,0 1-1,0-2 1,0 0 0,0 0 0,13-5 0,20-17-3986,-6-5-1919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49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7 9650,'0'0'9798,"0"-1"-9772,0 1-1,0 0 1,0-1-1,0 1 1,0 0-1,-1-1 1,1 1-1,0 0 1,0-1-1,0 1 1,-1 0-1,1 0 1,0-1-1,0 1 1,-1 0-1,1 0 1,0 0-1,-1-1 1,1 1-1,0 0 1,0 0 0,-1 0-1,1 0 1,0 0-1,-1 0 1,1-1-1,0 1 1,-1 0-1,0 0 1,0 6 46,-1-1 1,1 0-1,-1 1 1,1-1-1,1 1 1,-1 0-1,1-1 1,0 1-1,2 9 1,-2-3 38,0 155-1410,0-172 924,-1-23-1672,2-1 0,1 1 1,8-44-1,-8 69 2101,-1-1 0,1 1-1,-1 0 1,1-1 0,0 1 0,0 0-1,1 0 1,-1 0 0,0 1 0,1-1-1,0 0 1,0 1 0,0 0 0,0 0-1,0-1 1,0 2 0,0-1 0,1 0-1,-1 1 1,4-2 0,-4 2 52,0 0 0,0 1 1,0-1-1,0 0 0,0 1 0,0-1 1,0 1-1,0 0 0,0 0 0,0 1 1,0-1-1,0 0 0,0 1 0,0 0 0,0-1 1,0 1-1,0 1 0,-1-1 0,1 0 1,0 1-1,-1-1 0,1 1 0,-1 0 1,4 3-1,-2-1-221,0 1 1,0 0 0,-1 0-1,1 0 1,4 11-1,-1 15-4474,-6-16-2628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49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10802,'147'127'1721,"-115"-101"-857,-26-27-835,0 0 1,0 0-1,-1 0 0,1-1 1,0 0-1,-1 0 0,1 0 1,-1-1-1,0 0 0,1 0 1,-1 0-1,-1-1 0,1 1 1,0-1-1,6-8 0,-7 8-102,1-1-1,-1 0 1,0 0-1,-1 0 0,1 0 1,-1-1-1,0 1 0,-1-1 1,1 0-1,-1 0 1,0 0-1,-1 0 0,1 0 1,0-12-1,-2 17 133,0 0 1,-1 1-1,1-1 0,-1 0 0,1 0 1,-1 1-1,1-1 0,-1 0 0,1 1 1,-1-1-1,1 0 0,-1 1 0,0-1 1,0 1-1,1-1 0,-1 1 0,0 0 1,0-1-1,1 1 0,-1 0 0,0-1 1,0 1-1,0 0 0,0 0 0,1 0 0,-1-1 1,0 1-1,0 0 0,0 0 0,0 1 1,-1-1-1,-32 1 1740,31-1-1538,1 0-167,0 1 1,0-1 0,0 0 0,1 1 0,-1-1-1,0 1 1,1 0 0,-1 0 0,0 0 0,1 0-1,-1 0 1,1 0 0,-1 0 0,1 0 0,0 0 0,-1 1-1,1-1 1,-1 2 0,-1 1 61,1 1-1,-1-1 1,1 0-1,1 1 1,-1-1-1,-2 10 1,1 2 165,1 0 1,1 1-1,0 17 0,0-27-265,1-1 0,1 1 0,-1-1 0,1 1 1,1-1-1,-1 0 0,1 0 0,0 1 0,0-1 0,5 9 0,-5-12-53,0-1-1,1 1 1,-1 0 0,0-1-1,1 1 1,0-1 0,-1 0-1,1 0 1,0 0-1,0 0 1,0 0 0,1-1-1,-1 1 1,0-1 0,1 0-1,-1 0 1,0 0-1,1-1 1,-1 1 0,1-1-1,4 0 1,0 1-262,0-1 0,0 0 1,0-1-1,0 0 0,0 0 0,14-5 0,-16 4-591,0-1-1,0 0 1,0 0-1,11-7 1,16-18-6178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50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42 9354,'0'0'9403,"-12"-8"-9011,-38-20-88,48 27-282,0 0-1,0 0 1,0 0-1,0 1 1,0-1-1,0 1 1,0 0-1,0-1 1,0 1-1,0 0 1,0 0-1,0 0 1,-1 1-1,1-1 1,0 0-1,0 1 1,0 0-1,0-1 1,1 1-1,-1 0 1,0 0-1,0 0 0,0 0 1,-1 1-1,-2 3 80,0-1 0,1 1 0,-1-1 0,1 1 0,-5 9 0,4-7 19,-1 2-14,1 0 0,0 0 0,0 0 0,1 0 0,0 1 0,1 0 0,-4 18 0,3-5 1,2 0 1,0 33-1,2-53-105,0 0 0,0 0 0,1 0 0,-1 0 0,1 0-1,-1 0 1,1 0 0,0 0 0,0 0 0,0 0 0,1-1 0,-1 1 0,1 0 0,-1-1 0,1 1 0,0-1-1,0 0 1,0 1 0,0-1 0,0 0 0,1 0 0,-1-1 0,1 1 0,-1 0 0,4 1 0,-1-1-120,1 0 0,-1 0 0,1-1 0,0 0 0,-1 0 0,1 0 0,0-1 0,0 1 0,0-1 0,-1-1 0,1 1 0,10-3 0,-11 2-130,-1-1-1,1 0 1,-1 0 0,1 0 0,-1-1 0,0 1 0,0-1 0,0 0-1,0 0 1,-1 0 0,1-1 0,-1 0 0,0 1 0,0-1 0,0 0 0,0 0-1,-1 0 1,1-1 0,-1 1 0,-1-1 0,1 1 0,0-1 0,-1 0-1,1-5 1,2-6-73,-1 1-1,1-22 0,-3-22 7611,-4 70-6429,-2 20-835,5-12 126,-1-6-53,1-1-1,1 1 0,0 0 0,0-1 1,5 17-1,-5-25-114,1-1 0,-1 0 1,0 0-1,1 0 0,0 0 1,-1 0-1,1 0 0,0 0 0,1-1 1,-1 1-1,0-1 0,1 1 1,-1-1-1,1 0 0,0 0 0,0 0 1,0-1-1,0 1 0,0-1 1,0 1-1,0-1 0,1 0 0,-1 0 1,0 0-1,4 0 0,-2 0-322,0-1 0,-1 1 0,1-1 0,0 0 0,-1 0 0,1-1 0,-1 1 1,1-1-1,0 0 0,6-3 0,-8 3-344,1-1 1,-1 0 0,0 1 0,0-1 0,0-1 0,0 1 0,0 0 0,3-4 0,15-22-8757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50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3937,'0'0'15447,"-2"24"-14885,0-9-485,-9 158 668,12-118-735,-1-55-33,0 1 1,0-1 0,0 0-1,1 1 1,-1-1 0,0 0-1,0 1 1,0-1 0,0 0-1,1 0 1,-1 1-1,0-1 1,0 0 0,1 0-1,-1 1 1,0-1 0,1 0-1,-1 0 1,0 0 0,0 1-1,1-1 1,-1 0 0,0 0-1,1 0 1,-1 0-1,0 0 1,1 0 0,-1 0-1,1 0 1,-1 0 0,0 0-1,1 0 1,-1 0 0,0 0-1,1 0 1,-1 0 0,0 0-1,1 0 1,-1 0-1,0 0 1,1-1 0,-1 1-1,0 0 1,1 0 0,-1 0-1,0-1 1,1 1 0,14-14-616,-5-9 109,-2 0 1,11-41 0,-13 40 487,1 0 0,17-39 1,-24 63 44,0-1 0,1 0 0,-1 0-1,0 1 1,1-1 0,-1 0 0,0 1 0,1-1 0,-1 0 0,1 1 0,-1-1 0,1 1 0,-1-1 0,1 1 0,-1-1 0,1 1 0,0-1 0,-1 1 0,1-1 0,0 1 0,-1 0 0,1-1-1,0 1 1,0 0 0,-1 0 0,1 0 0,0 0 0,0-1 0,-1 1 0,1 0 0,0 0 0,0 0 0,-1 0 0,1 1 0,0-1 0,0 0 0,-1 0 0,1 0 0,0 1 0,-1-1-1,1 0 1,0 1 0,-1-1 0,1 0 0,0 1 0,-1-1 0,2 1 0,0 1-82,0 0 1,0 0-1,-1 0 0,1 1 1,0-1-1,-1 0 0,1 1 1,-1-1-1,0 1 0,1-1 1,0 4-1,6 39-6536,-8-27 388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30.7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57 8146,'0'0'8604,"0"-8"-8194,-1-5-353,1-4 405,4 37 72,3 36-187,0 88 0,-7-144-368,0 0 0,0 0 1,1 0-1,-1 0 0,0 0 1,0 0-1,1 1 0,-1-1 1,0 0-1,0 0 1,1 0-1,-1 0 0,0 0 1,0 0-1,1 0 0,-1 0 1,0 0-1,0 0 0,1 0 1,-1 0-1,0 0 0,0 0 1,1-1-1,-1 1 0,0 0 1,0 0-1,0 0 0,1 0 1,-1 0-1,0 0 0,0-1 1,0 1-1,1 0 0,-1 0 1,0 0-1,0-1 1,0 1-1,1 0 0,3-19-285,1 0-1,-2 0 1,1-22-1,-3 25 261,1-1-1,0 1 0,1 0 1,1 0-1,8-24 1,-11 39 56,-1 0 1,1 0-1,-1 0 0,1 0 1,0 0-1,-1 0 1,1 0-1,0 0 1,0 0-1,-1 1 1,1-1-1,0 0 1,0 0-1,0 1 1,0-1-1,0 0 1,0 1-1,0-1 1,0 1-1,0-1 1,1 1-1,1-1 1,-2 1 18,0 0 0,0 1 0,-1-1 0,1 0 0,0 0 0,0 1 0,0-1 0,0 0 0,-1 1 0,1-1 0,0 1 0,0-1 0,-1 1 0,1-1 0,0 1 0,-1 0 1,1-1-1,-1 1 0,1 0 0,-1-1 0,1 1 0,-1 0 0,1 0 0,-1-1 0,0 1 0,1 0 0,-1 0 0,0 0 0,0 0 0,0 1 0,8 35 451,2 43-1,-2-10-742,-8-69 174,1 0 0,-1 0 0,0-1 0,0 1 0,0 0 0,0 0 0,0 0 0,1-1 0,-1 1 0,0 0 0,1 0 0,-1-1 0,0 1 0,1 0 0,-1-1 0,1 1-1,-1-1 1,1 1 0,-1-1 0,1 1 0,0-1 0,-1 1 0,1-1 0,0 1 0,0 0 0,14 0-4355,-6-1-1901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50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6513,'150'125'3513,"-147"-122"-3334,-1-1-1,1 1 0,0-1 1,0 1-1,0-1 1,0 0-1,0 0 1,0 0-1,7 2 1,-8-5 5,0 1 1,1-1-1,-1 0 1,0 1 0,0-1-1,0 0 1,0-1 0,0 1-1,0 0 1,0-1 0,0 1-1,3-3 1,23-26-101,-22 23 15,1 0-103,-2 0 0,1 0 1,-1-1-1,0 0 0,-1 0 1,5-11-1,-7 15 34,-1 0 0,1 0 0,-1 0 0,0 0 0,0-1 0,0 1 0,-1 0 0,0-1 0,1 1 0,-2 0 0,1-1 0,0 1 0,-1 0 0,0-1 0,-1-4 1,1 8 56,-1-1 1,1 1 0,0 0 0,-1-1-1,1 1 1,0 0 0,-1 0 0,0 0 0,1 0-1,-1 0 1,1 1 0,-1-1 0,0 0 0,0 1-1,1-1 1,-1 1 0,0-1 0,0 1 0,0 0-1,0 0 1,-3 0 0,-1 0 181,0 0 1,-1 0-1,1 1 0,0 0 1,-9 2-1,11-2-153,0 1 0,0 0 0,1 0 1,-1 0-1,0 0 0,1 1 0,-1 0 0,1-1 0,0 1 1,0 0-1,0 1 0,0-1 0,0 1 0,1-1 0,0 1 0,-1 0 1,1 0-1,1-1 0,-1 2 0,1-1 0,-2 5 0,-1 6 115,2 0 0,-1 0 0,2 0 0,0 25 0,1-36-219,0-1 0,0 1-1,0 0 1,1 0 0,0-1 0,0 1 0,0-1 0,0 1-1,0-1 1,1 1 0,0-1 0,-1 0 0,1 0-1,0 0 1,1 0 0,-1 0 0,0 0 0,4 3-1,-1-3 15,0 1-1,0-1 0,0 0 0,0 0 0,0-1 0,1 1 0,-1-1 0,1-1 0,0 1 0,9 1 0,-3-2-450,-1 0-1,1 0 0,0-1 1,-1-1-1,1 0 0,0 0 1,-1-1-1,0-1 0,1 0 1,-1 0-1,13-7 0,18-15-6422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52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75 5761,'0'0'12668,"-2"-11"-11214,-10-36-399,12 46-1019,-1 0 1,1 0 0,-1 0 0,1 0-1,-1 0 1,1 0 0,-1 1-1,0-1 1,0 0 0,1 0-1,-1 1 1,0-1 0,0 0-1,0 1 1,0-1 0,0 1 0,1-1-1,-1 1 1,0-1 0,0 1-1,0 0 1,-1-1 0,1 1-1,0 0 1,0 0 0,0 0-1,-2 0 1,-22 5 257,19-1-265,1 0 0,-1 0-1,1 1 1,0-1 0,0 1-1,0 0 1,1 0 0,0 1-1,0-1 1,0 1 0,1 0-1,-1 0 1,-1 7 0,-2 2 9,1 0 1,1 0 0,1 0-1,-5 26 1,9-41-39,-2 12 4,1 1 0,0-1 0,1 1 0,1 13 0,-1-24-15,0 0 0,0 0 0,1 1 0,-1-1-1,1 0 1,-1 0 0,1 0 0,0 0 0,0 0 0,0 0 0,0 0 0,0 0 0,0 0 0,1 0-1,-1 0 1,1-1 0,-1 1 0,1-1 0,-1 1 0,1-1 0,0 1 0,0-1 0,0 0-1,0 0 1,0 0 0,0 0 0,0 0 0,0-1 0,4 2 0,0-1-197,-1-1 0,1 1 0,0-1 0,0 0 1,-1-1-1,1 1 0,0-1 0,-1 0 0,1-1 0,-1 1 0,1-1 1,-1 0-1,0-1 0,0 1 0,0-1 0,0 0 0,0 0 1,-1-1-1,1 1 0,-1-1 0,0 0 0,0 0 0,0 0 0,-1-1 1,1 1-1,2-6 0,0 0-208,0-1-1,-1 1 1,-1-1 0,1 0-1,-2 0 1,4-17 0,-4 14 1194,-1 0 0,0-23 1187,-2 46-381,-1 29-478,0-18-801,0 1 0,5 37 0,-3-56-311,-1 1 0,1-1 0,-1 0 0,1 0 0,0 0 0,0 0 0,0 0 0,0 0 0,0 0 0,0 0 0,1 0 0,-1-1 0,1 1 0,-1-1 0,1 1 0,0-1 0,-1 1 0,1-1 0,0 0 0,0 0 0,0 1 0,0-2 0,0 1 0,4 1 0,3 0-546,-1 0 1,1-1-1,0 0 0,-1-1 0,10 0 0,-6-1-1166,15 1-4578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52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5 370 12059,'0'0'3840,"19"-28"-3313,58-91-396,-66 102-157,0-2-1,-1 1 1,13-35 0,-20 41 154,0 0 1,-1 0 0,0-1-1,-1 1 1,-1-18 0,0 29-68,0 0 0,0-1 0,0 1 1,-1 0-1,1 0 0,0 0 0,-1 0 0,1 0 1,-1 0-1,1 0 0,-1 0 0,0 0 1,1 0-1,-1 0 0,0 1 0,1-1 1,-1 0-1,0 0 0,0 1 0,0-1 0,0 0 1,0 1-1,0-1 0,0 1 0,0-1 1,0 1-1,0-1 0,0 1 0,0 0 0,0 0 1,0 0-1,0-1 0,0 1 0,0 0 1,-2 0-1,-1 0-14,1 0 0,-1 0 1,0 1-1,1-1 0,-1 1 1,1-1-1,-1 1 0,1 0 1,-1 1-1,-4 1 0,2 1 38,1 1 0,-1-1 0,1 1-1,0 0 1,0 0 0,1 1 0,0-1-1,0 1 1,0 0 0,0 0 0,1 0 0,0 1-1,-3 9 1,0 2 117,0 1 0,2-1-1,-5 35 1,5-17 8,2 0 0,4 64 0,-1-89-198,1 1-1,0 0 1,0 0 0,1-1-1,1 1 1,0-1 0,1 0-1,0 0 1,0-1 0,1 1-1,1-1 1,9 12 0,-12-18-107,0 0 0,0 0 0,1-1 0,0 1 0,0-1 0,0 0 0,0-1 0,0 1 0,1-1 0,-1 0 1,1 0-1,7 1 0,-9-2-561,-1 0 1,1-1 0,0 0 0,0 1 0,0-1-1,0-1 1,0 1 0,0-1 0,0 1-1,0-1 1,6-3 0,11-13-9171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52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10986,'0'0'9060,"-12"26"-8410,-38 85-73,47-106-530,1 1 1,0-1-1,0 1 1,1 0-1,-1 0 1,1 0 0,0 0-1,1 0 1,0 0-1,0 10 1,1 1 41,-1-15-76,0 1 0,0 0 1,0 0-1,0 0 1,1 0-1,-1 0 0,1 0 1,0-1-1,0 1 0,0 0 1,0 0-1,0-1 0,0 1 1,1-1-1,0 1 1,-1-1-1,1 0 0,3 4 1,-1-4-12,-1 0 1,1 0-1,-1 0 1,1 0-1,-1-1 1,1 0-1,0 0 1,0 0-1,-1 0 1,1 0-1,0-1 1,0 0 0,7 0-1,-8 0-60,1-1 0,-1 1 0,0-1 0,0 0 0,1 0 0,-1 0 0,0-1 0,0 1 0,0-1 0,0 1 0,0-1 0,0 0 0,-1 0 0,1 0 0,0-1 1,-1 1-1,0 0 0,1-1 0,-1 0 0,0 0 0,-1 1 0,1-1 0,0 0 0,-1 0 0,0-1 0,1 1 0,-1 0 0,0-4 0,3-8-292,0 0 1,-1 0-1,-1 0 1,-1 0-1,0-17 1,-1 29 324,0-1 1,0 0-1,0 1 1,-1-1-1,1 0 1,-1 1-1,0-1 1,0 1-1,-1-1 0,1 1 1,-1 0-1,1-1 1,-5-5-1,4 7 11,0 0-1,0 0 1,-1 0 0,1 1-1,0-1 1,-1 1-1,1-1 1,-1 1 0,1 0-1,-1 0 1,0 0-1,1 0 1,-1 1 0,0-1-1,0 1 1,0-1-1,1 1 1,-6 0-1,7 0-445,-9 0 780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53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45 5497,'0'0'12095,"0"-10"-10862,0-18-563,0 22-206,0 23 291,-2 79 648,0-29-1096,9 96 1,-4-147-589,0-1 0,7 23 0</inkml:trace>
  <inkml:trace contextRef="#ctx0" brushRef="#br0" timeOffset="1">0 160 5209,'0'0'14099,"154"-23"-19684,-123 20-5505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5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8 7538,'0'0'13521,"-12"0"-13203,4-1-259,5 1-30,0-1 0,-1 1 0,1 0-1,-1 0 1,1 0 0,-1 0 0,1 0 0,-1 1 0,1 0 0,0-1 0,-1 1 0,1 1 0,0-1 0,0 0 0,0 1 0,0 0 0,0-1-1,0 1 1,0 1 0,0-1 0,1 0 0,-1 0 0,-1 4 0,-2 3 25,0 1 0,1-1 0,1 1 0,-1 0 0,2 1 0,-1-1 0,2 1 1,-1 0-1,1 0 0,1-1 0,0 1 0,0 0 0,1 0 0,2 13 0,-2-22-59,1 0-1,0 1 1,-1-1 0,1 0 0,0 0-1,0 1 1,0-1 0,0 0 0,0 0 0,0 0-1,1 0 1,-1 0 0,1-1 0,0 1-1,-1 0 1,1-1 0,0 1 0,0-1-1,0 1 1,0-1 0,0 0 0,0 0-1,0 0 1,0 0 0,1 0 0,-1-1-1,0 1 1,5 0 0,-4 0-45,1-1 1,-1 1-1,1-1 0,0 0 1,-1 0-1,1 0 0,-1 0 1,1-1-1,-1 1 0,1-1 0,-1 0 1,1 0-1,-1 0 0,0-1 1,0 1-1,0-1 0,1 0 1,-1 0-1,4-3 0,-2-1-157,-1 0-1,1 0 0,-1 0 0,0-1 1,-1 0-1,0 0 0,0 0 1,0 0-1,-1 0 0,3-15 1,-3 12-26,0-1 0,-1 1 0,0-1 0,-1 1 0,-1-1 0,1 0 1,-4-14-1,3 24 212,1 0 1,-1 0-1,1-1 1,-1 1-1,0 0 1,0 0-1,1 0 1,-1 0-1,0 0 1,0 0-1,0 0 0,0 0 1,0 1-1,-1-1 1,1 0-1,0 1 1,0-1-1,0 1 1,-1-1-1,1 1 1,0-1-1,-2 1 1,2-1 13,0 1 0,0 0 0,1 0 0,-1 0 0,0 0 0,1 0 0,-1 0 0,0 0 0,0 0 0,1 0 0,-1 0 0,0 0 0,0 0 0,1 0 0,-1 0 0,0 1 0,1-1 0,-1 0 0,0 1 0,1-1 1,-1 0-1,1 1 0,-1-1 0,0 1 0,1-1 0,-1 1 0,1-1 0,-1 1 0,1-1 0,0 1 0,-1 0 0,1-1 0,-1 1 0,1-1 0,0 1 0,0 0 0,-1 0 0,1-1 0,0 1 0,0 0 0,-1 2 46,1 0-1,0 0 0,0 0 1,0 0-1,0 0 1,0 0-1,1 0 0,-1 0 1,1 0-1,0 0 0,0-1 1,0 1-1,0 0 1,2 3-1,-1-4-8,0 0 0,0 0 0,-1-1 0,1 1 0,0-1 1,1 1-1,-1-1 0,0 0 0,0 0 0,0 0 0,1 0 0,-1 0 0,1 0 0,-1-1 1,0 1-1,1-1 0,4 0 0,1 1-30,1 0 0,-1-1 0,1 0 0,0 0 0,-1-1 0,1 0 0,-1-1 0,1 0 0,-1 0 0,12-5 1,-17 5-2,1 0 1,-1 0-1,0 0 1,0-1-1,0 1 1,0-1-1,0 1 1,0-1-1,-1 0 1,1 0-1,-1 0 1,0 0-1,0-1 1,0 1-1,-1-1 1,1 1-1,-1-1 1,1 1-1,-1-1 1,0 0-1,-1 0 1,1 0-1,-1 1 1,0-1-1,0-5 1,0 8 30,0 0 1,-1 1-1,1-1 0,-1 1 1,1-1-1,-1 1 1,0-1-1,1 1 0,-1-1 1,1 1-1,-1 0 1,0-1-1,0 1 0,1 0 1,-1-1-1,0 1 1,1 0-1,-1 0 0,0 0 1,0 0-1,1-1 1,-1 1-1,0 0 0,0 1 1,1-1-1,-1 0 0,0 0 1,0 0-1,1 0 1,-1 0-1,-1 1 0,-27 8 327,25-5-282,0 0 0,0 0 0,1 0 0,0 1 0,0-1 0,0 1 0,0 0 0,0 0 0,1 0 0,0 0 0,0 0 0,1 0-1,0 1 1,-2 8 0,0 9 138,1 0 0,1 24 1,1-22-153,1-1 1,2 0 0,0 0 0,13 47 0,-10-46-106,0 0 1,-2 1-1,-2 0 1,0 47 0,-2-72 36,0 0 0,0-1 0,0 1 1,0 0-1,0 0 0,-1-1 0,1 1 1,0 0-1,-1-1 0,1 1 0,0 0 1,-1-1-1,1 1 0,-1 0 1,1-1-1,-1 1 0,1-1 0,-1 1 1,1-1-1,-1 1 0,0-1 0,1 1 1,-1-1-1,0 0 0,1 1 0,-1-1 1,0 0-1,0 0 0,1 1 1,-1-1-1,0 0 0,0 0 0,0 0 1,1 0-1,-1 0 0,0 0 0,0 0 1,1 0-1,-1 0 0,0-1 1,0 1-1,1 0 0,-1 0 0,0-1 1,0 1-1,1 0 0,-1-1 0,0 1 1,1-1-1,-1 1 0,1-1 0,-1 1 1,1-1-1,-1 1 0,1-1 1,-1 0-1,1 1 0,-1-1 0,1 0 1,0 1-1,-1-2 0,-3-7-3,0 0 1,1 0-1,0-1 1,0 1-1,1-1 0,0 0 1,0-12-1,1-7 23,2-37 0,0 62-83,-1 0 0,1 0 0,0 0-1,1 0 1,-1 0 0,1 0 0,-1 0-1,1 0 1,0 1 0,1-1-1,-1 1 1,0-1 0,5-3 0,42-37-4035,-31 30 856,6-7-4077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54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 9618,'0'0'10228,"-2"23"-9575,-2 7-465,0-1-17,1 0 0,2 31-1,1-55-151,0 1 0,1 0 1,-1 0-1,1 0 0,1-1 0,-1 1 0,1-1 0,0 1 0,0-1 0,1 1 0,-1-1 0,5 5 1,-5-7-34,0 0 0,1 0 1,-1-1-1,1 1 1,-1-1-1,1 0 0,0 1 1,0-1-1,0-1 1,0 1-1,1 0 0,-1-1 1,0 1-1,1-1 0,-1 0 1,1 0-1,-1-1 1,1 1-1,0-1 0,5 1 1,-6-1-101,1 0 1,0 0 0,0 0-1,-1 0 1,1-1-1,0 0 1,-1 0 0,1 0-1,0 0 1,-1 0-1,0-1 1,1 1 0,-1-1-1,0 0 1,0 0-1,1 0 1,-2 0 0,1-1-1,0 1 1,0-1-1,-1 0 1,0 0 0,1 0-1,-1 0 1,0 0-1,0 0 1,-1-1 0,2-3-1,3-7 21,-1 0 1,-1-1-1,0 0 0,-1 0 0,0 0 0,-1 0 0,-1 0 1,-1 0-1,-1-19 0,1 18 762,0 15 20,-1 10 47,-2 29-46,-2-1-188,3-1 0,2 54 0,0-86-490,1-1 0,-1 0-1,1 0 1,0 0 0,0 1-1,0-1 1,0 0 0,0 0 0,0 0-1,1 0 1,0-1 0,0 1-1,-1 0 1,1-1 0,1 1-1,-1-1 1,0 0 0,1 1 0,3 1-1,-1-1-11,0-1-1,0 1 0,0-1 1,0-1-1,0 1 1,0-1-1,0 0 0,1 0 1,-1 0-1,0-1 1,7 0-1,-7-1-90,-1 0 0,1 0 1,-1 0-1,1-1 0,-1 1 0,0-1 0,1 0 1,-1-1-1,0 1 0,0-1 0,-1 0 1,1 0-1,0 0 0,-1 0 0,0 0 0,0-1 1,0 0-1,0 1 0,-1-1 0,1 0 0,2-7 1,2-2-241,-1 0 0,0 0 0,-1 0 0,0-1 0,-2 1 0,4-17 0,-7 27 297,7-76-254,-7 75 415,1-1 0,-1 1 0,-1 0 1,1 0-1,0 0 0,-1 0 1,0 0-1,0 0 0,0 0 0,-1 1 1,1-1-1,-1 0 0,0 0 1,0 1-1,0-1 0,-4-3 0,5 6-114,0 0-1,1 1 1,-1-1 0,0 1-1,0-1 1,0 1-1,0-1 1,-1 1-1,1-1 1,0 1-1,0 0 1,0 0 0,0-1-1,0 1 1,0 0-1,-1 0 1,1 0-1,0 0 1,0 1-1,0-1 1,-2 0-1,3 1-149,-1-1-1,0 0 1,1 0-1,-1 1 0,0-1 1,1 0-1,-1 1 1,0-1-1,1 1 0,-1-1 1,1 1-1,-1-1 1,1 1-1,-1-1 0,1 1 1,-1-1-1,1 1 1,0 0-1,-1-1 0,1 1 1,0 0-1,0-1 1,-1 1-1,1 0 0,0 0 1,0-1-1,0 2 1,0 11-4423,0-3-3060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54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0 6281,'0'0'12751,"-21"18"-11960,-65 60-28,84-75-720,-1-1 0,1 1 0,0 0 0,0 0 0,0 0 0,0 0 0,0 0 0,1 1 0,-1-1 0,1 0 0,0 1 0,0-1 0,0 1 0,1-1 0,-1 1 0,1-1 0,0 1 0,0 0 0,0-1 0,1 6 0,0 6 93,-2-9-106,2 0 1,-1 0 0,1 0 0,-1 0 0,2 0 0,-1 0 0,1-1 0,0 1-1,0-1 1,0 1 0,6 8 0,-6-10-28,1-1 0,0 0-1,0 0 1,0 0 0,0-1 0,0 1 0,0-1 0,1 1 0,0-1-1,-1 0 1,1-1 0,0 1 0,0-1 0,0 1 0,0-1-1,0 0 1,7 0 0,-5 0-78,-1 0 1,0 0-1,1-1 0,-1 0 1,0 0-1,1-1 0,-1 1 1,0-1-1,0 0 0,1-1 1,-1 1-1,0-1 0,0 0 1,0 0-1,6-5 0,-7 4-25,-1 0 1,0 0-1,0 0 0,0-1 0,0 1 0,0-1 1,-1 0-1,0 0 0,0 0 0,0 0 0,0 0 0,0 0 1,-1-1-1,0 1 0,0 0 0,0-1 0,0 1 1,-1-7-1,2 1-206,-2 1 0,1-1 0,-2 0 0,1 1 0,-4-18 0,3 24-155,0-1-1,0 0 1,-1 1-1,0-1 1,0 1-1,0-1 1,0 1-1,0 0 1,-1 0-1,0 0 1,1 0-1,-1 0 1,0 1-1,0-1 1,-7-3-1,-8-4-7105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55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5169,'106'37'6312,"-86"-29"-4772,-16-4-686,11 62 3409,0 36-3004,-8-47-1200,-7-55-98,0 0-1,0 1 0,0-1 1,0 0-1,0 1 0,0-1 1,0 0-1,0 1 0,0-1 1,0 0-1,0 1 0,0-1 1,0 0-1,0 1 0,0-1 1,0 0-1,0 1 0,1-1 1,-1 0-1,0 0 0,0 1 1,0-1-1,1 0 0,-1 0 1,0 1-1,0-1 0,1 0 1,-1 0-1,0 0 0,0 1 1,1-1-1,-1 0 0,0 0 1,1 0-1,-1 0 1,0 0-1,1 1 0,-1-1 1,0 0-1,1 0 0,-1 0 1,0 0-1,1 0 0,-1 0 1,0 0-1,1 0 0,-1-1 1,0 1-1,1 0 0,-1 0 1,0 0-1,1 0 0,-1 0 1,0 0-1,1-1 0,-1 1 1,0 0-1,0 0 0,1 0 1,-1-1-1,0 1 0,0 0 1,1 0-1,-1-1 0,0 1 1,0-1-1,15-19-962,12-57 251,-22 60 988,0-1 0,1 1-1,1 1 1,1-1 0,15-25-1,-22 41-198,0 1 1,-1-1-1,1 0 0,0 0 0,0 0 0,0 1 1,-1-1-1,1 1 0,0-1 0,0 0 1,0 1-1,0 0 0,0-1 0,0 1 0,0-1 1,0 1-1,1 0 0,-1 0 0,0 0 0,0 0 1,0 0-1,0 0 0,0 0 0,0 0 1,0 0-1,0 0 0,0 1 0,1-1 0,-1 0 1,0 1-1,0-1 0,0 1 0,1 0 0,5 3-746,0 1-1,-1 0 0,12 11 1,5 2-4765,-3-9-1945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55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172 412 8554,'0'0'10679,"-24"9"-9978,-75 33-87,96-41-588,0 1 0,0-1-1,0 1 1,0 0 0,0 0-1,1 1 1,-1-1 0,1 1-1,-1-1 1,1 1 0,0 0-1,0-1 1,0 1 0,0 1-1,0-1 1,1 0 0,-1 0-1,1 0 1,0 1 0,0-1-1,0 1 1,1-1 0,-1 1-1,1-1 1,0 1 0,0-1-1,0 1 1,1 3 0,-1 0 6,0-6-35,0 0 0,0 0 0,1 0 0,-1 0 0,0 0 0,1-1 0,-1 1 0,0 0 0,1 0 1,-1 0-1,1 0 0,0-1 0,-1 1 0,1 0 0,-1-1 0,1 1 0,0 0 0,0-1 0,-1 1 0,1-1 1,0 1-1,0-1 0,0 0 0,0 1 0,0-1 0,-1 0 0,1 1 0,0-1 0,0 0 0,0 0 1,0 0-1,0 0 0,0 0 0,1 0 0,38-3-740,-33 1 320,0-1-1,-1 1 0,1-1 1,-1 0-1,0-1 0,0 0 1,0 0-1,0 0 0,-1 0 1,0-1-1,0 0 0,0 0 0,0-1 1,-1 1-1,0-1 0,4-7 1,3-6-2208,0 0 1,-2-1 0,14-42 0,-4-18 375,-9-1 3486,-7-83 9410,-3 127-7110,0 37-3462,0-1 0,0 1-1,0-1 1,0 1 0,0 0 0,0-1 0,0 1 0,0-1 0,0 1 0,0-1 0,0 1 0,0 0 0,-1-1-1,1 1 1,0-1 0,0 1 0,-1 0 0,1-1 0,0 1 0,0 0 0,-1-1 0,1 1 0,0 0 0,-1-1-1,1 1 1,-1 0 0,1 0 0,0-1 0,-1 1 0,1 0 0,-1 0 0,1 0 0,0 0 0,-1 0 0,1 0-1,-1 0 1,1-1 0,-1 1 0,1 0 0,-1 0 0,1 1 0,0-1 0,-1 0 0,1 0 0,-1 0 0,1 0 0,-1 0-1,1 0 1,0 1 0,-1-1 0,1 0 0,-1 0 0,1 0 0,0 1 0,-1-1 0,1 0 0,0 1 0,-1-1-1,1 0 1,0 1 0,0-1 0,-1 0 0,1 1 0,0-1 0,0 1 0,0-1 0,-1 0 0,1 1 0,0 0-1,-5 13 130,1 1 0,0 0 0,1 0 0,0 1 0,1-1 0,1 0 0,1 17 0,-1-7-48,-2 227 524,3-171-654,0-73-140,0 0 0,0 0 1,1 0-1,0 0 0,1 0 1,-1 0-1,2 0 0,-1 0 1,1-1-1,4 8 0,-7-13-47,1-1 0,0 0 0,-1 0 0,1 0 0,0 0 0,0 0 0,0 0 0,-1 0 0,1-1 0,0 1 0,0 0 0,0 0 0,1-1 0,-1 1 0,0-1 0,0 1 0,0-1 0,0 1 0,1-1 0,-1 0 0,0 1 0,3-1 0,18-2-6670,-5-2-3660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31.1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7666,'0'0'9754,"0"25"-8406,8 192 627,-6-187-1769,14 133 116,-15-171-7053,0-52 298,-1 22-770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3:55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0 11947,'0'0'8984,"-20"18"-8730,-61 57-40,77-71-199,0 1-1,0-1 0,1 1 0,0 0 1,0 0-1,0 0 0,0 1 1,1-1-1,0 0 0,0 1 1,0 0-1,1 0 0,0-1 0,0 1 1,0 0-1,1 0 0,0 0 1,0 0-1,0 0 0,1 0 1,2 8-1,-2-1-3,0-9-6,0 1 1,1-1-1,-1 1 0,1-1 1,0 0-1,0 0 1,1 0-1,-1 0 1,1 0-1,0 0 1,0 0-1,0-1 1,7 6-1,-5-4-12,0 0 1,-1 0-1,0 1 1,1 0-1,2 6 1,-10-11-25,1 0 1,-1-1-1,0 1 0,0-1 0,0 1 1,0-1-1,0 0 0,0 0 1,-4 0-1,6 0-3,-70 0-4066,52 0-730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5:59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894 0 6177,'0'0'8314,"-11"0"-7475,-3 0-738,-138 6 2342,-163 17-504,13-22-2000,202-2-1302,104 1 690,0 0 0,0-1 0,0 1 0,0-1 0,-1 0 0,1 0 0,0-1 0,-1 1 0,7-4-1,8-6-6431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01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0 7762,'0'0'12880,"-15"0"-12351,7 3-518,1 1 0,0-1-1,0 1 1,0 0 0,1 1-1,-1-1 1,1 1 0,0 1-1,-9 9 1,-6 4-3,-22 15 1,-44 39 11,86-72-19,0 0-1,1 0 0,-1 0 1,0 0-1,0 0 0,1 0 1,-1 0-1,1 0 1,-1 1-1,1-1 0,0 0 1,-1 0-1,1 1 0,0-1 1,0 0-1,0 0 1,0 1-1,0-1 0,0 0 1,0 0-1,0 1 0,1-1 1,-1 0-1,0 0 1,1 1-1,-1-1 0,1 0 1,-1 0-1,1 0 0,0 0 1,-1 0-1,1 0 1,0 0-1,0 0 0,0 0 1,0 0-1,0 0 0,0 0 1,0-1-1,1 2 0,7 5 31,0 0 0,0-1 0,16 8 0,-18-10-11,10 5-355,33 21 633,-23-3-5793,-23-18-2445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02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2 8634,'0'0'10082,"-3"-1"-9518,2 0-550,1 1 1,-1 0-1,0 0 0,1 0 1,-1 0-1,1 0 1,-1 0-1,0 0 0,1 0 1,-1 1-1,1-1 0,-1 0 1,1 0-1,-1 0 0,0 1 1,1-1-1,-1 0 0,1 1 1,-1-1-1,1 0 0,-1 1 1,1-1-1,0 0 0,-1 1 1,1-1-1,-1 1 0,1-1 1,-1 2-1,-10 23 281,-3 40 96,12-56-326,-3 26 8,1 0-1,1 1 1,2-1-1,6 55 1,-4-86-155,0-1 0,0 1 0,0-1 0,0 1 0,0-1 0,1 1 0,0-1 0,0 0 1,0 0-1,0 1 0,0-1 0,0-1 0,5 5 0,-6-6-73,0 0 1,-1-1-1,1 1 1,0-1-1,0 1 1,-1-1-1,1 0 0,0 1 1,0-1-1,0 0 1,0 1-1,-1-1 1,1 0-1,0 0 1,0 0-1,0 0 1,0 0-1,0 0 0,0 0 1,0 0-1,1 0 1,-1-1-167,1 0-1,-1 0 1,0 0 0,0 0 0,0 0-1,0 0 1,0 0 0,0 0 0,0 0 0,0 0-1,0 0 1,0 0 0,-1-1 0,1 1-1,-1 0 1,1-1 0,-1 1 0,1-2 0,6-25-8311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02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6809,'0'0'10048,"7"6"-9455,4 6-385,0 1 1,-1 0-1,0 1 0,-1 0 0,0 1 0,-2 0 0,1 0 0,6 24 0,-7-20-157,1-1 1,1 1-1,0-1 0,1-1 0,1 0 0,24 30 1,-31-44-61,0 0 1,-1 0-1,1-1 1,0 1-1,0-1 1,1 0-1,-1 0 1,0 0-1,1 0 1,6 1-1,-8-2-108,0-1 0,-1 1-1,1-1 1,0 0 0,-1 0 0,1 0 0,0 0-1,0 0 1,-1-1 0,1 1 0,0-1-1,-1 1 1,1-1 0,-1 0 0,1 0-1,-1 0 1,1-1 0,-1 1 0,0-1 0,3-1-1,1-4-348,0 0-1,-1-1 1,0 1-1,0-1 0,-1 0 1,0 0-1,-1 0 1,1-1-1,-1 1 1,2-15-1,1-4-397,-1-1 0,0-31 0,-4-32 1652,-1 56 4137,0 47-3226,-3 105 893,1 77-956,3-187-1624,0-1-1,0 0 1,0 1 0,0-1 0,1 0 0,0 0-1,0 0 1,1 0 0,0 0 0,0-1-1,6 9 1,-7-11-268,1 0-1,-1-1 1,1 1 0,0-1-1,-1 1 1,1-1 0,0 0-1,1 0 1,-1-1-1,0 1 1,1-1 0,-1 1-1,1-1 1,-1 0 0,1 0-1,-1 0 1,1-1 0,0 0-1,-1 1 1,8-2-1,11-4-4165,-6-12-1634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03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42 9098,'0'0'8987,"-6"26"-8317,-17 81-242,22-100-375,0 1 0,0 0 1,0-1-1,1 1 1,1 8-1,-1-14-39,0-1 0,0 1 0,1 0 0,-1 0 0,1-1 0,-1 1 1,1 0-1,0 0 0,0-1 0,0 1 0,-1-1 0,2 1 0,-1-1 0,2 3 0,1-2-35,-1 0 0,1 0 0,0-1 0,-1 0 0,1 1-1,0-1 1,0-1 0,0 1 0,0-1 0,0 1 0,0-1 0,0 0-1,6-1 1,-7 1-22,-1 0-42,1 0 0,-1 0 0,0-1 0,0 1 1,0-1-1,0 1 0,0-1 0,1 1 0,-1-1 0,0 0 0,0 0 1,-1 0-1,1 0 0,0-1 0,0 1 0,0 0 0,-1-1 0,3-2 1,-2 1-88,1-1 1,-1 1-1,0-1 1,0 0 0,0 0-1,0 0 1,-1 0 0,0 0-1,1-4 1,1-5-124,-2 0-1,0 0 1,0 0-1,-1 0 1,-2-18-1,0 25 387,1-1-1,-1 1 1,0-1-1,0 1 0,-1 0 1,0 0-1,0 0 1,-1 0-1,1 0 1,-1 1-1,0-1 0,-1 1 1,0 0-1,1 1 1,-1-1-1,-1 1 1,1 0-1,-1 0 0,-7-3 1,14 7-171,-1 0 0,0 0 0,0 1 0,0-1 1,0 0-1,0 0 0,0 1 0,0-1 0,1 0 1,-1 0-1,0 1 0,0-1 0,0 0 0,0 1 0,0-1 1,0 0-1,0 0 0,0 1 0,0-1 0,0 0 0,-1 1 1,1-1-1,0 0 0,0 0 0,0 1 0,0-1 0,0 0 1,0 0-1,-1 1 0,1-1 0,0 0 0,0 0 0,0 1 1,-1-1-1,1 0 0,0 0 0,0 0 0,-1 0 1,1 1-1,0-1 0,0 0 0,-1 0 0,1 0 0,0 0 1,-1 0-1,1 0 0,0 0 0,0 0 0,-1 0 0,1 0 1,0 0-1,-1 0 0,1 0 0,0 0 0,-1 0 0,16 14-4276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03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0 9842,'0'0'9021,"-22"11"-8548,-9 3-247,-30 20 0,59-32-203,-1-1 0,1 1 0,0 0 0,0-1 0,0 1 0,0 0 0,0 0 0,1 1 0,-1-1 0,1 0 0,-1 1-1,1-1 1,0 1 0,0-1 0,0 1 0,0-1 0,0 1 0,0 0 0,1-1 0,-1 1 0,1 0 0,0 0 0,0-1 0,0 1 0,1 4 0,-1 5 76,-1-3-25,1 1-1,0-1 1,1 1-1,0-1 1,3 17-1,-3-23-80,0-1 0,0 1-1,0-1 1,1 0 0,-1 1-1,0-1 1,1 0 0,-1 0-1,1 0 1,0 0 0,0 0-1,0 0 1,0 0 0,0-1 0,0 1-1,0-1 1,1 1 0,-1-1-1,1 0 1,-1 0 0,1 0-1,-1 0 1,1 0 0,-1-1-1,4 1 1,-2 0-170,0 0-1,0-1 1,1 0-1,-1 1 1,0-1-1,0-1 1,0 1-1,0-1 1,0 1 0,0-1-1,0 0 1,0-1-1,-1 1 1,1-1-1,0 1 1,-1-1-1,1 0 1,-1-1 0,1 1-1,-1-1 1,0 1-1,3-4 1,2-4-1229,0-1 0,-1 0 0,-1 0 1,0 0-1,9-22 0,3-19-6549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03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8282,'0'0'11186,"-12"159"-10586,12-107-208,0-2-200,6-1-120,6-6-72,-1-5 0,1-7-584,-1-5-800,-2-11-1497,0-6-1656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04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3 176 9642,'0'0'7512,"20"-14"-7454,61-43-70,-79 56 5,0-1 1,0 1-1,1-1 1,-1 0 0,0 0-1,0 1 1,-1-1-1,1 0 1,0-1-1,-1 1 1,1 0 0,-1 0-1,1-1 1,-1 1-1,0-1 1,0 1 0,0-1-1,-1 1 1,1-1-1,-1 1 1,1-1-1,-1 0 1,0 1 0,0-1-1,0 0 1,0 0-1,0 1 1,-1-4 0,-1-9 93,2 13-46,-1 1 0,1 0 0,-1 0 0,1 0 0,-1 0 1,1 0-1,-1 0 0,0 0 0,0 0 0,1 0 0,-1 0 0,0 0 0,0 1 0,0-1 0,0 0 1,0 0-1,0 1 0,0-1 0,0 1 0,0-1 0,0 1 0,0-1 0,-1 1 0,1 0 0,0 0 1,0-1-1,0 1 0,0 0 0,-1 0 0,1 0 0,0 0 0,-2 1 0,-1-1 39,1 0 0,0 0 0,-1 0 0,1 0 0,-1 1 0,1 0 0,0-1 0,-1 1 0,1 1 0,0-1 0,-6 3 0,4 1 7,1-1-1,0 0 1,0 1-1,0 0 0,1 0 1,-1 0-1,1 0 1,0 1-1,1-1 0,-1 1 1,1-1-1,0 1 1,0 0-1,0 6 0,-1 9 146,0-1-1,1 39 0,2-55-222,0 0 0,1-1 0,-1 1 0,1 0 0,0-1 0,0 1 0,0-1 0,1 1-1,-1-1 1,1 1 0,0-1 0,0 0 0,0 0 0,0 0 0,0 0 0,1 0 0,0-1 0,-1 1 0,1-1 0,0 0-1,0 1 1,0-1 0,0-1 0,1 1 0,-1 0 0,0-1 0,4 2 0,1-1-395,-1 0 0,0 0 0,0 0 1,1-1-1,-1 0 0,1-1 0,-1 0 0,1 0 0,0 0 0,-1-1 1,0 0-1,14-4 0,8-12-5949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04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2 380 10354,'0'0'4385,"22"-30"-4814,71-99 163,-87 121 218,0-1-1,-1 0 1,0-1-1,0 1 0,4-15 1,-8 18 26,0 1 0,0 0 0,-1-1 0,1 1 1,-1-1-1,-1-7 0,0-10 25,1 16 77,0 0 0,0 0 0,-1 1 0,0-1 0,0 0 0,-3-7 0,3 12 10,1 1-1,-1-1 1,0 1 0,0-1-1,0 1 1,0-1 0,0 1-1,0-1 1,0 1-1,-1 0 1,1 0 0,-1 0-1,1-1 1,0 1 0,-1 1-1,0-1 1,1 0-1,-1 0 1,1 1 0,-1-1-1,0 0 1,0 1 0,1 0-1,-1-1 1,0 1-1,0 0 1,0 0 0,-1 0-1,0 0 6,-1 0-1,1 0 0,0 0 0,0 0 1,0 1-1,0-1 0,0 1 0,0 0 1,1 0-1,-1 0 0,0 0 0,0 0 1,0 1-1,1-1 0,-1 1 0,1-1 1,-1 1-1,1 0 0,0 0 0,0 1 1,0-1-1,0 0 0,0 1 0,0-1 1,0 1-1,1-1 0,0 1 0,-1 0 1,1-1-1,-1 5 0,-5 14 131,1 0-1,0 0 1,2 1 0,1-1-1,0 1 1,2 0-1,0 0 1,2 0-1,5 36 1,-4-47-174,1 0 0,0 0 1,0 0-1,1 0 0,1-1 0,0 1 0,0-1 0,1 0 1,0-1-1,1 1 0,0-1 0,13 12 0,-15-16-146,1 1-1,1-1 1,-1-1-1,1 1 1,-1-1-1,1 0 1,1-1-1,8 4 1,-10-5-238,-1-1 1,1 0 0,-1 0 0,1 0 0,-1-1 0,1 1 0,-1-1 0,1-1 0,0 1 0,-1-1 0,1 0 0,7-2-1,12-12-5595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31.4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26 8594,'0'0'9006,"14"-6"-8111,-3 1-743,1 1 0,-1 0 1,15-2-1,-24 6-132,0 0-1,0 1 1,0-1 0,0 1-1,0-1 1,0 1-1,0 0 1,0 0 0,0 0-1,0 0 1,-1 0 0,1 0-1,0 0 1,0 0 0,-1 1-1,1-1 1,-1 1-1,0-1 1,1 1 0,-1 0-1,0 0 1,0-1 0,0 1-1,0 0 1,0 0-1,0 0 1,-1 0 0,1 0-1,0 3 1,1 0 22,3 9 15,-1 1 0,0-1 0,-1 1 1,-1 0-1,0 0 0,-1-1 0,0 1 0,-2 20 1,0-31-43,1 1 0,-1-1 0,0 0 0,-1 0 1,1 0-1,-1 1 0,1-1 0,-1 0 0,0-1 0,-1 1 1,1 0-1,0-1 0,-1 1 0,0-1 0,0 0 1,0 0-1,-1 0 0,-4 4 0,2-3-134,0 0 0,-1 0 0,1-1 0,-1 0 0,1 0 0,-1-1 0,0 1 0,0-2 0,0 1 0,-12 1 0,18-3-26,0 0 0,0 0 0,0 0-1,0 1 1,0-1 0,0 0 0,0-1-1,0 1 1,0 0 0,0 0 0,0 0-1,0-1 1,0 1 0,0 0 0,0-1-1,0 1 1,0-1 0,0 1 0,0-1-1,0 1 1,1-1 0,-1 0 0,0 0 0,0 1-1,1-1 1,-1 0 0,0 0 0,1 0-1,-1 0 1,1 1 0,-1-1 0,1 0-1,-1-2 1,-6-23-5504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05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8690,'0'0'9661,"0"14"-9233,-1 11-287,-1-6 4,2 0 0,0 0 0,1 0-1,6 31 1,-6-46-138,0 0-1,-1-1 0,1 1 1,1-1-1,-1 1 0,1-1 1,-1 1-1,1-1 1,0 0-1,0 0 0,0 0 1,1 0-1,-1 0 0,1 0 1,0 0-1,-1-1 1,1 0-1,0 1 0,1-1 1,-1 0-1,0 0 0,1-1 1,-1 1-1,0-1 1,1 0-1,0 0 0,-1 0 1,1 0-1,0 0 0,0-1 1,5 0-1,-5 1-171,0-1-1,-1 0 1,1-1-1,0 1 1,0-1-1,0 1 1,-1-1-1,1 0 1,0-1-1,-1 1 1,1-1-1,-1 1 1,6-4 0,-6 1-141,0 1 1,1-1 0,-1 1 0,-1-1 0,1 0 0,-1 0-1,1 0 1,-1-1 0,0 1 0,-1 0 0,2-6 0,1-5 227,-1 0 1,0 0-1,-1-1 1,-1 1-1,-1-29 1,0 21 2345,0 22-1531,-1 7-1,-4 153 2186,5-119-2470,-1-38-436,1 1 0,0-1-1,0 0 1,1 1 0,-1-1-1,0 0 1,1 1-1,-1-1 1,1 0 0,0 0-1,0 1 1,0-1 0,0 0-1,0 0 1,0 0 0,0 0-1,1 0 1,-1 0 0,1-1-1,-1 1 1,1 0-1,3 1 1,-1-1-30,0 0 0,0 0 1,1-1-1,-1 0 0,1 0 0,0 0 1,-1 0-1,1-1 0,-1 1 0,8-2 0,-10 1-33,0 0-1,1 0 0,-1-1 0,0 1 0,0-1 0,1 1 0,-1-1 0,0 0 0,0 0 1,0 0-1,0 0 0,0 0 0,0-1 0,0 1 0,0 0 0,-1-1 0,3-2 0,0 0-98,-1-1-1,0 1 1,0-1-1,0 0 1,0 0-1,3-10 1,-1-1-211,-1 0 1,0 1 0,-1-2 0,1-16 0,-2-74 140,-1 107 261,-1-1 0,0 0 0,0 1 1,-1-1-1,1 1 0,0-1 1,0 0-1,0 1 0,0-1 0,0 1 1,-1-1-1,1 1 0,0-1 1,-1 0-1,1 1 0,0-1 1,-1 1-1,1-1 0,0 1 0,-1 0 1,1-1-1,-1 1 0,1-1 1,-1 1-1,1 0 0,-1-1 0,1 1 1,-1 0-1,0 0 0,1-1 1,-2 1-1,-20-1 698,13 2-664,7 0-170,1 0 0,-1 0 1,1 0-1,-1 0 1,1 0-1,0 0 0,0 1 1,-1-1-1,1 0 0,0 1 1,0-1-1,1 1 1,-1-1-1,0 1 0,0-1 1,1 1-1,-1 0 0,0 1 1,-2 4-2162,0-1-3455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05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7722,'0'0'6569,"58"153"-6569,-52-141-176,-4-9-552,1-3-560,-3-6-513,0-11-4680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06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10698,'0'0'3825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06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0 329 7458,'0'0'9096,"15"-18"-9471,45-63-185,-54 72 344,0-1 0,-1 0 0,0 1 0,0-2 0,-1 1 0,-1 0 0,0-1 0,0 0 0,-1 1-1,0-1 1,-1 0 0,0 0 0,-1 0 0,-2-20 0,2 1 361,0 29-82,0 0 0,0 1 0,0-1 0,0 0 0,0 0 0,0 0 0,0 1 0,0-1 0,0 0 0,0 0 0,0 0 0,0 1 0,-1-1 0,1 0 0,0 0 0,-1 1 0,1-1 0,-1 0 0,1 1 1,-1-1-1,1 0 0,-1 1 0,1-1 0,-1 1 0,1-1 0,-1 1 0,0-1 0,1 1 0,-1-1 0,0 1 0,1-1 0,-1 1 0,0 0 0,0 0 0,1-1 0,-1 1 0,0 0 0,0 0 0,0 0 0,1 0 0,-1 0 0,0 0 1,0 0-1,0 0 0,0 0 0,0 0 0,-1 1 77,0 0 1,0-1-1,0 1 1,0 0-1,0 0 1,0 0-1,0 0 1,0 1-1,0-1 1,1 0-1,-1 1 1,0-1-1,1 1 1,0 0-1,-1-1 1,-1 3-1,-2 7 203,1 0 0,0 0 0,0 0-1,1 0 1,1 0 0,-3 21 0,3 72 797,2-71-931,0-28-192,0 0-1,0-1 0,1 1 1,0 0-1,0 0 0,0-1 1,0 1-1,1-1 0,-1 1 0,1-1 1,0 0-1,1 1 0,-1-1 1,1 0-1,0-1 0,0 1 1,6 6-1,-5-7-186,1 1 0,0-1 0,0 0-1,0 0 1,1 0 0,-1-1 0,0 0 0,1 0 0,0 0-1,-1-1 1,1 0 0,0 0 0,10 0 0,16 0-3776,-8-1-1881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06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13 298 9354,'0'0'5476,"23"-27"-5400,71-86-84,-89 108-8,-1-1 1,0 0-1,0-1 0,0 1 1,-1-1-1,4-10 0,-6 14 5,0 1-1,-1-1 0,0 0 0,1 0 0,-1 0 0,0 0 1,-1 0-1,1 0 0,-1-3 0,-1-13 25,2 17 51,0-1 1,0 1-1,0-1 1,0 1-1,0 0 0,-1-1 1,1 1-1,-1-1 0,1 1 1,-1-1-1,0 1 0,0 0 1,0 0-1,-1-1 0,-1-1 1,1 2 62,0 1-1,0 0 1,0-1 0,0 1 0,0 0 0,0 0 0,-1 0 0,1 1-1,0-1 1,-1 0 0,1 1 0,0-1 0,-1 1 0,1 0-1,0 0 1,-5 0 0,4 0-8,-1 1-1,1-1 0,0 0 1,-1 1-1,1 0 1,0 0-1,0 0 0,0 0 1,-1 0-1,1 1 1,0-1-1,1 1 0,-1 0 1,0 0-1,0 0 1,-2 2-1,1 1 4,0-1-1,0 1 1,1 0-1,0 0 1,0 0-1,0 1 1,0-1-1,-2 9 1,0 4 45,1-1 0,0 0 0,1 1 0,2 0 0,-1 24 0,2-27-88,0 1-1,1 0 1,1 0 0,0-1 0,9 30-1,-9-39-73,1 0 0,-1-1 0,1 1 0,0-1 0,1 0 0,-1 0 0,1 0 0,0 0 0,0-1 0,1 0 0,-1 0 0,1 0 0,0 0 0,0-1 0,0 1 0,1-1 0,-1 0 0,9 2 0,-6-2-147,0 0 1,1-1-1,-1 0 1,1 0-1,-1-1 1,1-1-1,0 1 1,-1-1-1,10-1 1,-13 0-504,1 0 1,-1 0 0,0 0 0,0-1 0,0 1 0,0-1 0,-1-1 0,1 1 0,7-5-1,18-21-9266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07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8130,'0'0'9384,"0"-7"-8204,0 4-1080,0 5 447,0 48 265,4 141 350,-1-161-1178,1 0 1,1 0-1,2-1 0,13 39 1,-20-68-5,0 0 0,0 1 0,0-1 0,0 0 0,0 1 0,0-1 0,0 0 0,0 0 0,0 1 0,0-1 0,1 0 0,-1 1 0,0-1 0,0 0 0,0 0 0,1 1 0,-1-1 0,0 0 1,0 0-1,0 1 0,1-1 0,-1 0 0,0 0 0,0 0 0,1 0 0,-1 1 0,0-1 0,1 0 0,-1 0 0,0 0 0,1 0 0,-1 0 0,0 0 0,1 0 0,-1 0 0,0 0 0,1 0 0,6-10-456,2-19-139,3-38-800,-7 35 980,1 0 1,1 1-1,17-43 1,-24 72 483,1 0-1,-1 1 1,1-1-1,0 0 1,0 1-1,-1-1 1,1 0-1,0 1 1,0-1-1,1 1 1,-1 0-1,0-1 1,0 1 0,1 0-1,-1 0 1,1 0-1,-1 0 1,1 0-1,-1 0 1,1 0-1,0 0 1,-1 1-1,1-1 1,0 0-1,-1 1 1,1 0-1,0-1 1,0 1-1,0 0 1,-1 0-1,1 0 1,3 1 0,-2 0-11,-1 0 0,1 0 0,-1 0 0,0 0 0,1 1-1,-1 0 1,0-1 0,0 1 0,0 0 0,0 0 0,0 0 0,0 0 0,-1 0 0,1 1 0,-1-1 0,1 0 0,-1 1 0,0-1 0,0 1 0,1 2 0,1 11 39,0 0-1,0 0 1,-2 1-1,0-1 0,-1 1 1,-3 28-1,2-39-90,0-1 1,0 1-1,-1-1 0,0 0 1,0 1-1,0-1 1,0 0-1,-1 0 0,0 0 1,0-1-1,0 1 0,-1-1 1,1 0-1,-1 1 0,0-2 1,0 1-1,-1 0 0,1-1 1,-1 0-1,0 0 0,0 0 1,0-1-1,0 1 0,-7 1 1,11-4-124,1 0 0,-1-1 1,1 1-1,0 0 1,-1-1-1,1 1 0,0-1 1,-1 1-1,1-1 0,0 1 1,-1-1-1,1 1 0,0-1 1,0 1-1,0-1 1,0 1-1,-1-1 0,1 1 1,0-1-1,0 1 0,0-1 1,0 0-1,0 1 1,0-1-1,0 1 0,0-1 1,1 1-1,-1-1 0,0 0 1,0-2-818,0-21-5050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08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10802,'0'0'5523,"25"-2"-5355,80-8-100,-103 10-72,0 0 1,0-1 0,0 1-1,1-1 1,-1 1-1,0-1 1,0 0 0,0 1-1,0-1 1,-1 0-1,1-1 1,0 1 0,0 0-1,-1 0 1,1-1-1,0 1 1,-1-1-1,1 1 1,-1-1 0,0 0-1,0 1 1,1-1-1,-1 0 1,0 0 0,0 0-1,-1 0 1,1 0-1,0 0 1,-1 0 0,1 0-1,-1 0 1,0 0-1,0 0 1,0-1-1,0 1 1,0 0 0,0 0-1,0 0 1,-1 0-1,1 0 1,-1 0 0,0-2-1,0-5 18,0 7 1,0 0 1,1 0 0,-1 0 0,0 1 0,0-1-1,0 0 1,-1 1 0,1-1 0,0 1 0,-1-1 0,1 1-1,0 0 1,-1-1 0,0 1 0,1 0 0,-1 0 0,0 0-1,0 0 1,1 0 0,-1 1 0,0-1 0,0 0 0,0 1-1,0 0 1,0-1 0,0 1 0,0 0 0,0 0 0,-3 0-1,1 0 90,1-1-1,-1 1 0,0 0 1,1 1-1,-1-1 0,0 0 1,1 1-1,-1 0 1,0 0-1,1 0 0,-1 0 1,1 1-1,0-1 0,-1 1 1,-4 4-1,4-1 32,0 0 0,1 0 0,0 1 0,0-1 0,1 1 0,-1-1 0,1 1 0,1 0 0,-1 0 0,1 0 0,-1 9 0,0-2 15,2-1 1,-1 0-1,2 0 0,3 25 0,-3-33-132,0 1-1,1-1 0,0 1 0,0-1 0,1 0 1,-1 0-1,1 0 0,0 0 0,0 0 0,0-1 0,0 1 1,0-1-1,1 0 0,0 0 0,0 0 0,0 0 1,0-1-1,0 0 0,0 1 0,1-1 0,-1-1 1,1 1-1,7 1 0,-3-1-334,1 0-1,-1 0 1,0-1 0,19 0-1,-21-1-660,1-1 0,-1 0-1,0 0 1,1 0-1,13-6 1,6-8-6405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09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8970,'0'0'10840,"0"24"-10126,0 7-502,-1 15 114,6 53-1,25 82 89,-12-84-2377,-18-96 1262,0 2 75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09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3977,'0'0'15723,"124"-12"-15595,-89 12-128,-3 0-8,-3 0-424,-6 0-712,-6-17-1265,-2 0-1471,-7-1-1410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09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1 696,'0'0'14802,"-4"6"-13294,1 1-1229,0 0 0,0 0 0,0 0 0,1 0 0,0 0-1,1 1 1,0-1 0,-1 12 0,2 73 706,1-47-707,-1-33-343,1-1 0,0 1 0,1 0 0,0-1 0,1 1 0,0-1 0,1 0 1,0 0-1,8 15 0,-11-25-154,-1 0 0,1 0 1,0 0-1,0 1 0,-1-1 1,1-1-1,0 1 1,0 0-1,0 0 0,0 0 1,0 0-1,0-1 0,0 1 1,1 0-1,-1-1 0,0 1 1,0-1-1,0 1 1,1-1-1,-1 0 0,0 0 1,1 1-1,-1-1 0,0 0 1,0 0-1,1 0 0,-1 0 1,3-1-1,-1 1-741,6 0-4515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31.7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29 9946,'166'-28'2689,"-164"28"-2584,0 0 1,0 0 0,0-1-1,0 1 1,0 0 0,0 1 0,0-1-1,0 0 1,0 1 0,0-1-1,0 1 1,0-1 0,0 1-1,0 0 1,0 0 0,-1 0 0,1 0-1,0 0 1,2 2 0,-3-1 14,0-1 0,0 1 1,0 0-1,0 0 1,-1-1-1,1 1 0,0 0 1,-1 0-1,1 0 0,-1 0 1,0 0-1,0 2 1,2 6 495,7 21 938,7 60 0,3 12-772,-19-101-780,0-1-1,1 1 1,-1 0-1,1-1 1,-1 1-1,1-1 1,0 1-1,-1-1 1,1 1-1,0-1 1,0 1-1,0-1 0,0 0 1,1 0-1,-1 0 1,0 1-1,0-1 1,1 0-1,-1 0 1,1-1-1,-1 1 1,1 0-1,-1 0 1,1-1-1,-1 1 0,1-1 1,0 1-1,-1-1 1,1 0-1,0 0 1,2 0-1,-1 0-50,0 0 0,0-1-1,-1 0 1,1 1 0,0-1 0,-1 0-1,1-1 1,-1 1 0,1 0-1,-1-1 1,1 1 0,-1-1 0,0 0-1,0 0 1,0 0 0,0 0 0,3-4-1,2-3-96,-1-2 0,0 1 0,0-1 0,-1 0 0,-1 0 0,0 0 0,0-1 0,-1 1 0,-1-1 0,0 0 0,1-22 1257,-3 45-520,0 6-354,0-7-106,-1 1 0,2 0 1,0-1-1,4 21 0,-4-29-123,-1 1-1,1 0 1,1 0 0,-1-1-1,0 1 1,1-1-1,-1 1 1,1-1-1,0 0 1,-1 1 0,1-1-1,0 0 1,1 0-1,-1 0 1,0-1 0,1 1-1,-1 0 1,0-1-1,1 0 1,0 1-1,-1-1 1,1 0 0,4 1-1,-1-1-192,0 0-1,-1 0 0,1 0 1,0 0-1,0-1 0,0 0 1,-1-1-1,1 1 0,0-1 1,0 0-1,0 0 0,9-4 1,-9 2-532,-1 0 1,1 0-1,-1 0 1,0-1-1,0 0 1,0 0-1,0 0 1,0-1-1,-1 1 1,0-1-1,4-6 0,14-24-7118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10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4033,'0'0'11752,"0"9"-8069,2 35-3179,-1-27-291,1-1 0,0 1-1,1-1 1,0 0 0,1 0-1,10 24 1,-9-29-156,-1 0 1,2-1-1,-1 1 1,2-1-1,-1-1 0,1 1 1,1-1-1,0 0 1,0-1-1,9 8 1,-15-14-104,0 0 0,1-1 0,-1 1 0,0 0 0,1-1 0,-1 0 0,0 0 0,1 0 0,0 0 1,-1 0-1,1 0 0,0-1 0,-1 1 0,1-1 0,0 1 0,-1-1 0,1 0 0,0 0 0,0-1 0,-1 1 0,1-1 0,0 1 1,-1-1-1,1 0 0,0 0 0,-1 0 0,1 0 0,-1 0 0,0 0 0,1-1 0,-1 1 0,0-1 0,0 0 0,0 0 0,0 0 1,0 0-1,0 0 0,0 0 0,-1 0 0,1-1 0,-1 1 0,0 0 0,0-1 0,1 1 0,-1-4 0,21-65-8274,-15 39-363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10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41 134 9098,'0'0'8394,"66"3"-8394,-43-3-344,3 0-1329,-5 0-1383,-10-6-5978</inkml:trace>
  <inkml:trace contextRef="#ctx0" brushRef="#br0" timeOffset="1">41 134 10202,'-41'-104'2305,"41"101"-1425,0-3 720,12 0-920,8 1-392,6-1-176,3 3-104,3 3-8,0 0-336,5 0-768,-8 0-904,-9 11-2713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10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0 9754,'0'0'9247,"-4"25"-8402,-1 8-583,0 0 62,-2-1-1,-12 39 0,9-38-170,2-13-320,2 0 0,1 1 0,0-1 0,-2 39 0,7-64-1921,-1 0 1253,2-1-1,-1 1 1,0 0-1,1 0 0,0 0 1,0-1-1,1 1 1,2-6-1,1-6-1250,4-23-2319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11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5281,'-6'26'4833,"12"-29"-3401,3 3 657,2 0 79,4 3-327,2 17-705,-3 6-376,4 6-216,-7 6-208,-2-4-192,-3 4-136,-6-3-8,0-3-168,0-6-592,0-9-816,-15-6-1097,-2-5-1208,2-6-3488</inkml:trace>
  <inkml:trace contextRef="#ctx0" brushRef="#br0" timeOffset="1">1 174 9330,'0'0'8826,"147"-6"-9338,-112 6-1753,-9-3-2792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11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9458,'0'0'10088,"4"21"-9571,-2-10-446,7 36 398,23 76-1,-27-108-405,-1-3-12,0-1 1,1 1 0,11 18 0,-15-28-54,1 1 1,-1-1 0,1 0 0,0 1-1,0-1 1,0 0 0,0-1 0,0 1-1,0 0 1,1 0 0,-1-1-1,0 0 1,1 1 0,0-1 0,-1 0-1,1 0 1,-1 0 0,1-1-1,0 1 1,0-1 0,5 1 0,-7-1-12,0 0 0,0-1 0,0 1 0,-1 0 0,1-1 0,0 1 0,0 0 0,0-1 0,0 1 0,0-1 0,0 0 1,-1 1-1,1-1 0,0 0 0,-1 1 0,1-1 0,0 0 0,-1 0 0,1 1 0,-1-1 0,1 0 0,-1 0 0,1 0 0,-1-1 1,10-27-194,-9 24 153,7-37-342,-2 0-1,-2 0 0,-2-77 1,-2 103-98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12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4825,'0'0'14833,"6"30"-14268,21 92-156,-11-62-175,-15-57-222,1 0-1,0 0 1,-1 0-1,1-1 1,0 1-1,1 0 1,-1-1-1,3 3 1,-4-5-11,0 2-39,0-1 0,0 0 0,0 0 1,0 0-1,0 0 0,1 0 0,-1 0 0,0-1 0,1 1 0,-1 0 0,1-1 1,-1 1-1,1-1 0,-1 1 0,1-1 0,-1 0 0,1 1 0,-1-1 0,1 0 0,-1 0 1,1 0-1,0 0 0,-1-1 0,1 1 0,-1 0 0,1-1 0,-1 1 0,1-1 0,-1 1 1,1-1-1,-1 0 0,0 1 0,1-1 0,-1 0 0,0 0 0,0 0 0,1 0 0,0-2 1,3-1-464,-1-1 1,0-1-1,0 1 1,-1 0-1,1-1 1,-1 0-1,4-9 1,-2-1-991,0 0-1,-1 0 1,0 0 0,1-20 0,-3 1 1719,-1 0 8538,-4 54-5744,1 11-2641,0 1 0,2 0 0,2 0 1,0 0-1,2 0 0,12 45 0,-12-60-339,0 0 0,-2 0-1,1 0 1,-2 1 0,0-1-1,-2 0 1,-2 29 0,2-43-36,0 0 0,0 0 0,0 0-1,-1 0 1,1-1 0,0 1 0,-1 0 0,1-1 0,-1 1 0,0-1 0,1 0 0,-1 1 0,0-1 0,0 0 0,0 0 0,0 0 0,0 0 0,0 0 0,0-1 0,0 1 0,0-1 0,0 1 0,0-1 0,-4 0 0,-9 2-120,0-1 0,-21-1 0,22 0-195,-45-2-2361,21-4-2208,8-1-1842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13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0 238 9482,'0'0'7295,"14"0"-6615,-8 0-613,222-6 1725,909-162 577,-1098 160-2335,-8 3 30,0-1 1,-1-2-1,-1-2 0,33-13 1,-50 20-55,-22 3-1338,-24 0-1270,7 0-1985,-6 0-3742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19.6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679 1 11690,'0'0'5770,"-30"0"-5155,-98 1-322,97 1-126,0 1 1,-42 9-1,14-1 139,-41 0 420,-126-2-1,225-9-1126,5-2-638,43-16-5491,-26 6-1126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19.9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229 1 10866,'0'0'7565,"-24"8"-7081,-78 29 37,96-35-463,1 1 1,0-1-1,0 1 0,0 0 0,1 0 1,-1 0-1,1 1 0,0 0 0,-1-1 1,2 2-1,-1-1 0,0 0 0,1 1 1,0-1-1,0 1 0,-4 8 0,1-1 118,3-4-77,-1-1 0,1 1 0,1 0 0,-1 0 0,1 0 0,1 0 0,-1 1 0,2-1 0,-1 12 0,1-14-72,0 0-1,0 0 1,1 0 0,0 0 0,0 0 0,1-1 0,0 1-1,0 0 1,0-1 0,0 1 0,1-1 0,0 0 0,6 8-1,0-3-17,1 0 0,0-1 0,1 0 0,0 0-1,0-1 1,1-1 0,15 7 0,1-1-1094,1-2 1,32 9-1,-19-10-4488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22.7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256 112 6305,'0'0'9493,"0"-6"-8613,1 2-708,-1-1 0,0 1 0,-1 0 0,1 0 0,-1 0 0,0 0 0,0 0 0,0 0 0,0 0 0,-1 0 0,0 0 0,1 0 0,-2 1 0,1-1 0,0 1 0,-1 0 0,1-1 0,-1 1 0,0 0 0,0 0 0,0 1 0,0-1 0,-1 1 0,-5-4 0,4 4-166,0-1 0,-1 1 0,1 1-1,-1-1 1,0 1 0,1 0 0,-1 0 0,0 1 0,0-1 0,0 1 0,0 1 0,1-1-1,-1 1 1,0 0 0,0 0 0,1 1 0,-1 0 0,1 0 0,-1 0 0,1 0 0,0 1-1,0 0 1,0 0 0,0 0 0,1 1 0,-1 0 0,1 0 0,0 0 0,0 0 0,-6 8 0,5-1 43,0-1 0,0 1 0,1 0 1,0 0-1,1 0 0,0 0 1,1 1-1,-1 16 0,1 3 170,4 61 0,0-79-188,1 1 1,0-1-1,0 0 1,1 1-1,1-2 1,0 1-1,1-1 0,0 1 1,1-2-1,1 1 1,-1-1-1,2 0 0,0-1 1,18 18-1,-21-23-138,0 1-1,0-1 0,1 0 1,0-1-1,-1 1 0,2-2 1,-1 1-1,0-1 0,1 0 1,0 0-1,0-1 1,-1 0-1,1 0 0,1-1 1,-1 0-1,0-1 0,0 1 1,0-2-1,0 1 0,0-1 1,0 0-1,0-1 0,0 0 1,0 0-1,0-1 0,8-3 1,22-20-3495,-6-3-1361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32.1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162 1 10522,'0'0'10364,"-10"28"-9828,-31 96-80,38-111-382,0 0 0,1 0 0,0 0 0,1 0 0,0 1 0,2 15 0,0-1 44,-1-9-41,1 1-1,1 0 1,5 21 0,-5-32-163,0 0 1,1 0 0,1 0 0,-1-1 0,1 0 0,0 1-1,1-1 1,10 13 0,-10-18-346</inkml:trace>
  <inkml:trace contextRef="#ctx0" brushRef="#br0" timeOffset="1">0 209 10970,'0'0'8834,"116"-44"-9898,-85 44-2049,-5 0-4312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23.1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177 1 9026,'0'0'9910,"-22"10"-9374,-72 36 83,91-44-580,0 0 1,-1 1-1,1-1 1,0 1-1,1-1 0,-1 1 1,0 0-1,1 0 1,-1 0-1,1 1 0,0-1 1,0 0-1,0 1 1,1-1-1,-1 1 0,1 0 1,0 0-1,0-1 1,0 1-1,0 6 0,-2 4 62,-2 11 27,2 1 0,0-1-1,2 1 1,2 29 0,-1-53-136,0 0 0,1 0 0,-1 1 1,1-1-1,-1 0 0,1 0 0,0 0 0,0 0 0,0 0 0,0 0 1,0 0-1,1 0 0,-1 0 0,1-1 0,-1 1 0,1 0 0,-1-1 1,1 1-1,0-1 0,0 0 0,0 0 0,0 0 0,0 0 0,0 0 0,0 0 1,0 0-1,0 0 0,4 0 0,-2 0-136,-1-1 0,1 1 0,-1-1 0,1 0 0,-1 0 0,1 0 0,0 0 0,-1 0 0,1-1 0,-1 0 0,1 0 0,-1 0 0,0 0 0,1 0-1,-1-1 1,0 0 0,0 1 0,4-4 0,-3 1-213,1 0 0,-1-1 0,0 1 1,-1-1-1,1 0 0,-1 0 0,0 0 0,0-1 0,-1 1 0,1-1 0,-1 0 0,0 1 0,-1-1 0,2-8 0,0-9-131,-1 1-1,-1-35 0,-1 40 1017,-1 42 3678,0-9-3315,1 1 1,0 0 0,5 28-1,-4-39-876,1 0 1,0 0-1,0 0 0,0 0 0,0 0 0,1-1 0,0 1 0,0-1 0,1 1 0,-1-1 1,1 0-1,0-1 0,0 1 0,1-1 0,6 6 0,-6-7-112,0 0 0,-1 0-1,1-1 1,1 1 0,-1-1 0,0 0-1,0-1 1,1 1 0,-1-1-1,1 0 1,0 0 0,-1-1 0,10 0-1,-9 0-309,-1 0-1,0-1 0,0 0 1,0 0-1,0-1 0,0 0 0,0 1 1,0-2-1,0 1 0,-1 0 0,1-1 1,-1 0-1,1 0 0,4-5 0,18-20-4935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23.5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1 6513,'0'0'11263,"-5"13"-10414,0 3-698,1 0 0,0 0-1,1 0 1,1 0 0,0 1 0,1 22-1,1-38-162,1 0 0,-1 0 0,0 0 0,1 0 0,-1 0 0,1 0 0,-1 0 0,1 0 0,0 0 0,-1 0 0,1 0 0,0-1 0,0 1 0,-1 0 0,1 0 0,0-1 0,0 1 0,0 0 0,0-1 0,0 1 0,0-1 0,0 1 0,0-1 0,0 0 0,0 1 0,0-1 0,0 0 0,1 0 0,-1 0 0,0 0 0,0 0 0,0 0 0,1 0 0,1 0-111,1 0 0,-1 0 1,0-1-1,0 1 0,0-1 0,0 0 0,0 1 0,0-1 0,0-1 0,0 1 0,3-2 0,2-4-56,-1 1-1,0-1 1,0-1-1,-1 0 1,0 0 0,0 0-1,-1 0 1,0-1-1,0 0 1,4-14-1,-8 25 1207,4 18-324,2 0 0,0-1 1,13 26-1,-18-43-710,0 1 0,0-1 0,0 0 0,0 1 0,0-1 0,0 0 0,1 0 0,-1-1 0,1 1 0,0 0 0,-1-1 0,1 0 0,0 1 0,0-1 0,0 0 0,0-1 0,0 1 0,0 0 0,0-1 0,0 0 0,0 1 0,0-1 0,6-1 0,-4 0-319,-1 0-1,1 0 0,0-1 0,0 1 1,-1-1-1,1 0 0,-1 0 0,0-1 0,0 0 1,0 1-1,0-1 0,0 0 0,0-1 1,3-3-1,17-24-4777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23.9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8450,'0'0'7728,"3"20"-5938,20 128 564,17 116-1013,-40-276-2232,0-1 1,0 0-1,5-21 0,-4 28 797,0 1 1,1 0-1,0-1 0,0 1 1,0 0-1,0 0 0,5-7 0,-5 10 73,-1 0 0,1 0 0,0 0 0,-1 1 0,1-1 0,0 0 0,0 1 0,0 0 0,0-1 0,0 1 0,1 0 0,-1 0 0,0 0 0,1 0 0,-1 0-1,0 1 1,1-1 0,3 0 0,-5 1 54,0 0-1,0-1 1,1 1-1,-1 0 1,0 0-1,0 0 0,1 0 1,-1 0-1,0 0 1,0 0-1,1 1 1,-1-1-1,0 0 1,0 1-1,0-1 1,0 1-1,1-1 1,-1 1-1,0-1 0,0 1 1,0 0-1,0 0 1,0 0-1,0-1 1,0 1-1,-1 0 1,1 0-1,1 2 1,-1 0 78,0 1 0,-1-1 1,1 1-1,-1 0 0,0-1 1,1 1-1,-2 0 0,1 4 1,-1 11 77,0-14-172,0-1 0,0 1-1,0-1 1,-1 1 0,1-1 0,-1 0 0,0 0 0,0 0 0,-1 0 0,1 0 0,-1 0 0,0-1-1,0 1 1,0-1 0,0 0 0,-1 1 0,-5 3 0,7-6-616,-1 1-1,1-1 1,-1 0 0,1 0 0,-1 0-1,1 0 1,-1 0 0,1 0 0,-1 0-1,0-1 1,-4 1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24.3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0 169 10138,'0'0'7846,"24"-24"-7819,71-70-25,-70 62-8,-23 21 77,-3 4 242,-15 7 268,13 0-527,0 1 0,1 0 0,-1 0 1,0 0-1,0 0 0,1 0 0,-1 1 0,1-1 0,-1 1 0,1 0 1,-1-1-1,1 1 0,0 0 0,0 1 0,0-1 0,0 0 0,0 0 0,1 1 1,-1-1-1,1 1 0,-1 0 0,1-1 0,0 1 0,0 0 0,-1 3 1,-1 4 114,0 0 0,0 1 0,1-1 0,0 1 0,-1 20 0,3-26-144,-1 0 0,1 0 0,1-1 1,-1 1-1,1 0 0,0-1 0,0 1 0,0 0 1,0-1-1,1 1 0,0-1 0,3 6 0,-3-8-58,1 1-1,-1-1 1,1 0-1,0 0 1,0 0-1,0-1 1,0 1-1,0-1 1,0 1-1,0-1 1,0 0-1,1 0 1,-1 0-1,0-1 1,1 1-1,-1-1 1,0 0-1,7 0 1,0 1-843,1-1 0,0 0 1,0-1-1,20-4 0,2-10-5644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24.9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9538,'0'0'9909,"1"25"-9420,7 85-150,-5-80-232,2-1 1,13 47-1,-7-36-100,-6-32-463,-1-14-107,1-15-119,-1-61-966,-4 56 1028,1-1-1,9-47 1,-10 71 611,1 1 0,0-1 0,0 0 0,0 0 0,0 1 1,1-1-1,-1 0 0,1 1 0,-1 0 0,1-1 0,0 1 0,0 0 0,0 0 0,0 0 0,0 0 1,1 0-1,-1 0 0,0 1 0,1-1 0,0 1 0,-1 0 0,6-2 0,2 0-25,-1 1 0,1 1 1,0 0-1,-1 0 0,14 1 0,-22 0-35,0 0 1,0 0-1,0 0 0,0 1 1,0-1-1,0 0 0,0 1 1,0-1-1,0 0 1,0 1-1,0-1 0,0 1 1,0 0-1,-1-1 0,1 1 1,0 0-1,0-1 1,-1 1-1,1 0 0,0 0 1,-1 0-1,1-1 0,-1 1 1,1 0-1,-1 0 1,1 0-1,-1 1 0,7 30-3693,-7-29 3257,1 20-6932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25.2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29 118 10418,'0'0'3720,"14"-15"-3680,42-47-30,-54 61 4,-1-1-1,0 1 0,0-1 0,1 0 1,-1 1-1,0-1 0,-1 0 0,1 1 1,0-1-1,0 0 0,-1 0 0,1 0 1,-1 0-1,1-3 0,-1 5 14,0-1 1,-1 1-1,1-1 0,0 0 0,0 1 1,0-1-1,-1 1 0,1-1 1,0 1-1,-1-1 0,1 1 0,-1 0 1,1-1-1,0 1 0,-1-1 1,1 1-1,-1 0 0,1-1 1,-1 1-1,1 0 0,-1 0 0,0-1 1,1 1-1,-1 0 0,1 0 1,-1 0-1,1 0 0,-2-1 0,-3 1 247,1 0 0,-1 0 0,0 0-1,0 0 1,0 1 0,-5 1-1,7-1-138,0 0 0,0 0 0,0 1 0,0-1 0,0 1 0,1 0 0,-1 0 0,0 0 0,1 0 0,0 0 0,-1 0 0,1 1 0,0-1 0,0 1 0,0 0 0,0 0 0,1-1 0,-1 1 0,1 0 0,0 0 0,0 0 0,-1 5 0,-1 1 38,1 0 0,0 0 1,1 0-1,0 0 1,0 1-1,2 16 1,-1-24-175,1 0 0,-1 0-1,1 0 1,0 0 0,0 1 0,0-1 0,0 0 0,0 0 0,0-1 0,0 1 0,1 0 0,-1 0 0,1-1 0,-1 1 0,1 0 0,0-1 0,0 0 0,0 1 0,-1-1 0,1 0 0,0 0 0,0 0 0,1 0 0,-1 0 0,0-1 0,0 1 0,4 0 0,31 4-2145,-5-4-3959,-31-1 5807,19 0-7064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25.6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0 9706,'0'0'8107,"-4"5"-7741,3-4-343,-1 0 1,1 0 0,0 0 0,0 0-1,0 1 1,-1-1 0,1 0 0,1 1-1,-1-1 1,0 1 0,0-1-1,1 1 1,-1-1 0,0 1 0,1 0-1,0-1 1,-1 1 0,1 0 0,0-1-1,0 1 1,0 0 0,0-1 0,0 1-1,0 0 1,0-1 0,1 1 0,-1 0-1,1-1 1,-1 1 0,1-1 0,0 1-1,-1-1 1,1 1 0,0-1 0,0 1-1,0-1 1,0 0 0,0 1 0,0-1-1,3 2 1,10 14 54,0 1 0,19 34-1,-30-46-64,0 0 0,0 1 0,-1-1-1,1 1 1,-2 0 0,1 0 0,-1-1 0,0 1-1,0 0 1,-1 0 0,0 0 0,0 0-1,-2 9 1,2-14-5,0-1-1,-1 1 1,0 0-1,1-1 1,-1 1-1,0-1 1,0 1 0,0-1-1,0 1 1,0-1-1,0 0 1,0 1-1,0-1 1,-1 0-1,1 0 1,0 0 0,-1 0-1,1 0 1,-1 0-1,1-1 1,-1 1-1,1 0 1,-1-1-1,0 1 1,-1 0 0,-5 0-87,0 1-1,0-1 1,0-1 0,-8 0 0,15 0 28,1 0-1,-1 0 0,1 0 1,-1-1-1,1 1 0,-1 0 1,1 0-1,0-1 0,-1 1 1,1 0-1,-1-1 0,1 1 1,0 0-1,-1-1 0,1 1 1,0-1-1,-1 1 0,1-1 1,0 1-1,-1-1 0,1 1 0,0-1 1,0 1-1,0-1 0,0 1 1,-1-1-1,1 1 0,0-1 1,0 1-1,0-1 0,0 1 1,0-1-1,0-25-2741,1 16 461,-1-16-3994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25.9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10746,'135'32'2382,"-111"-25"-1682,-21-2-42,-6 9 852,0-1 0,-10 25 1,8-25-1156,1 1 0,0 0 0,-3 24 1,6-28-174,-1 0-51,2 0-1,-1-1 1,1 1-1,3 17 1,-3-25-125,0-1 0,1 1-1,-1 0 1,1 0 0,-1-1 0,1 1-1,0 0 1,0-1 0,0 1 0,-1-1 0,2 1-1,-1-1 1,0 1 0,0-1 0,0 0 0,1 0-1,-1 1 1,1-1 0,-1 0 0,1 0 0,-1-1-1,1 1 1,-1 0 0,1 0 0,0-1 0,0 1-1,-1-1 1,1 1 0,0-1 0,3 0 0,-1 1-83,1-1 0,-1 0 0,1 0 0,-1 0 0,1 0 0,-1-1 0,0 0 0,1 0 0,-1 0 0,0-1 0,0 1 0,0-1 1,0 0-1,0 0 0,0 0 0,7-6 0,-7 4-160,-1 0-1,1-1 1,-1 1 0,0-1 0,0 1-1,-1-1 1,1 0 0,-1 0 0,0 0 0,0 0-1,-1-1 1,1 1 0,0-8 0,0 2-186,-1 1 0,0-1 0,-1 1 0,0-1 1,0 1-1,-1-1 0,0 1 0,-4-15 0,3 20 435,0 0 1,0 0-1,0 0 0,0 1 0,-1-1 0,0 1 0,0 0 1,0 0-1,0 0 0,-1 0 0,1 0 0,-1 1 0,0-1 1,0 1-1,0 0 0,-1 0 0,1 1 0,-1-1 0,-4-1 1,-22 0-2470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26.3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0 452 10386,'0'0'8367,"22"-23"-8360,71-79-278,-84 91 140,0 0 0,0 0 0,-1-1-1,-1 0 1,0 0 0,-1-1 0,0 0 0,7-27-1,-9 19 68,-1 0 0,0-1 0,-3-39-1,0 46 116,0 13 14,0-1-1,0 1 1,0 0 0,-1 0-1,1 0 1,-1-1-1,0 1 1,1 0-1,-1 0 1,0 0-1,0 0 1,0 0 0,-1 0-1,1 1 1,0-1-1,-1 0 1,1 0-1,-1 1 1,0-1-1,1 1 1,-1 0-1,0-1 1,0 1 0,0 0-1,0 0 1,0 0-1,0 0 1,0 1-1,0-1 1,0 0-1,-1 1 1,1 0 0,0-1-1,0 1 1,0 0-1,-1 0 1,1 0-1,0 1 1,0-1-1,-1 0 1,1 1 0,0-1-1,0 1 1,0 0-1,0 0 1,-4 2-1,2 0 1,0 1-1,0-1 0,0 1 1,0 0-1,1 0 1,0 0-1,0 0 0,0 1 1,0-1-1,1 1 1,-1-1-1,1 1 0,1 0 1,-3 8-1,-2 7 132,2 0 0,-4 30 0,2 8 144,3 0 1,7 91 0,-4-140-369,2 0 1,-1 0 0,1 0 0,1 0-1,-1 0 1,2-1 0,-1 1 0,1-1 0,0 0-1,1 0 1,0 0 0,0-1 0,1 1 0,7 7-1,-11-14-87,-1 0-1,0 0 0,0 0 0,1-1 1,-1 1-1,1 0 0,-1-1 0,0 1 0,1-1 1,0 1-1,-1-1 0,3 1 0,11-1-3746,-11 0 2424,5 0-4410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26.9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4481,'0'0'5442,"1"4"-4687,12 46 5185,17 54-1314,-25-90-4468,1 0 0,0 0 0,0-1 0,17 25 0,-22-37-147,0 1 0,0 0-1,0-1 1,0 0 0,0 1-1,1-1 1,-1 1 0,0-1 0,1 0-1,-1 0 1,1 0 0,-1 0 0,1 0-1,-1 0 1,1 0 0,0-1 0,-1 1-1,1 0 1,0-1 0,0 0 0,0 1-1,-1-1 1,4 0 0,-3 0-6,0-1 1,0 0 0,0 0 0,0 0-1,-1 0 1,1 0 0,0-1 0,-1 1-1,1 0 1,-1-1 0,0 1-1,1-1 1,-1 1 0,0-1 0,0 0-1,0 0 1,1-2 0,4-10-60,0 1 1,-1-1 0,-1 0 0,4-23 0,0-45-696,-7 46-2408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35.5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199 2 9850,'0'0'6245,"-10"-1"-6209,-7 1-32,-1 0-1,1 0 0,-1 2 0,1 0 0,-21 6 0,19-4 42,14-3 84,1 0 0,-1 0 0,1 0 0,0 0 0,-1 1 0,1 0-1,-7 3 1,10-2 11,1 0 1,-1 0-1,1 0 0,-1 0 0,1-1 0,0 1 0,0 0 0,1 0 0,0 4 0,-1 5 210,0 375 1991,0-387-2340,0 11 38,0 0 0,0 0 0,1 0 0,1 0 0,0-1 1,5 18-1,-6-27-25,0 1-1,0-1 1,1 0 0,-1 1 0,1-1 0,-1 0 0,1 0 0,0 0 0,-1 0 0,1-1-1,0 1 1,0 0 0,0-1 0,-1 1 0,1-1 0,0 0 0,0 1 0,2-1 0,40 2-247,-41-2 158,44 0-2771,-27 0-2438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27.3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19 152 6729,'0'0'10893,"16"-12"-10779,53-42-114,-67 52-22,0 1 0,-1-1 0,1 1 0,0-1 0,-1 0 0,1 0 0,-1 1 0,1-1 0,-1 0 0,0 0 0,0 0 0,0-1 0,0 1 0,0 0 0,-1 0 0,1 0 0,-1-1 0,1 1 0,-1 0 0,0-1 0,0 1 0,0 0 0,0-1 0,-1-3 0,1-4-138,-1 8 169,1 1-1,-1 0 1,1 0-1,-1 0 1,1 0-1,-1 0 1,1 0 0,-1 0-1,0 0 1,0 0-1,1 1 1,-1-1-1,0 0 1,0 0-1,0 1 1,0-1-1,0 0 1,0 1-1,0-1 1,0 1-1,0-1 1,0 1-1,0 0 1,0-1-1,-1 1 1,1 0 0,0 0-1,0 0 1,0 0-1,0 0 1,-3 0-1,-37 2 961,39-1-871,-1 0 0,0 0 0,1 0 1,-1 0-1,1 1 0,-1-1 0,1 1 0,0-1 0,-1 1 1,1 0-1,0 0 0,0 0 0,0 0 0,0 0 0,1 0 1,-1 1-1,1-1 0,-1 1 0,1-1 0,0 1 0,0-1 0,0 1 1,0 0-1,0 0 0,0 3 0,-1 9 189,0-1-1,1 1 1,1 24 0,0-22-132,0-14-156,1 0 0,-1 0 0,1 0 0,-1-1 0,1 1 0,0 0 0,0 0 0,0 0 0,0-1 0,0 1 0,1-1 0,-1 1 0,1-1 0,0 1 0,0-1 0,0 0 0,0 0 0,0 0 0,0 0 0,1 0 0,-1 0 0,0-1 0,1 1 0,0-1 0,-1 0 0,1 0 0,0 0 0,3 1 0,1 0-577,-1 0 0,1-1 0,0 1 0,-1-2 0,8 1 0,31-6-9030,-21-7 1879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27.7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112 332 12139,'0'0'8316,"-17"3"-7805,-50 16-46,65-18-446,1 0-1,-1 1 1,0-1-1,0 0 1,1 1-1,-1-1 0,0 1 1,1-1-1,0 1 1,-1 0-1,1 0 1,0-1-1,0 1 1,0 0-1,0 0 1,0 0-1,0 0 1,1 1-1,-1-1 0,1 0 1,-1 0-1,1 0 1,0 0-1,0 1 1,0-1-1,0 0 1,0 0-1,0 0 1,1 1-1,-1-1 1,2 2-1,-1 9 62,-1-12-87,0 0 1,0 1-1,1-1 0,-1 0 1,0 0-1,1 0 0,-1 1 1,1-1-1,-1 0 0,1 0 0,0 0 1,0 0-1,-1 0 0,1 0 1,0 0-1,0 0 0,0-1 1,0 1-1,0 0 0,0 0 0,0-1 1,0 1-1,0 0 0,0-1 1,0 1-1,1-1 0,-1 0 1,0 1-1,0-1 0,1 0 1,-1 0-1,0 0 0,0 0 0,1 0 1,0 0-1,2 0-120,-1 0 0,0 0 0,0 0 0,1-1 0,-1 1-1,0-1 1,0 0 0,0 0 0,0 0 0,0 0 0,0 0 0,0-1 0,5-3 0,0-3-565,-1 0 1,0 0 0,0-1 0,0 0-1,-1-1 1,-1 1 0,0-1-1,0 0 1,6-22 0,-2 3-1221,-1-1-1,5-43 1,-7-23 786,-6 32 5807,0 28 1876,-1 36-6417,0 0 0,0 0-1,1 0 1,-1 0 0,0 1 0,0-1 0,0 0 0,1 0 0,-1 1 0,0-1-1,0 0 1,1 1 0,-1-1 0,0 1 0,1-1 0,-1 1 0,0-1 0,1 1-1,-1-1 1,1 1 0,-1 0 0,1-1 0,-1 1 0,1 0 0,-1 1 0,-3 8 64,0 0-1,0 1 1,1-1 0,1 1 0,0 0 0,-1 18 0,2 73 456,1-57-408,0-23-186,1 1 1,1-1 0,1 0-1,1 0 1,0 0 0,2 0-1,14 36 1,-6-29-272,10 28-2,-18-16-4385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28.8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1 11226,'0'0'8145,"-1"7"-7868,-5 36 221,2 1 1,2 0-1,5 48 0,-2-8-309,-1-64-188,-1-8-9,1 0 0,0 0 1,1 0-1,0 0 0,0 0 0,2 0 0,-1 0 0,1-1 1,8 18-1,-11-29-23,0 1 1,0-1 0,0 1 0,1-1 0,-1 1-1,0-1 1,1 1 0,-1-1 0,0 0 0,1 1 0,-1-1-1,1 1 1,-1-1 0,0 0 0,1 1 0,-1-1-1,1 0 1,-1 1 0,1-1 0,-1 0 0,1 0-1,-1 0 1,1 1 0,0-1 0,-1 0 0,1 0-1,-1 0 1,1 0 0,-1 0 0,1 0 0,-1 0-1,1 0 1,0 0 0,-1 0 0,1-1 0,-1 1 0,1 0-1,-1 0 1,1 0 0,-1-1 0,1 1 0,-1 0-1,1-1 1,-1 1 0,1 0 0,-1-1 0,1 0-1,14-20-749,-8-1-369,-1-1-1,5-30 1,-7 29 557,1 1 1,9-24-1,-14 46 611,0 1-1,0-1 0,0 0 0,0 1 0,0-1 1,1 1-1,-1-1 0,0 1 0,0-1 0,1 0 0,-1 1 1,0-1-1,1 1 0,-1-1 0,0 1 0,1-1 1,-1 1-1,1 0 0,-1-1 0,1 1 0,-1-1 1,1 1-1,-1 0 0,1-1 0,-1 1 0,1 0 1,-1 0-1,1-1 0,0 1 0,-1 0 0,1 0 1,-1 0-1,1 0 0,0 0 0,-1 0 0,1 0 0,0 0 1,-1 0-1,1 0 0,-1 0 0,1 0 0,0 1 1,-1-1-1,1 0 0,-1 0 0,1 1 0,-1-1 1,1 0-1,-1 1 0,1-1 0,0 1 0,1 1 119,0 0-1,0 0 0,0 0 0,0 1 1,0-1-1,-1 0 0,1 1 0,-1-1 1,2 5-1,0 8 220,0-1-1,0 1 1,-1-1 0,-1 1-1,-2 24 1,1-22-140,0-13-175,-1 1 0,1-1 0,-1 1 0,0-1 0,-1 0 0,1 1 0,-1-1 0,0 0 0,0 0 0,0 0 0,0 0 0,-1-1 0,0 1 0,1 0 0,-1-1 0,-1 0 0,1 0 0,-5 4 0,4-4-43,-1 1 0,-1-1 1,1 1-1,0-1 0,-1-1 1,1 1-1,-1-1 1,0 0-1,0 0 0,0-1 1,0 0-1,0 0 0,-7 0 1,11-1-152,0 1 1,0-1-1,0-1 0,0 1 1,1 0-1,-1 0 0,0-1 1,0 1-1,0-1 1,0 1-1,0-1 0,0 0 1,1 0-1,-1 0 0,0 0 1,1 0-1,-3-2 1,2 1-202,1-1 1,-1 1 0,1-1 0,0 0 0,-1 1 0,1-1 0,1 0 0,-1 0 0,0 1 0,0-6 0,-2-21-4541,2 2-2088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29.3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1 9642,'0'0'9169,"6"28"-8651,16 90-284,-21-113-216,0 0 0,0 0-1,0 1 1,1-1 0,-1 0 0,1 0 0,0 0 0,1 0-1,-1-1 1,1 1 0,4 4 0,-5-8-85,0 1-1,0-1 1,0 0 0,0 0 0,0 0-1,0-1 1,0 1 0,1 0 0,-1-1 0,0 0-1,0 1 1,1-1 0,-1 0 0,0 0-1,5-1 1,-4 1-83,-1 0-54,0-1 0,1 0 0,-1 0 1,0 0-1,0 0 0,1 0 0,-1 0 0,0 0 1,0-1-1,0 1 0,0-1 0,-1 0 0,1 0 1,0 1-1,-1-1 0,1 0 0,-1 0 1,0 0-1,0-1 0,1 1 0,-1 0 0,0-3 1,5-7-1111,-2 1 1,7-25-1,-4-19-2038,-7 19 4175,0 24 841,0 11-1506,0 1 0,-1-1 0,1 1 0,0-1 0,-1 1 0,1-1 0,0 1 0,-1 0 0,1-1 0,-1 1 0,1-1-1,-1 1 1,1 0 0,0-1 0,-1 1 0,0 0 0,1-1 0,-1 1 0,1 0 0,-1 0 0,1 0 0,-1 0 0,1-1 0,-1 1 0,0 0 0,1 0 0,-1 0 0,1 0 0,-1 0 0,1 0 0,-1 1 0,0-1 0,1 0 0,-1 0 0,1 0 0,-1 0 0,1 1-1,-1-1 1,1 0 0,-1 1 0,1-1 0,-1 0 0,1 1 0,-1-1 0,1 0 0,-1 1 0,1-1 0,0 1 0,-1-1 0,1 1 0,0-1 0,-1 1 0,1-1 0,0 1 0,0 0 0,-3 9 191,1 0 1,0 0 0,1 0-1,0 0 1,0 0-1,1 0 1,2 14 0,-1 7 58,1-8-216,0-1 1,1 1-1,11 35 1,-9-36-144,0 1 0,-1-1 0,2 37 0,-6-49-49,0-6 12,0 0 0,0 0 0,0 0 0,0-1 0,-1 1 0,1 0 0,-1 0 0,-2 5 0,2-8-7,0 1 1,0-1-1,0 0 0,0 0 1,0 0-1,0 0 1,-1 0-1,1 0 1,0 0-1,-1-1 0,1 1 1,-1 0-1,1-1 1,-1 1-1,1-1 0,-1 1 1,1-1-1,-1 0 1,1 1-1,-1-1 0,1 0 1,-1 0-1,0 0 1,-1-1-1,-2 1 7,-1 0 0,1 0 0,0-1 0,0 1 0,0-1 0,0-1 0,0 1 0,0-1 0,0 0 0,1 0 0,-8-4 0,6 2-24,0-1 0,0 0 0,1-1 0,0 1 0,0-1 0,0 0 0,-5-9 0,5 8-147,1 0 1,0 0-1,0 0 0,1-1 0,0 1 1,-2-11-1,4 14-507,0 0-1,1 0 1,-1 0-1,1 1 1,0-1 0,0 0-1,1 0 1,-1 0 0,3-7-1,6-7-5674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29.7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0 12643,'0'0'8490,"-24"156"-7922,24-83-208,0-4 0,0-5-144,0-9-136,6-9-64,3-12 32,0-5-48,-4-11-320,-2-10-376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30.3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9210,'0'0'8687,"29"1"-8764,90 6-746,-24 2-3043,-34-3 4879,-68-14 3815,4 7-4714,1 1 1,-1 0-1,1-1 1,-1 1-1,0 0 0,1 1 1,-1-1-1,1 0 0,-1 1 1,1 0-1,-1-1 0,1 1 1,-1 0-1,1 0 1,-1 0-1,1 1 0,0-1 1,0 0-1,0 1 0,-3 2 1,1 0-28,1 0 1,0 1 0,0-1-1,0 1 1,0-1-1,1 1 1,0 0 0,0 0-1,-2 8 1,-1 8-27,1 0 1,1 0 0,2 0-1,0 24 1,1-43-67,0 1 0,0-1 0,0 1 0,1-1-1,-1 1 1,1-1 0,0 1 0,-1-1 0,1 1 0,0-1-1,1 0 1,-1 0 0,0 1 0,1-1 0,-1 0 0,1 0-1,0 0 1,-1-1 0,1 1 0,0 0 0,0-1 0,0 1 0,1-1-1,3 2 1,-3-1-65,1-1 0,-1 0 0,1 0 0,-1 0 0,1 0 0,0-1 0,0 1 0,-1-1 0,1 0 0,0 0 0,0 0 0,-1-1 0,1 1 0,0-1 0,-1 0 0,1 0 0,3-2 0,-3 1-111,0 0 1,0-1 0,-1 1-1,1-1 1,-1 0 0,1 0-1,-1 0 1,0 0 0,0-1 0,-1 1-1,1-1 1,-1 0 0,1 1-1,-1-1 1,-1 0 0,1-1-1,0 1 1,-1 0 0,0 0 0,1-7-1,2-10-409,-2 1 0,0-1 1,-2-21-1,0 36 602,0 0 46,1-25 171,-1 30-78,0 0 1,0 0-1,0 0 1,0 0-1,0 0 1,0 0 0,0 0-1,0 0 1,0 0-1,-1 0 1,1 0-1,0 1 1,-1-1-1,1 0 1,0 0-1,-1 0 1,1 0-1,-1 0 1,0 1-1,0-2 1,0 2-94,1 1 0,-1-1 0,1 0-1,-1 1 1,1-1 0,-1 1 0,1-1 0,0 0 0,-1 1 0,1-1 0,0 1 0,-1 0-1,1-1 1,0 1 0,0-1 0,-1 1 0,1-1 0,0 1 0,0 0 0,0-1-1,0 1 1,0-1 0,0 1 0,0 0 0,0 0 0,-2 20 227,2-18-115,-1 20 212,-1-3-150,2 0 1,0 1-1,5 32 0,-4-50-247,0 1 1,0-1-1,1 0 0,-1 1 0,1-1 0,0 0 0,0 0 1,0 0-1,1 0 0,-1-1 0,0 1 0,1-1 0,0 1 1,0-1-1,0 0 0,0 0 0,0 0 0,0 0 0,0-1 0,6 3 1,-6-3-466,0 0-1,0 0 1,0-1 0,0 1 0,0-1 0,0 1 0,0-1 0,0 0 0,0 0-1,0-1 1,0 1 0,0-1 0,0 1 0,0-1 0,5-2 0,10-11-7245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31.0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5657,'0'0'15029,"0"30"-14408,0 101-187,0-91-276,3 124 480,0-131-793,1-1 0,14 51-1,-10-70-1270,2-15-4643,-4-5 47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31.4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82 1 3649,'0'0'15889,"-12"27"-15355,-35 90 129,43-106-513,0 0 1,0 1-1,1 0 0,1-1 1,0 1-1,0 0 0,1 0 0,1 0 1,2 24-1,-1-16 22,0-18-163,-1 0 0,0 0 0,1 1-1,0-1 1,-1 0 0,1 0 0,0 0 0,0 0 0,0 0-1,1 0 1,-1 0 0,0 0 0,1-1 0,-1 1-1,1 0 1,0-1 0,-1 1 0,1-1 0,0 0 0,0 1-1,0-1 1,0 0 0,0 0 0,0 0 0,0-1 0,0 1-1,0 0 1,1-1 0,-1 1 0,0-1 0,0 0-1,1 0 1,3 0 0,1 0-135,0 0-1,0 0 0,0-1 1,0 0-1,-1 0 1,1 0-1,0-1 1,0 0-1,11-6 1,14-18-2670,-5-3-3538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32.7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10978,'0'0'9186,"-6"153"-8722,15-127-232,5-2-128,4-10-104,-4-2-64,1-7-592,2-5-752,-3-20-1729,-5-6-3584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33.1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11106,'0'0'3593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39:49.7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6873,'0'0'10987,"6"136"-10603,3-113-184,-3-6-120,2-5-72,-5-7-8,3-2-408,0-3-1168,-3-20-7762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40.7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4201,'0'0'10590,"-1"15"-4777,2 57-5709,0-59-317,0-1 1,1 0-1,0 1 0,1-1 0,0 0 0,0 0 0,2-1 0,6 15 0,-10-25-158,0 0 0,0 0 0,-1 0-1,1 0 1,0 0 0,0 0 0,0 0 0,0-1 0,0 1-1,0 0 1,0-1 0,0 1 0,0-1 0,1 1 0,0-1-1,4 1-4271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33.4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 9578,'0'0'10436,"9"24"-9938,30 77-168,-35-91-286,-1 1 1,0-1-1,-1 1 1,2 19-1,-4-26-56,0 1 1,1-1-1,0 0 0,0 1 0,0-1 0,0 0 0,1 0 1,2 5-1,-4-8-6,0-1-1,0 0 1,0 0 0,0 1 0,1-1 0,-1 0 0,0 0 0,0 0-1,0 1 1,1-1 0,-1 0 0,0 0 0,0 0 0,0 1-1,1-1 1,-1 0 0,0 0 0,0 0 0,1 0 0,-1 0-1,0 0 1,1 0 0,-1 0 0,0 0 0,0 0 0,1 0-1,-1 0 1,0 0 0,1 0 0,-1 0 0,0 0 0,0 0-1,1 0 1,-1 0 0,0 0 0,0 0 0,1 0 0,-1 0-1,0-1 1,0 1 0,1 0 0,-1 0 0,0 0 0,0 0-1,0-1 1,1 1 0,-1 0 0,0-1 0,9-12-504,-4-15-78,2-46 1,-6 48 527,2 0 1,10-45-1,-13 70 116,0 0 1,1-1-1,-1 1 0,1 0 1,-1-1-1,1 1 0,-1 0 1,1 0-1,0 0 1,-1-1-1,1 1 0,0 0 1,0 0-1,0 0 0,0 0 1,0 0-1,0 0 1,0 1-1,0-1 0,0 0 1,1 0-1,-1 1 0,0-1 1,0 1-1,1-1 1,-1 1-1,0 0 0,1-1 1,-1 1-1,0 0 0,1 0 1,-1 0-1,1 0 1,-1 0-1,0 0 0,1 0 1,-1 1-1,0-1 0,1 0 1,-1 1-1,0-1 1,1 1-1,-1-1 0,0 1 1,0 0-1,0-1 0,0 1 1,0 0-1,1 0 0,-1 0 1,-1 0-1,1 0 1,0 0-1,0 0 0,0 0 1,0 0-1,-1 1 0,2 1 1,5 16-36,0 0-1,-1 1 1,-1 0 0,0 0 0,-2 0-1,2 35 1,-5-54-185,0 0 1,0 0-1,0 0 0,0 0 0,1 0 0,-1 0 1,0 0-1,1 0 0,-1 0 0,1 0 0,-1 0 1,1 0-1,0 0 0,-1-1 0,1 1 0,0 0 1,-1 0-1,1-1 0,0 1 0,0 0 0,0-1 1,0 1-1,0-1 0,0 1 0,0-1 0,-1 1 1,2-1-1,-1 0 0,0 1 0,0-1 1,0 0-1,0 0 0,0 0 0,0 0 0,0 0 1,0 0-1,0 0 0,0 0 0,0 0 0,0 0 1,0-1-1,0 1 0,0 0 0,0-1 0,0 1 1,0-1-1,0 1 0,2-2 0,11-15-5388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33.8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275 0 3489,'0'0'16134,"-10"5"-15549,5-3-533,1-1 0,0 1 0,0 1 0,0-1 0,0 0 0,0 1 0,0 0-1,1 0 1,0 0 0,-1 0 0,1 1 0,0-1 0,0 1 0,1 0 0,-1 0 0,1 0-1,0 0 1,0 0 0,0 1 0,1-1 0,-3 7 0,3-6-29,1-1 1,-1 1-1,1-1 0,-1 1 1,1-1-1,1 1 1,-1-1-1,0 1 0,3 7 1,-2-11-47,0 1 1,0-1 0,0 1 0,0-1-1,0 0 1,0 0 0,0 1 0,0-1-1,1 0 1,-1 0 0,0 0 0,1 0-1,-1-1 1,1 1 0,-1 0 0,1-1-1,0 1 1,-1-1 0,1 1 0,0-1-1,-1 0 1,1 1 0,0-1 0,-1 0-1,1 0 1,0 0 0,1-1-1,0 1-46,-1 0-1,0 0 1,1 0-1,-1-1 0,0 1 1,0-1-1,1 1 0,-1-1 1,0 0-1,0 0 1,0 0-1,0 0 0,0 0 1,0-1-1,0 1 0,0 0 1,0-1-1,-1 0 1,1 1-1,-1-1 0,1 0 1,-1 0-1,0 0 0,1 0 1,-1 0-1,0 0 1,0 0-1,0 0 0,-1 0 1,1-1-1,-1 1 0,1 0 1,-1 0-1,0-1 0,1 1 1,-1 0-1,-1-6 1302,1 13-513,2 109 849,-1 90-617,-1-201-935,-1 0-1,1 0 0,0 0 0,-1 0 1,0 0-1,0 0 0,0 0 1,0 0-1,0 0 0,0-1 1,-1 1-1,0 0 0,1-1 1,-1 1-1,0-1 0,0 0 1,0 0-1,-4 4 0,1-3-4,1 0-1,-1-1 1,0 1-1,0-1 0,0 0 1,0 0-1,-1-1 1,1 1-1,-10 0 1,-2 0-481,0-2 0,0 0 1,0 0-1,0-2 1,-29-6-1,5-5-4848,5-4-4531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34.3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30 6225,'0'0'13178,"0"-7"-12542,3-16-163,5 36 150,11 57 347,-15-53-918,40 203 435,-35-169-550,-4-29-756,-3-19-1503,-1-18-1108,-2-34-1040,-3-4-285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34.7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1 206 5905,'48'-89'4021,"-48"88"-3903,1 0-1,-1-1 1,1 1 0,0 0-1,-1 0 1,1 0-1,0 0 1,-1 0 0,1 0-1,0 0 1,0 0-1,0 1 1,0-1 0,0 0-1,0 0 1,0 1-1,0-1 1,0 1 0,0-1-1,0 1 1,1-1-1,-1 1 1,0 0-1,0-1 1,0 1 0,1 0-1,-1 0 1,0 0-1,0 0 1,1 0 0,-1 0-1,0 0 1,2 1-1,4 0 874,-4 0-762,0-1-1,0 1 0,0 0 1,0 0-1,0 0 1,0 1-1,0-1 0,0 1 1,-1 0-1,1-1 1,0 1-1,-1 0 1,1 1-1,-1-1 0,0 0 1,0 1-1,0-1 1,0 1-1,2 3 0,5 8 187,-1 1 0,9 20 0,8 28 313,-19-45-611,0 0-1,2-1 1,0 0-1,1 0 1,17 25-1,-23-40-131,-1 1-1,0-1 1,1 0-1,-1 0 0,1 0 1,0 0-1,0-1 0,0 1 1,0-1-1,0 0 0,0 0 1,0 0-1,0 0 1,0 0-1,0 0 0,1-1 1,-1 0-1,0 0 0,1 0 1,-1 0-1,0 0 1,0-1-1,1 1 0,-1-1 1,0 0-1,0 0 0,0 0 1,0 0-1,0 0 1,0-1-1,5-3 0,1-5-323,-1 0 0,0 0 0,-1-1 0,0 0 0,0 0-1,-1-1 1,6-18 0,27-92-2664,-18-6 2245,-14 79 3231,-4 80 1590,2 6-3714,-4-22-193,12 121 874,-10-118-943,1 0 0,0 0 0,2-1 0,0 1 0,12 23 0,-17-40-117,-1 1 0,1-1-1,0 1 1,-1-1 0,1 0-1,0 1 1,0-1 0,0 0-1,0 0 1,0 0 0,0 0-1,1 0 1,-1 0-1,0 0 1,0 0 0,1 0-1,-1 0 1,0-1 0,1 1-1,-1-1 1,1 1 0,-1-1-1,1 1 1,-1-1 0,1 0-1,0 0 1,-1 0-1,1 0 1,-1 0 0,1 0-1,-1 0 1,1 0 0,-1-1-1,1 1 1,-1 0 0,1-1-1,1 0 1,2-2-464,-1 0 0,1 0 0,-1 0 1,0 0-1,0-1 0,0 0 0,0 1 0,-1-2 0,5-4 0,12-23-6154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35.0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92 1 12643,'0'0'8768,"-15"31"-8260,-43 105-6,54-128-446,1 0-1,0 0 1,1 0 0,0 1-1,0-1 1,1 0 0,0 1 0,1 0-1,0 14 1,1-4 23,-1-12-54,-1 0 0,2 0 0,-1 0 0,1 0 0,0 0 0,1 0 1,-1 0-1,5 10 0,-4-15-26,-1 1-1,1-1 1,0 0 0,0 0 0,0 0 0,0 0-1,0 0 1,0 0 0,1 0 0,-1-1 0,1 1 0,-1-1-1,1 0 1,-1 0 0,1 1 0,0-2 0,-1 1-1,1 0 1,0-1 0,0 1 0,0-1 0,0 0 0,4 0-1,-3 1-88,0-1 1,0 1-1,0-1 0,0 0 0,0-1 0,1 1 0,-1-1 0,0 0 0,0 0 1,0 0-1,0 0 0,0-1 0,-1 1 0,1-1 0,0 0 0,-1-1 0,1 1 1,-1 0-1,0-1 0,0 0 0,0 0 0,0 0 0,0 0 0,0 0 0,-1 0 1,0-1-1,4-6 0,-2 1-382,1-1 1,-1 0-1,-1-1 1,0 1-1,-1-1 1,0 1-1,1-18 1,-1 9-172,-2-1 0,-1 1 0,-4-27 0,4 41 700,0 0 1,0 1-1,-1-1 1,0 0 0,0 1-1,0 0 1,0-1-1,-1 1 1,0 0-1,-4-5 1,6 8-10,0-1 0,0 1 1,-1 0-1,1 0 0,0-1 1,-1 1-1,1 0 0,-1 0 0,1 0 1,-1 0-1,0 1 0,1-1 0,-1 0 1,0 1-1,0-1 0,1 1 1,-1 0-1,0-1 0,0 1 0,0 0 1,0 0-1,1 0 0,-1 0 0,0 1 1,0-1-1,0 0 0,1 1 0,-1-1 1,0 1-1,0 0 0,-2 1 1,3-1-106,0 0 0,0 0 0,0 0 0,0 0 0,0 1 0,0-1 0,0 0 0,1 0 1,-1 1-1,0-1 0,1 0 0,-1 1 0,1-1 0,-1 1 0,1-1 0,0 1 1,0 2-1,0-3-230,0 0 0,0-1 0,0 1 0,0 0 0,0 0 0,0 0 0,0 0 0,0-1 0,0 1 0,1 0 1,-1 0-1,0-1 0,1 1 0,-1 0 0,1 0 0,-1-1 0,1 1 0,-1 0 0,1-1 0,-1 1 0,1-1 0,1 2 1,13 4-6799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35.4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0 9010,'0'0'11362,"-11"17"-10910,-33 53-42,41-66-388,2-1-1,-1 1 1,0 0 0,1 0 0,-1 0 0,1 0-1,0 0 1,1 0 0,-1 0 0,1 0-1,0 0 1,0 1 0,0-1 0,0 0 0,1 0-1,-1 0 1,1 0 0,3 7 0,0-2-9,0-1 1,1 0-1,1 0 1,-1 0 0,1-1-1,8 8 1,-9-11-11,-1 0 0,0 0 0,0 1 0,0 0 0,-1 0 0,1 0 0,-1 0 0,0 0 0,-1 1 0,1-1 0,-1 1 0,0 0 1,0 0-1,1 11 0,-3-15 1,0 0 0,0 0 0,0 0 0,0 0 0,0-1 0,0 1 0,-1 0 0,1 0 1,-1 0-1,1 0 0,-1 0 0,0 0 0,1 0 0,-1-1 0,0 1 0,-1 0 0,1 0 0,0-1 1,0 1-1,-1-1 0,1 0 0,0 1 0,-1-1 0,0 0 0,1 0 0,-1 1 0,0-2 0,1 1 0,-1 0 1,0 0-1,0 0 0,0-1 0,0 1 0,0-1 0,0 1 0,0-1 0,0 0 0,0 0 0,0 0 1,-3 0-1,0 0 8,-27-1-425,31 0 343,0 1 1,0 0 0,0-1 0,0 0 0,0 1 0,0-1 0,0 0 0,0 1 0,0-1-1,1 0 1,-1 0 0,0 0 0,1 0 0,-1 1 0,0-1 0,1 0 0,-1 0 0,1 0-1,-1-1 1,1 1 0,0 0 0,-1 0 0,1 0 0,0 0 0,0 0 0,0-2 0,-1-75-8729,4 40-934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35.7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5657,'1'0'10090,"4"4"-7106,2 18-2123,0 1 0,-2 0 0,-1 0 0,2 32 0,2 9-343,23 80-147,-30-142-1149,-1-4 127,-2-10-493,-6-20-2080,-5-7-2949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36.0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 6601,'0'0'15164,"124"-6"-14884,-89 17-128,-4-5-152,-8 3-8,-2-3-448,-13-1-1129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36.6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0 12699,'0'0'8041,"-3"142"-7737,15-96-159,-1-8-73,1-4-24,-3-8-48,-1-5-152,1-4-409,-6-8-711,3-4-1360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37.0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50 10538,'0'0'4425,"148"-50"-4809,-125 50-232,-9 0-272,1 0-192,-7 0-1153,-5 12-1872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41.1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8890,'0'0'7017,"15"164"-7273,-10-129-1536,1-6-2545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37.3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5209,'0'0'11331,"20"17"-10555,-2-14-376,2-3-208,6 0-192,-3 0-48,3 0-1729,-9 0-2672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37.8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10562,'0'0'7830,"0"28"-6775,0 93-540,1-101-439,1-1 0,1 0 0,1-1 0,0 1 0,2-1 0,12 32 0,8 23-466,-26-71-175,0-8-4029,-4-63-3171,-6 31 2297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38.1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58 4305,'0'0'8434,"20"-10"-7746,62-32-52,-80 41-607,-1 0 1,1 0-1,0 1 1,0-1-1,0 1 0,-1-1 1,1 1-1,0-1 1,0 1-1,0 0 0,0 0 1,0 0-1,0 0 1,0 1-1,2-1 0,-3 1-17,0-1-1,0 1 0,0-1 0,0 1 1,0 0-1,0-1 0,0 1 0,-1 0 1,1 0-1,0-1 0,0 1 0,-1 0 1,1 0-1,0 0 0,-1 0 0,1 0 1,-1 0-1,1 2 0,1 2 3,-1 0 0,0 0 0,0 1 0,-1-1 0,0 0-1,0 1 1,0 5 0,-1-5 25,1-1-34,0 1 0,-1 0 0,0-1 0,0 1 0,-1-1 0,1 1 1,-1-1-1,0 0 0,-1 0 0,1 0 0,-1 0 0,0 0 0,0 0 0,-1-1 1,1 0-1,-1 1 0,0-1 0,-7 5 0,-5 3 25,-1 0 0,0-1 0,-32 14 0,43-22-2,6-3 17,0 0 1,-1 0-1,1 0 0,0 1 1,-1-1-1,1 0 0,0 0 1,-1 0-1,1 0 0,0 0 1,0 1-1,-1-1 0,1 0 1,0 0-1,0 1 0,-1-1 1,1 0-1,0 0 0,0 1 1,0-1-1,-1 0 1,1 1-1,0-1 0,0 0 1,0 1-1,0-1 0,0 0 1,0 1-1,0-1 0,0 0 1,0 1-1,-1-1 0,2 0 1,-1 1-1,0-1 0,0 0 1,0 1-1,0-1 0,0 0 1,0 1-1,0-1 0,0 0 1,0 1-1,1-1 0,-1 0 1,0 0-1,0 1 1,0-1-1,1 0 0,-1 0 1,0 1-1,1-1 0,16 11 1135,-16-10-1116,58 33 1572,44 21-396,-92-50-1317,0 0-1,1-1 0,-1-1 0,1 0 1,0-1-1,0 0 0,18 0 0,-8-5-2727,-9-7-2193,-1-9-4353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38.4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8874,'0'0'12124,"-1"7"-11795,-2 19-114,2-1 0,1 0 0,0 0 0,7 39 0,-4-47-167,0 0-1,2 0 1,0-1-1,0 1 1,2-1-1,0 0 1,17 28-1,-21-40-41,0 0 0,1-1 0,-1 1 0,1-1 0,0 1 0,0-1 0,0 0 0,0-1 0,0 1 0,1-1-1,5 3 1,-8-4-53,0 0-1,1-1 0,-1 1 0,1 0 1,-1-1-1,1 0 0,-1 1 0,1-1 1,-1 0-1,1 0 0,-1 0 0,1-1 0,-1 1 1,1 0-1,-1-1 0,1 0 0,-1 0 1,1 0-1,-1 0 0,0 0 0,0 0 1,1 0-1,-1-1 0,3-2 0,2-4-1018,-1-1-1,1 1 1,-2-1-1,1 0 1,5-15 0,2-14-5617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38.8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33 119 7770,'0'0'10434,"112"18"-10434,-80-18-856,-9 0-2273,-8-6-3392</inkml:trace>
  <inkml:trace contextRef="#ctx0" brushRef="#br0" timeOffset="1">33 119 10402,'-32'-101'2833,"32"98"-1873,14-3-144,15 1-400,6 2-416,11 3-200,-5 0-1392,-9 0-3409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40.1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160 23 3345,'0'0'16561,"-11"-6"-15885,5 3-571,4 2-76,0-1 0,1 1 0,-1 0 0,0-1 0,0 1 0,0 0 1,-1 0-1,1 1 0,0-1 0,0 0 0,0 1 0,-1-1 0,1 1 0,0 0 0,-1 0 0,1 0 0,0 0 0,-1 0 0,1 0 0,0 1 0,0-1 0,-1 1 0,1-1 0,0 1 1,0 0-1,0 0 0,0 0 0,0 0 0,0 0 0,0 1 0,0-1 0,-2 3 0,-4 5 93,1 1-1,0 0 1,1 0-1,0 1 1,1 0-1,0 0 1,1 0-1,0 0 1,1 1 0,-3 12-1,2 9 96,0 0-1,3 46 1,1-72-220,0 0 1,1 0-1,0-1 0,1 1 1,-1 0-1,1-1 0,1 1 0,-1-1 1,1 0-1,0 0 0,0 0 1,1 0-1,0 0 0,0-1 0,0 1 1,1-1-1,-1 0 0,1 0 1,1-1-1,-1 0 0,0 0 0,1 0 1,0 0-1,0-1 0,0 0 1,1 0-1,-1-1 0,0 0 1,1 0-1,0 0 0,-1-1 0,14 1 1,-14-1-98,-1-1 0,1 0 0,0 0 0,-1-1 0,1 1 0,-1-1 0,1-1 0,-1 1 0,1-1 0,-1 0 0,0 0 0,7-4 0,-9 4-43,0-1 0,0 0 0,0 0-1,0 0 1,-1 0 0,1 0 0,-1 0 0,0-1 0,0 1 0,0-1-1,-1 1 1,1-1 0,-1 0 0,0 0 0,0 1 0,0-1-1,-1 0 1,1-7 0,0 0-383,0 0 0,-1 0 0,0-1 0,-1 1 0,0 0 0,-1 0 0,0 0 0,-1 0 0,0 0 0,-6-14 0,6 19 513,0 0 0,-1 1 0,1-1 0,-1 1 0,0 0 0,-1 0-1,1 0 1,-6-5 0,5 7 332,0-1-1,0 1 1,-1 0 0,1 0-1,-1 0 1,1 1-1,-1 0 1,0 0 0,-10-2-1,15 4-212,1 0 0,-1 0-1,0-1 1,0 1 0,1 0-1,-1 0 1,0 0 0,0 0 0,1 0-1,-1 0 1,0 0 0,1 1-1,-1-1 1,0 0 0,0 0-1,1 0 1,-1 1 0,1-1-1,-1 0 1,0 1 0,1-1 0,-1 1-1,0-1 1,1 1 0,-1-1-1,1 1 1,-1-1 0,1 1-1,0-1 1,-1 1 0,1 0-1,-1 0 1,0 2-4,1-1-1,-1 1 1,1-1-1,0 1 1,0-1-1,0 1 1,0-1-1,0 1 1,0-1-1,1 3 1,2 7 37,0 0 0,1-1 0,6 16 0,2-3 94,1 5-18,1-1 1,2 0 0,25 35-1,-38-60-238,-1 0-1,1 0 1,-1-1-1,1 1 1,0-1-1,0 1 1,0-1-1,1 0 1,-1 0-1,1 0 0,-1-1 1,1 1-1,-1-1 1,1 0-1,0 0 1,-1 0-1,1 0 1,0-1-1,0 1 1,0-1-1,0 0 1,-1 0-1,1-1 1,0 1-1,0-1 1,6-2-1,-3 1-243,-1-1 0,1 1 0,-1-2 0,0 1 0,0-1 0,0 0 0,-1 0-1,0-1 1,1 1 0,-1-1 0,-1 0 0,1-1 0,6-9 0,-3 2-478,-1-1 1,-1 0-1,0 0 1,0-1-1,-2 1 1,0-1-1,4-26 1,-5 13 823,-1-1-1,-1 0 1,-4-35 0,4 64 40,-1-1 0,0 0 1,0 1-1,0-1 0,0 1 1,0-1-1,0 0 0,0 1 0,0-1 1,0 1-1,-1-1 0,1 0 1,0 1-1,0-1 0,0 1 1,-1-1-1,1 1 0,0-1 0,0 1 1,-1-1-1,1 1 0,-1-1 1,1 1-1,0-1 0,-1 1 0,1-1 1,-1 1-1,1 0 0,-1-1 1,1 1-1,-1 0 0,1 0 1,-1-1-1,0 1 0,1 0 0,-1 0 1,1 0-1,-1 0 0,0 0 1,1-1-1,-1 1 0,1 0 0,-1 0 1,0 1-1,0-1 1,0 1 0,0-1 0,0 1 0,0 0 0,0-1 0,0 1 0,0 0 0,0 0 0,1 0 0,-1-1 0,0 1-1,1 0 1,-1 0 0,0 0 0,1 0 0,0 0 0,-1 0 0,1 0 0,-1 1 0,1-1 0,0 0 0,0 0 0,0 2 0,-2 12 85,2 1 1,0-1 0,1 1-1,0-1 1,1 0 0,8 29-1,-9-40-212,0 0 1,1 0-1,0 0 0,0 0 0,0 0 1,0-1-1,0 1 0,1 0 0,0-1 0,-1 0 1,1 0-1,1 0 0,-1 0 0,0 0 1,1 0-1,-1-1 0,1 0 0,0 0 1,0 0-1,0 0 0,0 0 0,0-1 0,0 0 1,0 1-1,0-2 0,1 1 0,-1 0 1,9-1-1,-10 0-109,0 1 1,0-1-1,0 0 1,0 0-1,0-1 1,0 1-1,0-1 0,-1 1 1,1-1-1,0 0 1,0 0-1,0 0 1,-1 0-1,1-1 1,0 1-1,-1-1 1,1 0-1,-1 1 1,0-1-1,0 0 0,1-1 1,-1 1-1,-1 0 1,1 0-1,0-1 1,0 1-1,-1-1 1,0 0-1,1 1 1,-1-1-1,0 0 1,1-4-1,3-11-862,-1 0 0,-1-1 1,-1 0-1,0 1 0,-1-1 0,-2-22 0,0 10 700,1 29 292,-2-26 199,2 27-79,0 0-1,-1 0 0,1 0 0,0 1 0,0-1 1,-1 0-1,1 0 0,0 1 0,-1-1 1,1 0-1,-1 1 0,1-1 0,-1 0 0,1 1 1,-1-1-1,1 0 0,-1 1 0,0-1 0,1 1 1,-1 0-1,0-1 0,1 1 0,-1-1 1,0 1-1,0 0 0,1-1 0,-1 1 0,0 0 1,0 0-1,-1 0 0,1 0 4,0 1 1,0-1-1,0 1 1,0 0-1,0-1 0,1 1 1,-1 0-1,0 0 0,0 0 1,1-1-1,-1 1 1,0 0-1,1 0 0,-1 0 1,1 0-1,0 0 0,-1 0 1,1 0-1,0 0 1,-1 0-1,1 1 0,0-1 1,0 2-1,-5 32 656,4-32-557,-2 50 903,3 66-1,1-113-1106,-1-1 0,1 1 0,0-1 0,0 1 0,1-1 0,0 1 0,0-1 0,0 0 0,1 0 0,4 9 0,-5-12-68,-1 0-1,1 0 1,0 0-1,0 0 0,-1 0 1,1 0-1,0-1 1,1 1-1,-1-1 1,0 1-1,0-1 1,1 0-1,-1 0 1,0 0-1,1 0 1,-1 0-1,1 0 1,0-1-1,-1 1 1,1-1-1,-1 0 0,1 0 1,0 0-1,-1 0 1,4-1-1,-5 1-219,1-1 0,0 1 0,-1-1-1,1 0 1,-1 0 0,1 1-1,-1-1 1,0 0 0,1 0 0,-1 0-1,0-1 1,0 1 0,0 0 0,0 0-1,0-1 1,0 1 0,0-1 0,0 1-1,0-1 1,0 1 0,-1-1-1,1 1 1,-1-1 0,1-2 0,8-25-7171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40.5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8106,'0'0'12313,"6"26"-11586,49 188 544,-51-200-1183,-2-4-5,1 0 1,1 0-1,0 0 1,9 17-1,-12-25-78,1 1-1,0-1 0,0 0 1,0 1-1,0-1 0,0 0 1,0-1-1,1 1 0,-1 0 1,1-1-1,-1 1 0,1-1 1,-1 0-1,1 1 0,0-1 1,0-1-1,-1 1 0,1 0 1,0-1-1,0 1 1,0-1-1,4 0 0,-4 0-89,0 0 0,0 0 0,0 0-1,1 0 1,-1-1 0,0 1 0,0-1-1,0 0 1,0 0 0,0 0 0,0 0-1,0-1 1,0 1 0,3-3 0,-3 1-212,-1 0 0,1 0 1,-1 0-1,1-1 0,-1 1 0,0-1 1,0 1-1,-1-1 0,1 0 1,1-6-1,7-28-5632,-5 0-4149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40.8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27 113 12275,'0'0'6153,"95"21"-8586,-80-21-1968</inkml:trace>
  <inkml:trace contextRef="#ctx0" brushRef="#br0" timeOffset="1">27 113 10722,'-26'-112'4241,"37"112"-2328,13 0-1089,4 8-768,22-2-56,-10-3-1969,-5-3-3520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41.5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7602,'0'0'13290,"0"22"-12360,0 1-722,0 20 220,6 51 0,-1-44-349,3 0 0,22 79 1,-25-142-8317,-5-25 4207,-19-93-5510,5 46 8559,9 41 4681,3 0 3948,3 44-7474,-1-1-1,0 1 1,0-1 0,1 1 0,-1-1-1,0 1 1,1-1 0,-1 1 0,0 0 0,1-1-1,-1 1 1,1-1 0,-1 1 0,1 0-1,-1 0 1,1-1 0,-1 1 0,1 0 0,-1 0-1,1 0 1,-1-1 0,1 1 0,-1 0-1,1 0 1,-1 0 0,1 0 0,0 0 0,-1 0-1,1 0 1,-1 0 0,1 0 0,0 1-1,21 2 744,-18-1-766,0 0 0,0 1 1,0-1-1,0 1 0,0 0 1,0 0-1,-1 0 0,0 1 1,0-1-1,6 8 1,27 48 774,-26-41-655,19 35 121,-22-36-325,2 0 0,1-1 0,0 0 0,23 28-1,-31-42-58,-1 0-1,1-1 1,-1 1-1,1-1 1,-1 1-1,1-1 1,0 0-1,0 1 1,0-1-1,0 0 0,0 0 1,0 0-1,0-1 1,0 1-1,0-1 1,0 1-1,1-1 1,-1 1-1,0-1 1,0 0-1,4 0 1,-3-1-19,-1 0 1,0 0-1,0 0 1,0 0-1,0-1 1,0 1 0,0 0-1,-1-1 1,1 0-1,0 1 1,-1-1-1,1 0 1,-1 0 0,0 0-1,1 0 1,-1 0-1,1-2 1,3-8-103,0 0-1,-1-1 1,-1 1 0,0-1 0,3-26 0,-5 30 58,2-11-196,-1 0 0,-1 0 0,-1 0 0,-1-1 0,-6-38 0,6 57 176,1 0 0,-1 0 1,1 1-1,-1-1 0,0 0 0,0 0 0,0 1 0,0-1 0,0 1 0,0-1 0,0 1 1,-1-1-1,1 1 0,-1 0 0,1 0 0,-1-1 0,1 1 0,-1 0 0,1 1 0,-1-1 1,0 0-1,0 0 0,1 1 0,-1-1 0,0 1 0,0-1 0,0 1 0,0 0 0,0 0 0,0-1 1,-1 2-1,2-1-12,1 0 0,-1 0 0,1 0-1,-1 1 1,1-1 0,0 0 0,-1 1 0,1-1 0,0 0 0,-1 0 0,1 1 0,0-1 0,-1 1 0,1-1 0,0 0 0,0 1 0,-1-1 0,1 1 0,0-1 0,0 1-1,0-1 1,0 1 0,-1-1 0,1 0 0,0 1 0,0-1 0,0 1 0,0-1 0,0 1 0,0 0 0,1 20-1847,-1-15 668,0 10-3322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41.9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176 0 6849,'0'0'12594,"-21"8"-11778,-4 0-413,-37 19 1,57-23-336,0 0 1,0 0-1,0 0 1,1 1-1,0 0 1,-1 0-1,2 0 1,-1 0 0,0 1-1,1-1 1,0 1-1,1 0 1,-1 0-1,1 0 1,0 0-1,1 0 1,-1 0-1,1 1 1,0-1-1,1 12 1,-2-6 23,1 0 0,1 0 0,0 1 0,1-1 0,0 0 0,5 23 0,-5-31-86,1 0-1,0 1 1,0-1-1,0 0 0,0 0 1,1 0-1,-1 0 1,1 0-1,0-1 1,0 1-1,1-1 1,-1 0-1,0 0 0,1 0 1,0 0-1,0-1 1,0 1-1,0-1 1,0 0-1,8 3 1,-3-3-81,0 0 1,-1 0-1,1-1 1,13 1-1,-18-1-121,-1-1 1,1 0-1,0 0 0,-1-1 0,1 1 1,-1-1-1,1 1 0,-1-1 1,1 0-1,-1-1 0,1 1 0,-1-1 1,6-3-1,-4-1-970,-1 1-1,0-2 1,0 1-1,0 0 1,-1-1-1,0 0 1,5-13 0,1-12-7470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42.1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131 10 7162,'0'0'11115,"-9"-3"-10939,6 3-168,0-2 1,1 1 0,-1 0 0,0 1 1,0-1-1,0 0 0,0 1 0,0 0 0,0 0 1,0 0-1,0 0 0,1 0 0,-1 0 1,0 1-1,0-1 0,0 1 0,0 0 0,0 0 1,1 0-1,-1 0 0,0 0 0,1 1 0,-1-1 1,1 1-1,-1 0 0,1 0 0,-4 3 0,1 2 85,1-1 0,0 1 0,0 0 0,0 0 0,1 0 1,0 0-1,0 1 0,1-1 0,0 1 0,0 0 0,-1 9 0,2-11-60,1 0 0,0 0 0,0 0 1,0 0-1,1 0 0,-1 1 0,1-2 1,1 1-1,-1 0 0,1 0 0,0 0 1,1-1-1,-1 1 0,1-1 0,4 6 1,56 59 45,-30-35-146,-30-33 28,-1 1-1,0-1 0,0 1 1,-1 0-1,1 0 0,0 0 1,-1 0-1,0 0 0,1 0 1,-1 0-1,0 0 0,-1 0 1,1 5-1,0-6-2,-1-1 1,0 1-1,-1 0 0,1-1 0,0 1 0,0 0 1,-1-1-1,1 1 0,-1-1 0,1 1 1,-1-1-1,0 1 0,0-1 0,1 1 0,-1-1 1,0 0-1,0 1 0,0-1 0,-1 0 1,1 0-1,0 0 0,0 0 0,-1 0 0,1 0 1,0 0-1,-1 0 0,-1 0 0,-5 3-811,0 0 1,-1-1-1,1-1 0,-14 3 0,-17-2-5443,39-5 6132,-1 0-1,1-1 1,0 1-1,0 0 1,0 0 0,0 0-1,0-1 1,0 1-1,1 0 1,-1 0-1,1 0 1,1-4 0,5-1 474,0 0 1,1 1 0,0 0 0,0 1-1,1-1 1,0 1 0,0 1 0,12-5-1,17-9 535,-3-1-302,-5 4-298,0-2-1,-1-1 0,-1-1 1,38-34-1,-65 52-160,1 0 0,-1 0 1,1 0-1,-1-1 0,0 1 0,1-1 0,-1 1 0,0-1 0,0 1 0,0-1 1,0 0-1,0 0 0,-1 1 0,1-1 0,-1 0 0,1 0 0,-1 0 1,1 0-1,-1 0 0,0 0 0,0 1 0,0-1 0,0 0 0,0 0 0,0 0 1,-1 0-1,1 0 0,-1 0 0,1 0 0,-1 1 0,0-1 0,0 0 1,1 0-1,-1 1 0,0-1 0,-1 1 0,1-1 0,0 1 0,0-1 0,-1 1 1,1 0-1,-1-1 0,1 1 0,-1 0 0,1 0 0,-1 0 0,0 0 1,1 0-1,-1 1 0,0-1 0,0 1 0,0-1 0,0 1 0,-3-1 0,-1 0 64,0-1-1,0 1 0,0 1 0,0-1 0,0 1 0,1 0 0,-1 1 0,0 0 0,0-1 0,0 2 0,0-1 0,1 1 0,-1 0 0,0 0 0,1 0 0,0 1 1,0 0-1,-7 4 0,7-3-47,1 1 1,-1-1-1,1 1 1,0 0-1,0 0 0,1 0 1,0 1-1,-1-1 1,2 1-1,-1 0 1,1 0-1,0 0 1,0 0-1,0 0 1,1 0-1,0 1 1,0 6-1,0-7-67,1 1 0,0-1 0,0 1 0,0-1 0,1 1 0,0-1 1,0 1-1,1-1 0,-1 0 0,1 0 0,5 10 0,-5-12-34,0-1 0,1 0 0,-1 0 0,1 0 0,0 0 0,0 0 0,0 0 0,0-1 0,0 1 0,1-1 0,-1 0 0,1 0 0,-1 0 0,1-1 0,0 1 0,0-1 0,0 0 0,-1 0 0,9 1 1,-2 0-279,0-1 0,1 0 1,-1-1-1,1 0 0,-1-1 1,14-2-1,-17 1-563,1 0 0,-1-1 0,0 0 1,0 0-1,0 0 0,0-1 0,-1 0 0,13-9 0,8-10-4999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42.2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3953,'75'44'14567,"-72"-42"-12688,1 6-1652,-1 0 1,0 1-1,0-1 1,-1 1-1,0 0 1,2 12-1,-3-11-143,0 0 0,2 0 0,-1 0 0,1 0-1,7 15 1,-8-22-105,1-1-1,-1 0 1,1 0-1,-1 0 0,1 0 1,0-1-1,0 1 1,0-1-1,-1 0 1,2 0-1,-1 0 1,0 0-1,0 0 0,0-1 1,0 1-1,0-1 1,1 0-1,-1 0 1,0 0-1,0 0 1,0 0-1,0-1 1,1 0-1,-1 1 0,0-1 1,0-1-1,0 1 1,0 0-1,0-1 1,-1 1-1,4-3 1,-4 2-171,-1-1 0,1 1 1,-1 0-1,1-1 0,-1 0 1,0 1-1,0-1 0,0 0 0,-1 1 1,2-6-1,-1-16-4313,-1 12-740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42.6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215 0 8450,'0'0'12631,"-1"16"-12043,0-3-485,-1 10 65,1 1 0,0-1 0,2 1 1,1-1-1,6 31 0,-7-53-166,3 12 9,0 0-1,0 0 0,-1 0 0,-1 1 0,0-1 0,-1 1 0,-1 0 0,-2 24 0,1-36-12,0 0 1,0 0-1,0 0 0,0 0 0,-1-1 0,1 1 0,-1 0 0,1-1 0,-1 1 1,0 0-1,0-1 0,1 0 0,-1 1 0,0-1 0,0 0 0,-1 0 1,1 0-1,0-1 0,0 1 0,-4 0 0,-45 9-256,32-8-349,0-1 1,-19-2-1,30 1-894,1-1-1,0 0 1,-1-1 0,-10-4 0,-6-5-9133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43.9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8850,'0'0'11508,"0"6"-11056,0 45 320,11 85-1,-9-121-739,1 0 0,0 0-1,1 0 1,1 0-1,1-1 1,-1 0-1,2 0 1,0-1 0,1 0-1,15 20 1,-22-31-47,1 0 0,1 0 0,-1 0 1,0 0-1,0 0 0,1 0 0,-1 0 0,1-1 1,-1 1-1,1-1 0,0 0 0,0 0 0,-1 0 1,1 0-1,0 0 0,0-1 0,0 1 0,0-1 1,0 0-1,0 0 0,0 0 0,0 0 0,0 0 1,0-1-1,3 0 0,-2-1-149,1 1-1,-1-1 1,0 0 0,0 0-1,0-1 1,-1 1 0,1-1-1,0 0 1,-1 0 0,0 0-1,0 0 1,0-1 0,0 1 0,0-1-1,3-6 1,0-3-392,-1 0 0,-1-1 0,0 1 0,-1-1 0,0 0 0,-1 0 0,-1 0 0,0 0 0,0 0 0,-2 0 0,-2-20 0,2 30 616,1 1 0,-1 0 0,0 0 0,0 0 0,0 1 1,0-1-1,-1 0 0,1 0 0,-1 0 0,1 1 0,-4-4 0,5 5 54,-1 0-1,0 0 0,0 0 0,0 1 0,0-1 0,0 0 1,0 0-1,0 1 0,0-1 0,0 0 0,-1 1 1,1-1-1,0 1 0,0-1 0,-1 1 0,1 0 0,0 0 1,0-1-1,-1 1 0,1 0 0,0 0 0,-1 0 1,1 0-1,0 1 0,0-1 0,-1 0 0,1 1 0,0-1 1,0 0-1,-2 2 0,2-1-37,0-1-1,0 1 1,0 0-1,0 0 1,0 0-1,0 0 1,1 0-1,-1 0 1,0 0 0,1 0-1,-1 0 1,1 1-1,0-1 1,-1 0-1,1 0 1,0 0-1,-1 1 1,1-1 0,0 2-1,0 31 636,0-22-378,0 2-135,0-1 0,1 1 0,1-1 0,0 0 0,0 1 0,9 24 0,-9-35-186,0 1-1,0 0 1,0 0 0,0-1-1,0 1 1,1-1-1,-1 0 1,1 0-1,0 0 1,0 0-1,0 0 1,0-1 0,1 1-1,-1-1 1,1 0-1,-1 0 1,1 0-1,0 0 1,0-1-1,0 1 1,0-1 0,0 0-1,0 0 1,0-1-1,0 1 1,0-1-1,5 0 1,-7 0-51,1 0-1,-1-1 1,0 1-1,1 0 1,-1-1 0,0 1-1,1-1 1,-1 0 0,0 0-1,0 0 1,0 0 0,0 0-1,0 0 1,0-1-1,0 1 1,0-1 0,0 1-1,2-4 1,-1 1-81,0 0-1,0 0 1,-1 0 0,0-1 0,0 1-1,0-1 1,0 0 0,1-7-1,1-7-448,-1-1-1,-1 0 0,-1-29 0,-1 35 459,0-2-59,0 0 1,-4-21-1,3 32 152,0 0-1,0 0 1,0 1-1,-1-1 1,0 1-1,0-1 1,0 1-1,-1-1 1,0 1-1,1 0 1,-1 0-1,-4-4 1,-6 1-718,10 14-1071,3-5 1512,0-1 1,0 1-1,0 0 1,1-1-1,-1 1 0,1-1 1,-1 1-1,1-1 1,0 1-1,-1-1 0,1 1 1,0-1-1,0 0 1,2 3-1,11 8-4450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44.3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 15 8210,'0'0'10662,"-11"15"-9476,0-3-904,6-7-206,1-1-1,0 1 1,-1 1-1,2-1 0,-1 0 1,1 1-1,0 0 1,0 0-1,0 0 1,1 0-1,0 0 1,0 1-1,1-1 0,0 0 1,-1 9-1,1-3 50,1-1 0,0 1 0,0 0 0,2-1 0,3 21 0,-4-29-119,0 0 0,1 0 0,-1-1 0,0 1 0,1 0 0,0-1 0,-1 1 0,1-1 0,0 1 0,0-1 0,1 0 0,-1 0 0,0 0 0,1 0 0,-1 0 0,1 0 0,0-1 0,-1 1 0,1-1 0,0 0 0,0 0 0,0 0 0,0 0 0,0 0 0,0-1 0,5 1 0,-4 0-39,0-1-1,1 0 0,-1 0 0,0 0 0,0 0 1,1-1-1,-1 1 0,0-1 0,0 0 0,0 0 0,0-1 1,0 1-1,0-1 0,-1 0 0,6-3 0,-5 2-78,0-1 0,0 0-1,-1 1 1,1-1 0,-1-1 0,0 1-1,0 0 1,0-1 0,-1 1 0,1-1-1,2-10 1,-1 2-139,-1 0 1,-1-1-1,0 0 1,-1 1-1,0-1 1,-1 0-1,-1 0 0,-3-22 1,4 33 161,-1 0 0,0 0 0,0 0 0,0 0 1,0 0-1,-1 0 0,1 0 0,-1 0 0,0 1 0,1-1 0,-1 1 0,0-1 1,-1 1-1,1 0 0,0-1 0,-1 1 0,1 1 0,-1-1 0,0 0 1,1 1-1,-1-1 0,-3-1 0,-27-2-9950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44.6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 9282,'143'8'2686,"-141"-8"-2522,0 0 0,0 0 0,0 1 0,1-1 0,-1 1 1,0-1-1,0 1 0,0 0 0,0 0 0,0 0 0,-1 0 0,1 0 0,0 0 0,0 0 1,2 3-1,-3-3-27,-1 0 1,1 0 0,-1 1-1,1-1 1,-1 0 0,1 0-1,-1 0 1,0 1 0,1-1-1,-1 0 1,0 0-1,0 1 1,0-1 0,0 2-1,0 5 710,43 172 2627,-43-179-3485,0 0-1,0 1 0,1-1 1,-1 0-1,1 0 1,-1 0-1,1 0 0,-1 1 1,1-1-1,0 0 0,-1 0 1,1 0-1,0 0 1,1 1-1,-1-2-5,-1 0-1,0 0 0,1 0 1,-1 0-1,0 0 1,1 0-1,-1 0 1,0 0-1,1 0 1,-1 0-1,0 0 1,1 0-1,-1 0 1,0 0-1,1 0 0,-1 0 1,0-1-1,0 1 1,1 0-1,-1 0 1,0 0-1,1 0 1,-1-1-1,0 1 1,0 0-1,1 0 0,-1-1 1,0 1-1,0 0 1,0 0-1,1-1 1,1-3-94,0 0 1,0 1 0,-1-1-1,1 0 1,-1 0-1,2-8 1,5-51-438,-8 47 462,2 1-1,0-1 0,1 0 0,0 0 1,1 1-1,1 0 0,11-26 0,-15 39 97,0 1-1,0-1 0,0 1 0,0 0 1,0-1-1,0 1 0,0 0 1,0 0-1,0 0 0,0 0 1,1 0-1,-1 0 0,1 0 1,-1 0-1,0 0 0,1 0 0,-1 1 1,1-1-1,0 1 0,-1-1 1,1 1-1,-1 0 0,1-1 1,0 1-1,-1 0 0,1 0 0,0 0 1,-1 1-1,1-1 0,0 0 1,-1 0-1,3 2 0,-1-1-15,0 0 0,0 1 0,0 0 0,-1-1 0,1 1 0,0 0 0,-1 1 0,0-1 0,1 0 1,-1 1-1,0-1 0,0 1 0,0 0 0,2 4 0,-2-1-569,2-1 1,-1 1-1,1-1 1,0 1-1,7 7 1,-8-10-259,0 0 0,0-1 0,0 0 1,1 0-1,-1 0 0,1 0 1,-1 0-1,1-1 0,-1 1 1,8 1-1,7-2-4999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45.0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130 394 5833,'0'0'12662,"-16"-2"-11821,4-1-641,-1 2-1,0 0 0,-15 1 1,26 0-160,0 1 0,0-1 1,0 1-1,0 0 0,0 0 1,0 0-1,0 0 0,1 0 1,-1 0-1,0 0 0,1 1 1,-1-1-1,1 0 0,-1 1 1,1 0-1,0-1 0,-1 1 1,1 0-1,0-1 0,0 1 1,0 0-1,1 0 0,-1 0 1,0 3-1,-2 3 126,1 1 0,0 0 0,-1 16 0,3-24-149,-1 63 447,1-63-460,0 1 0,0 0-1,1-1 1,-1 1 0,0-1-1,0 1 1,1-1-1,-1 0 1,1 1 0,0-1-1,-1 1 1,1-1-1,0 0 1,0 1 0,0-1-1,0 0 1,0 0 0,0 0-1,0 0 1,0 0-1,0 0 1,2 1 0,0 0-15,0-1 0,0 0 1,0 1-1,0-1 0,0 0 1,1-1-1,-1 1 0,0-1 0,0 1 1,5-1-1,-3 0-104,1 0 0,-1-1 0,1 1 0,-1-1 0,0 0 0,0-1 0,1 1 0,-1-1 0,0 0 0,0 0 0,-1-1 0,1 1 0,5-5 0,-1-2-750,0-2 1,-1 1-1,0-1 0,-1 0 1,-1 0-1,1-1 0,-2 0 1,0 0-1,0-1 1,-1 1-1,-1-1 0,3-16 1,0-14-1808,-1 0 1,-2-60-1,-3 83 3378,-1 1 0,-7-37-1,6 46 290,0 1 0,-1 0 0,-1 0 0,0 0 0,0 0 0,0 1 0,-10-14 0,13 20-709,0 1-1,0-1 1,0 1-1,0 0 1,0-1-1,0 1 1,0 0-1,0 0 1,-1 0-1,1 0 1,0 0-1,-1 0 1,1 0-1,-1 0 1,1 1-1,-1-1 1,-1 0 0,2 1-165,0 0 1,0 0 0,1 1 0,-1-1 0,0 0 0,1 0-1,-1 1 1,1-1 0,-1 1 0,0-1 0,1 0 0,-1 1 0,1-1-1,-1 1 1,1-1 0,-1 1 0,1-1 0,-1 1 0,1 0 0,0-1-1,-1 1 1,1 0 0,0-1 0,-1 1 0,1 0 0,0 0 0,-2 8 217,0-1 0,0 1 0,1 0 0,0 14 0,-1 29 54,2 1 0,3 0 0,2-1-1,23 100 1,-22-129-426,1-1 0,0 0 0,2 0 0,11 20 0,-20-41-32,0 0 0,1 0 0,-1-1 0,0 1 1,0 0-1,1-1 0,-1 1 0,1 0 0,-1-1 0,1 1 0,-1-1 0,1 1 0,-1-1 0,1 1 1,-1-1-1,1 1 0,-1-1 0,1 1 0,0-1 0,-1 0 0,1 1 0,0-1 0,0 0 0,-1 1 1,1-1-1,0 0 0,0 0 0,-1 0 0,1 0 0,0 0 0,0 0 0,-1 0 0,1 0 0,0 0 1,0 0-1,-1 0 0,1-1 0,0 1 0,-1 0 0,1 0 0,0-1 0,-1 1 0,1-1 0,0 1 1,-1 0-1,1-1 0,0 1 0,-1-1 0,1 1 0,-1-1 0,1 0 0,-1 1 0,0-1 0,1 1 1,0-2-1,18-37-8034,-7 7-2693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6:45.3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93 1 5025,'0'0'16142,"-15"16"-15724,-45 51-146,59-65-260,-1 0-1,0 0 1,1-1 0,-1 1 0,1 0 0,0 1 0,0-1-1,0 0 1,0 0 0,0 0 0,0 1 0,1-1 0,-1 0 0,1 1-1,-1-1 1,1 0 0,0 1 0,0-1 0,0 1 0,0-1 0,0 0-1,1 1 1,-1-1 0,1 0 0,0 1 0,-1-1 0,1 0 0,0 0-1,0 0 1,1 1 0,-1-1 0,0 0 0,1 0 0,2 2-1,1 0-9,0 1-1,0-1 1,1 0-1,0-1 1,0 0-1,0 1 1,0-2-1,10 4 1,1 2-19,-14-6-14,0 0-1,0-1 1,0 1 0,0-1 0,0 0 0,0 0-1,5 1 1,-8-2 17,0 0 10,0 0 0,1 0 1,-1 0-1,0 1 0,0-1 0,0 0 0,0 0 0,0 0 0,0 0 0,0 1 0,0-1 0,0 0 1,0 0-1,0 0 0,0 0 0,0 1 0,0-1 0,0 0 0,0 0 0,0 0 0,0 0 0,0 1 1,0-1-1,-1 0 0,1 0 0,0 0 0,0 0 0,0 0 0,0 1 0,0-1 0,0 0 0,0 0 0,0 0 1,-1 0-1,1 0 0,0 0 0,0 0 0,0 1 0,0-1 0,-1 0 0,1 0 0,0 0 0,0 0 1,0 0-1,0 0 0,0 0 0,-1 0 0,1 0 0,0 0 0,0 0 0,0 0 0,0 0 0,-1 0 1,1 0-1,0 0 0,0 0 0,-1 0 0,-8 0-189,0 0 0,0 2-1,0-1 1,0 1 0,1 0 0,-16 6-1,-7 8-7423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9:46.6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12707,'0'0'2256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9:49.7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273 1122 8906,'0'0'7744,"-5"-6"-7077,-7-15-240,1 0 1,0-1-1,2 0 0,-12-42 0,0 3-182,-36-81-85,-27-79-134,74 188-13,2-1 0,1 0 0,2 0 1,-3-65-1,7 65-6,0 26-3,0 0 1,1 0-1,0-1 1,0 1-1,0 0 0,1 0 1,1 0-1,-1 0 0,1 0 1,1 0-1,6-15 1,56-62-143,-21 29 62,-32 36 71,-12 20 73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9:50.0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12 10698,'0'0'6880,"3"0"-6845,168-12 332,-169 13-366,1-1 1,0 1 0,-1-1-1,1 1 1,-1 0-1,1 0 1,-1 0-1,1 0 1,-1 0-1,1 1 1,-1-1 0,0 1-1,0-1 1,0 1-1,0 0 1,0 0-1,0 0 1,-1 0-1,1 0 1,-1 0 0,1 1-1,-1-1 1,0 0-1,0 1 1,0-1-1,0 1 1,0 0-1,0-1 1,0 4 0,2 8-56,0 0 1,-1 0 0,-1 1 0,0 18 0,-3 54-4378,-7-49-2882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42.5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7666,'0'0'7556,"0"17"-6872,-1 7-456,3 53 435,-2-76-701,-1 0 0,1 0 0,0 1 0,1-1 1,-1 0-1,0 0 0,0 0 0,0 0 0,1 0 0,-1 0 0,1 1 1,-1-1-1,1 0 0,-1 0 0,1 0 0,-1 0 0,1 0 0,0-1 1,0 1-1,-1 0 0,1 0 0,0 0 0,0-1 0,0 1 0,0 0 1,0-1-1,0 1 0,0-1 0,0 1 0,0-1 0,0 1 0,0-1 1,1 0-1,-1 0 0,0 1 0,0-1 0,0 0 0,0 0 0,0 0 0,1 0 1,-1 0-1,0-1 0,0 1 0,0 0 0,0-1 0,2 0 0,1 0-190,-1 0 0,0-1 0,1 1-1,-1-1 1,0 0 0,0 0-1,-1 0 1,1 0 0,0-1 0,-1 1-1,1-1 1,-1 1 0,0-1-1,3-4 1,4-15-366,-7 17 3091,2 11-19,0 2-1952,-3-6-525,0-1 0,0 0 0,1 0 0,-1 0 0,0 0 1,0 0-1,1 0 0,-1 0 0,1 0 0,-1 0 0,1 0 1,-1-1-1,1 1 0,-1-1 0,1 1 0,0-1 0,-1 0 1,4 1-1,33 0-2060,-26-2 939,17-1-1978,-3-10-1314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9:54.1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4369,'0'0'6320,"7"19"-5848,22 63-45,-27-75-256,0 0 1,0 0 0,0 0 0,-1 0-1,0 0 1,-1 0 0,0 0-1,0 0 1,-1 11 0,-1 8 43,5 42-17,-3-68-195,0 0 0,0 0 0,0 1 0,0-1 0,1 0 0,-1 0 0,0 0 1,0 0-1,0 0 0,0 0 0,0 0 0,0 0 0,1 0 0,-1 1 0,0-1 1,0 0-1,0 0 0,0 0 0,1 0 0,-1 0 0,0 0 0,0 0 0,0 0 1,0 0-1,0 0 0,1 0 0,-1 0 0,0 0 0,0 0 0,0 0 0,0-1 1,1 1-1,-1 0 0,0 0 0,0 0 0,0 0 0,0 0 0,0 0 0,1 0 1,-1 0-1,0 0 0,0-1 0,0 1 0,0 0 0,0 0 0,0 0 0,0 0 1,0 0-1,0 0 0,0-1 0,1 1 0,-1 0 0,0 0 0,0 0 0,0 0 1,0-1-1,0 1 0,0 0 0,7-10 2,-3-4-19,-1 0 0,0-1 0,-1 1 0,0-25 0,-2 26-11,1 0-1,0 0 1,1 0 0,0 0 0,1 1-1,7-18 1,-9 27 25,1 0 0,-1 1-1,1-1 1,0 1 0,0 0-1,0-1 1,0 1-1,0 0 1,0 0 0,1 0-1,4-3 1,-6 5 19,0-1 1,0 1-1,0-1 0,0 1 0,0 0 0,0-1 1,0 1-1,0 0 0,0 0 0,0 0 1,0 0-1,0 0 0,0 0 0,0 0 0,0 0 1,0 0-1,0 0 0,0 1 0,0-1 1,0 0-1,0 1 0,0-1 0,0 0 0,0 1 1,0 0-1,0-1 0,-1 1 0,1-1 1,0 1-1,0 0 0,-1 0 0,1-1 0,0 1 1,-1 0-1,1 0 0,0 0 0,-1 0 1,1 1-1,7 13 208,-2 0 1,0 1-1,0-1 1,-2 1-1,0 0 0,0 0 1,-2 0-1,1 18 1,-2-25-447,1-13-796,1-15-224,-3 12 980,0-11-876,0-1 1,1 1 0,6-24 0,-7 38 1145,1 1-1,0-1 1,0 1 0,0-1-1,0 1 1,0 0-1,1 0 1,0-1 0,-1 1-1,1 0 1,0 0 0,1 1-1,-1-1 1,0 0 0,1 1-1,0 0 1,-1-1 0,1 1-1,0 0 1,0 0-1,0 0 1,1 1 0,5-3-1,-7 4 139,0-1 0,-1 1 0,1 0 0,-1-1 0,1 1 0,-1 0 0,1 0-1,-1 1 1,1-1 0,0 0 0,-1 0 0,1 1 0,-1-1 0,1 1 0,-1-1-1,0 1 1,1 0 0,-1-1 0,1 1 0,-1 0 0,0 0 0,0 0 0,0 0-1,1 0 1,-1 0 0,0 1 0,0-1 0,0 0 0,-1 0 0,1 1 0,1 1-1,2 5 123,-1 1-1,0 0 0,0 0 0,2 13 0,3 10 497,-6-28-779,-1 0 1,1 0 0,0 0-1,0-1 1,0 1-1,1-1 1,-1 1-1,1-1 1,0 0 0,5 6-1,-7-9-120,1 1 0,-1 0 0,0-1 0,0 1 0,0-1 0,0 1 0,1-1 0,-1 0 0,0 1 0,0-1 0,1 0 0,-1 0 0,0 0-1,1 0 1,-1 0 0,0 0 0,0 0 0,1-1 0,-1 1 0,0 0 0,0-1 0,0 1 0,1-1 0,-1 1 0,0-1 0,0 0 0,0 1 0,0-1 0,0 0 0,0 0 0,0 0-1,0 0 1,0 1 0,0-1 0,-1-1 0,1 1 0,0 0 0,-1 0 0,1 0 0,0-2 0,13-21-5464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9:54.4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0 8106,'0'0'9302,"-1"26"-8377,-2 8-656,-1 84 648,4-116-910,0 0 0,0 0 0,0 0 0,0 0 0,1 0 0,-1-1 0,0 1 0,1 0 0,0 0 0,-1 0 0,1-1 0,0 1-1,0 0 1,0-1 0,0 1 0,0-1 0,1 1 0,-1-1 0,0 0 0,1 1 0,-1-1 0,1 0 0,-1 0 0,1 0 0,-1 0 0,1 0 0,0 0 0,0 0 0,-1-1 0,1 1 0,0-1 0,0 1 0,0-1 0,0 0 0,0 0 0,0 0 0,-1 0 0,5 0 0,-2 0-255,0 0-1,0-1 1,0 0 0,0 0 0,0 0 0,-1 0-1,1 0 1,0-1 0,0 1 0,-1-1 0,1 0 0,-1 0-1,0-1 1,0 1 0,1-1 0,-2 1 0,1-1-1,3-4 1,-2 1-368,-1 0 1,0 0-1,0-1 0,0 1 0,-1-1 0,0 0 0,0 0 0,0-11 1,1-58-656,-3 57 2335,0 18-926,0 1 0,1-1 0,-1 1 0,0-1 0,0 1-1,0-1 1,0 0 0,0 1 0,0-1 0,-1 1 0,1-1 0,0 0 0,0 1 0,0-1 0,0 1-1,-1-1 1,1 1 0,0-1 0,-1 1 0,1-1 0,0 1 0,-1-1 0,1 1 0,-1 0 0,1-1 0,0 1-1,-1-1 1,1 1 0,-1 0 0,1-1 0,-1 1 0,1 0 0,-1 0 0,0-1 0,0 2-36,1-1 0,-1 0 0,0 1 0,1-1 0,-1 0 0,1 1 0,-1-1 0,1 1 0,-1-1 0,1 0 0,-1 1 1,1 0-1,-1-1 0,1 1 0,-1-1 0,1 1 0,0-1 0,0 1 0,-1 0 0,1-1 0,0 1 0,0 0 0,0-1 0,-1 1 1,1 0-1,0-1 0,0 1 0,0 0 0,0 0 0,0 0 0,0 100 2061,0-99-2173,0 0-1,0 0 0,0 0 1,0 0-1,0 0 1,1 0-1,-1 0 0,1 0 1,0-1-1,-1 1 0,1 0 1,0 0-1,0 0 1,0-1-1,0 1 0,0-1 1,0 1-1,1-1 1,-1 1-1,0-1 0,1 1 1,0-1-1,-1 0 1,1 0-1,-1 0 0,4 1 1,0 0-732,1 0-1,-1-1 1,1 0 0,-1 0 0,1 0 0,0 0-1,8-1 1,4 0-4040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9:54.8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68 0 9554,'0'0'6839,"-8"3"-6394,-28 11 142,34-12-522,0 0-1,0 0 1,1 0 0,-1 0-1,0 0 1,1 0 0,-1 1-1,1-1 1,0 0 0,0 1-1,0-1 1,0 1 0,0-1-1,0 1 1,1 0-1,0-1 1,-1 1 0,1 0-1,0-1 1,0 1 0,1 4-1,-2 0 110,1-3-108,-1 4 37,1 0 1,0 0-1,0-1 0,1 1 0,0 0 1,2 9-1,-2-15-99,0 1 0,-1-1 0,2 0 0,-1 0 0,0-1 0,0 1 0,1 0 0,-1 0 0,0-1 0,1 1 0,0 0 0,-1-1 0,1 0 0,0 1 0,0-1 0,0 0 1,0 0-1,0 0 0,0 0 0,0 0 0,0-1 0,0 1 0,1-1 0,-1 1 0,0-1 0,4 0 0,62 2-1195,-40-3-4226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9:55.5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24 5633,'0'0'6946,"0"-6"-5607,0-12-137,0 24 509,5 43 409,6 5-1308,3-1 1,37 95 0,-48-140-803,1 1 5,-1 0-1,2-1 1,9 16 0,-14-24-25,0 1 0,1-1 0,-1 0 0,0 1 0,0-1 0,0 0 0,1 0 1,-1 0-1,0 1 0,0-1 0,1 0 0,-1 0 0,0 0 0,1 1 0,-1-1 0,0 0 0,0 0 0,1 0 0,-1 0 1,0 0-1,1 0 0,-1 0 0,0 0 0,1 0 0,-1 0 0,0 0 0,1 0 0,-1 0 0,0 0 0,1 0 0,-1 0 1,0 0-1,1 0 0,-1 0 0,0-1 0,0 1 0,1 0 0,-1 0 0,0 0 0,1 0 0,-1-1 0,0 1 0,0 0 1,0 0-1,1-1 0,-1 1 0,0-1 0,7-13-444,4-47-903,-10 45 873,2 1 0,6-25-1,-9 40 493,0 0 0,0-1 0,0 1 0,0 0 0,0 0-1,0 0 1,0 0 0,0 0 0,0 0 0,0 0-1,0 0 1,0-1 0,0 1 0,0 0 0,0 0 0,0 0-1,1 0 1,-1 0 0,0 0 0,0 0 0,0 0-1,0 0 1,0 0 0,0 0 0,0-1 0,0 1 0,0 0-1,0 0 1,1 0 0,-1 0 0,0 0 0,0 0-1,0 0 1,0 0 0,0 0 0,0 0 0,0 0 0,1 0-1,-1 0 1,0 0 0,0 0 0,0 0 0,0 0-1,0 0 1,0 0 0,0 0 0,0 0 0,1 0 0,-1 0-1,0 1 1,0-1 0,0 0 0,0 0 0,0 0-1,6 8 282,1 9 97,-1 14 4,7 29-101,-12-56-282,1 0 0,-1 0 1,1 0-1,0 0 0,0 0 1,0 0-1,1-1 0,-1 1 1,1-1-1,0 1 0,4 2 1,-6-5-138,0 0 1,1-1 0,0 1-1,-1-1 1,1 1 0,-1-1 0,1 1-1,0-1 1,-1 0 0,1 0 0,0 0-1,2 0 1,11-3-4401,-4-7-1287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9:56.0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107 1 5721,'0'0'10609,"-15"-1"-9829,-48 1-137,61 0-623,1 0-1,0 1 1,0-1 0,0 0-1,-1 0 1,1 1 0,0-1-1,0 1 1,0-1-1,-1 1 1,1-1 0,0 1-1,0 0 1,0 0 0,0-1-1,0 1 1,1 0-1,-1 0 1,0 0 0,0 0-1,0 0 1,1 0 0,-1 0-1,0 0 1,1 1-1,-1-1 1,1 0 0,0 0-1,-1 0 1,1 1 0,0-1-1,0 0 1,0 0-1,0 1 1,0-1 0,0 0-1,0 0 1,0 1 0,0-1-1,0 0 1,1 0-1,0 2 1,-1 4 62,0 0-57,1 0-1,-1 0 1,1 0 0,1 0 0,-1 0 0,1-1 0,0 1 0,1 0-1,0-1 1,0 1 0,0-1 0,1 0 0,-1 0 0,7 6 0,1 5 6,-9-14-23,27 48-8,-28-48 16,1 1 0,-1 0 1,0 0-1,0 0 1,0-1-1,-1 1 1,1 0-1,-1 0 0,0 0 1,0 0-1,0 0 1,-2 7-1,2-10-15,-1 0 0,0-1 0,0 1 1,0 0-1,0-1 0,0 1 0,0 0 0,0-1 0,0 1 0,-1-1 0,1 0 0,0 1 1,0-1-1,0 0 0,0 0 0,-1 0 0,1 0 0,0 0 0,0 0 0,-1 0 0,-1 0-89,1 0 0,-1 0-1,1 0 1,-1 0 0,1-1-1,-1 1 1,1-1 0,-1 1-1,-3-3 1,4 1-346,-1-1 0,1 0 0,0 0 0,0 0 0,0 0 0,0 0 0,1 0 0,-1-1 0,-1-6 0,-1-10-4100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9:56.7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7866,'99'7'2356,"-79"-6"-914,-20-1-1309,1 0 0,-1 0 0,0 0-1,1 0 1,-1 0 0,1 0 0,-1 0 0,1 0 0,-1 0 0,1 0 0,-1 0 0,0 0 0,1 0 0,-1 0 0,1 0-1,-1 0 1,1 0 0,-1 1 0,0-1 0,1 0 0,-1 0 0,0 1 0,1-1 0,-1 0 0,0 0 0,1 1 0,8 16 352,-1 0 0,-1 1 0,-1 0 0,-1 0 1,6 31-1,-2-9-348,-9-36-165,0-3-164,0-33-725,0 24 849,1 0 1,-1 0 0,2 0-1,-1 0 1,1 0 0,5-14 0,-7 20 71,1 1 1,-1-1 0,1 1 0,0-1 0,0 1-1,-1-1 1,1 1 0,0-1 0,1 1 0,-1 0-1,0 0 1,0 0 0,0-1 0,1 1 0,-1 0 0,0 1-1,1-1 1,-1 0 0,1 0 0,-1 1 0,1-1-1,0 0 1,-1 1 0,1 0 0,0-1 0,-1 1-1,1 0 1,0 0 0,-1 0 0,1 0 0,0 0-1,-1 0 1,1 0 0,0 1 0,-1-1 0,1 1 0,-1-1-1,1 1 1,2 1 0,-2 0 41,1 0 0,-1 0 1,0 0-1,0 0 0,0 0 1,0 0-1,0 1 0,-1-1 0,1 1 1,-1-1-1,0 1 0,1-1 1,-1 1-1,0 0 0,-1 0 0,2 3 1,7 49 408,-5 43 290,-4-97-588,0-19 50,-1-20-362,0-50-663,2 82 767,-1 0-1,1-1 1,0 1 0,1 0 0,-1 0 0,1 1 0,0-1 0,1 0-1,-1 1 1,1-1 0,4-5 0,-5 9 94,0 0 1,0 0-1,1 0 1,-1 0-1,0 1 0,1-1 1,-1 1-1,1 0 1,0-1-1,-1 1 0,1 0 1,0 1-1,0-1 0,-1 0 1,6 0-1,0 1 169,0-1-1,0 1 1,-1 1 0,15 2-1,-20-3-205,0 1 0,0 0 0,-1 0 0,1 0-1,0 0 1,0 0 0,-1 0 0,1 1 0,-1-1-1,1 0 1,-1 1 0,0-1 0,1 1 0,-1 0-1,0-1 1,0 1 0,0 0 0,0 0 0,-1 0-1,1 0 1,0-1 0,-1 1 0,1 0 0,-1 0-1,1 4 1,1 8-8,-1 0 1,-1 22-1,0-25-89,0 11-1457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9:57.1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190 1 7458,'0'0'13322,"-27"3"-13059,-84 15-12,109-18-241,0 1 0,0-1 1,0 0-1,0 1 0,0 0 1,0-1-1,0 1 0,0 0 0,0 0 1,0 0-1,0 0 0,1 0 1,-1 1-1,0-1 0,1 0 0,-1 1 1,1-1-1,0 1 0,-1 0 1,1-1-1,0 1 0,0 0 0,0 0 1,0 0-1,0 0 0,0 0 1,1 0-1,-1 0 0,1 0 0,-1 0 1,1 0-1,0 4 0,-1 2 28,-1 0-6,1 0-1,0 0 0,0 0 1,1 0-1,0 0 0,0 0 0,1 0 1,2 10-1,-2-15-39,0 0 0,0 0 0,1-1 0,-1 1 0,0 0 0,1 0 0,0-1 0,0 1 0,0-1 0,0 1 0,0-1 1,0 0-1,1 0 0,-1 0 0,1 0 0,-1 0 0,1-1 0,0 1 0,0-1 0,-1 1 0,1-1 0,0 0 0,4 0 0,-4 1-150,1-1 0,0 0 0,0 0-1,1 0 1,-1 0 0,0-1 0,0 0 0,0 0 0,0 0-1,0 0 1,1-1 0,-1 1 0,0-1 0,0 0 0,0 0 0,0-1-1,-1 1 1,1-1 0,0 0 0,0 0 0,-1 0 0,1-1-1,-1 1 1,0-1 0,0 1 0,0-1 0,0 0 0,0-1 0,-1 1-1,1 0 1,-1-1 0,0 1 0,0-1 0,0 0 0,0 1-1,-1-1 1,0 0 0,2-6 0,-1-3 19,0 0-1,0 0 1,-1 0-1,-1-21 1,-1 16 1638,1 16-167,0 4-392,-8 159 1654,8-158-2597,0 1 0,0-1 0,1 0 0,-1 0 0,1 1 0,0-1 0,0 0 0,0 0 0,0 0 0,1 0 0,-1 0 0,1 0 0,0 0 0,-1 0 0,1-1 0,1 1 0,-1-1 0,0 1 0,1-1 0,-1 0 0,1 0 1,0 0-1,-1 0 0,1 0 0,0-1 0,0 1 0,0-1 0,0 0 0,1 0 0,5 1 0,-5-1-204,0-1 0,0 1 0,0-1 1,-1 0-1,1-1 0,0 1 0,0 0 1,0-1-1,0 0 0,0 0 0,-1 0 0,1-1 1,0 1-1,-1-1 0,1 0 0,-1 0 1,4-2-1,20-21-5302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9:57.5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22 388 11082,'0'0'6056,"22"-29"-6040,69-94-14,-83 113-2,-2 0 0,1-1 0,-1 0 0,-1 0 0,0-1 0,4-14 0,-7 16 0,0 0 0,-1 0 0,0-1 0,-1-17 0,-1 6 0,2 20 22,-1 0-1,0 0 1,0 0 0,0 1 0,0-1 0,-1 0 0,1 0-1,0 0 1,-1 0 0,1 0 0,-1 0 0,0 0 0,0 0 0,0 1-1,0-1 1,0 0 0,0 1 0,0-1 0,0 1 0,0-1-1,-1 1 1,1-1 0,-1 1 0,1 0 0,-1 0 0,-2-1 0,-1 0 80,-1 0 0,0 1 0,0 0 0,0 0 1,0 1-1,0-1 0,-8 2 0,11-1-82,0 0 40,-1 1 1,1 0 0,-1 0 0,1 0 0,-1 0-1,1 0 1,0 1 0,0-1 0,0 1 0,-1 0-1,2 0 1,-1 0 0,0 1 0,0-1 0,1 1-1,-1-1 1,1 1 0,0 0 0,0 0-1,0 0 1,0 0 0,0 0 0,1 0 0,-2 5-1,-3 5 176,1 1-1,0 1 1,1-1-1,-3 25 0,3-12-15,1 0 1,2 0-1,1 0 0,1 0 1,7 44-1,-4-53-202,0-1-1,1 1 1,1-1 0,1 0 0,0 0-1,2-1 1,-1 0 0,2 0-1,14 17 1,-20-28-564,32 36 851,-13-28-3823,2-7-8154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9:57.8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0 538 3385,'0'0'13141,"22"-28"-12627,72-91-309,-79 100-247,-1-1 0,-1 0 0,0-1 0,-2 0 0,0-1 0,8-26-1,-14 29-33,-1 0-1,0 0 1,-2 0-1,0 0 0,-1 0 1,-3-30-1,1 46 127,1 0 1,-1 0-1,0 1 0,0-1 0,0 0 1,0 0-1,-1 1 0,1-1 0,-1 1 1,1-1-1,-1 1 0,0 0 0,0 0 1,0-1-1,0 1 0,-1 1 0,1-1 0,0 0 1,-5-2-1,6 3-3,-1 0 0,1 1 1,0-1-1,-1 0 0,1 1 0,-1-1 0,1 1 1,-1-1-1,1 1 0,-1 0 0,1 0 0,-1 0 1,1 0-1,-1 0 0,1 0 0,-1 0 1,1 0-1,-1 0 0,1 1 0,-1-1 0,1 1 1,-1-1-1,1 1 0,0-1 0,-1 1 0,1 0 1,0 0-1,-1 0 0,1-1 0,0 1 0,0 1 1,0-1-1,0 0 0,0 0 0,0 0 0,0 0 1,0 1-1,-1 1 0,-3 11 223,0-1-1,0 0 1,2 1 0,0 0-1,0 0 1,-1 28-1,5 94 692,0-94-707,0-29-198,0-1 0,1 0-1,1 0 1,0 0 0,0 0 0,1 0 0,1 0-1,7 14 1,-9-21-82,-1 0 1,1 0-1,1 0 0,-1 0 0,1 0 1,0-1-1,0 1 0,0-1 0,1 0 0,-1 0 1,1-1-1,0 0 0,0 1 0,0-2 1,0 1-1,1 0 0,-1-1 0,1 0 1,8 1-1,-12-2-142,0-1 1,0 0-1,0 0 1,0 0-1,-1 0 1,1 0-1,0 0 0,0 0 1,0-1-1,0 1 1,0-1-1,0 1 1,0-1-1,-1 0 1,1 0-1,2-1 1,-2 1-349,-1-1 0,1 1 0,-1-1 0,0 1 1,0-1-1,1 1 0,-1-1 0,0 0 1,0 0-1,1-2 0,7-24-8326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9:58.2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1 170 9690,'0'0'8694,"24"-12"-8606,75-39-113,-94 49-30,-1-1 0,0 1 1,1-1-1,-1 0 0,0 0 0,0-1 1,0 1-1,-1-1 0,1 0 1,-1 1-1,5-9 0,-7 8-22,1 1-1,-1-1 1,0 0-1,0 0 0,-1 0 1,1 1-1,-1-1 1,0 0-1,0-6 1,0 2 43,-1 7 36,0 1 0,1-1-1,-1 0 1,0 1 0,1-1 0,-1 0 0,0 1 0,0-1-1,0 1 1,0 0 0,0-1 0,1 1 0,-1 0-1,0-1 1,0 1 0,0 0 0,0 0 0,0 0 0,0 0-1,0 0 1,0 0 0,0 0 0,0 0 0,0 0 0,-1 0-1,-29 4 355,26-2-247,1-1 0,0 2 0,0-1 1,0 0-1,0 1 0,0 0 0,0 0 1,1 0-1,-1 0 0,1 1 0,0 0 1,0-1-1,0 1 0,1 0 0,-1 0 0,1 0 1,0 1-1,0-1 0,-2 8 0,1-2 79,1 0-1,-1 0 1,2 1-1,-1-1 1,2 0-1,-1 1 1,3 20 0,-2-29-176,1 1 1,0-1 0,0 1 0,0 0 0,0-1 0,1 0 0,-1 1 0,1-1 0,-1 0 0,1 0-1,0 0 1,0 0 0,0 0 0,0 0 0,0 0 0,0-1 0,1 1 0,-1-1 0,0 1 0,1-1-1,-1 0 1,1 0 0,-1 0 0,1-1 0,0 1 0,3 0 0,3 1-244,0-1 1,0 1 0,0-2-1,0 0 1,0 0-1,0 0 1,10-2 0,-15 1-378,0 0 0,1 0 0,-1-1 0,0 1 0,0-1 0,0 0 1,0 0-1,0-1 0,0 1 0,0-1 0,-1 0 0,1 0 1,2-3-1,16-24-8712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42.8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 10138,'0'0'8786,"-17"176"-8002,20-124-88,8 0-176,1-6-151,-1-2-185,1-15-104,-1-1-80,-2-13-184,3-4-385,-1-11-719,-2 0-2913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9:58.5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4305,'0'0'12961,"0"30"-12155,0 150 102,-1-168-777,2 16 127,0-27-259,-1-1-1,0 1 0,1 0 1,-1-1-1,0 1 1,1 0-1,-1-1 0,1 1 1,-1 0-1,1-1 1,-1 1-1,1-1 1,-1 1-1,1-1 0,0 1 1,-1-1-1,1 1 1,0-1-1,-1 0 1,1 1-1,0-1 0,-1 0 1,1 0-1,0 1 1,0-1-1,-1 0 0,1 0 1,0 0-1,0 0 1,1 0-1,-1-1-22,0 1-1,0-1 1,0 1 0,1-1-1,-1 1 1,0-1 0,0 0-1,0 0 1,0 1-1,-1-1 1,1 0 0,0 0-1,0 0 1,0 0 0,-1 0-1,1 0 1,0 0 0,-1-1-1,1 0 1,13-29-542,-12 27 416,11-34-602,12-25 155,-25 62 622,0 1 0,0-1 0,1 1 1,-1-1-1,0 1 0,0-1 0,1 1 1,-1-1-1,1 1 0,-1-1 1,1 1-1,-1-1 0,0 1 0,1-1 1,0 1-1,-1 0 0,1-1 0,-1 1 1,1 0-1,-1 0 0,1-1 0,0 1 1,-1 0-1,1 0 0,-1 0 1,1 0-1,0 0 0,-1 0 0,1 0 1,0 0-1,-1 0 0,1 0 0,0 0 1,-1 0-1,1 0 0,-1 0 0,1 1 1,0-1-1,-1 0 0,1 0 1,-1 1-1,1-1 0,-1 0 0,1 1 1,-1-1-1,1 1 0,-1-1 0,1 2 1,18 24 1392,-5 4-886,-9-18-441,0 0 0,1-1-1,15 23 1,-20-33-245,0 0-1,0 0 1,1 0 0,-1 0-1,0 0 1,1 0 0,-1 0-1,0 0 1,1 0 0,-1-1-1,1 1 1,-1-1 0,1 1-1,0-1 1,-1 1 0,1-1-1,-1 0 1,1 0 0,0 0-1,-1 0 1,1 0 0,2 0-1,3 0-1987,5 0-4267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9:58.9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10970,'0'0'9586,"0"159"-9001,0-87-41,5 1-120,4-4-120,3-6-184,-1-5-104,1-6-16,-4-11-136,1-4-448,-6 1-953,-3-12-4000,0-6-7698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49:59.2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53 5697,'0'0'14701,"0"3"-14297,-1-2-394,1-1 0,0 1 0,0-1 0,0 0 0,0 1 0,0-1 0,0 1 0,0-1 0,0 1 0,0-1 0,0 1 0,0-1 0,0 0 1,0 1-1,0-1 0,0 1 0,0-1 0,1 1 0,-1-1 0,0 0 0,0 1 0,1-1 0,-1 1 0,0-1 0,0 0 0,1 1 0,-1-1 0,0 0 0,1 1 0,-1-1 0,0 0 0,1 0 1,-1 1-1,1-1 0,-1 0 0,0 0 0,1 0 0,-1 0 0,1 1 0,-1-1 0,1 0 0,-1 0 0,0 0 0,1 0 0,-1 0 0,1 0 0,-1 0 0,1 0 0,-1 0 0,1 0 0,-1-1 1,0 1-1,2 0 0,-2-1-42,1 0 0,0 0 0,0-1 0,-1 1 0,1 0 0,0 0 1,-1 0-1,1-1 0,-1 1 0,0 0 0,1-1 0,-1 1 0,0 0 1,0-1-1,0 1 0,0-2 0,-1-30-478,1 20 639,-1 13 265,1 0-357,-1 0 1,1 0-1,0 0 0,-1 0 0,1 0 0,0 0 0,-1 0 0,1 0 0,0 0 1,-1 0-1,1 0 0,-1 0 0,1 0 0,0 0 0,-1 0 0,1 1 1,0-1-1,-1 0 0,1 0 0,0 0 0,0 0 0,-1 1 0,1-1 1,0 0-1,-1 0 0,1 1 0,0-1 0,0 0 0,0 1 0,-1-1 0,1 0 1,0 0-1,0 1 0,0-1 0,0 0 0,0 1 0,-1 0 0,1 3-309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17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3929,'0'0'10351,"-6"12"-9496,5-8-778,-4 5 110,1 1 0,1 0 0,-1 0-1,2 0 1,-1 0 0,2 0 0,-2 22-1,1 72 1428,5 127-425,-1-216-1165,-1-1-1,2 1 1,0-1-1,7 20 1,-9-31-26,0 0 0,0 0 0,0 0 0,1-1 0,-1 1 0,1 0 0,-1 0 0,1-1 0,0 1 0,0-1 0,0 0-1,1 1 1,-1-1 0,0 0 0,1 0 0,0-1 0,-1 1 0,1 0 0,0-1 0,0 0 0,0 1 0,0-1 0,0 0 0,0-1 0,0 1 0,5 0 0,-3 0-202,0-1 1,0 0-1,0 0 0,0 0 1,0-1-1,0 0 0,1 0 1,-1 0-1,-1 0 0,1-1 1,0 0-1,0 0 0,-1 0 1,1-1-1,-1 1 0,1-1 1,-1 0-1,0-1 0,0 1 1,-1-1-1,5-4 0,-1-1-253,0-1-1,-1 1 1,0-2-1,0 1 0,-1-1 1,0 0-1,-1 0 1,0 0-1,4-23 1,-5 12 874,0 0 1,-1-29 0,-2 49 792,-1 17 745,-6 40-580,3 0 0,2 62 0,2-115-1376,0 0 0,1 1 1,-1-1-1,1 0 0,-1 1 1,1-1-1,0 0 0,0 0 1,0 1-1,0-1 0,0 0 1,0 0-1,1 0 0,-1 0 1,1-1-1,-1 1 0,1 0 1,0-1-1,0 1 0,0-1 1,-1 1-1,1-1 0,1 0 1,-1 0-1,0 0 0,0 0 1,0 0-1,5 1 0,-3-2-266,-1 1-1,1 0 0,0-1 1,-1 0-1,1 0 0,0 0 1,0-1-1,-1 1 0,1-1 1,0 0-1,-1 0 0,1 0 1,-1 0-1,1-1 0,-1 1 1,1-1-1,-1 0 0,3-2 1,20-20-5845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18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11747,'0'0'3088,"18"32"-8721,-1-9-3257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18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11090,'0'0'6686,"-2"30"-6191,-5 96-234,6-113-225,1 0-1,0 1 1,1-1-1,1 0 1,0 0-1,5 19 1,-4-24-27,-1 1 0,0 0 0,-1 0 1,1 15-1,-1-19-224,2-12-16,2-12-138,3-44-468,-4 31 437,0-1-1,15-47 1,-19 78 406,1 0-1,0-1 1,0 1 0,0 0-1,1 0 1,-1 0 0,0 0-1,1 0 1,-1 0 0,1 0-1,0 1 1,0-1 0,-1 1-1,1-1 1,0 1-1,0 0 1,1-1 0,-1 1-1,3-1 1,-4 2 15,1-1 0,-1 1 0,0 0 0,1 0 0,-1 0 1,0 0-1,1 0 0,-1 0 0,0 0 0,1 0 0,-1 1 0,0-1 0,0 0 0,1 1 0,-1-1 0,0 1 0,0 0 1,0-1-1,1 1 0,-1 0 0,0 0 0,0-1 0,0 1 0,0 0 0,-1 0 0,1 0 0,0 0 0,0 0 0,0 1 1,-1-1-1,1 0 0,-1 0 0,1 0 0,0 3 0,5 15 90,-1 1 0,0 1 1,-2-1-1,0 0 0,-2 1 0,0 0 1,-2 22-1,1-16-118,12-33-1263,-4-7 699,0 0 0,-1 0 0,10-28-1,14-25-665,-3 30 1049,-28 35 226,1 0 0,0 0 0,0 0 0,0 1 0,0-1 0,0 0 0,0 1 0,0-1 0,0 1 0,0-1 0,0 1 0,0 0 0,0-1 0,1 1 0,0 0 0,-1 0 13,0 0-1,-1 0 1,1 0 0,0 1 0,-1-1 0,1 1-1,0-1 1,-1 0 0,1 1 0,-1-1-1,1 1 1,-1-1 0,1 1 0,-1-1 0,1 1-1,-1 0 1,1-1 0,-1 1 0,0 0 0,1-1-1,-1 1 1,0 0 0,1-1 0,-1 1-1,0 0 1,0-1 0,0 2 0,14 83 2287,-13-64-1985,2 0 0,1 0 0,9 28 0,-13-46-355,1-1 0,0 0 0,0 0 0,0 0 0,0 0 0,0-1 0,0 1 0,0 0 0,1 0 0,-1-1 0,1 1 0,-1-1 0,1 1 0,0-1 0,-1 0 0,1 1 0,0-1 0,0 0 0,0 0 0,0 0-1,0 0 1,0-1 0,0 1 0,0-1 0,0 1 0,0-1 0,1 0 0,-1 1 0,0-1 0,0 0 0,2-1 0,0 1-149,0-1-1,-1 0 1,1 0-1,-1-1 0,0 1 1,1-1-1,-1 1 1,0-1-1,0 0 1,0 0-1,0-1 1,0 1-1,-1-1 1,1 1-1,-1-1 0,0 0 1,4-5-1,3-11-551,0 0 0,-1 0-1,-2-1 1,8-31-1,-4-4 4943,-22 273-717,12-217-3515,0 1 1,1 0-1,-1-1 0,0 1 0,1 0 1,-1-1-1,1 1 0,0 0 1,-1-1-1,1 1 0,0-1 1,0 0-1,0 1 0,0-1 1,0 0-1,0 1 0,1-1 1,-1 0-1,0 0 0,1 0 0,-1 0 1,0 0-1,1 0 0,-1-1 1,1 1-1,2 1 0,-1-2-83,-1 1-1,0 0 0,1-1 0,-1 1 1,0-1-1,1 0 0,-1 0 0,1 0 1,-1 0-1,0 0 0,1 0 0,-1-1 1,1 1-1,-1-1 0,0 0 0,1 0 1,-1 0-1,0 0 0,3-2 0,2-3-607,-1 0-1,-1-1 0,1 1 0,-1-1 0,-1-1 0,1 1 1,5-13-1,6-23-4024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18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23 9522,'0'0'9714,"-32"-23"-9714,35 43-2000,8 1-2161,-2-1-2585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19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13067,'153'148'2216,"-159"-128"-1312,3 9 785,0 8-577,3 4-624,0 2-264,0-2-80,0-4-96,3-8-40,6-3-8,-3-6-224,0-5-480,-4-7-1184</inkml:trace>
  <inkml:trace contextRef="#ctx0" brushRef="#br0" timeOffset="1">67 252 10162,'0'0'6970,"177"-26"-8123,-125 26-1599,-6 0-4002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21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76 5457,'0'0'10105,"-11"-10"-9185,-36-28-26,46 37-844,0 0 0,-1-1 0,1 2 0,-1-1 0,1 0 0,-1 0 0,1 0 0,-1 1 0,0-1 0,1 0 0,-1 1 0,0 0 0,0-1 0,1 1 0,-1 0 0,0 0 0,0 0 0,1 0 0,-1 0 0,0 1 0,0-1 0,1 0 0,-1 1 0,0-1 0,1 1 0,-1 0 0,0-1 0,1 1 0,-1 0 0,1 0 0,-1 0 0,1 0 0,0 0 0,-1 1 0,1-1 1,0 0-1,-1 3 0,-3 2 37,1 0 1,0 1 0,0 0 0,1 0 0,-5 14 0,8-20-61,-3 8 32,1 0 1,0 1-1,1-1 0,0 1 1,0 18-1,1-28-57,0 1 1,0 0-1,1 0 1,-1-1-1,0 1 1,0 0-1,1-1 1,-1 1-1,1 0 1,-1-1-1,0 1 0,1 0 1,-1-1-1,1 1 1,-1-1-1,1 1 1,-1-1-1,1 1 1,0-1-1,-1 0 1,1 1-1,0-1 0,-1 1 1,1-1-1,0 0 1,-1 0-1,1 0 1,0 1-1,0-1 1,-1 0-1,1 0 1,1 0-1,31 0-178,-23 0-28,-5 0-6,-1 0 0,1 0 1,0-1-1,-1 0 0,1 1 0,-1-2 0,1 1 0,-1 0 0,0-1 0,1 0 0,-1 0 0,0 0 0,0-1 0,0 1 1,-1-1-1,5-3 0,-5 2 35,1-1-1,0 1 1,-1-1 0,0 0 0,0 0 0,-1 0 0,1 0 0,-1 0 0,0 0-1,0-1 1,-1 1 0,2-12 0,0-48 1693,-3 55 1109,0 11-2533,-1 1 0,0-1 1,1 1-1,-1-1 0,0 1 1,1-1-1,0 1 0,-1-1 1,1 1-1,0-1 0,0 1 0,0-1 1,0 3-1,0-3 24,0 2-87,-1 7 82,0 1 1,1-1-1,1 1 1,-1 0 0,3 10-1,-2-18-104,0 0 0,1 1 0,-1-1 0,0 0 0,1 0 0,0 0 0,0 0 1,0 0-1,0 0 0,0-1 0,0 1 0,1-1 0,-1 0 0,1 1 0,0-1 0,0 0 0,-1 0 0,1-1 0,5 3 0,0-1-241,0 0 0,-1-1 0,1 0 0,0 0 1,1-1-1,-1 0 0,12 0 0,-14-1-406,-1 0 1,1 0 0,-1-1-1,1 0 1,-1 0-1,1 0 1,-1 0-1,0-1 1,1 0-1,-1 0 1,8-5-1,11-15-6647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22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10266,'0'0'9090,"-43"197"-8682,43-145-16,0-3-216,3-6-48,9-8-128,2-9 0,-2-9-312,-1-5-704,-5-12-1560,0 0-1737,-6-12-5553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43.2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67 11242,'0'0'5628,"29"11"-5540,94 35-169,-115-43-60,-1-1 0,1 0 0,-1 0 0,1-1 1,-1 0-1,1 0 0,10-1 0,-15 0-38,-1-1 0,1 1 0,-1 0-1,1-1 1,-1 0 0,0 0 0,1 1 0,-1-2 0,0 1 0,0 0-1,1 0 1,-1-1 0,0 1 0,0-1 0,3-2 0,-3 0-45,1-1 1,-1 1 0,0-1 0,0 1-1,0-1 1,-1 0 0,1 0 0,-1 0-1,0 0 1,-1 0 0,1 0-1,-1 0 1,0 0 0,0 0 0,-2-8-1,2 12 354,-1-1 0,1 0-1,-1 1 1,0-1 0,1 0-1,-1 1 1,0-1 0,0 1 0,0-1-1,0 1 1,0 0 0,0-1-1,0 1 1,-1 0 0,1 0-1,0 0 1,-1 0 0,1 0 0,-1 0-1,1 0 1,-1 0 0,1 0-1,-1 1 1,0-1 0,1 1-1,-1-1 1,0 1 0,1 0-1,-1 0 1,0 0 0,0 0 0,1 0-1,-1 0 1,0 0 0,-2 1-1,-1-1 182,1 0 0,-1 1 1,0-1-1,0 1 0,1 1 0,-1-1 0,1 1 0,-1-1 0,1 1 0,0 0 0,-8 6 0,6-2-154,0 1 1,1 1-1,0-1 0,0 0 1,0 1-1,1 0 0,1 0 1,-1 1-1,1-1 0,1 1 0,0-1 1,0 1-1,0 0 0,1 0 1,0 0-1,1 0 0,0 0 1,1 0-1,0-1 0,2 11 0,-3-17-150,1 0 0,0 0-1,0 0 1,0 0-1,0 0 1,0 0-1,0 0 1,0-1 0,1 1-1,-1 0 1,1-1-1,-1 1 1,1-1-1,0 0 1,-1 1-1,1-1 1,0 0 0,0 0-1,0 0 1,0 0-1,0 0 1,0-1-1,0 1 1,0-1 0,5 1-1,4 1-71,1-1-1,0-1 0,19-1 1,-19 0-129,-4 0-328,0 0 0,-1-1 0,1 0 0,-1 0 0,1 0 0,-1-1 0,0-1 0,0 1 0,0-1 0,-1 0 0,1-1 0,8-7 0,1 1-1901,16-13-4186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22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10682,'0'0'5730,"25"4"-5454,84 16-176,-87-15-161,0 0 1,37 15 0,-49-16-168,0 1 0,-1 0 0,0 1 0,0 0 0,-1 0 0,11 10 0,-15-11 177,0 0-1,0 0 1,0 0-1,0 1 0,-1-1 1,0 1-1,0 0 1,-1 0-1,0 0 1,0 0-1,0 0 1,0 0-1,0 11 1,0 9 840,-1 0 1,-2 29-1,0-11 1533,1-43-2306,1 0-1,-1-1 1,0 1-1,1-1 1,-1 1-1,1-1 1,0 1-1,-1-1 1,1 1 0,-1-1-1,1 0 1,0 1-1,-1-1 1,1 0-1,0 0 1,-1 1-1,1-1 1,0 0 0,-1 0-1,1 0 1,0 0-1,-1 0 1,1 0-1,0 0 1,1 0-1,-1 0-60,1 0 0,0 0 0,-1 0-1,1 0 1,0 0 0,0-1 0,-1 1-1,1 0 1,0-1 0,-1 1-1,1-1 1,-1 0 0,3-1 0,2-4-800,-1-1 0,1 1 1,-1-1-1,6-12 0,3-6-3976</inkml:trace>
  <inkml:trace contextRef="#ctx0" brushRef="#br0" timeOffset="1">405 12 11306,'0'0'7890,"-26"-12"-8490,31 32-1224,16 9-929,-1-3-2192,-3-6-3849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23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9674,'153'133'2662,"-151"-132"-2572,0 0 0,-1 1 1,1-1-1,-1 1 0,1-1 0,-1 1 0,0-1 1,0 1-1,1 0 0,-1-1 0,0 1 0,-1 0 1,1 0-1,0 0 0,0 0 0,0 3 0,-1-4-24,-1-1-1,1 1 1,0-1-1,-1 1 1,1 0-1,-1-1 0,1 1 1,-1-1-1,1 1 1,-1-1-1,1 1 1,-1-1-1,1 0 0,-1 1 1,0-1-1,1 0 1,-1 1-1,0-1 1,1 0-1,-1 0 1,0 0-1,0 1 0,-8 2 844,4 2-567,-1 1 0,1-1 0,0 1-1,1 0 1,-1 0 0,1 0-1,0 1 1,1-1 0,-1 1-1,-3 12 1,3-6-196,1-1 1,1 1-1,0 0 1,0 0-1,1 18 0,2-29-141,-1-1-1,0 1 0,0-1 0,1 1 0,-1-1 1,1 0-1,-1 1 0,1-1 0,0 0 0,0 1 1,-1-1-1,1 0 0,0 0 0,0 0 0,0 0 0,0 0 1,0 0-1,1 0 0,-1 0 0,0 0 0,0 0 1,1-1-1,-1 1 0,0 0 0,1-1 0,-1 1 1,1-1-1,-1 0 0,3 1 0,1 0-157,0 0-1,0 0 0,0-1 1,0 0-1,0 0 1,1 0-1,8-2 1,-13 2 71,1-1 1,-1 0 0,0 0 0,0 1-1,1-1 1,-1 0 0,0 0 0,0 0-1,0 0 1,0 0 0,0 0 0,0-1 0,0 1-1,0 0 1,-1 0 0,1-1 0,0 1-1,-1 0 1,1-1 0,-1 1 0,1-1-1,-1 1 1,0 0 0,1-1 0,-1-1-1,2-45-1407,-3 38 1167,1-150 1040,0 159-405,11 1-66,-6 0-193,1 1 1,-1 0 0,0 0 0,1 1-1,-1 0 1,0 0 0,0 0 0,0 0-1,0 1 1,0 0 0,-1 0-1,1 0 1,-1 1 0,0-1 0,0 1-1,0 0 1,0 0 0,-1 0 0,1 1-1,3 7 1,-1-2-29,0 0-1,-1 0 1,0 0-1,-1 1 1,0-1-1,-1 1 1,0 0-1,0 0 0,0 13 1,0 12-74,-3-38 24,34-77-839,-31 72 883,0 1 1,0 0-1,1 0 1,0 1-1,0-1 0,1 1 1,-1 0-1,1 0 0,0 1 1,11-8-1,-14 11 54,-1 0 0,1 0 0,0 0 0,0 1-1,0-1 1,0 0 0,1 1 0,-1 0 0,0-1 0,0 1-1,0 0 1,0 0 0,0 0 0,0 0 0,0 1 0,1-1 0,-1 1-1,0-1 1,0 1 0,0 0 0,0 0 0,0-1 0,-1 1-1,1 1 1,0-1 0,0 0 0,-1 0 0,1 1 0,0-1 0,1 3-1,4 4 71,1 1 0,-2 1 0,1-1-1,7 17 1,1-1-79,-1-6-246,9 11-25,-17-12-6719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23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18 5113,'0'0'10208,"0"0"-10091,-1-1 1,1 1 0,-1-1-1,1 1 1,-1-1 0,1 1-1,-1-1 1,1 0 0,0 1-1,-1-1 1,1 1 0,0-1-1,0 0 1,0 1 0,-1-1-1,1 0 1,0 1 0,0-1-1,0 0 1,0 0 0,0 0-1,433 9 2242,972-10-2376,-933-4 290,-464 3-263,-8 3-278,-13 0-2454,-5 0-1577,0 0-2465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24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15667,'0'0'5065,"-5"34"-13506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24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9858,'-29'202'0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24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8514,'0'0'9154,"0"139"-9074,3-119-80,2-3 0,-5-5-448,0-6-985,0-4-1047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25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7514,'-52'101'7713,"55"-101"-6585,17 0-271,3 0-481,3 0-264,0 0-112,-3 0-264,-3 0-1041,0 0-1087,-5 0-1937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25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380 64 7218,'0'0'11135,"-29"-8"-10585,-95-27-114,119 34-394,0-1 0,-1 1 0,1 0 0,-1 0 0,1 1 1,-1 0-1,0 0 0,1 0 0,-1 1 0,1 0 0,-10 2 0,11-1 10,-1 0 0,1 1 0,0-1 0,0 1-1,0 0 1,0 0 0,0 0 0,-4 6 0,-3 1 97,1 0-79,1 1-1,0 0 0,0 0 0,1 1 0,0 0 0,1 0 1,1 1-1,0 0 0,0 0 0,1 0 0,1 1 0,1 0 1,0 0-1,0 0 0,1 0 0,1 0 0,1 0 0,0 1 1,0-1-1,2 0 0,2 15 0,-2-23-65,0 1 1,1-1-1,-1 0 0,1-1 0,0 1 1,1 0-1,-1-1 0,1 0 1,0 0-1,1 0 0,-1 0 0,1-1 1,0 0-1,0 0 0,0 0 1,1 0-1,-1-1 0,1 0 0,8 3 1,0 0-33,1 0 0,0-1 0,-1-1 0,2-1 0,-1 0 0,0-1 1,17 1-1,-17-3-77,0 0 1,0 0 0,0-2 0,21-4-1,-27 4 0,-1-1-1,1 0 0,-1-1 1,0 0-1,0 0 0,0-1 1,-1 1-1,13-12 0,-9 5 44,0 0 0,-1 0 0,0-1 0,-1 0 0,-1-1 0,0 1 0,-1-2 0,0 1 0,-1-1 0,0 0 0,-1-1 0,-1 1 0,0-1 0,-1 0 0,-1 0 0,0 0 0,-1 0 0,0 0 0,-2 0 0,0-1 0,-3-19 0,2 30 126,1-1-1,-1 0 1,0 1-1,-1-1 1,1 1 0,-1 0-1,0 0 1,-1 0-1,1 0 1,-1 0 0,0 1-1,0 0 1,0 0-1,-1 0 1,1 0 0,-1 0-1,0 1 1,0 0-1,0 0 1,-1 1 0,-7-4-1,4 3-106,0-1-1,-1 1 1,0 1 0,1 0-1,-1 0 1,0 1-1,0 0 1,0 1 0,0 0-1,0 1 1,0 0-1,-11 2 1,19-2-312,0-1 0,1 1-1,-1 0 1,0 0 0,0 0 0,0 0 0,1 0-1,-1 0 1,1 1 0,-1-1 0,1 0 0,-1 1-1,1-1 1,-2 3 0,-5 8-5350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25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10178,'0'0'10266,"14"40"-10026,1-17-104,2 3-64,3-3-64,-3 1-8,1-7-296,-4-6-656,1-5-1424,-4-3-1889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26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 13067,'161'26'1968,"-178"-26"-856,-6 0 545,-12 20-1049,-37 29-608,6-6-736,-1 1-4017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43.5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 0 7770,'0'0'10148,"-4"22"-9445,-14 69-225,17-85-430,0-1 0,1 1 1,-1-1-1,1 1 0,0-1 0,1 1 1,-1-1-1,3 10 0,-2-13-39,-1 0-1,1 0 0,0 0 1,0 0-1,0 0 0,0-1 1,0 1-1,1 0 0,-1-1 1,1 1-1,-1-1 0,1 1 1,-1-1-1,1 0 1,3 3-1,-3-3-71,0 0 1,0-1-1,0 1 0,0 0 1,0-1-1,0 1 1,0-1-1,0 0 0,0 1 1,0-1-1,0 0 1,0 0-1,0 0 0,0-1 1,0 1-1,1 0 1,-1-1-1,0 0 0,0 1 1,-1-1-1,1 0 1,0 0-1,0 0 0,0 0 1,-1 0-1,4-3 1,0-1-496,1 1 1,-2-2-1,1 1 1,0 0 0,-1-1-1,4-6 1,-5 6 449,1 1 0,-1-1 0,0 1 0,-1-1 1,1 0-1,-1 0 0,0 0 0,-1 0 0,2-15 3119,-3 40-558,0-4-1956,-1-10-383,1 0 0,0 0 0,0 1 0,0-1 1,1 0-1,1 7 0,-2-11-148,1 0 1,-1 1 0,1-1-1,0 0 1,-1 0-1,1 0 1,0 1 0,0-1-1,0 0 1,0 0 0,0 0-1,0-1 1,0 1 0,0 0-1,0 0 1,0 0-1,0-1 1,1 1 0,-1-1-1,0 1 1,0-1 0,1 1-1,-1-1 1,0 0 0,1 1-1,-1-1 1,1 0-1,-1 0 1,3 0 0,9 0-674,39-2-5092,-23-8 371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28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10058,'0'0'6987,"-5"28"-6057,-3 6-725,2-7-63,1 0 1,2 0-1,0 0 1,2 31-1,0-18-114,1 0 0,3 0-1,1 0 1,2 0 0,16 54 0,-19-83-125,-1-1-4873,-1-18-1175,-1-13-1022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28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8914,'0'0'5681,"23"6"-5357,1 1-155,47 19 0,-66-24-147,-1 1 1,1 0-1,-1 1 1,1-1-1,-1 1 1,0 0-1,0 0 0,-1 0 1,1 0-1,-1 1 1,0 0-1,0-1 1,2 7-1,1 3 27,0 0 0,-2 1 0,4 15 0,-5-17-27,1 6 4,0 0 0,-1 0 0,-1 0 0,0 1 0,-2-1 0,0 1 0,-5 26 0,4-41-1,-1 1 1,-1-1-1,1 1 1,-1-1-1,0 0 1,0 0-1,0 0 1,-1 0-1,0-1 1,0 1-1,0-1 1,0 0-1,-10 6 1,10-7-83,0 1 1,-1-2-1,1 1 1,-1 0-1,0-1 1,0 0-1,0 0 1,0 0-1,0-1 1,0 0-1,0 0 1,-1 0-1,1 0 1,0-1-1,-9-1 1,14 1-72,-1 0 1,0-1-1,1 1 1,-1-1-1,1 0 1,-1 1-1,1-1 0,-1 1 1,1-1-1,-1 0 1,1 1-1,0-1 0,-1 0 1,1 0-1,0 1 1,0-1-1,-1 0 1,1 0-1,0 1 0,0-1 1,0 0-1,0 0 1,0 0-1,0 1 1,0-1-1,0 0 0,0 0 1,1 1-1,-1-2 1,0-2-883,0-16-4882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29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30 11442,'0'0'6543,"-5"28"-6093,-14 89-118,14-58-56,5-56-260,0 0 1,1 0 0,-1 0-1,1 0 1,-1 0-1,1 0 1,0 0 0,0 0-1,0 0 1,2 2 0,-1-2-27,1-1 1,-1 0 0,0-1-1,1 1 1,-1 0 0,1-1-1,-1 1 1,1-1-1,0 0 1,0 0 0,0 0-1,-1 0 1,1 0 0,0-1-1,0 1 1,0-1 0,0 0-1,0 0 1,0 0 0,0 0-1,4-1 1,-5 1-71,0 0 0,1 0 0,-1-1 0,0 1 0,1 0 0,-1-1 0,0 0 0,1 0-1,-1 0 1,0 0 0,0 0 0,0 0 0,0 0 0,0 0 0,0-1 0,0 1 0,0-1 0,2-3 0,-1 1-99,0 0 1,0 0 0,-1-1-1,0 1 1,0-1-1,0 1 1,0-1-1,1-7 1,1-9-312,-1 0 0,-2 0 0,0-28 0,-1 41 473,0 3 4,0 0 0,0 0 0,-1-1 0,0 1 0,0 0-1,0 0 1,-1 0 0,1 0 0,-1 1 0,-1-1 0,1 0 0,-5-6-1,5 8-2,0 1-1,0-1 0,-1 1 1,1 0-1,-1 0 0,1 0 1,-1 0-1,0 0 0,0 0 0,0 1 1,0-1-1,0 1 0,0 0 1,0 0-1,-1 0 0,1 0 1,0 1-1,-1-1 0,1 1 1,-4 0-1,7 0-58,0 0-1,0 0 1,-1 0 0,1 0-1,0 0 1,0 0-1,0 0 1,0 0 0,-1 0-1,1 0 1,0 0 0,0 0-1,0 0 1,0 0 0,0 0-1,-1 0 1,1 0 0,0 0-1,0 0 1,0 0 0,0 0-1,0 1 1,0-1 0,-1 0-1,1 0 1,0 0 0,0 0-1,0 0 1,0 0 0,0 0-1,0 1 1,0-1 0,0 0-1,0 0 1,-1 0 0,1 0-1,0 0 1,0 0 0,0 1-1,0-1 1,0 0 0,0 0-1,0 0 1,0 0 0,0 1-1,0-1 1,0 0 0,0 0-1,0 0 1,0 0 0,1 1-1,-1 1-1221,0 8-5587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29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25 10970,'0'0'9233,"-3"-7"-8926,-6-9-214,5 14-44,2 33-28,2-13-23,0 136-162,0-154 148,1 1 0,-1-1 0,0 0 0,0 0 0,0 1 0,0-1 0,1 0 0,-1 0 0,0 0 0,0 1 0,0-1-1,1 0 1,-1 0 0,0 0 0,0 0 0,0 0 0,1 0 0,-1 1 0,0-1 0,0 0 0,1 0 0,-1 0 0,0 0 0,0 0 0,1 0 0,-1 0 0,0 0 0,1 0 0,-1 0 0,0 0 0,0 0 0,1 0 0,-1 0-1,0-1 1,0 1 0,1 0 0,-1 0 0,0 0 0,0 0 0,0 0 0,1 0 0,-1-1 0,0 1 0,0 0 0,0 0 0,1 0 0,-1-1 0,0 1 0,0 0 0,0 0 0,0 0 0,0-1 0,0 1 0,1 0-1,-1 0 1,0-1 0,0 1 0,0 0 0,0-1 0,0 1 0,19-56-1020,0-3 361,-18 55 679,1-1 0,1 1 0,-1 0-1,0 0 1,1 1 0,0-1 0,0 0-1,0 1 1,0 0 0,6-5-1,-9 8 30,1-1 0,0 0 0,0 1 0,0-1 0,-1 1 0,1-1-1,0 1 1,0-1 0,0 1 0,0 0 0,0-1 0,0 1 0,0 0-1,0 0 1,0 0 0,0 0 0,0 0 0,0 0 0,0 0-1,0 0 1,0 0 0,0 0 0,0 0 0,0 1 0,0-1 0,1 1-1,-1 0 6,1 0 0,-1 0-1,0 1 1,0-1 0,0 0-1,0 1 1,0-1 0,0 1-1,0-1 1,0 1 0,-1 0-1,1-1 1,0 4 0,2 6 96,-1 1 0,0-1 0,0 18 0,-2-25-84,0 18 32,0-14-80,0 1-1,0 0 0,1 0 0,1 0 0,-1 0 0,5 13 1,-5-22-59,-1 1 0,1 0 1,0 0-1,-1 0 1,1-1-1,0 1 0,0 0 1,0 0-1,-1-1 1,1 1-1,0-1 1,0 1-1,0-1 0,0 0 1,0 1-1,0-1 1,0 0-1,0 1 0,1-1 1,-1 0-1,0 0 1,0 0-1,1 0 0,26-3-4099,-8-4-2109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30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8370,'0'0'10987,"-12"18"-10594,-34 60-67,44-74-302,0 0 1,0-1-1,0 1 0,1 0 0,-1 0 0,1 1 0,0-1 0,0 0 0,1 0 0,-1 1 0,1-1 1,0 0-1,0 0 0,0 1 0,1-1 0,-1 0 0,1 0 0,0 1 0,2 4 0,-1-6-29,0-1 0,-1 1 0,1-1 0,0 1 0,0-1 0,0 0 0,1 0-1,-1 0 1,0 0 0,1 0 0,0 0 0,-1-1 0,1 1 0,0-1 0,0 0-1,0 0 1,0 0 0,0 0 0,0 0 0,0 0 0,3-1 0,-3 1-77,1 0 0,-1-1 0,1 0-1,-1 0 1,1 0 0,-1 0 0,1 0 0,-1-1 0,1 1 0,-1-1 0,1 0 0,-1 0 0,0-1 0,0 1 0,1 0 0,-1-1 0,0 0 0,0 0 0,4-3 0,-4 1-1,-1 0 0,1 0 0,-1 1 1,0-1-1,0-1 0,0 1 1,0 0-1,-1 0 0,1-1 0,-1 1 1,-1-1-1,1 1 0,0-1 0,-1-7 1,0 5 86,1 0 0,-1 0 1,-1 0-1,1 0 0,-1 1 0,-1-1 1,1 0-1,-1 0 0,-3-7 1,4 11-22,-1 1 0,1 0 0,-1 0 0,1-1 0,-1 1 0,0 0 0,0 1 1,0-1-1,0 0 0,0 0 0,-1 1 0,1-1 0,0 1 0,-1 0 0,1 0 1,-1 0-1,1 0 0,-1 0 0,0 0 0,1 1 0,-1-1 0,0 1 0,0 0 0,1 0 1,-5 0-1,5 0-1526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30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7890,'0'0'11099,"-1"25"-10540,-1 155 449,1-124-645,-1-31-373,2-1 1,0 1-1,2-1 0,0 1 1,2-1-1,0 0 0,10 29 1,-15-69-5616,-4-28 789,-6 7 312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30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7962,'0'0'11315,"3"0"-10970,23-3-1,-1 2 1,0 1-1,1 1 1,30 6-1,-5-2-2853,-2-2-5069,-58-3 458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31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10778,'0'0'6739,"0"21"-6228,1 136 490,0-104-734,3 0-1,2 0 1,25 98-1,-26-146-819,1-12 316,1-14 21,-7 21 186,10-38-263,-5 15-73,17-44 1,-22 66 366,0 1 1,0-1-1,1 0 1,-1 0-1,0 1 1,0-1-1,1 0 1,-1 1-1,1-1 1,-1 0-1,0 1 1,1-1-1,-1 1 1,1-1-1,-1 1 1,1-1-1,0 1 1,-1-1-1,1 1 1,0-1-1,-1 1 1,1 0-1,0-1 1,-1 1-1,1 0 1,0-1-1,-1 1 1,1 0-1,0 0 1,0 0-1,-1 0 1,1 0-1,0 0 1,0 0-1,0 0 1,-1 0-1,1 0 1,0 0-1,0 1 1,-1-1-1,1 0 1,0 0 0,-1 1-1,1-1 1,0 1-1,-1-1 1,1 0-1,0 2 1,2 0 61,0 0 0,-1 1 0,0 0 0,1 0 0,-1-1 0,0 1 0,0 0 0,2 6 0,17 63 669,-19-60-687,0-1 1,1 1-1,1-1 0,0 0 0,0 0 0,1 0 1,0 0-1,1-1 0,13 18 0,-17-27-106,-1 1 1,0-1-1,1 0 0,-1 0 0,1 0 0,-1-1 0,1 1 1,0 0-1,-1 0 0,1-1 0,0 1 0,0-1 0,-1 0 1,1 1-1,0-1 0,0 0 0,0 0 0,-1 0 0,1 0 1,0-1-1,0 1 0,2-1 0,-1 0-465,1 0 0,-1 0-1,0-1 1,1 1 0,-1-1-1,0 0 1,0 0 0,0 0 0,0 0-1,2-3 1,18-20-6937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31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8362,'0'0'11272,"-12"16"-10668,-38 53-116,47-63-440,-1 1 1,1-1 0,0 1-1,1 0 1,-1 0 0,1 0-1,1 0 1,-1 1 0,1-1-1,1 0 1,-1 1 0,1-1-1,1 0 1,1 12 0,-1-6-14,-1-11-33,0-1 0,0 1 0,1 0 0,-1-1 1,1 1-1,-1 0 0,1-1 0,0 1 0,0-1 0,-1 1 0,1-1 0,0 1 0,0-1 0,1 0 0,-1 1 0,0-1 0,0 0 0,1 0 0,-1 0 0,0 0 0,1 0 1,-1 0-1,1 0 0,-1-1 0,1 1 0,0 0 0,-1-1 0,1 1 0,3-1 0,4 2-97,-1-1 1,1-1-1,0 1 1,12-2-1,-21 1 84,3-1-53,0 1 0,-1-1 0,1 0 0,-1 0 0,1 0 0,0 0 1,-1 0-1,0 0 0,1-1 0,-1 1 0,0-1 0,0 1 1,0-1-1,0 0 0,0 0 0,0 0 0,0 0 0,-1 0 1,1 0-1,-1-1 0,1 1 0,-1-1 0,0 1 0,0-1 1,0 1-1,0-1 0,-1 1 0,1-1 0,0-3 1,2-11-284,-1 0 1,-1 0 0,0-26 0,-2 30 114,2 7 143,-1 0 0,-1 1 0,1-1 1,-1 0-1,0 1 0,-2-6 0,3 9-51,-1 1 0,0 0 0,1 0-1,-1-1 1,0 1 0,0 0 0,1 0 0,-1 0 0,0 0 0,0 0-1,0 0 1,0 0 0,-1 0 0,1 0 0,0 0 0,0 1-1,0-1 1,-1 0 0,1 1 0,0-1 0,-1 1 0,1 0 0,0-1-1,-1 1 1,1 0 0,-1 0 0,1 0 0,-3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31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0 263 10546,'172'94'2322,"-155"-85"-1941,8 2 1853,-21-13-1057,-2 2-1086,-1-1 0,1 1 0,0-1 0,0 1 0,0-1 0,-1 0 0,1 0 0,0 0 0,-1 0 0,1 0 1,-1-1-1,1 1 0,-1 0 0,0-1 0,3-2 0,21-31-290,-16 21 157,1 1-211,-1 0 1,-1-1-1,-1-1 1,0 1-1,0-1 1,-2 0-1,6-23 1,-6 11 122,0-1-1,-3 0 1,0-39 0,-2 66 176,0 0-1,0 0 0,0 0 0,0 1 1,0-1-1,0 0 0,-1 0 1,1 0-1,0 1 0,0-1 1,-1 0-1,1 0 0,-1 1 1,1-1-1,-1 0 0,1 1 0,-1-1 1,1 0-1,-1 1 0,0-1 1,1 1-1,-1-1 0,0 1 1,1-1-1,-1 1 0,0 0 1,0-1-1,0 1 0,1 0 0,-1 0 1,0-1-1,0 1 0,0 0 1,1 0-1,-2 0 0,0 0 40,0 0 0,0 0-1,0 0 1,0 0 0,0 1-1,0-1 1,0 1 0,0-1-1,1 1 1,-1 0 0,0-1-1,0 1 1,1 0 0,-1 0 0,-3 3-1,0 2 109,0 0-1,0 1 0,0 0 0,1 0 1,0 1-1,0-1 0,1 1 1,0-1-1,0 1 0,-2 10 1,0 5 163,0 0 0,-1 34 0,4-32-165,0-5-68,1 0 1,1 0 0,0 0-1,6 36 1,-4-52-144,-1 0-1,1 0 1,-1-1 0,1 1-1,1-1 1,-1 1 0,0-1-1,1 0 1,-1 0 0,1 0 0,0 0-1,0 0 1,0 0 0,1-1-1,-1 0 1,1 0 0,-1 0-1,1 0 1,0 0 0,-1-1-1,1 1 1,0-1 0,8 1-1,-8-1-564,1 0-1,-1-1 1,1 0-1,-1 0 1,1 0-1,-1 0 1,0-1-1,1 0 1,-1 0-1,1 0 1,-1 0 0,0-1-1,7-3 1,12-11-7220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43.9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1 166 8546,'0'0'9534,"13"-13"-9401,44-43-552,-53 52 455,-1 1-1,1-1 0,0 0 0,-1 0 0,0-1 0,0 1 1,0-1-1,-1 1 0,0-1 0,1 0 0,-2 0 0,1 0 1,0 0-1,-1 0 0,0 0 0,0-1 0,-1 1 0,1-8 1252,-5 19-461,1 6-617,1 1-1,0 0 1,1 0-1,0 0 1,1-1-1,2 20 1,0 7 56,0-17-461,0-1 1,2 0-1,0 0 0,2 0 1,14 37-1,-20-58 113,4 8-1529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32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109 452 11178,'0'0'9010,"-7"0"-8619,3 0-353,0 0 1,1 0-1,-1 0 0,0 0 0,1 1 1,-1 0-1,0 0 0,1 0 0,0 0 1,-1 0-1,1 1 0,-1-1 0,1 1 1,0 0-1,0 0 0,0 0 0,0 1 1,1-1-1,-1 1 0,0-1 0,1 1 0,0 0 1,0 0-1,0 0 0,0 0 0,0 1 1,-1 2-1,0-1-13,1 0 0,0 0 0,0 1 0,0-1 0,0 0 0,1 1 0,0-1 1,0 1-1,1-1 0,0 1 0,-1-1 0,2 1 0,-1 0 0,3 10 0,-3-15-29,1 0 0,0 0 0,-1 0 0,1-1 0,0 1 0,0 0 0,0 0-1,0-1 1,-1 1 0,1 0 0,0-1 0,0 1 0,0-1 0,0 1 0,0-1 0,0 1 0,1-1 0,-1 0 0,0 0 0,0 1 0,0-1-1,2 0 1,31 0-404,-23-1 123,-7 1 125,0 0-1,-1 0 1,1-1 0,0 1-1,-1-1 1,1 0-1,-1 0 1,1-1-1,-1 1 1,1-1 0,-1 0-1,0 0 1,0 0-1,0 0 1,4-4-1,-2 1-188,0 0-1,-1 0 0,0-1 0,0 0 1,0 0-1,0 0 0,4-11 0,1-8-794,-2 0 0,0-1 1,5-35-1,-11 51 910,9-61-856,1-84-1,-9 2 9661,-2 151-7248,0 2-1288,-1 0-1,1 0 1,0 0 0,0 0-1,-1 0 1,1 0 0,0 0-1,0 0 1,-1 0 0,1 0-1,0 0 1,0 0 0,-1 0-1,1 0 1,0 0 0,0 0-1,-1 0 1,1 0 0,0 0-1,0 0 1,0 0-1,-1 0 1,1 0 0,0 0-1,0 0 1,-1 1 0,1-1-1,0 0 1,0 0 0,0 0-1,-1 0 1,1 1 0,0-1-1,0 0 1,0 0 0,0 0-1,0 1 1,0-1 0,-1 0-1,1 0 1,0 1 0,-3 5 78,-1 1 1,2 0 0,-1 0 0,1 0-1,0 0 1,0 0 0,1 1-1,0-1 1,0 1 0,0 9 0,1-6-1,-5 53 369,3 1 1,9 101-1,2-119-415,1-1 0,20 55 0,-2-12-1428,-27-84 832,1 2-358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35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62 968,'0'0'15151,"-5"-9"-13909,-17-26-264,20 33-914,-1 0 0,0 0 0,0 0 0,0 1 0,0-1 0,0 1 1,-1 0-1,1 0 0,0 0 0,-1 0 0,1 1 0,0-1 0,-1 1 1,1 0-1,-1 0 0,1 0 0,-1 0 0,1 1 0,-5 0 0,-6 0 109,9-1-128,0 0 1,0 0 0,0 0-1,0 1 1,0 0 0,0 0 0,0 0-1,0 1 1,0-1 0,1 1-1,-1 0 1,0 1 0,1-1-1,0 1 1,-1 0 0,1 0 0,0 0-1,1 1 1,-1-1 0,1 1-1,-1 0 1,1 0 0,0 0 0,0 0-1,1 0 1,0 1 0,-1 0-1,1-1 1,1 1 0,-1 0-1,1 0 1,-2 6 0,1-1-12,0-1 0,0 1 1,1 0-1,1 0 0,-1-1 1,2 1-1,-1 0 0,3 13 1,-2-19-45,0-1 1,0 0-1,0 0 1,1 0-1,-1 1 1,1-1-1,0 0 1,0-1-1,0 1 1,0 0-1,0-1 1,1 1-1,-1-1 1,1 1-1,-1-1 1,1 0-1,0 0 1,0-1-1,0 1 1,0 0-1,0-1 1,1 0-1,-1 0 1,0 0-1,1 0 1,-1 0-1,4 0 1,-2 0-261,1-1 1,0 1 0,-1-1 0,1 0 0,0 0 0,-1 0 0,1-1-1,-1 0 1,1 0 0,-1-1 0,1 1 0,-1-1 0,0 0 0,1-1-1,-1 1 1,0-1 0,7-5 0,-7 3-82,0 0 0,0-1 0,0 1 1,0-1-1,-1 0 0,0 0 0,0-1 0,-1 1 0,0-1 0,0 0 0,0 0 1,-1 0-1,2-9 0,-1-6-952,0-12 4809,-3 26 685,-2 38-2470,0-7-1455,1-14-162,0 1 1,0-1 0,1 0 0,1 1-1,0-1 1,2 10 0,-3-17-145,1 1-1,0-1 1,0 0-1,0 0 1,0 1-1,1-1 1,-1 0 0,0 0-1,1 0 1,0-1-1,-1 1 1,1 0-1,0 0 1,0-1 0,0 1-1,0-1 1,0 0-1,0 0 1,0 0-1,0 0 1,1 0 0,-1 0-1,0 0 1,1-1-1,-1 1 1,1-1-1,-1 0 1,4 1 0,4 0-1082,0-1 0,0 1 0,0-2 0,0 1 1,12-3-1,10-12-5612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35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10842,'0'0'9037,"-16"11"-8810,-49 37-90,63-47-134,1 0-1,0 0 1,0 0 0,0-1-1,0 1 1,1 0 0,-1 0-1,0 0 1,0 1 0,1-1-1,-1 0 1,0 0 0,1 0 0,-1 0-1,1 1 1,-1-1 0,1 0-1,0 1 1,0-1 0,-1 0-1,1 1 1,0-1 0,0 0-1,0 0 1,1 1 0,-1-1-1,0 0 1,0 1 0,1-1-1,-1 0 1,1 0 0,-1 1-1,2 1 1,0 0 1,1 1 0,0-1 0,0 0 0,1 0 0,-1 0 0,1 0 0,4 2 0,-1 0 10,22 16-22,-19-15-51,-1 0 1,0 1 0,-1 0 0,9 9-1,-16-15 54,0-1-1,-1 1 0,1-1 1,-1 1-1,1 0 1,-1-1-1,1 1 0,-1 0 1,1 0-1,-1-1 0,0 1 1,1 0-1,-1 0 1,0-1-1,0 1 0,1 0 1,-1 0-1,0 0 0,0 0 1,0-1-1,0 1 1,0 0-1,0 0 0,-1 0 1,1 0-1,0-1 1,0 1-1,-1 1 0,0 0 6,0-1-1,0 0 1,0 0-1,-1 0 0,1 0 1,0 0-1,-1 0 1,1 0-1,-1 0 0,1-1 1,-1 1-1,1-1 1,-3 2-1,-5 0 1,0 0 1,0-1-1,-19 1 1,27-2-386,2-3 16,-1 1 0,1-1 1,-1 0-1,1 1 1,0-1-1,0 1 1,1-1-1,-1 1 1,0-1-1,1 1 1,0 0-1,-1 0 1,1 0-1,0 0 1,0 0-1,0 0 1,2-1-1,-3 3 340,21-21-4488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36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10234,'0'0'5601,"5"-6"-5493,13-19-29,-17 24-77,-1 1 1,0-1-1,0 1 0,1-1 1,-1 1-1,0 0 0,1-1 0,-1 1 1,1 0-1,-1-1 0,0 1 0,1 0 1,-1 0-1,1-1 0,-1 1 1,1 0-1,-1 0 0,1 0 0,-1 0 1,0-1-1,1 1 0,-1 0 1,1 0-1,-1 0 0,1 0 0,-1 0 1,1 0-1,-1 0 0,1 1 1,-1-1-1,1 0 0,-1 0 0,1 0 1,-1 0-1,1 1 0,-1-1 1,1 0-1,-1 0 0,0 1 0,1-1 1,-1 0-1,1 1 0,0 0 1,8 17 170,-9-17-146,8 27 62,-2-1 0,-1 1-1,-1 0 1,-1 0-1,-2 0 1,-2 29 0,1-51-84,0-6-3,0 0 0,0 0 0,0-1 0,0 1 0,0 0 0,0 0 0,0 0 0,0 0 1,0 0-1,0 0 0,-1 0 0,1 0 0,0 0 0,0 0 0,0 0 0,0 0 0,0 0 0,0 0 0,0 0 0,0 0 0,0 0 0,0 0 0,0 0 1,-1 0-1,1 0 0,0 0 0,0 0 0,0 0 0,0 1 0,0-1 0,0 0 0,0 0 0,0 0 0,0 0 0,0 0 0,0 0 0,0 0 0,0 0 1,0 0-1,0 0 0,-1 0 0,1 0 0,-2-10-40,1-9-56,1 2 27,0 0 0,1 1 0,0-1 0,6-19 0,-6 31 76,0 0 1,1 1 0,-1-1-1,1 1 1,1 0 0,-1-1-1,0 1 1,1 0 0,0 0-1,0 1 1,0-1-1,1 1 1,-1-1 0,1 1-1,-1 0 1,1 0 0,0 0-1,1 1 1,5-3 0,-9 4 3,0 0 1,0 0 0,1 1 0,-1-1 0,0 1 0,0-1 0,0 1 0,1-1-1,-1 1 1,0 0 0,0-1 0,1 1 0,-1 0 0,0 0 0,1 0-1,-1 0 1,0 0 0,0 1 0,1-1 0,-1 0 0,0 0 0,0 1-1,1-1 1,-1 1 0,0-1 0,0 1 0,0 0 0,0-1 0,0 1 0,0 0-1,0 0 1,0-1 0,0 1 0,0 0 0,0 0 0,0 0 0,-1 0-1,1 1 1,0-1 0,-1 0 0,1 0 0,-1 0 0,1 0 0,-1 1 0,1-1-1,-1 1 1,2 9 84,-1-1 0,0 1 0,-1-1 0,-1 20 1,0-9-45,1 74 86,0-94-195,0-13-633,3-11 18,1 0 0,1 1 0,1-1 0,1 1 0,1 1 0,14-29 0,-20 46 707,16-30-58,-18 33 122,1 0 0,-1 0-1,1 1 1,-1-1 0,1 0 0,0 0-1,-1 1 1,1-1 0,0 0-1,0 1 1,0-1 0,-1 1 0,1-1-1,0 1 1,0-1 0,0 1 0,0 0-1,0-1 1,0 1 0,0 0 0,0 0-1,0-1 1,0 1 0,0 0 0,0 0-1,0 0 1,0 0 0,0 1-1,0-1 1,0 0 0,0 0 0,1 1-1,0 2 55,0-1 0,-1 1-1,1 0 1,-1-1 0,1 1-1,-1 0 1,0 0 0,0 0-1,0 0 1,-1 0 0,1 1-1,-1-1 1,1 6 0,0 1 75,3 50 221,-4-51-502,0 1-1,0 0 1,1-1-1,0 1 1,1-1-1,0 1 1,6 14 0,-8-23-70,1 0 0,0 0 1,0 0-1,0 0 0,-1 0 1,1 0-1,0 0 0,0-1 1,0 1-1,0 0 0,1-1 1,-1 1-1,0-1 1,0 1-1,0-1 0,0 1 1,1-1-1,-1 0 0,0 0 1,0 1-1,1-1 0,-1 0 1,0 0-1,0 0 0,1-1 1,-1 1-1,0 0 1,0 0-1,1-1 0,-1 1 1,0 0-1,0-1 0,0 1 1,2-2-1,1 0-394,0 0 1,0 0-1,0 0 0,0-1 0,0 1 1,-1-1-1,7-6 0,8-16-3618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36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4641,'0'0'11388,"0"10"-10039,0 135 1160,0-142-2489,0 1 1,0-1-1,0 0 1,1 0-1,-1 0 1,1 1-1,0-1 1,0 0-1,0 0 1,0 0-1,0 0 1,1 0-1,0-1 1,-1 1-1,1 0 1,0-1-1,0 1 1,0-1-1,5 5 1,-3-5-164,0 0 1,0 0 0,-1 0-1,1 0 1,0-1 0,1 0 0,-1 1-1,0-1 1,0-1 0,0 1 0,1-1-1,-1 0 1,0 0 0,7 0 0,-8-1-158,0 0 0,0 0 1,0 0-1,-1 0 0,1-1 1,-1 1-1,1-1 0,-1 1 1,1-1-1,-1 0 0,0 0 1,0 0-1,0 0 1,0-1-1,0 1 0,0 0 1,-1-1-1,1 1 0,-1-1 1,1 0-1,-1 1 0,0-1 1,0 0-1,0-3 0,3-7-571,-1 0-1,0 1 0,-1-1 0,1-15 0,-2-11 2958,-1 25 3020,-6 23-1218,1 13-3072,5-18-423,-2 10 48,1 1 0,0 22 0,1-20-337,1-15-143,-1-1-1,0 1 1,0-1-1,1 1 1,-1 0-1,1-1 0,0 1 1,-1-1-1,1 0 1,0 1-1,0-1 1,0 0-1,0 1 1,0-1-1,0 0 0,0 0 1,0 0-1,1 0 1,-1 0-1,0 0 1,1 0-1,-1 0 1,0-1-1,1 1 0,-1 0 1,1-1-1,-1 1 1,1-1-1,0 0 1,-1 1-1,1-1 1,1 0-1,6 1-1460,0 0 0,-1-1 0,1 0 0,14-2-1,-2-3-5536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37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10386,'0'0'8966,"-16"10"-8378,-47 33-45,60-40-502,1 1 1,-1-1-1,1 0 0,-1 1 1,1-1-1,0 1 0,0 0 0,0 0 1,1 0-1,0 0 0,-1 0 1,1 0-1,0 0 0,1 0 1,-1 0-1,1 0 0,0 1 0,0-1 1,0 0-1,2 8 0,-1 4 75,-1-11-98,0 0 1,0 0-1,0 0 1,1 0-1,0 0 0,0 0 1,0 0-1,1-1 1,-1 1-1,1 0 1,0-1-1,6 9 0,-6-10-23,1 0-1,0-1 1,0 1-1,0 0 0,1-1 1,-1 0-1,0 0 0,1 0 1,0 0-1,-1 0 1,1-1-1,0 0 0,0 1 1,0-1-1,0-1 1,6 2-1,-3-1-218,-1-1-1,1 1 1,0-1 0,0 0-1,0-1 1,0 0 0,0 0-1,0 0 1,-1-1 0,11-3 0,-12 2-412,0 1 0,0-1 0,0 0 0,0-1 0,0 1 0,-1-1 0,0 0 0,5-4 0,15-23-5221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37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6361,'0'0'13055,"-1"7"-12724,-5 62 726,4 121-1,3-101-913,-2-77-160,1-9-4,-1 1 0,1 0-1,0 0 1,0 0 0,0 0 0,1 0-1,-1-1 1,1 1 0,0 0 0,0 0-1,0-1 1,1 1 0,1 4 0,-2-8-12,-1 1-1,0-1 1,1 0 0,-1 0 0,1 1 0,-1-1 0,0 0 0,1 0 0,-1 0 0,1 0 0,-1 1 0,0-1 0,1 0 0,-1 0-1,1 0 1,-1 0 0,1 0 0,-1 0 0,0 0 0,1 0 0,-1 0 0,1-1 0,-1 1 0,0 0 0,1 0 0,-1 0 0,1 0-1,-1-1 1,0 1 0,1 0 0,-1 0 0,0-1 0,1 1 0,-1 0 0,0 0 0,1-1 0,-1 1 0,0 0 0,0-1 0,1 0-1,9-15-564,-10 15 551,20-48-1674,-15 35 1192,1 0 1,12-23 0,-18 37 571,1-1-1,-1 0 1,0 1 0,1-1-1,-1 0 1,0 1 0,1-1-1,-1 1 1,1-1 0,-1 1 0,1-1-1,-1 1 1,1-1 0,-1 1-1,1 0 1,0-1 0,-1 1-1,1 0 1,0-1 0,-1 1-1,1 0 1,0 0 0,-1 0 0,1-1-1,1 1 1,-2 1 16,1-1 0,0 0 0,-1 1 0,1-1 0,0 1 0,-1-1 0,1 1 0,-1-1 0,1 1 0,-1-1 0,1 1 0,-1 0 0,1-1 0,-1 1 0,1 0 0,-1 0 0,0-1 0,1 2 0,9 39 1172,-10-39-1236,3 17 274,1 0 1,0 0 0,1 0 0,1 0-1,11 23 1,-15-38-281,0-1-1,0 1 1,0-1-1,0 1 1,1-1-1,0 0 1,-1 0-1,1 0 1,0 0-1,0-1 1,0 1-1,1-1 1,-1 0-1,1 0 1,-1 0-1,1 0 1,0 0 0,-1-1-1,1 0 1,0 0-1,0 0 1,0 0-1,0-1 1,0 1-1,0-1 1,0 0-1,0 0 1,0 0-1,0-1 1,0 0-1,0 1 1,0-1-1,6-3 1,-4 2-524,-1-1 0,1 0 0,-1 0 0,0 0 0,0-1 0,0 1 1,0-1-1,-1 0 0,0-1 0,7-8 0,11-20-6093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39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2841,'0'0'10818,"0"5"-6665,0 10-3305,-1 39-249,2 59-1309,-1-112 530,1 0 0,-1 1 0,0-1-1,1 0 1,-1 0 0,1 1 0,-1-1-1,1 0 1,-1 0 0,1 0 0,0 0-1,0 0 1,-1 0 0,1 0 0,0 0-1,0 0 1,0 0 0,0-1 0,0 1-1,0 0 1,0-1 0,1 1 0,-1 0 0,0-1-1,0 0 1,0 1 0,1-1 0,-1 0-1,0 1 1,0-1 0,1 0 0,1 0-1,6 0-4482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39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11963,'0'0'4993,"0"26"-9858,0-9-1681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39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12459,'0'0'3647,"0"29"-3184,-3 140 113,3-143-416,0-18-238,0-14-573,3-13 432,0 0 0,1 1 0,1-1 0,1 1-1,9-20 1,-7 15 188,-8 22 73,0 0 1,1 0-1,-1 0 1,0-1-1,1 1 0,-1 0 1,1 0-1,0 0 1,-1 0-1,1 0 0,0 0 1,0 0-1,-1 0 1,1 0-1,0 0 0,0 0 1,0 0-1,0 1 1,2-2-1,-2 2-8,0 0 0,-1 0-1,1 0 1,0 1 0,0-1-1,-1 0 1,1 0 0,-1 1 0,1-1-1,0 1 1,-1-1 0,1 0-1,-1 1 1,1-1 0,-1 1 0,1-1-1,-1 1 1,1-1 0,-1 1 0,1 0-1,-1-1 1,0 1 0,1 0-1,-1 0 1,5 9 236,-1 0-1,0 0 1,2 13 0,-5-20-242,5 22 260,-1-7-185,0 1 0,14 31 0,-18-48-228,0-1 0,0 0-1,0 1 1,1-1-1,-1 0 1,0 1-1,0-1 1,1 0 0,-1 0-1,1 0 1,-1 0-1,1 0 1,0-1 0,-1 1-1,1 0 1,0-1-1,-1 1 1,1-1 0,0 0-1,0 1 1,-1-1-1,1 0 1,0 0 0,0 0-1,0 0 1,-1 0-1,4-1 1,5 0-2010,9 1-5963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44.4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8906,'0'0'10594,"6"93"-10450,0-73-136,-1 0-8,1 1-304,0-13-944,0 1-1865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40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59 11963,'0'0'4279,"14"-4"-4196,43-15-34,-55 18-25,-1 1 1,0 0-1,0 0 0,0-1 0,0 1 0,0 0 0,0-1 1,0 1-1,0-1 0,0 1 0,0-1 0,0 0 1,0 1-1,0-1 0,0 0 0,0 0 0,-1 0 1,1 1-1,0-1 0,0 0 0,-1 0 0,1 0 1,-1 0-1,1 0 0,-1 0 0,1-1 0,-1 1 0,0 0 1,0 0-1,1 0 0,-1 0 0,0 0 0,0 0 1,0-3-1,0-1 1407,-1 5-1415,0 0 0,1 0 1,-1 0-1,1 0 0,-1 0 0,0 0 0,1 0 0,-1 0 1,0 0-1,1 0 0,-1 0 0,1 0 0,-1 0 0,0 0 1,1 1-1,-1-1 0,1 0 0,-1 0 0,1 1 1,-1-1-1,1 0 0,-1 1 0,-2 2 28,0 0-1,0-1 1,1 1-1,-1 0 1,1 1-1,0-1 1,0 0-1,0 1 1,0-1-1,1 1 1,-1 0 0,1-1-1,-1 6 1,-8 53 396,8 8-123,13 136 0,-10-122-653,-3-83 259,-1-1 0,1 0-1,0 0 1,-1 0 0,1 0-1,0 0 1,-1-1 0,1 1-1,-3-1 1,2-2 53,0 1 0,-1-1 0,1 0 0,1 0 0,-1 0 0,0 0 0,1 0 1,-1 0-1,1-1 0,0 0 0,0 1 0,1-1 0,-1 0 0,-1-5 0,-2-7 20,1 0 0,-3-20 0,5 29 53,1-1 1,0 0-1,1 0 0,-1 0 0,2 0 0,-1 1 1,2-11-1,0 14-54,-1 1 0,0 0 0,1-1 0,0 1 0,-1 0-1,1 0 1,0 0 0,1 0 0,-1 0 0,1 0 0,-1 1 0,1-1 0,0 1 0,0-1 0,0 1 0,0 0 0,5-2 0,45-24-1596,-9 5-3018,-12 5-1346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40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10122,'0'0'9618,"-13"30"-9091,-37 95-154,48-119-342,0 1 0,0-1 0,0 1-1,1 0 1,0-1 0,1 1-1,-1 0 1,2 11 0,-1-16-18,0 1 0,1 0 0,0-1 1,-1 1-1,1 0 0,0-1 0,1 1 0,-1-1 1,0 1-1,1-1 0,-1 0 0,1 0 0,0 1 1,-1-1-1,4 2 0,-1-2-39,0 1 0,0-1 0,0 0 0,0 0 0,0-1 0,1 1-1,-1-1 1,1 0 0,-1 0 0,1 0 0,-1-1 0,1 0 0,-1 1 0,1-2 0,0 1 0,-1-1 0,1 1 0,5-3-1,-7 2-46,0 1 0,-1-1 0,1 0-1,-1 0 1,1-1 0,-1 1-1,0 0 1,1-1 0,-1 0 0,0 1-1,0-1 1,0 0 0,0 0-1,0 0 1,-1-1 0,3-2 0,-1-1-135,0 0 1,0 0-1,-1 0 1,1 0-1,-1 0 1,1-11-1,0-1-242,-1 0-1,-1 0 1,-1 0 0,-2-21-1,2 37 381,0-1 0,-1 1 0,1-1 0,0 1-1,-1-1 1,0 1 0,0 0 0,0-1 0,0 1 0,0 0 0,0 0 0,0 0 0,-1-1 0,1 1-1,-1 1 1,1-1 0,-1 0 0,0 0 0,0 1 0,0-1 0,-2-1 0,1 2-537,0-1-1,0 1 1,0 0 0,-1 0 0,1 0 0,0 1 0,0-1 0,-1 1 0,-5 0-1,3 0-4915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41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4825,'94'69'2433,"-67"-43"997,-23-10-1685,-2-6-707,2 5-559,-1-1 0,-1 0 0,0 1 0,-1 0 0,-1 19 0,0-34-835,3-11 41,5-25 203,-6 23 271,0 0-1,1 0 0,0 1 0,1 0 0,1-1 0,0 1 0,0 1 0,1-1 1,9-11-1,-14 21-130,0 1 1,1-1-1,-1 1 1,1 0-1,-1-1 1,1 1-1,-1 0 0,1 0 1,0 0-1,0 0 1,0 0-1,-1 0 1,1 1-1,0-1 1,0 0-1,0 1 1,0 0-1,0-1 1,0 1-1,0 0 1,0 0-1,0 0 1,0 1-1,0-1 1,0 0-1,0 1 0,0-1 1,0 1-1,2 0 1,3 3-877,0 0 0,0 0 0,-1 0 0,1 1-1,9 9 1,-8-7-1011,10 8-5094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41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10050,'0'0'7771,"-1"10"-7132,-1 191 580,2-201-1418,4-18-694,38-145-321,-42 162 1226,0 0 0,0 0 0,1 0 0,-1 0 0,0 0 0,1 0 0,-1 0 0,1 0 0,-1 0 0,1 0 0,0 0 0,-1 0 0,1 0 0,0 0 0,-1 1 0,1-1 0,0 0 0,0 0 0,0 1 0,0-1 0,0 1 0,0-1 0,0 1 0,0-1 0,0 1 0,0-1 0,0 1 0,0 0 0,0 0 0,0-1 0,0 1 0,0 0 0,1 0 0,0 0 0,0 1 14,0 0 1,-1 0 0,1-1 0,-1 1-1,1 0 1,-1 0 0,1 0-1,-1 0 1,0 1 0,1-1-1,-1 0 1,0 1 0,0-1-1,0 0 1,0 1 0,0-1-1,0 1 1,-1 0 0,1-1 0,0 4-1,3 12-4,-1 1 1,-1-1-1,0 1 0,-2 33 0,5-68-67,0 1 0,1 0 0,0 1 1,2-1-1,0 1 0,0 0 0,14-16 0,-21 30 84,0 0 0,0 0-1,0 0 1,0 0 0,1 0-1,-1 0 1,0 0 0,1 0 0,-1 0-1,0 1 1,1-1 0,-1 1-1,1-1 1,-1 1 0,1-1-1,0 1 1,-1 0 0,1 0 0,-1 0-1,1 0 1,-1 0 0,1 0-1,-1 0 1,1 0 0,0 1-1,-1-1 1,1 1 0,-1-1 0,1 1-1,-1 0 1,0-1 0,1 1-1,-1 0 1,0 0 0,1 0-1,-1 0 1,0 0 0,0 0 0,0 0-1,0 0 1,0 1 0,0-1-1,0 0 1,0 1 0,-1-1-1,1 0 1,0 1 0,-1-1 0,1 1-1,-1 2 1,11 31-64,-7-21 14,1 0 1,0 0 0,10 19-1,-13-29-389,0 0 0,1 0-1,0 0 1,0-1-1,0 1 1,5 3 0,-6-5-254,1 0 0,0 0 0,0 0 1,0-1-1,0 1 0,1-1 0,-1 1 0,0-1 0,5 1 1,12-1-4058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41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0 10458,'0'0'9420,"-17"5"-8966,-53 17-60,67-21-372,1 1 1,0-1-1,-1 1 1,1-1-1,0 1 1,0 0-1,0 0 1,0 0-1,0 0 1,1 0-1,-1 0 1,1 1-1,-1-1 1,1 1 0,0-1-1,0 1 1,0-1-1,0 1 1,-1 3-1,1 3 26,0-1 0,0 1 0,1 0 0,0 10 0,0-7-27,0-10-33,0 0 1,0-1-1,0 1 1,0 0-1,0 0 1,0-1 0,1 1-1,-1 0 1,1 0-1,-1-1 1,1 1-1,-1-1 1,1 1 0,0 0-1,0-1 1,0 1-1,0-1 1,0 0-1,0 1 1,0-1 0,0 0-1,1 0 1,-1 1-1,3 0 1,1 0-179,-1-1 1,1 1-1,-1-1 1,1 0-1,-1-1 1,1 1-1,0-1 1,6-1-1,-7 1-16,0-1 0,0 0 0,-1 0-1,1 0 1,0 0 0,0-1-1,-1 1 1,1-1 0,-1 0 0,1 0-1,-1-1 1,0 1 0,0 0-1,0-1 1,0 0 0,0 0 0,-1 0-1,1 0 1,-1 0 0,0-1-1,3-5 1,0 1 490,-1 0-1,-1 0 1,0 0-1,0 0 1,0-1-1,-1 1 1,0-1-1,-1 1 1,1-13 633,-2 40-293,-1 12-200,3 48-46,-2-77-396,1 0 0,-1 0 0,1 0 0,0 0 0,-1 0 0,1 0 0,0 0 1,0-1-1,0 1 0,0 0 0,1-1 0,-1 1 0,0-1 0,1 1 1,-1-1-1,1 1 0,0-1 0,-1 0 0,1 0 0,0 0 0,0 0 0,0 0 1,-1 0-1,1-1 0,0 1 0,0 0 0,0-1 0,4 1 0,5 0-457,0 0-1,0 0 1,-1-2-1,12 0 0,-16 1 195,32-8-1959,-3-9-2838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42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11002,'0'0'8442,"-12"125"-8002,12-82-88,0-3-160,0-2-112,0-3-80,0-6-64,0-6-480,3-9-656,-3-5-1281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42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11899,'0'0'6745,"92"3"-6649,-63 3-96,3 0-24,9-6-1144,-10 0-2609,-5 0-3817</inkml:trace>
  <inkml:trace contextRef="#ctx0" brushRef="#br0" timeOffset="1">316 23 9314,'0'0'8722,"0"136"-8346,0-122-208,0-2-112,0-3-56,6-9-80,2 0-888,10 0-1081,-7-15-1792,1-8-5056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43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1 151 9914,'20'-147'7930,"-20"144"-6946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43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9722,'0'0'9279,"-13"10"-8576,-38 38-99,48-44-555,0-1-1,1 1 1,0-1-1,0 1 1,0 0-1,0 0 0,0 0 1,1 0-1,0 0 1,0 0-1,0 1 1,0 7-1,4 46 294,-2-49-299,-1-6-37,1 0 0,-1-1 0,1 1 0,-1-1 0,1 1-1,0-1 1,0 1 0,0-1 0,1 0 0,-1 1 0,0-1 0,1 0-1,0 0 1,-1 0 0,1 0 0,0 0 0,0 0 0,0-1 0,0 1-1,0-1 1,3 2 0,0-1-147,0 0-1,0 0 1,0 0-1,1-1 1,-1 0-1,0 0 1,1 0 0,-1-1-1,7 1 1,-11-2 18,0 1 0,0-1 1,1 1-1,-1-1 0,0 1 1,0-1-1,0 0 0,0 1 0,0-1 1,0 0-1,-1 0 0,1 0 1,0 0-1,0 0 0,0 0 1,-1 0-1,1 0 0,-1 0 1,1 0-1,-1 0 0,1 0 1,-1 0-1,1 0 0,-1-1 1,0 1-1,0 0 0,0 0 1,0-1-1,0 1 0,0-2 1,1-49-2410,-1 40 2173,-9-95 531,9 106-145,1 0 0,-1 1 0,1-1 0,-1 0 0,1 1 0,-1-1 0,1 1 0,-1-1 0,1 1 0,0-1 0,-1 1 0,1-1 0,0 1 1,0-1-1,-1 1 0,1 0 0,0 0 0,0-1 0,-1 1 0,1 0 0,0 0 0,0 0 0,-1 0 0,1 0 0,0 0 0,0 0 0,1 0 0,33 0 364,-26 1-110,-7-1-229,1 0 0,0 0 1,-1 1-1,1 0 1,0 0-1,-1-1 0,1 1 1,-1 1-1,1-1 0,-1 0 1,1 1-1,-1-1 1,0 1-1,0-1 0,0 1 1,0 0-1,0 0 1,0 0-1,0 0 0,-1 1 1,1-1-1,-1 0 1,1 1-1,-1-1 0,0 1 1,0-1-1,0 1 1,0 0-1,0 3 0,2 7 65,0 1-1,-1-1 0,-1 1 0,0 20 0,25-65-1379,-20 26 1321,-1 1 0,1 0 0,0 0 0,0 0 0,0 1 0,1 0 0,-1 0 0,1 1 0,0-1 0,0 2 1,-1-1-1,1 1 0,0 0 0,1 0 0,-1 1 0,0-1 0,0 2 0,0-1 0,0 1 0,11 3 0,-15-3 81,1 0 0,0 1 0,-1 0 0,1 0 0,-1 0 0,0 0 0,0 0 0,0 1 0,0-1 0,0 1 0,0 0 0,-1 0 0,1 0 0,3 7 0,2 4 234,0 2 0,7 18 0,-1-2-278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3:06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4545,'0'0'10139,"10"-1"-9286,81-4 1055,162 10 0,103 34-1171,123-4-197,-9-1-142,15 0-107,2-34 174,-210-2-355,217-16-102,-244 7-3,44-4 5,318-16-12,146 5 12,-704 26-16,-54 0-43,-4 0-959,-49 0-5431,21 0 42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45.9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7330,'0'0'12770,"0"63"-12242,0-25-264,0-1-87,0 4-97,0-7-32,0-2-48,9-6-217,2-3-447,-2-5-1320,0-7-3889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55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247 101 5857,'0'0'12251,"-1"-11"-11282,-2-33-134,3 42-776,0 0-1,-1 0 0,1 0 0,-1 0 0,1 0 1,-1 0-1,0 1 0,0-1 0,1 0 1,-2 0-1,1 1 0,0-1 0,0 1 1,0-1-1,-1 1 0,1-1 0,-1 1 1,1 0-1,-1-1 0,1 1 0,-1 0 1,0 0-1,0 0 0,1 1 0,-1-1 1,0 0-1,-4 0 0,-2-1-26,0 1 0,0 0 0,0 1 0,-1 0 0,-7 1 0,1 0 7,10-1-30,0 1 0,0-1 0,0 2 0,0-1 0,0 0 0,0 1 0,0 0 0,1 0 1,-1 1-1,1-1 0,-1 1 0,1 0 0,0 0 0,0 0 0,0 1 0,1-1 0,-1 1 0,1 0 0,0 0 0,0 0 0,0 1 0,0-1 0,-1 6 0,-2 0 11,1 1 0,1 1 0,0-1 0,0 1 0,1-1 0,1 1-1,0 0 1,-1 23 0,3-25-1,-1-3-40,1-1 1,0 1-1,1-1 0,0 0 0,-1 1 0,2-1 1,2 9-1,-3-13-39,0 0 0,0 0 0,1-1 0,-1 1 0,0 0 0,1-1 0,0 1 0,-1-1-1,1 0 1,0 1 0,-1-1 0,1 0 0,0 0 0,0 0 0,0 0 0,0-1 0,0 1 0,0 0 0,0-1 0,1 0 0,-1 1 0,0-1 0,0 0 0,0 0 0,0 0 0,3-1 0,1 2-312,-1-1 0,0 1 1,0-2-1,1 1 0,-1 0 0,0-1 1,1 0-1,-1 0 0,0-1 1,0 0-1,0 0 0,0 0 0,-1 0 1,1 0-1,0-1 0,-1 0 1,0 0-1,1-1 0,-1 1 0,-1-1 1,7-6-1,1-5-619,0-1-1,-1 0 1,9-18-1,-1-10 2298,-11 5 7611,-13 85-7810,5-38-1053,-1 1 1,1 0 0,0 0 0,1 0 0,0-1 0,0 1 0,3 16 0,-2-23-91,0-1-1,-1 0 1,1 0 0,0 0-1,0 1 1,0-1 0,0 0-1,0 0 1,0 0-1,0 0 1,0-1 0,0 1-1,0 0 1,0 0 0,1-1-1,-1 1 1,0-1 0,1 1-1,-1-1 1,0 1 0,3-1-1,30 5-3109,-31-5 2686,23 0-4839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56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3017,'0'0'15567,"-10"11"-15066,-30 40-130,37-47-354,1 0 1,1 0-1,-1 0 0,1 1 1,0-1-1,0 1 0,0-1 0,0 1 1,1-1-1,-1 1 0,1 0 0,1-1 1,-1 1-1,1-1 0,-1 1 1,1-1-1,1 1 0,-1-1 0,1 1 1,-1-1-1,5 8 0,12 11-6,-15-20-49,-1 0 1,1 1-1,0-1 0,-1 1 0,0-1 0,0 1 0,0 0 1,0 0-1,0 0 0,-1 0 0,0 0 0,0 0 0,1 6 0,-4-9 34,-1 0-1,0 0 1,0 1-1,1-2 0,-1 1 1,0 0-1,0-1 0,0 1 1,0-1-1,0 0 0,0 0 1,-4 0-1,2 0 0,-38 1-2045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56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7 776,'0'0'19255,"-1"-3"-18911,-2-1-130,0 11 0,-4 27 183,-2 47 40,9 40-205,1-118-287,-1 0 0,1 0 0,0 0 0,0 0 0,0 0 0,0 0 0,0 0 0,1 0 0,-1-1 0,1 1 1,0 0-1,0-1 0,0 1 0,0-1 0,0 0 0,0 0 0,1 0 0,-1 0 0,1 0 0,-1 0 0,1-1 0,0 1 0,0-1 0,0 0 1,0 1-1,0-1 0,0-1 0,0 1 0,0 0 0,0-1 0,0 0 0,0 0 0,0 1 0,1-2 0,-1 1 0,0 0 0,0-1 1,0 1-1,0-1 0,0 0 0,0 0 0,0 0 0,0-1 0,0 1 0,-1-1 0,1 1 0,0-1 0,3-4 0,0 0-274,0-1 1,-1-1-1,0 1 0,-1-1 0,0 0 0,0 0 0,0 0 0,-1 0 0,-1-1 0,1 0 0,-1 1 0,1-10 0,1-16 1066,-1-60 765,-4 108-511,-5 35-174,3 1 1,2 61 0,1-108-810,0-1-1,0 1 0,1 0 1,-1-1-1,1 1 1,-1-1-1,1 1 0,0-1 1,0 1-1,0-1 0,0 0 1,1 1-1,-1-1 0,1 0 1,-1 0-1,1 0 0,0 0 1,0 0-1,-1 0 0,1 0 1,1-1-1,1 3 1,1-2-54,-1-1 0,1 1 1,-1 0-1,1-1 1,0 0-1,0 0 1,-1-1-1,1 1 1,0-1-1,0 0 1,6-1-1,-8 0-47,1 0 0,-1 0 1,0 0-1,0 0 0,0-1 0,0 1 0,0-1 1,0 0-1,0 0 0,-1 0 0,1 0 1,0-1-1,-1 1 0,0-1 0,0 1 0,0-1 1,0 0-1,0 0 0,0 0 0,-1 0 0,1 0 1,-1 0-1,0 0 0,1-4 0,2-6-177,0 0 0,-1 0-1,0 0 1,1-25 0,-3 22-20,-1 9 350,1-1 1,-1 1 0,0-1-1,-1 1 1,-2-14 0,3 20-53,-1-1 0,1 1 0,-1-1 0,0 1 0,1-1 0,-1 1-1,0-1 1,0 1 0,0 0 0,0-1 0,0 1 0,-1 0 0,1 0 0,0 0 0,-1 0 0,1 0 0,0 0 0,-1 0 0,1 1 0,-1-1 0,1 0 0,-1 1 0,0-1 0,1 1 0,-1-1 0,1 1 0,-1 0 0,0 0 0,1 0 0,-4 0 0,4 0-162,1 0 0,0 0 0,0 0-1,-1 0 1,1 0 0,0 0 0,0 1 0,-1-1 0,1 0 0,0 0 0,0 0-1,-1 0 1,1 0 0,0 0 0,0 1 0,-1-1 0,1 0 0,0 0 0,0 0 0,0 1-1,0-1 1,-1 0 0,1 0 0,0 1 0,0-1 0,0 0 0,0 0 0,0 1-1,0-1 1,0 0 0,0 0 0,-1 1 0,1-1 0,0 0 0,0 1 0,0-1-1,0 0 1,0 0 0,1 1 0,-1-1 0,0 0 0,0 1 0,0-1 0,0 0-1,0 0 1,0 1 0,0-1 0,0 0 0,1 0 0,-1 0 0,0 1 0,0-1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57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10938,'0'0'9660,"-15"22"-9173,-44 73-206,56-92-268,1 1-1,0-1 1,0 1-1,1 0 1,-1 0 0,1 0-1,0 0 1,0 0 0,0 1-1,1-1 1,-1 0 0,1 0-1,0 0 1,1 6 0,0 4 22,-2-12-32,1 0 0,0 1 0,1-1 0,-1 0 0,0 0 0,1 1 0,-1-1 0,1 0 0,-1 0-1,1 1 1,0-1 0,0 0 0,0 0 0,1 0 0,-1 0 0,0 0 0,1 0 0,-1-1 0,1 1 0,-1 0-1,1-1 1,0 1 0,0-1 0,0 0 0,4 3 0,-1-2-53,1-1-1,-1 1 0,1-1 1,0 0-1,-1 0 1,1-1-1,0 1 1,0-1-1,8-1 1,-12 1-5,0-1-1,0 1 1,0 0 0,0-1 0,0 0 0,0 1 0,0-1-1,0 0 1,-1 0 0,1 0 0,0 0 0,0 0-1,-1 0 1,1-1 0,-1 1 0,1 0 0,-1-1 0,1 1-1,0-3 1,1 0-81,-1-1 1,0 1-1,0-1 0,0 1 1,0-1-1,-1 1 0,2-10 0,-1-5-453,-1 0-1,-1 0 1,-2-22-1,2 41 570,0-1-43,0-1 0,0 1 0,0-1-1,0 1 1,-1-1 0,1 1 0,0 0 0,-1-1-1,1 1 1,-1 0 0,0-1 0,1 1 0,-1 0 0,0 0-1,0-1 1,0 1 0,0 0 0,0 0 0,0 0-1,0 0 1,0 1 0,-2-2 0,-1 0-438,1 1-1,-1 0 1,1-1 0,-1 1 0,0 1 0,0-1 0,-4 0 0,-5 1-3365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57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10666,'110'52'3826,"-108"-48"-3491,0-1 0,0 1-1,-1 0 1,0-1 0,1 1-1,-1 0 1,-1 0 0,1 0 0,0-1-1,-1 9 1,1-6-8,5 54 641,-3-30-804,9 44 1,-12-74-181,0 0 0,1 1 1,-1-1-1,0 0 0,0 1 0,0-1 1,0 0-1,1 0 0,-1 1 1,0-1-1,0 0 0,0 1 1,1-1-1,-1 0 0,0 0 1,1 0-1,-1 1 0,0-1 1,0 0-1,1 0 0,-1 0 0,0 0 1,1 0-1,-1 0 0,0 0 1,1 1-1,-1-1 0,0 0 1,1 0-1,-1 0 0,0 0 1,1 0-1,-1 0 0,0-1 1,1 1-1,-1 0 0,0 0 1,1 0-1,-1 0 0,0 0 0,1 0 1,-1-1-1,0 1 0,1 0 1,-1 0-1,0 0 0,0-1 1,1 1-1,-1 0 0,0 0 1,0-1-1,0 1 0,1 0 1,-1-1-1,0 0 0,14-15-220,10-29-61,-15 26 396,0 1 1,2 0 0,0 1 0,0 0-1,17-16 1,-28 32-74,0 1 0,0 0 0,1 0 0,-1 0-1,0-1 1,1 1 0,-1 0 0,0 0 0,1 0 0,-1 0 0,0-1-1,1 1 1,-1 0 0,0 0 0,1 0 0,-1 0 0,0 0 0,1 0 0,-1 0-1,0 0 1,1 0 0,-1 0 0,0 0 0,1 0 0,-1 1 0,0-1 0,1 0-1,-1 0 1,0 0 0,1 0 0,-1 0 0,0 1 0,1-1 0,-1 0 0,0 0-1,0 1 1,1-1 0,-1 0 0,0 0 0,0 1 0,1-1 0,-1 0-1,0 1 1,0-1 0,0 0 0,0 1 0,0-1 0,0 0 0,1 1 0,-1-1-1,0 0 1,0 1 0,0-1 0,0 0 0,0 1 0,0-1 0,0 0 0,-1 1-1,6 27-183,-5-24 252,1 2-291,-1-1 0,1 1 0,1-1 0,-1 1 1,1-1-1,0 0 0,3 6 0,-4-9-253,0-1-1,0 1 0,1 0 1,-1 0-1,1 0 1,0-1-1,-1 1 0,1-1 1,0 1-1,0-1 1,0 0-1,3 2 0,12 1-4688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57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10426,'0'0'10344,"-23"4"-9745,-70 15-185,90-18-397,0 0-1,0 0 0,0 1 1,0-1-1,1 1 0,-1-1 0,0 1 1,1 0-1,0 0 0,-1 0 1,1 0-1,0 0 0,0 1 1,0-1-1,0 0 0,1 1 0,-1 0 1,1-1-1,-3 7 0,2-3 0,1 0 0,-1 0-1,1 1 1,1-1 0,-1 0 0,1 8-1,0-13-15,0 1-30,1-1 0,-1 1 0,0-1 0,1 1-1,0-1 1,-1 1 0,1-1 0,0 0-1,-1 1 1,1-1 0,0 0 0,0 0 0,0 0-1,0 1 1,0-1 0,0 0 0,1 0 0,-1-1-1,0 1 1,0 0 0,1 0 0,-1 0-1,1-1 1,-1 1 0,0-1 0,1 1 0,-1-1-1,1 0 1,-1 1 0,1-1 0,-1 0 0,1 0-1,0 0 1,-1 0 0,2-1 0,2 1-279,0 0 0,0 0 1,0-1-1,0 1 0,0-1 1,0-1-1,-1 1 0,1-1 1,0 1-1,-1-1 0,8-5 1,0-2-1078,-1-1 0,-1-1 0,0 0 0,16-21 0,-1-8-3111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2:58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7258,'0'0'13628,"-5"11"-13144,-2 3-363,1 0 1,0 1 0,1-1-1,1 1 1,1 0-1,-3 18 1,2 347 1169,5-331-1257,10 60 267,-2-37-1625,-7-25-2766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3:06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8730,'0'0'12054,"0"-2"-11195,10-1-740,29 0 108,1 1-1,43 4 1,-5 0-194,-52-2-21,435 15 202,-318-1-146,278 23-33,-504-36-2338,3-1-5490,43 0-426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3:50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38 2713,'0'0'7358,"-4"-3"-6473,1 0-933,0-1 329,0 1 0,0 0 0,-1 0 0,1 1 0,-1-1 0,0 1 0,1 0 0,-1 0 0,0 0 0,-1 0 0,-6-2 2761,11 15-2123,0 347 108,4-346-2416,-2-6-3638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3:50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9298,'0'0'4953,"101"26"-4681,-55-14-144,1 0-128,-4-4-328,6-5-1168,-11 0-1681,-12-3-4401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39:50.0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8754,'0'0'2248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46.5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44 1 10402,'0'0'8082,"20"179"-9154,-49-133-2065,-5-3-7217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3:50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1 8226,'0'0'7457,"-159"78"-7209,121-44-248,-2 10-272,11-12-1872,8-12-3937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3:51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455 82 728,'0'0'13467,"-18"-12"-12717,-59-38 127,72 48-775,1-1-1,0 1 1,-1 0-1,0 0 0,1 0 1,-1 0-1,0 1 1,0 0-1,0 0 1,0 0-1,0 1 1,0-1-1,0 1 1,0 1-1,-8 0 1,-10 1 210,13-1-225,0 0 0,1 1-1,-1 0 1,0 0 0,1 1 0,0 1-1,0-1 1,0 2 0,0-1-1,0 1 1,1 0 0,0 1-1,0 0 1,0 1 0,1-1-1,0 1 1,-9 11 0,7-6-13,0 0 0,0 0 1,1 0-1,0 1 0,2 0 1,-1 1-1,1 0 1,1 0-1,1 0 0,0 0 1,-2 18-1,3-9 29,1 0-1,2 0 1,3 40 0,-2-52-84,2 0 1,-1 0-1,1 0 0,1 0 1,0-1-1,0 1 0,1-1 0,1 0 1,10 15-1,-5-12-29,0-1 1,0 0-1,1-1 0,1 0 0,0-1 0,0 0 1,1-1-1,0-1 0,1 0 0,0-1 1,0-1-1,0 0 0,1-1 0,0-1 0,0 0 1,0-1-1,0-1 0,1 0 0,-1-1 1,1-1-1,-1-1 0,1 0 0,19-5 0,-23 3-88,-1 0 0,0-1-1,0 0 1,-1-1-1,1-1 1,-1 0-1,0 0 1,-1-1-1,1 0 1,-2-1 0,1 0-1,10-12 1,-12 12-1,-1 0 1,1-1 0,-2-1-1,1 1 1,-1-1 0,0 0-1,-1 0 1,0-1 0,-1 1-1,0-1 1,-1 0 0,0 0-1,2-19 1,-4 14 122,0 0 0,-1 0-1,-3-26 1,2 36 19,0 1 0,-1 0-1,1-1 1,-1 1-1,0 0 1,-1 0 0,0 0-1,1 0 1,-1 0-1,-1 1 1,1-1 0,-1 1-1,-7-8 1,-2 2-24,0 1 1,-1-1-1,0 2 1,0 0-1,-1 1 0,0 0 1,0 1-1,0 1 1,-1 0-1,-29-4 0,39 9-82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3:52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345 55 9154,'0'0'7656,"-13"-9"-7025,2 0-513,7 6-87,0-1 0,0 1 0,-1-1 0,1 1-1,-1 0 1,0 1 0,0-1 0,0 1 0,0 0 0,0 1 0,-1-1 0,1 1-1,0 0 1,-1 0 0,1 0 0,-10 1 0,0 2 62,0 1 0,0 1 0,1 1 0,0 0 0,-1 0 0,2 2-1,-1-1 1,1 2 0,0 0 0,0 0 0,1 1 0,-15 15 0,23-20-83,1 0-1,-1 0 1,1 0-1,1 0 1,-1 1 0,0-1-1,1 1 1,0 0-1,0-1 1,1 1-1,-1 0 1,1 0 0,0 0-1,0 0 1,1 1-1,-1-1 1,1 0-1,0 0 1,1 0 0,1 7-1,-1-3-3,2 1-1,-1-1 1,2 0 0,-1 0-1,1-1 1,0 1-1,1-1 1,0 0 0,0 0-1,7 7 1,6 6-14,0 1 17,0 1 0,16 27 0,-29-42-23,0 1-1,-1-1 0,-1 1 1,1 0-1,-1 0 1,-1 1-1,0-1 0,0 1 1,-1-1-1,0 13 0,-1-17 15,0 0 0,0 0 0,-1 0 0,0 0 0,0 0 0,-2 7 0,3-11-66,-1 0-1,0 1 0,1-1 1,-1 0-1,1 0 0,-1 0 1,0 1-1,0-1 0,0 0 1,0 0-1,0 0 0,0 0 1,0-1-1,0 1 0,0 0 1,0 0-1,0 0 0,-1-1 1,1 1-1,0-1 0,-1 1 0,1-1 1,0 0-1,-1 1 0,1-1 1,0 0-1,-3 0 0,4 0-100,-1 0-1,1-1 0,-1 1 0,1-1 0,-1 1 1,1-1-1,-1 1 0,1-1 0,-1 1 1,1-1-1,0 1 0,-1-1 0,1 1 0,0-1 1,-1 0-1,1 1 0,0-1 0,0 0 0,0 1 1,0-1-1,0 1 0,0-1 0,0 0 1,0 1-1,0-1 0,0 0 0,0 1 0,0-1 1,0 0-1,0 1 0,1-2 0,-1-2-1275,0-19-7003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3:52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5801,'0'0'6999,"27"-10"-6788,86-35-147,-108 43-73,-1 1 0,1-1 0,-1-1 0,0 1 0,1-1 1,-1 1-1,0-1 0,0 0 0,-1-1 0,1 1 0,3-5 0,-6 6 31,0 0 0,0-1 0,0 1 0,0 0-1,-1-1 1,1 1 0,-1 0 0,1-1 0,-1 1 0,0-1-1,0 1 1,-1-5 0,1-2 282,0 8-224,-1 0 0,0 0-1,0 0 1,0 0 0,0 0-1,0 0 1,0 0 0,0 0-1,0 1 1,0-1-1,0 0 1,-1 1 0,1-1-1,0 1 1,0-1 0,-1 1-1,1-1 1,0 1 0,-1 0-1,1 0 1,0 0 0,-1 0-1,1 0 1,0 0 0,-1 0-1,-1 1 1,-42 2 1090,41-1-1064,0 0 0,0 1 0,0-1 1,0 1-1,0 0 0,1-1 0,-1 2 0,1-1 0,0 0 1,-1 1-1,2-1 0,-1 1 0,0 0 0,1 0 0,0 0 1,0 0-1,0 1 0,0-1 0,1 0 0,-2 8 0,-1 2 36,1 0 0,1 1-1,0-1 1,1 1 0,2 20-1,-1-32-140,0 0-1,1-1 1,0 1-1,0 0 0,0 0 1,0 0-1,0-1 1,0 1-1,1-1 0,0 1 1,-1-1-1,1 1 1,0-1-1,0 0 0,0 0 1,0 0-1,0 0 1,1 0-1,-1-1 1,1 1-1,-1-1 0,1 1 1,-1-1-1,1 0 1,0 0-1,0 0 0,-1 0 1,1-1-1,6 1 1,5 2-612,1-2-1,-1 0 1,1 0 0,27-4 0,-35 2-119,0 0 0,0-1 0,-1 1 1,1-1-1,-1-1 0,0 1 0,1-1 0,-1 0 0,0-1 0,10-7 1,15-15-7668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3:53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0 4657,'0'0'11085,"-12"2"-10486,6-2-474,2 0-48,0 1-1,0-1 1,1 0-1,-1 1 1,0 0-1,0 0 1,1 0-1,-1 1 1,1-1-1,-1 1 0,1 0 1,0 0-1,-1 0 1,1 0-1,0 0 1,0 1-1,1-1 1,-1 1-1,-4 5 1,0 4 36,0-1 1,0 1-1,1 1 1,1-1 0,0 1-1,1 0 1,0 0-1,1 0 1,0 1-1,1-1 1,1 1-1,0-1 1,2 20 0,-1-31-136,0-1 1,0 1-1,1 0 1,-1 0-1,1 0 1,-1 0-1,1-1 1,-1 1 0,1 0-1,0 0 1,0-1-1,0 1 1,0-1-1,0 1 1,1-1 0,-1 1-1,0-1 1,1 1-1,-1-1 1,1 0-1,-1 0 1,1 0-1,-1 0 1,1 0 0,0 0-1,0-1 1,1 2-1,4-1-383,-1 1-1,0-1 1,1 0-1,-1-1 0,1 1 1,11-2-1,-15 0 201,-1 1 0,1-1 0,-1 0 0,0 1-1,1-1 1,-1 0 0,0 0 0,0-1 0,0 1 0,0 0 0,0-1 0,0 0-1,0 1 1,0-1 0,-1 0 0,1 0 0,-1 0 0,1 0 0,-1 0-1,0 0 1,0 0 0,0 0 0,0-1 0,0 1 0,0 0 0,-1-1 0,1 1-1,-1 0 1,1-4 0,1-10 166,0-1 0,-1 0 0,-1-20-1,0 22 1862,0 15-1751,0 0 0,0-1 1,0 1-1,0 0 0,0 0 0,-1-1 0,1 1 0,0 0 0,0 0 0,0 0 1,0-1-1,0 1 0,-1 0 0,1 0 0,0 0 0,0-1 0,0 1 0,-1 0 1,1 0-1,0 0 0,0 0 0,-1 0 0,1-1 0,0 1 0,0 0 1,-1 0-1,1 0 0,0 0 0,0 0 0,-1 0 0,1 0 0,0 0 0,-1 0 1,1 0-1,0 0 0,0 0 0,-1 0 0,1 0 0,0 0 0,0 0 0,-1 1 1,1-1-1,0 0 0,0 0 0,-1 0 0,1 0 0,0 0 0,0 1 0,0-1 1,-1 0-1,1 0 0,0 0 0,0 1 0,0-1 0,-15 13 930,11-2-643,-1 0 1,2 1-1,0-1 0,0 1 0,1 0 1,-2 21-1,4 79 501,1-58-657,-2-25-176,0-20-70,1 1 0,0 0 0,0 0 0,1 0-1,0-1 1,5 18 0,-6-26-31,0-1-1,0 1 1,0-1-1,0 1 1,0-1-1,1 1 1,-1-1-1,0 1 1,0-1 0,1 1-1,-1-1 1,0 1-1,1-1 1,-1 0-1,0 1 1,1-1-1,-1 0 1,1 1-1,-1-1 1,0 0-1,1 1 1,-1-1-1,1 0 1,-1 0-1,1 0 1,-1 0-1,1 1 1,-1-1 0,1 0-1,-1 0 1,1 0-1,-1 0 1,1 0-1,0 0 1,-1 0-1,1 0 1,-1 0-1,1 0 1,-1-1-1,1 1 1,-1 0-1,1 0 1,-1 0-1,1-1 1,-1 1 0,0 0-1,1 0 1,-1-1-1,1 1 1,-1 0-1,0-1 1,1 1-1,-1-1 1,0 1-1,1-1 1,-1 1-1,0 0 1,0-1-1,1 1 1,-1-1-1,0 0 1,17-29-3351,-5-6-3196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3:53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9482,'0'0'9466,"0"173"-9050,0-135-112,0-3-88,9-12-144,2-3 0,4-8-72,-1-10-304,6-2-552,6-17-968,-3-15-1281,-8-5-2200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3:53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5009,'133'-3'5753,"-139"3"-4640,0 15 927,3 11-112,1 2-407,2 4-745,0-3-192,0 0-232,2-6-184,13-3-120,5-5-48,0-6-688,9-9-1232,-6 0-2105,-2 0-2569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3:54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22 105 6849,'0'0'8677,"14"-5"-8542,43-19-75,-55 24-69,0-1 1,0 0 0,0-1-1,-1 1 1,1 0-1,0 0 1,-1-1 0,1 1-1,-1-1 1,1 1-1,-1-1 1,0 0 0,0 1-1,0-1 1,0 0-1,0 0 1,0 0 0,0 0-1,-1 0 1,1 0-1,-1 0 1,1 0 0,-1 0-1,0 0 1,0 0 0,0 0-1,0 0 1,0 0-1,0 0 1,-1-3 0,0-6-10,1 11 29,0-1 1,0 1-1,0-1 0,-1 1 0,1-1 0,0 1 0,-1-1 0,1 1 1,0 0-1,-1-1 0,1 1 0,0-1 0,-1 1 0,1 0 1,-1-1-1,1 1 0,-1 0 0,1-1 0,-1 1 0,1 0 0,-1 0 1,1 0-1,-1-1 0,1 1 0,-1 0 0,1 0 0,-1 0 0,1 0 1,-1 0-1,0 0 0,0 0 0,-24 0 453,18 0-190,4 0-200,1 0 0,0-1 0,-1 1 0,1 0 0,0 0-1,-1 1 1,1-1 0,0 0 0,-1 1 0,1 0 0,0-1 0,0 1-1,-1 0 1,1 0 0,0 0 0,0 0 0,0 1 0,0-1 0,0 1-1,1-1 1,-1 1 0,0-1 0,1 1 0,-1 0 0,1 0 0,-1 0-1,1 0 1,0 0 0,0 0 0,0 0 0,0 0 0,0 0 0,0 4-1,-2 5 117,0 1 0,1 1 0,1-1 0,0 0 0,0 0 0,1 0-1,2 16 1,-2-23-142,1-1-35,-1 0-1,1-1 0,0 1 1,-1 0-1,2-1 0,-1 1 1,0-1-1,1 1 0,0-1 1,-1 0-1,1 1 0,1-1 1,-1 0-1,0-1 0,4 5 1,0-3 10,-1 1 1,0-1 0,1 0 0,0-1 0,0 1 0,0-1 0,0 0-1,9 2 1,-8-2-392,1-1 0,0 0 0,-1 0 0,1-1 0,0 0 0,0 0 0,0-1 0,0 0 0,0-1 0,0 1 0,0-2 0,0 1 1,-1-1-1,1 0 0,10-5 0,-13 5-553,-1-1 1,-1 0 0,1 0 0,0 0 0,6-7-1,11-18-8162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3:54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93 8586,'0'0'8291,"-3"14"-7586,-2 19-212,-4 64-1,9-93-503,3 44 179,6-28-234,-9-20 52,1 1 0,-1-1-1,1 0 1,-1 1-1,1-1 1,-1 0-1,1 1 1,0-1-1,-1 0 1,1 0-1,-1 1 1,1-1-1,0 0 1,-1 0-1,1 0 1,0 0-1,-1 0 1,1 0-1,-1 0 1,1 0 0,0 0-1,-1 0 1,1 0-1,0 0 1,-1-1-1,1 1 1,0-1-1,2-1-53,-1 0 0,0-1 1,0 0-1,0 1 0,0-1 0,-1 0 0,1 0 0,-1 0 0,0 0 0,0 0 1,0 0-1,0-1 0,0 1 0,-1 0 0,1-4 0,2-5-89,3-13-62,-5 17 199,0 0 0,1 0 0,0 1-1,1-1 1,0 0 0,0 1 0,1 0-1,-1-1 1,9-10 0,-11 18 53,-1-1 0,0 1 0,0 0 0,1-1 0,-1 1 1,0 0-1,1 0 0,-1-1 0,1 1 0,-1 0 0,0 0 0,1 0 0,-1-1 0,0 1 0,1 0 1,-1 0-1,1 0 0,-1 0 0,1 0 0,-1 0 0,0 0 0,1 0 0,-1 0 0,1 0 0,-1 0 1,1 0-1,-1 0 0,0 0 0,1 0 0,-1 1 0,1-1 0,-1 0 0,0 0 0,1 0 1,-1 1-1,1-1 0,-1 0 0,0 0 0,0 1 0,1-1 0,-1 0 0,0 1 0,1-1 0,-1 0 1,0 1-1,0-1 0,0 1 0,1-1 0,-1 0 0,0 1 0,0-1 0,0 1 0,0-1 1,0 1-1,7 28 680,-6-26-616,2 25 234,-3-22-333,0 0-1,1-1 1,-1 1 0,1 0-1,1-1 1,-1 1 0,1-1-1,0 1 1,0-1 0,0 0-1,6 9 1,-7-13-133,1 0 1,0 1-1,-1-1 1,1 0-1,0 0 0,0-1 1,0 1-1,0 0 1,-1 0-1,1-1 1,0 1-1,0-1 1,0 0-1,0 0 0,0 0 1,3 0-1,33-3-3876,-9-7-3276</inkml:trace>
  <inkml:trace contextRef="#ctx0" brushRef="#br0" timeOffset="1">354 0 11482,'0'0'8258,"-116"153"-7826,116-118-80,0-6-168,0-3-64,17-6-120,12-5-64,3-7-792,14-8-1592,-8-2-2657,-9-19-4721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3:54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18 151 10442,'0'0'4952,"16"-3"-4911,52-10-407,-66 13 332,0-1 1,0 0-1,0 1 1,-1-1 0,1 0-1,0 0 1,0 0 0,-1 0-1,1-1 1,-1 1 0,1 0-1,-1-1 1,1 1-1,-1-1 1,0 1 0,0-1-1,0 0 1,0 1 0,0-1-1,0 0 1,0 0 0,0-3-1,0 0-29,0-1 0,0 0-1,-1 1 1,0-1 0,-1-10-1,0 2 11,1 13 63,1-1 0,-1 0 0,-1 1 1,1-1-1,0 1 0,0-1 0,0 1 0,-1-1 0,1 0 0,-1 1 0,1-1 0,-1 1 0,0 0 0,1-1 0,-1 1 0,0 0 0,0-1 0,0 1 1,0 0-1,0 0 0,0 0 0,-1 0 0,1 0 0,0 0 0,-1 0 0,1 0 0,0 0 0,-2 0 0,-3-1 230,0 1-1,0 0 0,0 0 1,0 0-1,0 1 0,-7 0 1,9 0-61,2 1-62,-1-1 0,1 0 1,-1 1-1,1 0 0,-1 0 0,1 0 0,0 0 0,-1 0 0,1 0 0,0 0 0,0 1 0,0-1 0,0 1 0,0-1 0,0 1 0,0 0 0,0 0 0,1 0 0,-1 0 0,1 0 0,0 0 0,-1 1 0,1-1 0,0 0 0,0 1 0,1-1 0,-1 0 0,0 1 0,1-1 0,-1 4 0,-2 10 279,1 1 0,0-1 0,1 23-1,1-37-366,0 3-22,1 0-1,-1 0 1,0 0-1,1 0 1,0 0-1,1 0 1,-1-1-1,1 1 1,-1 0-1,2-1 0,-1 1 1,0-1-1,1 0 1,0 0-1,0 0 1,0 0-1,0 0 1,0-1-1,1 1 1,0-1-1,0 0 1,0 0-1,0-1 1,0 1-1,1-1 1,-1 0-1,1 0 1,-1 0-1,1 0 1,0-1-1,-1 0 1,1 0-1,0 0 0,6-1 1,1 1-519,0 0 1,0-1-1,14-2 1,17-7-3760,2-11-4293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47.6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8530,'0'0'8546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3: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0 399 11867,'0'0'4367,"23"-14"-4221,75-51-292,-90 60 45,0-2 0,-1 1-1,1-1 1,-1-1 0,-1 1 0,1-1-1,-2 0 1,1 0 0,-1-1 0,0 0-1,0 0 1,-1 0 0,4-15 0,-4 4-97,0-1 0,-2 1 1,0-1-1,-1-31 0,-1 50 256,0-1-1,0 0 1,0 1-1,0-1 1,-1 1-1,1-1 1,-1 0 0,1 1-1,-1-1 1,0 1-1,0-1 1,0 1-1,0 0 1,-1-1-1,1 1 1,-1 0-1,1 0 1,-3-2-1,2 2 95,-1 0-1,0 1 0,0-1 0,0 1 0,0 0 0,0 0 1,0 0-1,0 0 0,-1 0 0,1 1 0,0 0 0,0-1 1,-1 1-1,-3 1 0,4-1-53,0 0 0,0 0 0,-1 1 0,1-1 0,0 1 0,0 0 0,0 0 0,0 0 0,0 0 0,0 1 0,0-1 0,1 1 0,-1 0 0,0 0 0,-3 3 0,2 0 24,-1 0 0,1-1 0,1 2 0,-1-1-1,1 0 1,0 1 0,-4 8 0,1 4 133,0-1 0,1 1 1,1 0-1,-3 29 0,4-19-64,1 0 0,1 0-1,1 0 1,2 0-1,6 36 1,-6-56-186,0 0 0,1-1 0,-1 1 0,2-1 0,-1 1 0,1-1 0,0 0 0,0 0 0,1 0 1,5 5-1,-5-7-55,0-1 0,-1 0 0,1 0 0,1-1 0,-1 1 0,0-1 0,1-1 0,0 1 0,-1-1 0,1 0 0,0 0 0,0 0 0,1-1 0,10 1 0,-9-1-484,1 0 0,-1-1 0,1-1 0,-1 1 0,1-1 1,-1-1-1,1 0 0,9-3 0,17-13-5149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3:56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1 177 10418,'0'0'6668,"22"-5"-6296,73-16-674,-91 20 168,0 0 0,0-1 0,0 1 1,0-1-1,0 0 0,0 0 0,-1 0 1,1-1-1,-1 1 0,1-1 1,-1 0-1,0 0 0,0 0 0,-1 0 1,1-1-1,0 1 0,3-7 0,-4 4-75,0 0-1,0 0 1,0-1-1,-1 1 1,0 0-1,0-1 1,-1 1-1,0-9 1,0 13 225,0 1 0,0 0 0,0 0-1,0 0 1,-1 0 0,1 0 0,0-1 0,-1 1 0,1 0 0,-1 0 0,1 0 0,-1 0 0,0 0 0,1 0 0,-1 0 0,0 0 0,0 1 0,0-1 0,1 0-1,-1 0 1,0 1 0,-2-2 0,0 1 104,0-1-1,0 1 1,0-1-1,-1 1 1,1 0-1,0 1 0,-7-2 1,4 2 182,0-1 1,0 1 0,0 0-1,0 0 1,1 1-1,-1 0 1,0 0-1,0 1 1,-10 3-1,12-3-159,1 1 0,-1 0-1,1 0 1,-1 0-1,1 0 1,0 0 0,0 1-1,0-1 1,1 1-1,-1 0 1,1 0-1,0 0 1,0 0 0,0 0-1,0 0 1,1 1-1,-2 7 1,1 2 78,0 0-1,0 0 1,2 1 0,0 18-1,1-30-202,-1 1-1,0 0 1,1-1-1,0 1 0,0-1 1,0 1-1,0-1 1,1 0-1,-1 1 0,1-1 1,0 0-1,0 0 1,0 0-1,0 0 0,1-1 1,-1 1-1,4 2 1,-1-1-68,0 0 1,0-1-1,0 0 1,1 0 0,-1 0-1,1-1 1,0 0-1,-1 0 1,11 2 0,-6-3-375,-1 1 1,1-2 0,-1 1 0,1-1-1,17-2 1,-21 1-224,0 0 0,0-1 0,0 1 0,0-1-1,0-1 1,0 1 0,0-1 0,7-4 0,20-19-5144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3:56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8978,'0'0'9763,"-4"26"-9407,-11 85-137,13-100-184,1 0 1,0 1-1,1-1 0,1 14 1,-1-22-42,1-1 1,0 0-1,-1 1 1,1-1-1,0 0 1,0 1 0,0-1-1,1 0 1,-1 0-1,0 0 1,1 0-1,-1 0 1,1 0-1,0-1 1,2 3-1,-3-3-72,0 0 0,1 0 0,-1 0-1,0-1 1,0 1 0,0-1-1,0 1 1,1-1 0,-1 1-1,0-1 1,0 1 0,1-1-1,-1 0 1,0 0 0,1 0 0,-1 0-1,0 0 1,1 0 0,-1 0-1,0 0 1,1-1 0,-1 1-1,0 0 1,1-1 0,-1 1-1,0-1 1,0 1 0,0-1-1,1 0 1,0-1 0,1 0-126,0 0 0,0-1 1,0 0-1,-1 1 0,1-1 0,-1 0 1,0 0-1,0 0 0,2-5 1,8-20-933,14-53 1,-9 25 1797,-15 68 3031,2 5-2946,-3-7-338,0 5-54,1 1 0,1-1 0,5 18 0,-7-31-384,0 1 0,-1-1 0,1 1 0,0-1 0,0 1 0,1-1 0,-1 0 0,0 0 0,1 1 0,-1-1 0,1 0 0,0 0 0,0 0 0,0-1 0,0 1 0,0 0 0,0-1 0,0 1 0,1-1 0,-1 0-1,0 0 1,1 0 0,-1 0 0,1 0 0,-1 0 0,4 0 0,-2-1-219,1 1-630,1-1 1,0 0 0,0 0 0,-1 0-1,1-1 1,10-2 0,9-14-5934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3:57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0 8554,'0'0'10578,"-14"4"-10070,4-1-375,5-2-78,0 0-1,0 0 0,1 0 1,-1 1-1,0 0 1,1 0-1,-1 0 0,1 0 1,0 1-1,-1 0 0,1-1 1,1 2-1,-1-1 1,0 0-1,1 1 0,-5 6 1,3-3 7,1 1 1,0 0-1,0 0 1,1 0 0,0 0-1,1 0 1,0 1-1,0-1 1,1 1 0,0 0-1,0-1 1,1 11-1,0-17-68,0-1-1,0 1 1,0 0-1,1-1 1,-1 1-1,0-1 1,1 1-1,-1-1 1,1 0-1,0 1 1,-1-1-1,1 1 0,0-1 1,0 0-1,0 0 1,0 0-1,0 1 1,0-1-1,0 0 1,0 0-1,2 1 1,0 0-79,1-1 1,-1 1 0,0-1 0,1 1-1,-1-1 1,1 0 0,-1 0-1,1-1 1,3 1 0,0 0-347,-1-1-1,1 0 1,-1 0 0,0-1 0,1 1 0,-1-1 0,0-1 0,0 1-1,0-1 1,12-5 0,-13 4 103,-1 0 0,0-1 1,1 1-1,-1-1 0,0 0 0,-1 0 0,1 0 1,-1-1-1,1 1 0,-2-1 0,1 0 0,0 0 1,-1 0-1,3-8 0,-2 5 789,-1-1-1,-1 1 1,1 0 0,-1-1 0,-3-10 3777,-7 29-3257,5 2-642,1-1 0,0 1-1,0-1 1,2 1 0,-2 20 0,4 66 325,0-40-472,-1 25-104,0-83-87,0 1 1,0-1 0,-1 1 0,1-1 0,0 1 0,-1-1 0,1 1-1,-1-1 1,1 1 0,0-1 0,-1 0 0,1 1 0,-1-1 0,1 0-1,-1 1 1,1-1 0,-1 0 0,0 0 0,1 0 0,-1 1 0,1-1-1,-1 0 1,1 0 0,-1 0 0,0 0 0,1 0 0,-1 0 0,1 0-1,-2 0 1,-21-5-35,19 2-80,0-1 0,1 0 0,-1 0 0,1 0 0,-1 0 0,1 0 0,0-1 0,1 0 0,-1 1 0,1-1 0,0 0 0,0 0 0,1 0 0,-2-6 0,0-3-981,0-1-1,1 0 1,-1-25 0,3 0-2725,0 3-2852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3:57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12203,'0'0'7529,"1"28"-6762,12 178 276,27 112-388,-37-296-774,-3-29-4636,-2-15 328,-7-11-5108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3:57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10298,'0'0'6650,"182"20"-7475,-141-20-1719,-12 0-3529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3:58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11570,'0'0'4811,"-1"30"-3354,-1 102-472,2-67-205,2 0 1,19 115 0,-16-165-842,1-25-335,0-27-517,-5 36 876,2-28-592,-3 18 449,1 1-1,0 0 1,1 0 0,1 0-1,-1 0 1,1 0 0,7-14-1,-10 23 199,1 0 0,-1 1-1,0-1 1,1 0 0,-1 0-1,1 1 1,-1-1-1,1 0 1,-1 1 0,1-1-1,0 0 1,-1 1-1,1-1 1,0 1 0,-1-1-1,1 1 1,0 0 0,0-1-1,-1 1 1,1 0-1,0-1 1,0 1 0,0 0-1,0 0 1,-1 0 0,1-1-1,0 1 1,0 0-1,0 0 1,0 0 0,0 1-1,-1-1 1,1 0-1,0 0 1,0 0 0,0 1-1,-1-1 1,1 0 0,0 1-1,0-1 1,0 1-1,0 0 1,2 1 86,0 1 0,-1-1 0,1 1-1,-1-1 1,0 1 0,1 0 0,-1 0 0,2 5 0,17 47 944,-17-42-771,1 1 1,11 22-1,-15-35-317,1 0 0,-1 0-1,0 1 1,0-1 0,1 0-1,-1 0 1,0 0 0,1-1-1,-1 1 1,1 0 0,-1-1-1,1 1 1,0 0 0,-1-1-1,1 0 1,-1 1 0,1-1-1,0 0 1,-1 0 0,1 0 0,0 0-1,-1 0 1,1 0 0,2-1-1,3 0-490,0-1 0,0 1-1,-1-1 1,11-4-1,17-15-4937,-1-5-5032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4:03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8346,'0'0'11129,"0"51"-9749,-1-7-1179,-1-15-119,5 43 0,-3-65-78,1 0-1,0 1 0,1-1 0,0 0 0,0 0 0,1 0 0,0 0 0,0 0 0,0-1 0,9 12 0,-10-15-38,0-1-1,0 0 1,0 0 0,1 0-1,-1 0 1,0 0 0,1 0 0,0-1-1,0 1 1,-1-1 0,1 0-1,0 1 1,0-1 0,0-1 0,0 1-1,0 0 1,0-1 0,0 0-1,0 1 1,0-1 0,1 0 0,-1-1-1,0 1 1,0-1 0,0 1-1,3-2 1,-1 1-151,0-1 0,0 0 0,0-1 0,0 1 0,-1-1 0,1 1 0,-1-2 0,0 1 0,1 0 1,-2-1-1,1 0 0,0 1 0,-1-2 0,4-4 0,-1-1-234,0 0 1,-1-1 0,0 0 0,-1 0-1,-1 0 1,1 0 0,2-23 0,-2-1 1173,-3-48 1,-1 69 150,0 14-884,0 0 0,0 0 0,0 0 1,0 0-1,-1 0 0,1 0 1,0 0-1,0 0 0,0 0 1,0 0-1,-1 0 0,1 0 1,0 0-1,0 0 0,0 0 1,0 0-1,-1 0 0,1 0 0,0 0 1,0 0-1,0 0 0,0 0 1,-1 0-1,1 0 0,0 0 1,0 1-1,0-1 0,0 0 1,0 0-1,-1 0 0,1 0 0,0 0 1,0 0-1,0 1 0,0-1 1,0 0-1,0 0 0,0 0 1,-1 0-1,1 0 0,0 1 1,0-1-1,0 0 0,0 0 0,0 0 1,0 1-1,-4 17 278,0 0 0,2 0 1,0 0-1,0 0 0,2 1 0,2 22 0,-1 4 53,-1-41-347,0 0-1,0 1 1,0-1-1,1 0 1,0 0 0,-1 0-1,2 1 1,-1-1 0,0 0-1,1 0 1,0-1 0,0 1-1,0 0 1,0-1-1,0 1 1,1-1 0,0 1-1,-1-1 1,1 0 0,1 0-1,-1-1 1,0 1-1,1 0 1,-1-1 0,1 0-1,0 0 1,-1 0 0,1-1-1,0 1 1,0-1-1,1 0 1,-1 0 0,0 0-1,0 0 1,5-1 0,-3 0-56,1 1-185,-1-1 0,1 0-1,-1-1 1,1 0-1,-1 0 1,11-3-1,-15 3 158,1 0-1,-1 0 1,0-1 0,0 1-1,0-1 1,0 0-1,-1 1 1,1-1 0,0 0-1,-1 0 1,1 0-1,-1 0 1,0 0 0,1 0-1,-1-1 1,0 1-1,0 0 1,-1-1 0,1 1-1,0-4 1,2-9-78,-1 1-1,-1-1 1,0 0 0,-2-22-1,0 4 157,0 26 153,1 0 1,-1 0 0,0 0-1,-1 0 1,0 0 0,-4-9-1,5 12 49,0 1 0,-1-1 0,0 1 0,0 0 0,0 0 0,0 0 0,0 0 0,0 0 0,-1 0 0,0 0 0,0 1 0,1-1 0,-7-3 0,8 6-251,0-1 0,1 1 0,-1-1 0,0 1 0,1-1 0,-1 1 0,0 0 0,0-1 0,0 1 0,1 0 1,-1 0-1,0 0 0,0 0 0,0 0 0,1 0 0,-1 0 0,0 0 0,0 0 0,0 0 0,1 0 0,-1 0 0,0 0 0,0 1 0,0-1 0,1 0 0,-1 1 0,0-1 0,0 0 0,1 1 0,-1-1 1,0 1-1,1-1 0,-1 1 0,1 0 0,-1-1 0,1 1 0,-1-1 0,1 1 0,-1 0 0,1 0 0,-1-1 0,1 1 0,0 0 0,-1 1 0,0 3-822,0 0-1,0 0 0,0 0 0,1 0 0,0 8 1,0-11 361,0 16-5912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4:03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10618,'0'0'8210,"26"154"-7546,-20-114-320,3-2-216,-1-10-24,1-7-88,-3-10-16,-3-11-16,0-52-2184,-1 3-2537,-2-3-4585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4:04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6 13515,'0'0'8034,"-6"-5"-8843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48.0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10242,'0'0'3641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4:04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0 407 12963,'0'0'4675,"26"-20"-5488,81-67-463,-99 80 942,0-1 1,0 1 0,0-1 0,-1 0-1,0-1 1,-1 1 0,0-2-1,0 1 1,-1 0 0,0-1 0,0 0-1,4-18 1,-5 18 87,0-6 280,0 0-1,-1-1 0,-1 0 0,0 0 0,-2-33 1,0 42 337,0 7-244,-1 0-1,1 0 1,0 0-1,-1 1 1,1-1-1,-1 0 1,1 0-1,-1 0 1,1 0-1,-1 1 1,0-1-1,1 0 1,-1 1 0,0-1-1,0 0 1,1 1-1,-1-1 1,0 1-1,0-1 1,0 1-1,0 0 1,0-1-1,0 1 1,0 0-1,1-1 1,-1 1-1,0 0 1,0 0-1,0 0 1,0 0 0,-2 0-1,0 0 80,0 0 0,0 0 1,0 0-1,-1 0 0,1 0 0,0 1 0,0 0 0,0-1 1,-5 3-1,3 0-23,1 1 0,0 0 1,-1-1-1,1 1 1,1 1-1,-1-1 0,1 1 1,-1-1-1,1 1 0,1 0 1,-4 8-1,-2 4 232,1 1 0,-5 21 0,5-15-239,2-1 1,1 1-1,0 0 1,2 1-1,1-1 1,1 0-1,4 35 1,-4-55-191,1 0 0,0 1 1,0-1-1,0 0 0,1 0 1,0 0-1,-1 0 0,1-1 0,0 1 1,1 0-1,-1-1 0,1 1 1,0-1-1,-1 0 0,1 0 1,1 0-1,-1 0 0,0-1 0,1 1 1,5 2-1,-3-2-359,0 0 0,0-1-1,0 0 1,1-1 0,6 2 0,35 0-5739,-24-3 132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4:05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0 347 10186,'0'0'6208,"24"-24"-6571,73-80-291,-91 98 570,-1 1 1,0-1-1,0 0 1,-1 0-1,0-1 1,0 1-1,0-1 1,-1 0 0,0 0-1,-1 0 1,1 0-1,-1-1 1,0 1-1,-1-1 1,0 1-1,0-1 1,-1 1 0,0-1-1,-1-12 1,0-7 73,1 25 81,-1 0 0,1 0 1,-1 0-1,1 0 1,-1 0-1,0 0 0,1 1 1,-1-1-1,0 0 0,0 0 1,0 1-1,-1-1 1,1 1-1,0-1 0,-1 1 1,1-1-1,-1 1 1,1 0-1,-1 0 0,1 0 1,-1 0-1,0 0 0,0 0 1,0 0-1,1 0 1,-1 1-1,0-1 0,0 1 1,0-1-1,0 1 1,0 0-1,0 0 0,-3 0 1,1-1 82,0 1 0,1 0 1,-1 0-1,0 0 1,1 1-1,-1-1 0,0 1 1,1 0-1,-1 0 0,1 0 1,-1 1-1,1-1 0,-1 1 1,1-1-1,0 1 0,0 0 1,0 1-1,-4 2 0,2 4 25,-1-1 0,1 1-1,1 0 1,-1 1 0,2-1-1,-1 1 1,1 0-1,1 0 1,0 0 0,0 0-1,0 12 1,0 10 148,2 1-1,3 39 1,-2-64-314,1 0 0,-1 0 0,1-1 0,1 1 1,0 0-1,0-1 0,0 1 0,1-1 0,0 0 1,0 0-1,1 0 0,-1-1 0,2 0 0,-1 0 0,1 0 1,0 0-1,0-1 0,0 0 0,1 0 0,0-1 1,0 0-1,13 6 0,-8-5-334,-1-1-1,1 0 1,0 0 0,0-1 0,0-1-1,1 0 1,-1-1 0,1 0 0,-1-1-1,1-1 1,-1 0 0,0 0 0,1-1-1,13-4 1,22-17-5413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4:05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11042,'0'0'8350,"0"25"-7655,1 6-478,4 116 628,17 140-229,-22-287-649,0 1 1,0-1-1,0 0 0,0 1 1,0-1-1,-1 1 1,1-1-1,0 1 1,0-1-1,0 0 1,0 1-1,0-1 0,1 1 1,-1-1-1,0 1 1,0-1-1,0 0 1,0 1-1,0-1 1,1 1-1,-1-1 1,0 0-1,0 1 0,1-1 1,-1 0-1,0 1 1,0-1-1,1 0 1,-1 1-1,0-1 1,1 0-1,-1 0 0,0 1 1,1-1-1,-1 0 1,1 0-1,9-15-968,4-27-728,-9 18 1042,-3 16 702,-1 0 0,1 0-1,0 0 1,1 0-1,0 0 1,0 1-1,1-1 1,0 1 0,0 0-1,10-12 1,-11 17 56,0 0 0,0 0 0,1 1 0,-1-1 0,1 1 0,-1 0 0,1 0 0,-1 1 0,1-1 0,-1 1 1,1-1-1,0 1 0,-1 0 0,1 1 0,0-1 0,-1 1 0,1-1 0,-1 1 0,1 0 0,-1 0 0,1 1 0,-1-1 0,0 1 0,0-1 1,1 1-1,-1 0 0,-1 0 0,1 1 0,0-1 0,0 1 0,-1-1 0,1 1 0,2 3 0,-2 2-12,0 0-1,-1 0 1,0 1-1,0-1 1,-1 0 0,0 1-1,0 0 1,-1-1-1,0 1 1,0-1-1,-1 1 1,0-1 0,-1 1-1,0-1 1,0 0-1,-1 0 1,0 0-1,0 0 1,-1 0-1,0-1 1,0 1 0,-10 12-1,11-16-74,0 0 0,0-1-1,0 1 1,0 0 0,-1-1 0,1 0-1,-1 1 1,0-2 0,0 1 0,0 0-1,-1-1 1,1 0 0,0 0 0,-1 0-1,-9 2 1,14-4-71,-1 0-1,0 0 1,0 0 0,1 0 0,-1 0-1,0 0 1,1 0 0,-1-1-1,0 1 1,1 0 0,-1 0-1,1-1 1,-1 1 0,0 0-1,1-1 1,-1 1 0,1-1-1,-1 1 1,1-1 0,-1 1-1,1-1 1,-1 1 0,1-1-1,0 1 1,-1-1 0,1 1 0,0-1-1,-1 0 1,1 1 0,0-1-1,0 0 1,0 1 0,-1-1-1,1 0 1,0 1 0,0-1-1,0 0 1,0 1 0,0-2-1,-3-23-5471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4:06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10322,'0'0'2237,"26"-12"-2203,82-36-31,-103 46-3,0-1-1,-1 1 1,1-1-1,-1 0 1,1 0-1,5-5 1,-10 7 21,1 0 1,-1 1 0,1-1-1,-1 0 1,1 0 0,-1 0-1,0 0 1,1 1-1,-1-1 1,0 0 0,0 0-1,0 0 1,1 0-1,-1 0 1,0 0 0,0 0-1,0 0 1,-1-1-1,1-2 310,0 3-283,0 1 0,0-1 0,-1 1 0,1-1 0,0 1 0,0-1 0,-1 1 0,1-1 0,0 1 0,-1 0 0,1-1 0,0 1 0,-1-1 0,1 1 0,-1 0 0,1-1 0,-1 1 0,1 0 0,-1 0 0,1 0 0,-1-1 0,1 1 0,-1 0 0,1 0 0,-1 0 0,1 0 0,-1 0 0,1 0 0,-1 0 0,0 0 0,-22-1 625,19 1-371,-2 0-11,0 0 1,0 1-1,0-1 0,0 1 1,0 0-1,1 0 1,-1 1-1,0 0 1,-8 4-1,11-4-178,-1 0-1,1 1 0,0-1 1,0 1-1,0 0 1,0 0-1,0 0 1,1 0-1,0 1 1,-1-1-1,1 1 0,0-1 1,1 1-1,-4 7 1,3-3-11,-1 0 0,1-1 1,0 1-1,1 0 1,0 0-1,0 0 0,1 0 1,0 0-1,0 1 0,1-1 1,2 12-1,-2-16-92,0 1-1,1-1 1,0 0-1,0 1 0,0-1 1,0 0-1,0 0 1,1-1-1,0 1 1,0 0-1,0-1 1,0 0-1,0 1 0,1-1 1,-1-1-1,1 1 1,0 0-1,0-1 1,0 0-1,0 0 1,6 2-1,-1-1-178,1 0 0,0-1 0,0 0 0,0 0 0,0-1 0,0-1 0,1 0-1,10-1 1,-13 0-651,-1 0-1,1 0 1,0-1-1,-1 0 1,0-1-1,12-5 0,17-14-5697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4:06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7218,'0'0'10742,"-4"33"-9685,-9 108-240,8 87 754,6-143-1493,4-66-250,-5-19 144,0 1 1,1-1-1,-1 0 0,0 0 0,0 0 0,1 1 0,-1-1 0,0 0 0,1 0 0,-1 0 0,0 1 0,1-1 0,-1 0 0,0 0 0,1 0 0,-1 0 1,1 0-1,-1 0 0,0 0 0,1 0 0,-1 0 0,0 0 0,1 0 0,-1 0 0,0 0 0,1 0 0,-1 0 0,1-1 0,1 0-45,-1 1-1,1-1 1,-1-1-1,1 1 1,-1 0-1,0 0 1,1 0-1,-1-1 1,0 1-1,0-1 1,0 1-1,0-1 1,0 1-1,0-1 1,1-3-1,12-36-906,-7 17 421,2 1 0,21-42 0,-28 63 607,-1 0 0,1-1 0,0 1 0,0 0 0,0 0 0,0 0 0,0 1 0,0-1 0,0 0 0,1 1 0,-1-1 0,0 1 0,1 0 0,0 0 0,-1 0 0,1 0 0,-1 0 0,1 1 0,0-1 0,0 1 0,-1 0 0,1 0 0,4 0 0,-6 0-6,0 0 0,1 1 0,-1-1 0,0 1-1,0-1 1,0 1 0,0-1 0,0 1 0,0 0 0,0-1 0,0 1 0,0 0 0,0 0 0,-1 0 0,1 0 0,0-1 0,0 1-1,-1 0 1,1 1 0,0-1 0,-1 0 0,1 0 0,-1 0 0,0 0 0,1 0 0,-1 0 0,0 3 0,6 36 515,-3-11-253,-2 0 0,-1 1 1,-5 31-1,4-54-271,0 1 1,0-1 0,-1 0-1,0 1 1,0-1 0,-1 0-1,0 0 1,0-1 0,-1 1-1,1 0 1,-1-1 0,-1 0 0,1 0-1,-1 0 1,0-1 0,-1 0-1,-9 8 1,13-12-42,1 0 1,0 0 0,-1 0-1,1 0 1,0-1-1,-1 1 1,1 0 0,-1-1-1,1 1 1,-1-1-1,1 0 1,-1 1-1,0-1 1,1 0 0,-1 0-1,1 0 1,-1 0-1,-3-1 1,4 1-29,0-1 0,0 0 0,0 1 0,0-1 0,0 0 0,0 0 0,0 0 0,0 0 0,1 0 0,-1 0-1,0 0 1,0 0 0,1 0 0,-1 0 0,1 0 0,-1 0 0,1 0 0,-1-3 0,-1-5-628,0-1-1,1 1 1,0-1-1,1-18 1,0 18-299,0-33-4306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4:07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0 226 11498,'0'0'7122,"12"170"-7018,-6-150-104,-1-8-304,4-12-1056,3 0-1289,-4-6-2880</inkml:trace>
  <inkml:trace contextRef="#ctx0" brushRef="#br0" timeOffset="1">99 0 7738,'0'0'3688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4:07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16 10922,'0'0'10106,"-22"-3"-9588,-69-9-139,87 12-353,0 0 0,0 1 0,0-1 0,0 1 0,0 0 0,0 1 0,0-1 0,0 1 0,0-1 0,1 1 1,-1 0-1,1 1 0,-1-1 0,1 0 0,0 1 0,0 0 0,0 0 0,0 0 0,1 0 0,-1 0 0,1 1 0,0-1 0,0 1 1,0-1-1,0 1 0,-2 7 0,4-10-23,-4 8 16,1 1 1,0-1-1,1 1 1,0-1 0,1 1-1,0 0 1,0 0-1,1 0 1,2 15 0,-2-23-36,1 0 1,-1 0 0,1 0 0,0 0-1,0 0 1,0 0 0,0 0 0,0 0-1,0 0 1,1 0 0,-1-1 0,1 1-1,-1 0 1,1-1 0,-1 0-1,1 1 1,0-1 0,0 0 0,0 0-1,0 0 1,0 0 0,0 0 0,0 0-1,0 0 1,0-1 0,0 1 0,0-1-1,5 1 1,3 0-386,0 1-1,0-2 1,0 1-1,0-2 1,12 0-1,-19 0 251,-1 0-1,0 1 1,1-1-1,-1 0 1,0 0-1,0 0 0,1 0 1,-1-1-1,0 1 1,0-1-1,0 1 1,-1-1-1,1 0 1,0 1-1,-1-1 0,1 0 1,-1 0-1,1 0 1,-1 0-1,0-1 1,0 1-1,0 0 1,0 0-1,0-1 0,0-4 1,2-4 371,-1 0-1,-1 0 1,0-1 0,0-14 1753,-6 39-1717,2-1 0,0 1 0,0 0 0,1 0 0,1 0 0,0 0 0,0 1 0,4 25 0,-2 0-49,0 15-93,-2 65-49,0-118-64,1 1 0,-1 0 0,0-1 0,0 1 0,1-1 1,-1 1-1,0-1 0,0 1 0,-1-1 0,1 0 0,0 0 0,0 1 0,-1-1 0,1 0 0,0 0 1,-1 0-1,1 0 0,-1-1 0,0 1 0,1 0 0,-1 0 0,1-1 0,-1 1 0,0-1 0,0 0 0,1 0 1,-1 1-1,0-1 0,0 0 0,-2-1 0,-1 2-86,0-1 0,0 0 0,0 0 0,0-1 0,0 0 0,0 1 0,1-2 1,-1 1-1,0 0 0,-5-4 0,5 1-289,1 0 1,0 0 0,0 0-1,0-1 1,1 0-1,-1 1 1,1-2-1,0 1 1,1 0 0,-1 0-1,1-1 1,0 1-1,-2-11 1,2 8-774,-8-22-4274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5:54:08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5209,'0'0'7007,"9"4"-6854,28 11 11,-20-10 4935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17.5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128 0 11346,'0'0'8041,"-8"29"-7549,-1 5-336,-37 152 617,-15 176 316,58-316-1576,4-39-635,6-13-1095,11-20-2102,2-8-2952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17.8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13387,'0'0'7121,"17"193"-6520,-17-138-289,0 0-112,0-3-120,0-6-80,0-5-112,0-6-625,-2-6-983,-7-12-2489,3-8-2632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48.7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174 34 3993,'0'0'12358,"-3"-6"-11147,2 5-1153,0-1 1,0 0-1,-1 0 0,1 1 0,0-1 0,-1 0 0,0 1 0,1-1 0,-1 1 0,0 0 0,0 0 0,0 0 0,1 0 0,-1 0 0,0 0 0,-1 0 0,-1 0 1,-1 0-18,-1 0 0,1 0 0,0 1 0,-1 0 0,1 0 0,0 0 0,-10 2 0,11-1-4,-1 1 0,1-1 0,-1 1 0,1 0 0,0 0-1,-1 0 1,1 0 0,0 1 0,0 0 0,1 0 0,-1 0 0,1 0 0,-1 0 0,1 1-1,0 0 1,0-1 0,1 1 0,-5 7 0,5-7-12,1-1 1,-1 0-1,1 1 0,0-1 1,0 1-1,0 0 0,0-1 0,0 1 1,1 0-1,0 0 0,0-1 1,0 1-1,0 0 0,0 0 1,1-1-1,0 1 0,0 0 1,0-1-1,0 1 0,0 0 0,1-1 1,-1 0-1,1 1 0,3 3 1,6 6 4,1-1-1,0 0 1,20 15 0,-21-19-60,-1 1 0,0 0 0,0 1-1,0 0 1,-1 0 0,11 18 0,-19-27 3,0 0 1,-1 0-1,1 0 1,-1 0 0,1 1-1,-1-1 1,1 0-1,-1 0 1,0 1-1,1-1 1,-1 0 0,0 0-1,0 1 1,0-1-1,0 0 1,0 0 0,0 1-1,0-1 1,-1 0-1,1 1 1,0-1-1,-1 0 1,1 0 0,-1 0-1,1 1 1,-2 1-1,0-1 12,0 0-1,0-1 0,0 1 1,-1-1-1,1 1 0,0-1 0,-1 0 1,1 1-1,-1-1 0,1 0 1,-1-1-1,-3 2 0,-9 1 6,0-1 0,-1-1-1,-20 0 1,35-1 3,0 0-60,0 1 1,-1-1-1,1 0 0,0 0 1,0 0-1,-1 0 0,1-1 1,0 1-1,0 0 0,0 0 1,0-1-1,-1 1 0,1-1 1,0 1-1,0-1 0,0 1 1,0-1-1,0 0 0,-1 0 0,1-1-317,1 0-1,-1 1 0,1-1 0,-1 0 0,1 1 1,0-1-1,0 0 0,0 1 0,-1-1 0,2 0 1,-1-2-1,0-3-1015,0-9-4372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18.2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7826,'0'0'10674,"93"0"-12106,-47 0-1041,-5 0-664,-10 0-4800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18.5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1 363 9354,'0'0'6345,"25"-27"-6298,78-87-54,-96 106-7,0-1-1,-1 0 0,0 0 0,0 0 0,5-14 0,-9 17 10,0 1 0,-1-1 0,1 0 0,-2 0 0,2-11-1,-1 0 45,0 7 43,0 3 303,0-1 1,-1 1-1,1-1 1,-1 1-1,-1-1 1,0 1 0,-2-12-1,3 18-325,-1 0 1,0 1-1,0-1 0,1 0 0,-1 0 1,0 1-1,0-1 0,0 1 1,0-1-1,0 0 0,0 1 0,0 0 1,0-1-1,0 1 0,0 0 1,0-1-1,0 1 0,0 0 0,0 0 1,0 0-1,0 0 0,0 0 1,0 0-1,0 0 0,0 0 0,0 0 1,0 1-1,0-1 0,0 0 1,0 1-1,-1 0 0,-1 0 4,0 0 0,1 0 0,-1 0 0,0 0 0,1 1 0,0-1 0,-1 1 0,1-1 0,0 1 0,0 0 0,-2 3 0,-3 6 61,1 1 1,0 0-1,1 0 1,0 0-1,1 1 0,0 0 1,1-1-1,1 1 1,-1 14-1,-2 127 517,6-107-495,-1-36-121,1 1 0,0 0 0,0-1-1,1 1 1,1-1 0,0 0 0,0 0 0,9 19 0,-10-26-93,0-1 0,1 1 0,-1 0 0,1-1 0,-1 1 0,1-1 0,0 0 0,0 0 0,1 0 0,-1 0 0,0 0 0,1-1 0,0 1 0,0-1 0,0 0 1,0-1-1,0 1 0,0 0 0,0-1 0,0 0 0,1 0 0,-1-1 0,0 1 0,1-1 0,-1 0 0,7 0 0,-4-1-438,0 0 0,0 0 0,0 0 0,-1-1 0,12-4 0,14-14-4919,2-14-6879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18.8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196 0 11266,'0'0'8297,"-15"3"-7885,-50 9 8,61-11-362,0 0 0,1 1 0,-1-1 0,0 1 0,1 0 0,-1 0 0,1 0 0,-1 1 1,1-1-1,0 1 0,0 0 0,0 0 0,0 0 0,1 0 0,-5 6 0,-3 4 172,5-6-151,-1 1 0,1 0-1,0 0 1,1 0 0,0 0 0,0 1 0,1 0 0,0 0-1,0 0 1,1 0 0,0 0 0,1 0 0,0 0 0,1 1-1,-1-1 1,2 0 0,1 14 0,-1-22-84,-1 1 1,1-1-1,0 1 1,-1-1-1,1 0 1,0 1-1,0-1 1,0 0-1,0 0 1,0 0-1,0 0 1,1 0-1,-1 0 1,0 0-1,1 0 1,-1 0-1,0 0 1,1-1-1,-1 1 0,1 0 1,-1-1-1,1 1 1,-1-1-1,1 0 1,0 0-1,-1 1 1,1-1-1,2-1 1,3 2-148,-1-1-1,0 0 1,0 0 0,0-1 0,0 1 0,11-4 0,-11 2-231,-1-1 0,0 0 1,0 0-1,0 0 1,0-1-1,0 1 1,-1-1-1,0 0 0,1 0 1,-2-1-1,1 1 1,0-1-1,-1 0 0,0 0 1,0 0-1,0-1 1,-1 1-1,4-11 1,-2 2-303,0 0 0,-1 0 0,2-20 1,-3-13 3070,-2 47-2234,-1-1-1,1 1 1,-1 0 0,0 0-1,1 0 1,-1 0 0,0 0 0,1-1-1,-1 1 1,0 0 0,1 0-1,-1 1 1,0-1 0,1 0-1,-1 0 1,1 0 0,-1 0-1,0 0 1,1 1 0,-1-1-1,0 0 1,1 1 0,-1-1 0,1 0-1,-1 1 1,0 0 0,-2 4 41,1 0 1,0 0 0,0 1 0,0-1 0,1 1-1,-1-1 1,1 1 0,0 6 0,-2 54 558,2-49-560,3 240 780,2-80-798,-4-176-170,0 0 0,0 0 0,0 0 0,0 0 0,0 0 0,0 0 0,0 0 1,-1 1-1,1-1 0,0 0 0,0 0 0,-1 0 0,1 0 0,-1-1 0,1 1 0,-1 0 0,1 0 1,-1 0-1,0 0 0,1 0 0,-1-1 0,0 1 0,0 0 0,1-1 0,-1 1 0,0 0 0,0-1 1,0 1-1,0-1 0,0 1 0,0-1 0,0 0 0,0 1 0,0-1 0,0 0 0,0 0 0,0 0 1,0 1-1,0-1 0,0 0 0,0-1 0,0 1 0,0 0 0,0 0 0,0 0 0,0-1 0,0 1 1,0 0-1,0-1 0,0 1 0,0-1 0,-1 0 0,-3-1 5,1 0-1,0 0 1,0 0-1,0 0 1,0-1-1,0 0 1,0 0-1,1 0 0,-1 0 1,-5-7-1,3-4-310,0 1-1,1-1 1,1 0-1,0 0 0,0 0 1,2-1-1,0 1 1,0-1-1,1 1 0,2-21 1,3-19-5081,12 2-4468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19.2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46 0 12139,'0'0'8527,"-7"29"-8022,-24 90-138,29-109-323,0 0 0,0 0 0,1 0 0,1 0 0,0 11 0,0-18-27,1 1-1,-1-1 0,1 1 1,0-1-1,0 0 0,0 0 1,0 1-1,1-1 0,-1 0 1,1 0-1,3 5 0,-2-6-30,0 1-1,0-1 0,0 1 0,1-1 1,-1 0-1,0 0 0,1-1 0,0 1 1,-1-1-1,1 0 0,0 0 0,0 0 1,0 0-1,0 0 0,0-1 0,0 0 1,-1 0-1,1 0 0,0 0 0,0-1 1,4 0-1,-4 0-116,0-1 0,0 1 1,0-1-1,0 1 0,0-1 0,-1 0 1,1 0-1,-1-1 0,1 1 1,-1-1-1,0 0 0,0 0 0,0 0 1,-1 0-1,1 0 0,-1 0 0,1-1 1,-1 1-1,0-1 0,-1 0 0,1 0 1,0 0-1,1-7 0,1-3-489,0 0 1,-1 0-1,0-1 0,-1 0 1,0-21-1,-2 33 555,0-3-10,0-1 0,0 0 1,0 1-1,-1-1 0,0 0 1,-3-9-1,3 14 62,0 0 0,0 0 0,0 1 0,-1-1-1,1 0 1,0 1 0,-1-1 0,1 1 0,-1-1 0,1 1-1,-1 0 1,1 0 0,-1 0 0,0 0 0,0 0 0,0 0 0,0 0-1,0 1 1,1-1 0,-1 0 0,0 1 0,0 0 0,0-1 0,-1 1-1,-1 0 1,-11 0-1563,3 0-2494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19.7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10562,'0'0'9308,"0"13"-8824,3 187 197,-3-199-742,0-1-1,-1 1 0,1-1 1,0 1-1,0-1 1,0 1-1,0 0 0,0-1 1,0 1-1,0-1 1,1 1-1,-1-1 0,0 1 1,0 0-1,0-1 1,1 1-1,-1-1 0,0 1 1,0-1-1,1 1 1,-1-1-1,1 0 1,-1 1-1,0-1 0,1 1 1,-1-1-1,1 0 1,0 1-1,7-14-1216,9-38 33,-16 46 1180,5-18-273,-3 8 256,1 0 0,1 0 1,0 0-1,13-22 0,-17 34 80,0 1 0,0-1 0,1 1 0,-1 0 0,1 0 0,0 0 0,0 0 0,0 0 0,0 0 0,0 0 0,0 1 0,0-1 0,0 1 1,1 0-1,-1-1 0,1 1 0,-1 0 0,1 0 0,-1 1 0,1-1 0,0 0 0,-1 1 0,1 0 0,0-1 0,-1 1 0,1 0 0,0 0 0,-1 1 0,1-1 0,0 1 0,-1-1 0,1 1 0,3 1 0,-4-1-119,0 0-1,-1 0 1,1 0-1,-1 1 1,1-1-1,-1 0 1,0 0-1,1 1 1,-1-1-1,0 1 1,0-1-1,0 1 1,0 0-1,0-1 1,1 4-1,-2-3-355,1 0 1,0 0-1,1 0 0,-1 0 1,0 0-1,1 0 1,-1 0-1,1-1 0,3 4 1,1 1 5361,-6 9-3246,0-11-1055,0 130 3803,0-133-4400,0 1-1,0-1 0,0 1 0,0 0 1,0-1-1,0 1 0,1 0 1,-1-1-1,1 1 0,-1-1 0,1 1 1,0-1-1,-1 1 0,1-1 0,0 1 1,0-1-1,0 0 0,0 0 0,0 1 1,0-1-1,1 0 0,-1 0 0,0 0 1,1 0-1,-1 0 0,0 0 0,1-1 1,-1 1-1,1 0 0,-1-1 1,1 1-1,0-1 0,-1 0 0,1 1 1,-1-1-1,1 0 0,0 0 0,-1 0 1,1 0-1,0 0 0,-1 0 0,1-1 1,-1 1-1,1-1 0,0 1 0,-1-1 1,1 1-1,-1-1 0,1 0 1,-1 0-1,0 1 0,2-3 0,6-5-1296,-1-1 0,-1 0 0,1-1 0,-2 1 0,10-18 0,8-16-7421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20.1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 12027,'0'0'5961,"11"-3"-15243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21.0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34 1 9354,'0'0'10266,"-4"7"-10107,-2 5-31,2 0 1,-1 1-1,2-1 0,-1 1 1,2 0-1,0 0 0,-1 17 1,2 106 559,3-69-617,-2 23-200,0-52-5538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21.4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 11562,'0'0'6530,"174"-6"-7250,-134 3-1721,-5-3-2536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21.7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0 11330,'0'0'5550,"-1"29"-4550,-7 170 364,6 69-1061,2-267-906,0-3-238,1-28-17,2 0 0,0 1 0,2 0 0,2 0 0,12-36 0,-18 62 936,0 1 0,1-1 0,-1 1 1,1-1-1,-1 1 0,1 0 0,0 0 0,0 0 1,0 0-1,0 0 0,4-2 0,-6 3-20,1 0 0,0 1 0,0-1-1,0 1 1,0-1 0,0 1 0,0 0 0,-1-1-1,1 1 1,0 0 0,0 0 0,0 0 0,0-1-1,0 1 1,0 0 0,0 0 0,0 0 0,0 1-1,0-1 1,0 0 0,0 0 0,0 0 0,0 1-1,0-1 1,0 1 0,0-1 0,0 1 0,0-1-1,-1 1 1,1-1 0,0 1 0,0-1 0,-1 1-1,1 0 1,1 1 0,1 3 175,-1 0 0,1-1 1,-1 1-1,0 1 0,-1-1 0,1 0 0,-1 0 1,0 1-1,1 10 0,0 57 954,-2-56-944,3 49 113,-3-65-400,0-1-1,0 1 0,1 0 1,-1-1-1,0 1 0,1-1 1,-1 1-1,0-1 1,1 1-1,-1-1 0,0 1 1,1-1-1,-1 1 0,1-1 1,-1 0-1,1 1 1,-1-1-1,1 0 0,-1 1 1,1-1-1,0 0 0,-1 0 1,1 1-1,-1-1 0,1 0 1,0 0-1,-1 0 1,1 0-1,-1 0 0,1 0 1,0 0-1,-1 0 0,1 0 1,0 0-1,-1 0 0,1 0 1,-1 0-1,2-1 1,3 1-1334,4 0-2793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22.2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10442,'0'0'6615,"1"25"-5750,4 123 264,-5-93-534,1-55-647,0-1 1,0 1 0,-1 0 0,1 0-1,0-1 1,0 1 0,0 0 0,-1-1-1,1 1 1,0-1 0,-1 1 0,1-1-1,0 1 1,-1-1 0,1 1 0,-1-1-1,1 0 1,-1 1 0,1-1 0,0 0-1,5-13-498,0-1 0,7-27 0,-11 32 506,1 0 0,0 0 0,0 0 0,1 1-1,1-1 1,-1 1 0,2 0 0,-1 0 0,9-11 0,-13 20 78,-1-1 0,1 0-1,-1 1 1,1-1 0,-1 1 0,1-1 0,-1 1-1,1-1 1,-1 1 0,1 0 0,0-1-1,-1 1 1,1 0 0,0-1 0,-1 1-1,1 0 1,0 0 0,0-1 0,-1 1-1,1 0 1,0 0 0,0 0 0,-1 0-1,1 0 1,0 0 0,0 0 0,0 1 0,0-1-1,0 1 0,0 0 0,-1 0 1,1-1-1,0 1 0,0 0 1,-1 0-1,1 0 0,-1 0 0,1 0 1,-1 0-1,1 0 0,-1 0 1,0 0-1,0 0 0,1 1 0,3 48 605,-4-48-573,0 144 754,7-150-1157,2-8-39,0 0 0,0-1 0,-1 1 0,-1-2-1,0 1 1,9-27 0,-13 38 2155,1 10-847,4 21-528,-3-11-276,-4-16-253,0 0 1,-1-1-1,1 1 0,0-1 0,0 1 0,0-1 0,1 1 0,-1-1 1,0 0-1,0 0 0,1 0 0,-1 0 0,1 0 0,-1 0 0,1 0 1,-1 0-1,1 0 0,0-1 0,-1 1 0,1 0 0,0-1 0,0 0 1,-1 1-1,1-1 0,0 0 0,0 0 0,0 0 0,-1 0 1,1 0-1,0 0 0,2-1 0,5 0-1579,11 1-4541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49.1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0 112 9538,'0'0'6485,"19"-5"-6618,58-14-251,-75 18 362,0 0 1,0 1 0,1-1-1,-1 0 1,-1 0-1,1-1 1,0 1-1,0 0 1,0 0-1,-1-1 1,1 1-1,0-1 1,-1 0-1,1 0 1,-1 1-1,0-1 1,0 0-1,0 0 1,0 0-1,0 0 1,0 0-1,0 0 1,-1 0-1,1-1 1,-1 1-1,1 0 1,-1 0 0,0 0-1,0-1 1,0 1-1,0 0 1,0 0-1,-1-1 1,1 1-1,-1 0 1,0-4-1,0 1 150,1 4-113,-1 1 0,1-1 0,0 0-1,0 1 1,0-1 0,-1 1 0,1-1 0,0 1 0,-1-1-1,1 0 1,-1 1 0,1-1 0,-1 1 0,1 0 0,-1-1-1,1 1 1,-1-1 0,1 1 0,-1 0 0,1-1 0,-1 1-1,0 0 1,1 0 0,-1-1 0,0 1 0,0 0 0,-24-1 460,20 1-281,-1 1-1,1 0 1,0 0-1,0 1 1,0-1 0,1 1-1,-6 3 1,7-3-44,0 0 1,1 1-1,-1-1 1,1 1 0,0 0-1,-1 0 1,1 0-1,1 0 1,-1 0-1,0 0 1,1 0 0,-1 1-1,1-1 1,0 1-1,-1 4 1,0 5 218,1 0 1,1 26-1,0-24-182,0-12-174,0-1-1,0 1 0,0-1 0,0 0 0,1 1 0,-1-1 0,1 0 0,0 0 0,0 1 0,0-1 0,0 0 0,0 0 0,0 0 0,0 0 0,1 0 0,-1 0 0,1 0 0,-1-1 0,1 1 0,2 1 0,0 0-18,-1-1-1,1 0 0,0 0 0,0-1 1,0 1-1,0-1 0,0 0 0,0 0 1,0 0-1,7 0 0,0-1-657,-1 0 1,0 0-1,1-1 0,-1 0 1,0-1-1,0-1 0,0 1 1,17-8-1,5-7-4480,-7-1-3078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22.6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158 0 10594,'0'0'9100,"-22"6"-8663,-69 22-106,89-28-323,1 0 1,0 1 0,-1-1-1,1 0 1,0 1-1,0-1 1,-1 1 0,1-1-1,0 1 1,0 0-1,0-1 1,-1 1 0,1 0-1,0 0 1,0 0-1,0 0 1,1 0 0,-1 0-1,0 0 1,0 0-1,0 0 1,1 1 0,-1-1-1,1 0 1,-1 0-1,1 1 1,-1-1 0,1 0-1,0 1 1,0-1-1,-1 0 1,1 1 0,0-1-1,0 0 1,0 1-1,1-1 1,-1 1 0,0-1-1,0 0 1,1 2-1,1 5 8,-2-6-13,0 0 1,0 0 0,1 0-1,-1 0 1,0 0 0,1 0-1,0 0 1,0 0-1,-1-1 1,1 1 0,0 0-1,0 0 1,0-1 0,1 1-1,-1-1 1,0 1-1,1-1 1,1 2 0,35 21-6,-34-21-17,1-1-1,0 1 1,-1-1 0,1 1-1,-1 1 1,0-1-1,0 1 1,0-1-1,4 7 1,-7-9 19,-1-1-1,1 1 1,-1 0-1,0 0 1,1 0-1,-1 0 1,0-1-1,0 1 1,0 0 0,0 0-1,0 0 1,0 0-1,0 0 1,0 0-1,0-1 1,0 1-1,0 0 1,0 0 0,-1 0-1,1 0 1,0 0-1,-1-1 1,1 1-1,0 0 1,-1 0-1,1-1 1,-1 1 0,0 0-1,1-1 1,-1 1-1,1 0 1,-1-1-1,0 1 1,1-1-1,-1 1 1,0-1-1,0 1 1,0-1 0,1 0-1,-1 1 1,-1-1-1,-40 14 183,35-12-161,-3 0-188,1 0 0,-1 0-1,0-1 1,-12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12.8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20 7242,'0'0'12370,"-4"-5"-11692,-6-9-367,10 14-306,-1 0 0,1 0 0,0 0 0,0 0 0,0 0 0,0 0 0,0 0 0,0 0 0,0 0 0,-1 0 0,1-1 0,0 1 0,0 0 0,0 0 0,0 0 1,0 0-1,0 0 0,-1 0 0,1 0 0,0 0 0,0 0 0,0 0 0,0 0 0,0 0 0,0 0 0,-1 0 0,1 0 0,0 1 0,0-1 0,0 0 0,0 0 0,0 0 0,0 0 0,-1 0 0,1 0 1,0 0-1,0 0 0,0 0 0,0 0 0,0 0 0,0 1 0,0-1 0,0 0 0,0 0 0,0 0 0,0 0 0,-1 0 0,1 0 0,0 0 0,0 1 0,-1 32 264,2-8-297,-3 66 271,2 77-52,1-140-181,2 0 0,1 0 0,14 49 0,-15-68-11,0 1 1,1-1 0,0 1 0,1-1-1,0-1 1,0 1 0,1-1-1,0 0 1,11 11 0,-14-15-62,1-1 0,-1 0-1,1-1 1,0 1 0,0-1 0,0 1 0,1-1 0,-1-1-1,0 1 1,1 0 0,0-1 0,-1 0 0,1 0 0,-1 0 0,1-1-1,0 0 1,0 0 0,-1 0 0,1 0 0,0-1 0,-1 1-1,7-3 1,-5 1-147,0-1 0,0 0 0,0 0 0,-1-1 0,1 0-1,-1 0 1,0 0 0,0 0 0,0-1 0,0 0 0,-1 0 0,0 0-1,0 0 1,0-1 0,-1 0 0,0 1 0,4-11 0,2-4-332,-2-1 1,0 1-1,-1-1 1,4-25 0,-4-6 435,-2-100 0,-4 114 2404,0 38-2261,0 0-1,0 0 1,-1 0 0,1 0-1,0 0 1,0 0-1,0 0 1,-1 0-1,1 0 1,0 0-1,0 0 1,-1 0-1,1 0 1,0 0 0,0 0-1,0 0 1,-1 0-1,1 1 1,0-1-1,0 0 1,0 0-1,0 0 1,-1 0-1,1 0 1,0 0 0,0 1-1,0-1 1,0 0-1,0 0 1,-1 0-1,1 0 1,0 1-1,0-1 1,0 0-1,0 0 1,0 0 0,0 0-1,0 1 1,0-1-1,0 0 1,0 0-1,0 1 1,0-1-1,0 0 1,0 0-1,0 0 1,0 1 0,0-1-1,0 0 1,0 0-1,0 1 1,-9 36 261,3 1 0,0 0 1,3 0-1,1 1 0,2-1 1,5 41-1,-5-75-301,0 1 0,1-1-1,0 0 1,0 1 0,0-1 0,0 1 0,1-1 0,0 0-1,0 0 1,0 0 0,0 0 0,0 0 0,1-1 0,0 1-1,0-1 1,0 1 0,0-1 0,0 0 0,1 0 0,0-1-1,-1 1 1,1-1 0,0 1 0,0-1 0,0 0 0,0-1-1,1 1 1,-1-1 0,0 0 0,1 0 0,-1 0 0,1 0-1,-1-1 1,1 0 0,-1 0 0,1 0 0,-1-1 0,1 1-1,6-3 1,-6 1-105,0 0 0,0 0 1,-1-1-1,1 0 0,0 0 0,-1 0 0,0-1 0,0 1 0,0-1 0,0 0 0,0 0 0,-1-1 1,0 1-1,0-1 0,0 1 0,2-6 0,1-2-171,0-1 1,-1 1-1,0-1 0,-1 0 1,3-18-1,-4 5 45,-2 0 0,-1-29 0,0 24 492,0 30-226,0-1 1,0 1 0,0-1-1,0 1 1,0 0-1,-1-1 1,1 1 0,0-1-1,-1 1 1,1 0 0,-1-1-1,0 1 1,1 0-1,-1 0 1,0 0 0,0-1-1,0 1 1,1 0-1,-1 0 1,0 0 0,-1 0-1,1 0 1,0 1 0,-2-2-1,0 0-28,0 1-1,-1 0 1,1 0 0,0 0-1,-1 1 1,1-1 0,-1 1-1,1 0 1,-4 0 0,6 0-62,1 0 0,0 0 0,-1 0 0,1 0 0,0 1 0,-1-1 1,1 0-1,0 0 0,-1 0 0,1 1 0,0-1 0,-1 0 1,1 1-1,0-1 0,0 0 0,-1 0 0,1 1 0,0-1 0,0 1 1,0-1-1,0 0 0,-1 1 0,1-1 0,0 0 0,0 1 1,0-1-1,0 1 0,0-1 0,0 0 0,0 1 0,0 0 0,0 17-2417,0-12 684,0 9-4797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13.2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48 0 9794,'0'0'6545,"-7"13"-6019,0-1-362,3-6-81,0 1 0,0 0 0,1 0 0,-1 0 1,2 0-1,-1 0 0,1 1 0,0-1 0,1 1 1,-2 12-1,3-17-51,-1 11 125,1-1 0,0 0 0,0 0 0,2 1 1,5 23-1,-6-34-165,0 0 0,0 0 0,0 0 0,1 0 0,-1-1 0,1 1 0,0 0 0,0-1 1,0 1-1,0-1 0,1 0 0,-1 0 0,0 1 0,1-2 0,0 1 0,-1 0 0,1 0 0,0-1 0,0 0 0,0 1 1,0-1-1,0 0 0,0-1 0,0 1 0,0 0 0,1-1 0,-1 0 0,0 0 0,6 0 0,-6 0-119,0 0-1,0-1 1,1 1-1,-1-1 0,0 0 1,0 0-1,0 0 1,0 0-1,0-1 0,-1 1 1,1-1-1,0 0 1,-1 1-1,1-1 0,-1 0 1,1-1-1,-1 1 1,0 0-1,0-1 0,0 1 1,0-1-1,0 1 1,-1-1-1,1 0 0,-1 0 1,0 0-1,0 0 1,0 0-1,0 0 1,0 0-1,0-4 0,2-12-363,0-1-1,-2 0 1,0-36-1,-1 36 356,-1 17 148,1 0 0,0 0-1,-1 0 1,1 0 0,-1 0 0,0 0-1,0 0 1,0 0 0,0 0 0,-1 0-1,1 1 1,-1-1 0,0 1 0,0-1-1,-2-2 1,3 4-192,-1-1 0,1 1 1,-1 0-1,1 0 0,-1 0 0,1 0 0,-1 0 0,0 0 0,1 1 0,-1-1 0,0 0 0,0 1 1,1-1-1,-1 1 0,0 0 0,0 0 0,0-1 0,0 1 0,1 0 0,-1 1 0,0-1 0,0 0 1,0 0-1,0 1 0,1-1 0,-4 2 0,-5 6-5839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13.5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 9818,'0'0'4902,"3"27"-4587,14 84-141,-14-93-132,2 12 69,5-17-70,-10-13-79,1 1 0,-1-1-1,1 1 1,0-1-1,-1 1 1,1-1 0,0 0-1,-1 1 1,1-1-1,0 0 1,0 0 0,-1 1-1,1-1 1,0 0-1,0 0 1,-1 0 0,1 0-1,0 0 1,0 0 0,-1 0-1,1 0 1,0 0-1,0 0 1,0-1 0,-1 1-1,1 0 1,0-1-1,-1 1 1,1 0 0,0-1-1,-1 1 1,1 0-1,0-1 1,-1 1 0,1-1-1,-1 0 1,1 1 0,-1-1-1,1 1 1,-1-1-1,1 0 1,0-1 0,17-31-1063,-17 31 1037,28-73-1065,6-12 2723,-35 87-1534,0 0 0,1 0 0,-1 0-1,0 0 1,0 0 0,1 0 0,-1 0-1,0 0 1,1 0 0,-1 0 0,0 0-1,0 0 1,1 0 0,-1 0 0,0 0-1,0 0 1,1 0 0,-1 0 0,0 1-1,0-1 1,0 0 0,1 0 0,-1 0-1,0 0 1,0 1 0,0-1 0,1 0-1,-1 0 1,0 0 0,0 1 0,0-1-1,0 0 1,0 0 0,1 1 0,-1-1-1,0 0 1,0 0 0,0 1 0,0-1-1,0 0 1,0 0 0,0 1 0,0-1-1,0 0 1,0 1 0,0-1 0,0 0-1,0 1 1,6 17-82,-5-17 208,1 6-253,0-1 0,1 0 0,-1 0 1,1 0-1,1 0 0,-1-1 0,1 1 0,0-1 1,0 0-1,1 0 0,9 8 0,-8-9-908,-1 0 0,2 0 0,-1-1 0,0 0 0,1 0 0,12 3 0,10 1-7239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13.9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110 0 10786,'0'0'7541,"-17"12"-6911,-53 41-196,68-51-420,0-1 0,0 1 0,1 0 0,-1 0 1,0 0-1,1 1 0,-1-1 0,1 0 0,0 0 0,0 1 1,0-1-1,0 1 0,0-1 0,0 1 0,1-1 0,-1 1 0,1 0 1,0-1-1,-1 1 0,1-1 0,0 1 0,1 0 0,-1-1 1,2 6-1,-1 2 15,-1-9-29,0 0 1,1-1 0,-1 1 0,0 0-1,0 0 1,1 0 0,-1 0-1,1-1 1,-1 1 0,1 0 0,-1 0-1,1-1 1,0 1 0,-1 0 0,1-1-1,0 1 1,-1 0 0,1-1 0,0 1-1,0-1 1,-1 0 0,1 1 0,2 0-1,27 4-189,-22-4-93,0-2 1,-1 1-1,1-1 0,-1 0 1,1-1-1,7-2 0,-9 1-73,-1 0 0,1 0-1,-1 0 1,0-1 0,0 0-1,0 0 1,-1 0 0,0-1-1,0 0 1,4-5-1,32-54-4973,-21 23 18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14.3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69 1 7946,'0'0'11637,"-9"10"-11214,9-9-414,-6 6 78,0 0-1,1 0 1,0 0-1,1 1 1,0-1-1,0 1 1,0 0 0,1 1-1,0-1 1,1 0-1,-3 14 1,-3 70 606,8 180 1,1-257-700,1-1-1,0 0 1,1 0 0,0-1-1,1 1 1,1-1 0,0 0 0,1 0-1,9 14 1,-14-25-122,0 0-1,1 0 1,-1-1-1,1 1 0,0 0 1,-1-1-1,1 1 1,0-1-1,0 1 1,0-1-1,0 0 1,0 0-1,1 0 1,-1 0-1,0 0 1,0-1-1,5 2 1,-5-2-151,0 0 0,-1 0 0,1 0 0,0 0 0,-1 0 1,1-1-1,0 1 0,-1 0 0,1-1 0,-1 1 1,1-1-1,0 0 0,-1 0 0,1 1 0,-1-1 0,3-2 1,14-20-5941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14.6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 5857,'0'0'11956,"1"30"-11072,5 95-209,6 11 191,-3-12-596,-9-121-400,0-1-1,0 1 0,0 0 1,0-1-1,1 1 0,-1 0 1,1-1-1,-1 1 0,1-1 0,2 5 1,-3-10-2185,-1-103-4568,-1-13 3794,6 2 3335,-3 107 617,0 0 1,0 0-1,1 1 1,0-1-1,1 0 1,0 1 0,0 0-1,6-9 1,-8 17-685,0 0 0,0 0 0,0 0 1,0 0-1,0 0 0,0 1 0,0-1 1,0 0-1,0 1 0,1-1 0,-1 1 0,0 0 1,1-1-1,-1 1 0,0 0 0,0 0 0,1-1 1,-1 1-1,0 0 0,1 1 0,-1-1 1,0 0-1,1 0 0,1 1 0,0-1-136,1 1 0,-1 0-1,0 0 1,1 0 0,-1 0 0,0 1-1,6 3 1,-5-1-30,1-1-1,-2 1 1,1 0-1,0 1 1,-1-1-1,0 1 1,0-1-1,0 1 1,-1 0-1,1 0 1,-1 0-1,0 0 1,-1 1-1,2 8 1,0 5 62,-1 1 0,0 35 1,-3-48-34,0-1 1,0 1-1,0-1 0,-1 1 1,0-1-1,-1 0 1,1 0-1,-1 0 1,0 0-1,0 0 1,-1-1-1,-8 10 1,9-10-101,-1-1 0,0 0 0,0 0 0,0 0 0,0 0 0,-1-1 0,1 0 0,-1 0 0,0 0 0,0 0 0,0-1 0,0 0 0,-1 0 0,1 0 0,-11 2 0,15-4-125,0 0 0,0 0 1,0 0-1,0 0 1,0 0-1,-1 0 1,1 0-1,0 0 1,0 0-1,0 0 0,0-1 1,0 1-1,0 0 1,-1-1-1,1 1 1,0-1-1,0 1 1,0-1-1,0 0 1,1 1-1,-1-1 0,0 0 1,0 0-1,0 1 1,-1-3-1,-7-18-5482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15.0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7890,'0'0'10834,"0"168"-10026,0-134-200,0-5-280,0-6-160,0-5-96,0-7-72,0-2-152,3-9-560,9 0-1160,-1-23-2089,-2-6-4313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15.3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13499,'0'0'4393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15.7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31 116 10298,'0'0'6944,"11"0"-6782,40 2-145,-49-2-87,1 0-1,0 0 1,0 0-1,0-1 1,0 1 0,0-1-1,0 1 1,-1-1-1,1 0 1,0 0 0,-1-1-1,1 1 1,0 0-1,-1-1 1,0 0 0,1 1-1,-1-1 1,0 0-1,0 0 1,0 0 0,3-4-1,-3 2-286,0 0 0,0 0 0,0 0 1,-1 0-1,1-1 0,-1 1 0,0-1 0,0 1 0,-1-1 0,1 1 0,-1-7 0,0 10 317,0 0-1,-1 0 1,1 0 0,0 0-1,0 0 1,-1 0 0,1 0-1,-1 0 1,1 0 0,0 0-1,-1 1 1,0-1 0,1 0-1,-1 0 1,0 0 0,1 1-1,-1-1 1,0 0 0,0 1-1,1-1 1,-1 0-1,0 1 1,-1-1 0,-31-9 903,27 10-360,0-1 0,0 1-1,-1 0 1,1 0 0,0 1 0,0 0-1,0 0 1,-11 3 0,14-2-282,-1 1 1,1 0-1,-1 0 1,1 0-1,0 0 1,0 0-1,0 0 1,0 1-1,1 0 0,-1-1 1,1 1-1,0 0 1,0 0-1,0 0 1,1 0-1,-3 8 1,3-5-88,-1 0 1,0 0-1,1 0 1,1 0-1,-1 1 1,1-1 0,0 0-1,1 0 1,2 13-1,-2-17-121,1 0 0,-1 0 0,1-1 0,-1 1 0,1-1 0,0 1 0,0-1 0,1 0 0,-1 0 0,0 0 0,1 0 0,-1 0 0,1 0 0,-1-1-1,1 1 1,0-1 0,0 0 0,0 0 0,-1 0 0,7 1 0,4 1-217,1 0-1,-1-1 0,21 1 0,-25-3-628,0 1 0,0-2 0,0 1 0,0-1 0,0 0 0,12-4-1,9-11-4984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49.4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1 3385,'0'0'13016,"-2"25"-11877,0-9-979,-11 164 1233,13-177-1371,0 0 0,0 0 0,0-1-1,1 1 1,-1 0 0,1 0-1,0-1 1,-1 1 0,1 0 0,1-1-1,-1 1 1,0-1 0,0 0 0,1 1-1,0-1 1,-1 0 0,1 0-1,0 1 1,0-2 0,0 1 0,0 0-1,3 2 1,-2-3-151,0 1 1,0-1-1,1 0 0,-1 0 0,0 0 1,1 0-1,-1 0 0,1-1 0,-1 0 1,1 1-1,-1-1 0,1-1 0,-1 1 1,1 0-1,-1-1 0,1 0 0,4-1 1,-5 0-190,1 1 0,-1-1 0,0 0 0,1 0 0,-1 0 0,0-1 0,-1 1 0,1-1 0,0 1 0,-1-1 0,1 0 0,2-5 0,22-40-1149,-26 47 1541,3 10 6427,16 29-5796,-17-37-853,0 1 0,0 0 0,-1-1 1,1 0-1,0 0 0,0 0 0,0 0 0,0 0 1,0-1-1,0 1 0,0-1 0,1 0 1,-1 1-1,6-2 0,-6 1-659,1-1 1,-1 1 0,1-1-1,-1 1 1,1-1-1,-1 0 1,6-3-1,11-13-7663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16.0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91 0 10962,'0'0'8985,"-14"20"-8193,-43 61-204,55-77-550,-1 0-1,1 0 0,0 0 0,0 1 1,0-1-1,1 0 0,-1 1 1,1-1-1,0 1 0,1-1 1,-1 1-1,1-1 0,0 1 0,0 0 1,0-1-1,2 9 0,-1 2 32,-1-13-70,1 0 0,-1 0 0,0 0 0,1 0-1,0 0 1,-1 0 0,1 0 0,0 0 0,0-1 0,0 1 0,0 0 0,0 0-1,0-1 1,1 1 0,-1-1 0,1 1 0,-1-1 0,1 1 0,1 0 0,1 1-2,0-1 1,0 0 0,0 0 0,1 0-1,-1-1 1,0 1 0,1-1 0,6 1 0,-2-1-498,-1 0 0,1-1 1,-1 0-1,11-1 1,-14 0-744,0 0 0,1 0 0,-1 0 1,0-1-1,10-4 0,10-12-10206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16.4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12363,'145'159'1764,"-117"-131"-1267,-21-24-42,5-4-43,1 0-1,-1-1 1,0-1-1,0 0 1,0 0-1,0-1 1,22-9 0,-30 10-476,1 0 0,-1-1 1,0 1-1,0-1 1,0 0-1,0 0 0,-1 0 1,1-1-1,-1 1 0,0-1 1,0 0-1,0 0 1,0 0-1,-1 0 0,0-1 1,1 1-1,-2 0 1,1-1-1,0 0 0,-1 1 1,0-1-1,0 0 1,0-6-1,0 9 66,-1 0 0,0 0 0,1 1 0,-1-1 0,0 0 0,0 0 0,0 1 1,0-1-1,-1 0 0,1 0 0,0 1 0,-1-1 0,1 0 0,-1 0 0,1 1 0,-1-1 0,0 1 0,0-1 0,0 1 0,0-1 1,0 1-1,0-1 0,0 1 0,-3-2 0,0 1 99,0 1 0,-1 0 0,1 0 1,0 0-1,-1 0 0,1 1 0,-1 0 0,-8 0 0,11 0-50,-4 1 71,1 0-1,0 0 0,0 0 1,0 1-1,0-1 0,0 1 1,0 0-1,0 1 0,1-1 1,-1 1-1,1 0 0,0 0 1,-1 0-1,1 1 0,1-1 0,-1 1 1,0 0-1,1 0 0,0 0 1,0 1-1,0-1 0,1 1 1,-4 7-1,0 0 42,1 1 0,0 0-1,1 0 1,1 0 0,0 0 0,0 1 0,1-1 0,0 17-1,2-25-140,0-1 0,0 1 0,0 0-1,1-1 1,-1 1 0,1 0-1,0-1 1,1 1 0,-1-1 0,1 1-1,0-1 1,0 0 0,3 5-1,-2-7-21,-1 1 0,1 0-1,1-1 1,-1 1-1,0-1 1,1 0 0,-1 0-1,1 0 1,-1-1 0,1 1-1,0-1 1,0 0-1,0 0 1,-1 0 0,1-1-1,6 1 1,0 0-212,0 0-1,0 0 1,0-2 0,0 1-1,0-1 1,0-1 0,0 1-1,11-5 1,-14 4-477,-1-1 0,1 0 0,-1 0 0,1 0 0,-1-1 0,0 0 0,7-6 0,15-21-12036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16.8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7890,'0'0'7721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5T16:05:26.0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1 1504,'0'0'12988,"-13"1"-8649,6 1-4681,7 6-1319,2-11 2953,-1-6-1030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33.1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1 10610,'0'0'7547,"0"19"-6872,0 130 581,0 125 53,0-188-5333,-1-118-1498,-4-8-5617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33.5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12163,'0'0'5129,"156"5"-5129,-113 4-1073,9 8-1263,-11-5-777,-12 0-2168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33.8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90 0 7698,'0'0'10813,"-14"26"-10177,-42 84-147,53-104-434,0-1 0,1 1 0,0 0-1,0-1 1,0 1 0,0 0 0,1 0 0,0 1 0,1-1-1,-1 0 1,1 0 0,1 13 0,1 2 151,-2-19-192,0 0 1,1 0-1,-1 0 1,1 0-1,0 0 0,0 0 1,0 0-1,0 0 0,0-1 1,0 1-1,0 0 0,0-1 1,1 1-1,-1-1 0,0 1 1,1-1-1,0 0 1,-1 0-1,1 1 0,0-1 1,-1 0-1,1-1 0,0 1 1,0 0-1,0 0 0,0-1 1,0 1-1,0-1 1,0 0-1,0 1 0,4-1 1,0 1-20,0-1 1,0 0-1,0 1 0,0-2 1,0 1-1,1-1 1,-1 0-1,0 0 1,-1-1-1,8-2 0,-9 2-62,0-1-1,1 1 1,-1-1-1,0 0 1,0-1-1,-1 1 1,1-1-1,-1 1 1,1-1-1,-1 0 0,0 0 1,-1-1-1,1 1 1,-1 0-1,0-1 1,3-8-1,-1 1-77,-1 0-1,-1 0 0,0-1 1,-1 1-1,0-21 1,-1 30 152,0 0 0,0 0 0,-1 1 0,1-1 0,-1 0 0,0 1 0,1-1 0,-1 0 0,-1 1 0,1-1 0,0 1 0,-1-1 0,1 1 0,-1 0 0,0 0 0,1-1 0,-1 1 0,0 0 0,0 1 0,-5-4 0,3 2-187,0 1-1,-1 0 1,1 0-1,-1 0 0,1 0 1,-1 1-1,1 0 1,-1 0-1,0 0 1,0 0-1,-7 1 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34.4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2 449 4281,'0'0'13628,"7"-9"-13440,20-26-1342,-1 0 0,39-76 0,-55 91 380,-2 0 0,0 0 0,-1 0 0,-2-1 0,0 0 0,-1-1-1,-1 1 1,1-33 0,-4 52 894,0 0-1,0 0 1,0 0-1,0 0 1,0 0-1,0 0 0,0 0 1,-1 0-1,1 0 1,-1 0-1,0 0 1,1 0-1,-1 0 1,-2-2-1,2 3 7,-1 0 1,0 0-1,1 0 0,-1 1 1,0-1-1,1 0 0,-1 1 1,0-1-1,0 1 0,0 0 1,0 0-1,0-1 0,1 1 1,-1 0-1,-3 1 0,-2-1 264,1 0-1,-1 0 0,1 1 1,-1 0-1,1 0 1,0 0-1,-1 1 1,-9 4-1,12-4-179,0 1 0,1-1-1,-1 1 1,0 0 0,1 0 0,-1 1 0,1-1-1,0 1 1,0-1 0,1 1 0,-1 0-1,-3 8 1,1-1 54,0 1 0,1 0-1,0-1 1,1 1 0,0 0-1,1 1 1,0 13 0,1 91 656,3-58-740,9 154 62,-11-213-253,0 0 1,0 0 0,0 1 0,-1-1 0,1 0-1,0 0 1,0 0 0,0 1 0,0-1 0,0 0 0,0 0-1,0 1 1,0-1 0,1 0 0,-1 0 0,0 0-1,0 1 1,0-1 0,0 0 0,0 0 0,0 0-1,0 1 1,0-1 0,0 0 0,1 0 0,-1 0 0,0 1-1,0-1 1,0 0 0,0 0 0,1 0 0,-1 0-1,0 0 1,0 0 0,0 1 0,1-1 0,-1 0 0,0 0-1,0 0 1,1 0 0,5-10-1021,7-27-1539,-10 28 1898,63-140-4070,-59 128 6924,-13 24-562,0 2-1338,0 1 1,0 0-1,1 0 0,-1 0 1,2 1-1,-1-1 0,1 1 1,0 0-1,0 1 1,1-1-1,-5 16 0,3-7 169,1 1-1,1-1 1,1 1 0,-1 32-1,3-47-435,-1 0 0,1 0 0,0 0 0,1 0-1,-1-1 1,0 1 0,0 0 0,1 0 0,-1 0-1,1-1 1,0 1 0,-1 0 0,1-1 0,0 1 0,0 0-1,0-1 1,0 1 0,0-1 0,0 1 0,1-1 0,-1 0-1,0 0 1,1 1 0,-1-1 0,1 0 0,-1 0 0,4 1-1,1 0-20,1-1 0,-1 0 0,1 0 0,-1 0 0,1-1 0,9 0-1,-9 0-26,-2 0-172,0 0 0,-1-1 0,1 0 0,0 0 0,0 0 0,-1 0 0,1-1 1,-1 1-1,1-1 0,-1-1 0,0 1 0,8-6 0,23-24-5770,-10 0-3267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34.7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56 109 5169,'0'0'10481,"10"-3"-10306,32-11-423,-40 13 182,0 0 0,0 0 0,0 0 0,-1-1 0,1 1 0,-1 0 0,1-1 0,-1 1 0,1-1 0,-1 1 0,0-1 0,1 0 0,-1 0 0,0 1 0,0-1 0,0 0 0,-1 0 1,1 0-1,0 0 0,0-4 0,0 0-11,-1 1 0,1-1 0,-1 1 1,0-1-1,-2-7 0,2 12 105,-1 0 1,1 1-1,-1-1 0,1 0 1,-1 0-1,1 1 0,-1-1 1,1 0-1,-1 0 1,0 1-1,0-1 0,1 1 1,-1-1-1,0 1 0,0-1 1,0 1-1,1-1 0,-1 1 1,0 0-1,0 0 0,0-1 1,0 1-1,0 0 1,0 0-1,0 0 0,0 0 1,0 0-1,-1 0 0,-32 1 954,28-1-679,3 0-184,0 1-1,0 0 1,0-1-1,0 1 0,0 0 1,0 0-1,0 1 1,1-1-1,-1 1 1,0-1-1,1 1 1,-1 0-1,1 0 1,0 0-1,-1 0 1,1 0-1,0 1 1,0-1-1,1 1 1,-1-1-1,0 1 1,1 0-1,-1-1 1,1 1-1,0 0 1,0 0-1,0 0 1,0 5-1,-2 8 305,0 0 0,1 1-1,1 32 1,1-47-372,0 2-33,0 0 0,0 0 0,1 0 0,0 0 0,-1 0 0,1-1-1,1 1 1,-1 0 0,0-1 0,1 1 0,0-1 0,0 1 0,0-1-1,0 0 1,1 0 0,-1 0 0,1 0 0,0 0 0,-1-1 0,1 1-1,0-1 1,1 0 0,-1 0 0,0 0 0,1 0 0,-1 0 0,1-1-1,0 1 1,-1-1 0,1 0 0,0-1 0,6 2 0,-1-1-284,-1 0 0,1-1 1,-1 1-1,1-2 0,-1 1 0,1-1 1,-1-1-1,0 1 0,0-1 0,1-1 1,-1 0-1,0 0 0,-1 0 0,10-6 1,21-22-4218,-8-4-1476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35.1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1 9658,'0'0'9115,"-2"17"-8492,-7 127 607,9-80-1180,7-67-1208,5-11 381,0 1 1,-1-2-1,-1 0 1,-1 0-1,0-1 1,11-28-1,19-30 675,-33 71 2694,-3 11-1306,-2 21-466,-1-21-374,0 2-310,1 0-1,0 0 1,1-1 0,0 1-1,0 0 1,1-1-1,0 1 1,6 11 0,-7-18-207,-1-1 0,1 0 1,-1 0-1,1 1 0,0-1 1,0 0-1,0 0 0,0 0 1,0-1-1,0 1 1,1-1-1,-1 1 0,1-1 1,-1 0-1,1 1 0,-1-1 1,1-1-1,0 1 0,-1 0 1,1-1-1,0 1 0,0-1 1,-1 0-1,1 0 0,0 0 1,0 0-1,-1 0 0,1-1 1,0 1-1,0-1 0,-1 0 1,1 1-1,0-1 0,3-2 1,-3 1-701,0 0-1,1 0 1,-1 0 0,0 0 0,0-1 0,5-4-1,18-19-9621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49.8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34 1 9842,'0'0'9189,"-5"30"-8365,-19 97-197,22-112-530,1-1 1,0 0-1,0 1 1,2-1-1,0 1 0,0-1 1,2 1-1,-1-1 1,2 0-1,0 0 1,1 0-1,9 19 1,-4-7-53,8 8 113,-18-33-390,1 0 0,1 0 0,-1 0 1,0 0-1,0 0 0,0 0 1,0 0-1,1 0 0,-1 0 0,0-1 1,1 1-1,-1 0 0,1-1 0,-1 1 1,1-1-1,-1 0 0,1 1 1,-1-1-1,4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35.4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 7586,'0'0'10905,"0"13"-9995,-1 18-444,-1-1-1,2 0 0,4 44 0,-4-72-494,1-1-1,-1 0 1,0 1 0,0-1 0,1 0 0,-1 0-1,1 1 1,-1-1 0,1 0 0,0 0 0,-1 0-1,1 0 1,0 0 0,0 0 0,0 0 0,0 0-1,0 0 1,0 0 0,0 0 0,2 1 0,-2-2-113,-1 0 1,1 0-1,0 0 1,0 0-1,0 0 1,-1 0 0,1-1-1,0 1 1,0 0-1,0 0 1,-1-1-1,1 1 1,0 0-1,0-1 1,-1 1 0,1 0-1,0-1 1,-1 1-1,1-1 1,-1 0-1,1 1 1,0-1-1,-1 1 1,1-1 0,-1 0-1,0 1 1,1-1-1,-1 0 1,0 0-1,1 1 1,-1-1-1,0 0 1,0 0-1,1-1 1,7-23-5739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35.7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3 195 11386,'3'-191'4409,"-6"188"-2960,0 3 287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36.1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11242,'0'0'4293,"4"0"-4143,5 1-18,0 0 1,-1 1-1,1 0 0,-1 0 1,0 0-1,0 1 1,0 1-1,10 5 1,-15-7-115,0 0 0,0 0 0,0 1 0,0 0 0,0-1 0,-1 1 0,1 0 0,-1 0 0,0 0 0,0 0 0,0 1 0,0-1 0,-1 1 0,1-1 0,-1 1 0,0-1 0,0 1 0,0 0 1,-1 0-1,1-1 0,-1 1 0,0 5 0,1-2 42,-1 0 1,0 0-1,0 0 0,-1-1 1,0 1-1,0 0 1,-1 0-1,0-1 1,0 1-1,0-1 0,-1 1 1,0-1-1,0 0 1,0 0-1,-7 7 1,-12 13 385,15-18-155,-1 0 1,2 0-1,-11 17 1,17-25-72,30 0-547,-23-1-471,0 0 0,0 0 0,-1-1 0,1 0 0,11-4 1,4-4-5066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36.4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33 180 8874,'0'0'6476,"24"-16"-6411,74-48-81,-94 61-2,0 0 1,0 1-1,0-2 0,-1 1 0,1 0 0,-1-1 0,0 1 0,6-9 1,-9 10 9,1 1 0,0-1 1,-1 0-1,0 0 0,1 0 0,-1 1 1,0-1-1,0 0 0,0 0 1,0 0-1,0 1 0,-1-4 1,0-7 7,1 11 18,0 0-1,0 0 1,0 0-1,0 1 1,0-1-1,-1 0 0,1 0 1,0 1-1,-1-1 1,1 0-1,0 0 1,-1 1-1,1-1 1,-1 1-1,1-1 1,-1 0-1,0 1 0,1-1 1,-1 1-1,1-1 1,-1 1-1,0-1 1,1 1-1,-3-1 1,-24-6 743,19 7-371,0 0 0,1 0 0,-1 1 0,0 0 0,-9 2 0,12-1-234,0 0-1,0 1 1,0-1-1,0 1 1,0 0-1,1 0 1,-1 1-1,1-1 1,0 1-1,0 0 1,1 0-1,-1 1 1,1-1-1,0 1 1,0 0-1,0 0 1,0-1-1,1 2 1,-2 6-1,-1 1 3,1 2 0,1-1 0,0 0-1,1 1 1,1-1 0,0 17 0,1-29-152,0 1 1,0-1-1,0 0 1,1 1 0,-1-1-1,1 1 1,0-1 0,-1 0-1,1 0 1,0 1-1,1-1 1,-1 0 0,0 0-1,0 0 1,1 0 0,-1 0-1,1-1 1,0 1 0,2 1-1,0 1 6,0-2-1,0 1 1,1-1 0,0 1-1,-1-1 1,1 0-1,0-1 1,8 2 0,7 0-175,-1 0 0,0-2 0,37-2 0,-46 1-433,1-2 1,-1 1-1,0-1 1,1 0-1,-1-1 1,0 0-1,0-1 1,14-7-1,15-15-5543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37.9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191 0 4257,'0'0'14335,"-20"20"-13578,2-3-553,7-8-98,1 0 0,0 1 0,0 0 0,1 0 0,0 1 0,1 1 0,1-1 0,-1 2 0,2-1 0,0 0 0,-6 18-1,-1 21 213,1 1 0,3 1 0,2-1 0,3 1 0,3 92 0,2-131-295,0 1 0,1-1 0,1 0 0,0 1 1,8 22-1,-7-29-52,-1 1 0,1-1 0,0 0 0,1 0 0,0-1 0,1 1 0,-1-1 0,1 0 0,0 0 0,8 5-1,-11-10-175,0 0-1,1 0 1,-1 0-1,1-1 0,0 1 1,-1-1-1,1 0 0,0 0 1,0-1-1,0 1 0,-1-1 1,1 0-1,0 0 0,0 0 1,0 0-1,4-1 0,-3 0-434,13-1-4468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39.5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4 7394,'0'0'12730,"0"-3"-12124,0 7-540,-2 135 652,2 118-467,11-195-2333,-11-95-5246,-2-76 1720,-5 32 2886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39.9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39 1216,'-10'34'2948,"6"-26"-1374,5-15 918,0 3-2303,1 1 0,-1-1 0,1 1 0,0-1 0,0 1 0,0 0 0,0 0 0,1 0 0,-1 0 0,1 0 0,0 1 0,0-1 0,0 1 1,0 0-1,0-1 0,0 2 0,1-1 0,-1 0 0,1 1 0,-1-1 0,1 1 0,3-1 0,6-2 157,0 1 0,0 1 0,0 0 0,27-1 0,-37 3-286,1 0 1,0 0-1,-1 0 0,1 0 0,-1 0 0,1 1 0,0 0 0,-1-1 0,1 1 0,-1 1 0,0-1 0,6 3 0,-8-2-43,1 0-1,-1 0 0,1 0 1,-1 1-1,0-1 0,0 0 1,0 1-1,0-1 0,0 1 1,0-1-1,-1 1 0,1 0 0,-1-1 1,0 1-1,0-1 0,0 1 1,0 0-1,-1 2 0,1 2 12,-1 0 1,0 1-1,-1-1 0,0-1 0,0 1 0,0 0 1,-1 0-1,0-1 0,0 1 0,-1-1 0,0 0 1,0 0-1,0 0 0,-1-1 0,1 0 0,-2 1 0,1-2 1,-11 9-1,-4 1 7,1-1 1,-2-1 0,0-1-1,-33 14 1,49-24-9,-10 5-18,15-6-4,0 0 1,0 0-1,0 0 0,0 0 1,0 0-1,0 0 0,1 0 0,-1 0 1,0 0-1,0 0 0,0 1 1,0-1-1,0 0 0,0 0 0,0 0 1,0 0-1,0 0 0,0 0 1,0 0-1,1 1 0,-1-1 1,0 0-1,0 0 0,0 0 0,0 0 1,0 0-1,0 1 0,0-1 1,0 0-1,0 0 0,0 0 0,0 0 1,0 0-1,0 0 0,0 1 1,-1-1-1,1 0 0,0 0 0,0 0 1,0 0-1,0 0 0,0 0 1,0 1-1,0-1 0,0 0 0,0 0 1,0 0-1,-1 0 0,1 0 1,0 0-1,0 0 0,0 0 1,0 0-1,0 0 0,0 0 0,0 0 1,-1 1-1,1-1 0,0 0 1,0 0-1,0 0 0,0 0 0,0 0 1,-1 0-1,1 0 0,0 0 1,0 0-1,160 71 2684,-112-48-2563,-40-19-403,1 0 1,-1-1-1,1 0 0,0-1 0,16 3 0,-18-5-935,1 1-1,-1-1 1,0-1 0,11-1-1,6-5-6555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41.9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182 68 8530,'0'0'9059,"-8"-4"-8539,7 4-511,-6-4 77,0 1 0,-1 0-1,0 0 1,-10-1-1,15 3-39,0 1 0,0-1 0,0 1 0,0 0 0,0 0 0,-1 0 0,1 1 0,0-1 0,0 1 0,0 0 0,0 0 0,0 0 0,0 0 0,0 0 0,1 0 0,-1 1 0,-5 3-1,2 0 72,0 1-1,0 0 0,1 0 1,0 0-1,0 1 0,0 0 1,1 0-1,0 0 0,-4 9 1,6-11-90,0 0 1,0 1-1,1 0 1,-1-1 0,1 1-1,0 0 1,1 0 0,0 0-1,-1-1 1,2 1-1,-1 0 1,1 0 0,2 10-1,-2-13-60,1-1-1,-1 0 1,1 0-1,-1 0 0,1 0 1,0 0-1,0 0 1,0 0-1,0-1 1,0 1-1,0-1 1,1 1-1,-1-1 1,0 0-1,1 0 1,-1 0-1,1 0 0,-1 0 1,1-1-1,-1 1 1,1-1-1,0 1 1,-1-1-1,1 0 1,0 0-1,4-1 1,-1 1-300,0 0-1,0-1 1,-1 0 0,1 0 0,0 0 0,-1 0 0,1-1 0,-1 0 0,1 0 0,-1-1 0,8-4 0,-9 3-7,1 0 0,-1 0 1,0-1-1,-1 1 0,1-1 1,-1 0-1,0 0 0,0 0 0,0 0 1,-1-1-1,0 1 0,0-1 1,2-7-1,2-31 705,-5-2 5033,-2 46-5326,1 0 1,-1 1-1,1-1 1,-1 1-1,0-1 1,1 0-1,-1 1 1,1-1-1,-1 1 1,1-1-1,0 1 1,-1-1-1,1 1 1,0 0-1,-1-1 1,1 1-1,0-1 1,-1 1-1,1 0 1,0-1-1,0 1 1,0 0-1,0-1 1,0 2-1,-4 17 177,1 1 0,1-1 0,0 0 0,2 1 0,0-1 0,4 26 0,-3-42-247,1 0 1,-1 1-1,0-1 1,1 0-1,0 0 1,-1 0-1,1 0 0,0 0 1,1-1-1,-1 1 1,0-1-1,1 1 0,0-1 1,-1 0-1,1 0 1,0 0-1,0 0 1,0 0-1,0-1 0,0 0 1,1 1-1,-1-1 1,0 0-1,6 1 0,-5-2-104,0 1-1,0 0 0,0-1 0,0 1 0,0-1 0,0-1 0,0 1 0,0 0 0,0-1 0,0 0 0,0 0 0,-1 0 0,1 0 0,0-1 0,0 1 0,-1-1 0,1 0 0,-1 0 0,1 0 0,4-5 0,-1-1-141,-1 0-1,0 0 0,0-1 1,-1 0-1,0 0 0,-1 0 1,0 0-1,5-19 1,-4 11 779,-2-1 1,0 0-1,-1 1 1,0-25 898,-2 183-499,0-139-931,0-1 0,0 1 1,1 0-1,-1 0 0,0 0 0,1-1 0,0 1 1,-1 0-1,1 0 0,0-1 0,0 1 0,-1-1 1,1 1-1,1-1 0,-1 1 0,0-1 0,0 0 0,0 1 1,1-1-1,-1 0 0,1 0 0,-1 0 0,1 0 1,-1 0-1,1 0 0,0 0 0,-1-1 0,1 1 1,0-1-1,-1 1 0,1-1 0,0 1 0,0-1 0,3 0 1,-2 0-67,1 1 1,0-1 0,-1-1 0,1 1 0,-1 0 0,1-1-1,0 0 1,-1 0 0,1 0 0,-1 0 0,1-1-1,-1 1 1,0-1 0,0 0 0,0 0 0,6-4 0,-5 1-116,1 0 0,-1-1 0,0 1 0,0-1 0,-1 0 0,1 0 0,-1 0 0,-1-1 1,1 1-1,2-13 0,-2 3 174,0-1 1,-2 1 0,0-24 0,-1 40 40,-1-1 0,1 0 0,0 1 1,-1-1-1,1 1 0,-1-1 1,0 1-1,1-1 0,-1 1 0,1 0 1,-1-1-1,0 1 0,1 0 1,-1-1-1,0 1 0,1 0 0,-1 0 1,0-1-1,1 1 0,-1 0 1,0 0-1,0 0 0,1 0 0,-1 0 1,0 0-1,0 0 0,1 0 1,-1 0-1,0 1 0,1-1 0,-2 0 1,1 0-19,0 1 1,0-1-1,-1 0 1,1 0-1,0 0 1,0 1-1,0-1 1,0 0-1,0 1 1,0-1-1,0 1 1,0 0-1,0-1 1,0 1 0,0 0-1,0 0 1,0-1-1,0 1 1,1 0-1,-1 0 1,0 0-1,1 0 1,-2 2-1,0 4 74,1 1 1,1 0-1,-1-1 0,1 1 0,0-1 1,1 1-1,-1 0 0,2-1 1,2 11-1,-3-14-76,0 1 0,1-1 0,0 0 0,0 0 0,0 0 0,0 0 0,1 0 0,-1-1 0,1 1 0,0-1 0,0 1 0,0-1 1,1 0-1,-1 0 0,1-1 0,7 5 0,-9-6-15,0 0 0,0 0 1,0 0-1,0 0 0,0 0 1,0-1-1,0 1 0,0-1 1,0 1-1,1-1 0,-1 0 1,0 0-1,0 0 0,0 0 1,1 0-1,-1-1 0,0 1 1,0-1-1,0 1 0,0-1 1,0 0-1,3-1 0,-2 0-9,0-1 1,-1 1-1,1 0 0,-1-1 0,1 0 0,-1 0 0,0 1 0,0-1 1,0-1-1,-1 1 0,1 0 0,1-6 0,1-4-31,0-2-1,-1 1 1,0 0 0,-2-1-1,1-21 1,-2 22 36,1 9-38,-1 1 0,0-1 1,0 0-1,-1 0 1,1 0-1,-1 1 1,-3-10-1,3 13 21,0 0 0,0-1 1,0 1-1,0 0 0,0-1 0,0 1 0,-1 0 1,1 0-1,0 0 0,-1 0 0,1 0 1,-1 0-1,1 0 0,-1 1 0,1-1 0,-1 1 1,0-1-1,1 1 0,-1-1 0,0 1 1,1 0-1,-1 0 0,0 0 0,0 0 0,-3 0 1,2 0 334,2 0-465,1 0 0,-1 0 0,1 0 0,0 0 0,-1-1-1,1 1 1,-1 0 0,1 0 0,-1 0 0,1 0 0,0 0 0,-1 0 0,1 0 0,-1 0 0,1 0 0,0 1 0,-1-1 0,1 0 0,-1 0 0,1 0 0,0 0 0,-1 0 0,1 1 0,-1-1-1,1 0 1,0 0 0,-1 1 0,1-1 0,0 0 0,0 1 0,-1-1 0,1 0 0,0 1 0,0-1 0,-1 0 0,1 1 0,0-1 0,0 0 0,0 1 0,0-1 0,0 1 0,-1-1-1,1 1 1,0-1 0,0 0 0,0 1 0,0-1 0,0 1 0,0-1 0,0 0 0,1 1 0,-1 9-5126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42.6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0 10842,'0'0'9496,"0"30"-8685,0 180 114,-1-130-632,2 90-255,-1-169-115,0-1 1,0 1 0,0-1-1,0 1 1,0-1 0,0 1-1,1-1 1,-1 1 0,0-1-1,0 1 1,0-1-1,0 1 1,0-1 0,1 1-1,-1-1 1,0 1 0,0-1-1,1 0 1,-1 1 0,0-1-1,1 1 1,-1-1-1,1 0 1,-1 1 0,0-1-1,1 0 1,-1 0 0,1 1-1,-1-1 1,1 0 0,-1 0-1,1 0 1,-1 1-1,1-1 1,-1 0 0,1 0-1,-1 0 1,1 0 0,-1 0-1,1 0 1,-1 0 0,1 0-1,-1 0 1,1 0-1,-1-1 1,1 1 0,-1 0-1,1 0 1,-1 0 0,0 0-1,1-1 1,-1 1 0,1-1-1,3-8-5121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43.0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6369,'0'0'9198,"27"14"-9216,85 44-413,-102-53 255,-2 1 1,1 0-1,-1 0 1,0 1-1,0 0 1,0 0-1,-1 1 1,0 0-1,10 15 1,-12-15 112,0-1 1,1 1-1,0-1 0,12 10 0,-17-16 142,0 0-1,1 0 1,-1 0-1,1 0 1,0 0-1,-1-1 0,1 1 1,0 0-1,-1-1 1,1 1-1,0-1 1,0 0-1,-1 1 0,1-1 1,0 0-1,0 0 1,-1 0-1,1 0 1,0-1-1,0 1 0,0 0 1,-1-1-1,1 0 1,0 1-1,-1-1 1,1 0-1,0 1 0,-1-1 1,1 0-1,-1 0 1,0 0-1,1-1 1,-1 1-1,0 0 0,1-1 1,-1 1-1,0 0 1,0-1-1,1-2 1,4-4 22,-1 0 1,0 0 0,0-1-1,-1 1 1,5-18 0,-7 22 89,-1 0 0,0 0 0,0 0 0,0-1 0,-1 1 1,1 0-1,-1-1 0,0 1 0,-1-6 0,-1 9-114,1 0 1,-1 0-1,0 0 0,0 1 1,0-1-1,1 1 0,-1-1 1,0 1-1,0 0 1,0 0-1,0 0 0,0 0 1,0 0-1,0 0 0,-3 1 1,1-1 70,1 0-107,1 0 0,-1 1 0,1-1-1,-1 0 1,1 1 0,-1 0 0,1-1 0,0 1 0,-1 0 0,1 0 0,0 1 0,0-1 0,-1 0 0,1 1 0,0-1 0,0 1 0,0 0 0,1-1 0,-1 1 0,0 0 0,1 0 0,-1 0 0,1 0 0,0 1 0,0-1 0,-1 0 0,2 1 0,-1-1 0,0 0-1,0 4 1,-2 7 103,0 0 0,2 0 0,0 0 0,1 21 0,0-26-72,0-4-61,0-1 0,1 0 0,-1 1 0,1-1 0,0 1 0,0-1 0,1 0 0,-1 1 0,1-1 0,-1 0 0,1 0 0,0 0 0,0-1 0,0 1 0,1 0 0,-1-1 0,1 1 0,-1-1 0,1 0 0,0 0-1,0 0 1,0 0 0,0 0 0,0-1 0,0 1 0,1-1 0,-1 0 0,0 0 0,1 0 0,-1 0 0,7 0 0,-4 0-306,1 0 1,0-1-1,-1 1 0,1-1 1,-1 0-1,1-1 0,0 0 1,-1 0-1,1 0 1,-1-1-1,0 0 0,1 0 1,-1-1-1,0 1 0,0-2 1,7-4-1,16-22-5310,-5-2-2158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50.1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10338,'0'0'6830,"20"6"-6658,136 27-2613,-149-31 1778,1 1 0,0 0 0,-1 0 0,1 0 0,-1 1 0,0 0 0,-1 1 0,12 8 0,26 17-1744,-43-30 2656,-1 0 0,1-1 0,-1 1 0,1 0 0,-1-1 0,1 1 1,-1-1-1,1 1 0,-1 0 0,0-1 0,1 1 0,-1-1 0,0 1 0,1-1 0,-1 1 0,0-1 0,0 0 0,0 1 0,0-1 0,1 1 0,-1-1 0,0 1 0,0-1 0,0 0 0,0 1 0,0-1 0,0 1 0,0-1 0,0 1 0,-1-1 0,1 0 0,0-29 809,0 26-468,0-3-415,1 5-80,-1 0 0,0 0 0,0 0 0,0 0 0,-1 1 0,1-1 1,0 0-1,-1 0 0,1 0 0,-1 0 0,0-2 0,0 3-47,0 0 1,0 1 0,-1-1-1,1 0 1,0 1-1,0-1 1,0 1 0,-1-1-1,1 1 1,0 0-1,-1-1 1,1 1 0,0 0-1,-1 0 1,1 0-1,0 0 1,-1 0 0,-1 1-1,1-2 16,-1 1-1,1 0 1,-1 0-1,0 1 1,1-1-1,-1 0 1,1 1-1,-1 0 1,1-1-1,-1 1 1,1 0-1,0 0 1,-1 0-1,1 1 1,-2 1-1,1-1 7,1 1 1,0 0-1,1-1 0,-1 1 0,1 0 0,-1 0 0,1 0 0,0 0 0,0 0 0,0 0 0,-1 6 0,0-1 9,1-1 1,-1 1 0,2-1-1,-1 1 1,1 0-1,0-1 1,0 1 0,1 0-1,0-1 1,1 1 0,-1-1-1,5 10 1,-5-13-77,1-1 1,0 0-1,0 1 1,1-1-1,-1 0 1,0 0-1,1 0 0,0 0 1,0 0-1,0-1 1,0 0-1,0 1 1,1-1-1,-1 0 1,1 0-1,-1-1 1,1 1-1,-1-1 1,1 0-1,0 0 0,0 0 1,0 0-1,0-1 1,7 1-1,-6 0-243,1-1-1,-1 1 1,0-1 0,1 0-1,-1-1 1,0 1-1,0-1 1,1 0 0,-1 0-1,0-1 1,0 1-1,0-1 1,0 0-1,-1-1 1,1 1 0,0-1-1,-1 0 1,0 0-1,0 0 1,0-1 0,5-5-1,17-19-4512,-5-3-2083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43.4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1136,'0'0'18892,"47"76"-18316,-24-50-160,0 2-143,-3-4-137,3-4-40,-5-6-96,-4-2-328,6-12-1097,-8 0-2824,-1 0-1288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43.7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217 1 10922,'0'0'10283,"-150"144"-9979,124-106-128,6-4-168,5-8-8,10-8-288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44.1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11058,'0'0'9204,"17"24"-8571,58 78-167,-68-90-426,-1 0 1,0 1-1,0-1 1,-2 1-1,1 0 1,-2 1 0,1-1-1,-2 1 1,0-1-1,-1 1 1,0 16-1,1-5-10,2 30 13,-6 103 0,0-149-47,1 0 0,-2 1 0,1-1 0,-1 0 0,-1 0 0,-4 10 0,6-15-142,0 0 0,0 0 0,-1 0 0,1 0 0,-1-1 0,0 1 0,0-1-1,0 0 1,0 0 0,-1 0 0,1 0 0,-1-1 0,0 1 0,0-1 0,-4 2 0,-1-3-5286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2:51.2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11626,'0'0'8308,"2"3"-8115,23 3-89,0-2 0,1-1-1,-1-1 1,0 0 0,28-4 0,-15 2-52,30 0 52,4 0-906,-25 0-5040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2:51.6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171 7 4625,'0'0'12288,"-1"0"-12248,0-1 1,0 0 0,0 1-1,0-1 1,0 0-1,0 1 1,0-1-1,0 1 1,-1 0-1,1-1 1,0 1-1,0 0 1,-1 0-1,1 0 1,0 0-1,0 0 1,-3 0-1,-5 6 77,0 1 0,0 0 0,1 0 0,0 0 0,-14 18 0,-30 46 330,48-65-384,0 0 0,1 0 1,-1 1-1,2-1 0,-1 1 0,1-1 1,0 1-1,0 0 0,1 0 1,-1 0-1,2 0 0,-1 10 1,1-16-56,0 0 0,1 0 1,-1 0-1,0 1 0,1-1 1,-1 0-1,1 0 0,-1 0 1,1 0-1,-1-1 1,1 1-1,0 0 0,-1 0 1,1 0-1,0 0 0,0-1 1,0 1-1,0 0 1,0-1-1,-1 1 0,1 0 1,0-1-1,2 1 0,29 11 195,-24-10-136,213 53-1796,-196-47-3199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2:53.3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8122,'0'0'7812,"0"5"-7042,0 251 3525,0-99-9789,0-182 1341,0-6-4662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2:53.7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41 3929,'0'0'13483,"150"-40"-13187,-106 40-144,-4 0-152,-8 0-544,-9 12-1265,-12 2-1191,-5 0-3874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2:54.1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1 104 8738,'0'0'6825,"162"3"-6825,-105-3-448,-13 0-1536,-10-6-3065</inkml:trace>
  <inkml:trace contextRef="#ctx0" brushRef="#br0" timeOffset="1">397 0 2777,'0'0'14931,"-13"13"-14208,-40 46-67,50-54-591,0 0 0,0 1 1,1 0-1,-1-1 0,1 1 1,1 0-1,-1 0 0,1 0 1,0 0-1,1 0 0,-1 0 1,1 0-1,0 0 1,1 0-1,0 8 0,1 12 139,-2-22-180,0 1-1,0-1 1,1 0 0,-1 0-1,1 0 1,0 0-1,0 0 1,0 0-1,1 0 1,0 0 0,-1 0-1,1 0 1,1-1-1,-1 1 1,0-1-1,1 0 1,0 1-1,5 4 1,-4-5-20,0-1-1,0 1 0,1-1 1,-1 0-1,0 0 1,1 0-1,-1-1 1,1 0-1,0 0 1,-1 0-1,1 0 1,0-1-1,-1 0 1,1 0-1,0 0 1,9-2-1,-11 2-54,1-1 1,-1 0-1,0 0 0,1 0 0,-1 0 0,0 0 1,0-1-1,0 0 0,0 0 0,0 0 1,0 0-1,0 0 0,-1 0 0,1 0 0,2-4 1,-1 1-170,-1-1 0,1 1 0,-1-1 0,0 1 1,0-1-1,-1 0 0,3-10 0,0-4-534,-2 0 0,0-1 1,-1 1-1,-1-24 0,-1 42 696,0-1-1,0 0 1,0 0 0,0 0-1,0 0 1,-1 1 0,1-1-1,-1 0 1,0 0 0,0 1-1,0-1 1,0 1 0,0-1-1,-1 1 1,1-1 0,-1 1-1,-3-4 1,2 4-21,1 0 1,-1 0-1,-1 1 0,1 0 1,0-1-1,0 1 0,0 0 1,-1 1-1,1-1 1,0 0-1,-1 1 0,1 0 1,0 0-1,-5 0 0,7 0-38,0 0-1,0 0 1,1 0-1,-1 0 0,0 0 1,0 0-1,0 0 1,0 1-1,0-1 1,0 0-1,1 0 0,-1 1 1,0-1-1,0 0 1,0 1-1,1-1 1,-1 1-1,0-1 1,1 1-1,-1 0 0,0-1 1,1 1-1,-1 0 1,1-1-1,-1 1 1,1 0-1,-1-1 0,1 1 1,-1 0-1,1 0 1,-1 1-1,-2 12-4552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2:54.4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7882,'174'49'2283,"-133"-34"-857,-41-15-1397,0 0 0,1 0 0,-1 0-1,0 0 1,0 0 0,1 0-1,-1 0 1,0 0 0,0 0-1,0 1 1,1-1 0,-1 0 0,0 0-1,0 0 1,0 0 0,1 1-1,-1-1 1,0 0 0,0 0 0,0 0-1,0 1 1,0-1 0,0 0-1,0 0 1,1 1 0,-1-1 0,0 0-1,0 0 1,0 1 0,0-1-1,0 0 1,0 0 0,0 1 0,0-1-1,0 0 1,0 0 0,0 1-1,-1-1 1,1 0 0,0 6 669,3 10 592,0-1 1,0 22-1,-4 71-54,-1-41-1125,6-107-885,1 2 0,10-40 0,-15 74 799,1 1 0,0-1 0,0 0-1,0 1 1,1-1 0,-1 1 0,1-1 0,-1 1-1,1 0 1,0 0 0,1 0 0,-1 0-1,0 0 1,1 0 0,3-2 0,-2 3 102,0 0 1,0 0-1,0 0 1,0 1-1,0 0 1,0 0-1,0 0 1,1 0-1,-1 1 1,0-1-1,1 1 0,4 1 1,0-2-68,0 1 1,0 1-1,0 0 0,0 0 1,16 5-1,-19-4-585,0 1 0,0 0 0,0 0 0,-1 0-1,8 6 1,2 2-4558,-3-1-4177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2:55.1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10066,'0'0'8799,"0"33"-8273,1 106-75,1-85-92,15 93 0,-8-90-495,-8-108-7303,1-7 3309,-2 6-796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50.5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0 8794,'0'0'10078,"-2"26"-9455,-2 9-422,0-4 97,2 0 0,2 56 0,0-85-314,0 0 1,0-1-1,0 1 1,0-1-1,1 1 1,-1 0 0,0-1-1,1 1 1,-1-1-1,1 1 1,-1-1-1,1 1 1,0-1-1,-1 1 1,1-1 0,0 0-1,0 1 1,0-1-1,0 0 1,0 0-1,0 0 1,1 0-1,-1 0 1,0 0 0,1 0-1,-1 0 1,0 0-1,1 0 1,-1-1-1,1 1 1,-1-1-1,1 1 1,0-1-1,-1 0 1,1 1 0,-1-1-1,1 0 1,0 0-1,-1 0 1,1 0-1,-1-1 1,1 1-1,0 0 1,-1-1 0,1 1-1,-1-1 1,1 1-1,-1-1 1,1 0-1,-1 1 1,0-1-1,1 0 1,-1 0-1,0 0 1,0 0 0,1 0-1,-1-1 1,0 1-1,0 0 1,0 0-1,-1-1 1,1 1-1,0 0 1,1-3 0,4-9-377,-1 1 1,0-1 0,5-22-1,-6 21 371,1-1 0,9-20 0,-14 35 39,0 0 1,0-1-1,0 1 0,1 0 0,-1 0 1,0 0-1,0 0 0,0 0 0,1 0 1,-1-1-1,0 1 0,0 0 0,0 0 1,1 0-1,-1 0 0,0 0 0,0 0 1,1 0-1,-1 0 0,0 0 0,0 0 1,0 0-1,1 0 0,-1 0 0,0 0 1,0 0-1,1 0 0,-1 0 0,0 0 0,0 0 1,0 1-1,1-1 0,-1 0 0,0 0 1,0 0-1,0 0 0,1 0 0,-1 1 1,0-1-1,0 0 0,0 0 0,0 0 1,0 0-1,1 1 0,-1-1 0,0 0 1,0 0-1,0 0 0,0 1 0,0-1 1,0 0-1,0 0 0,0 1 0,0-1 1,0 0-1,0 0 0,0 0 0,0 1 1,6 12 371,2 20 251,-7-26-623,0 1-1,1-1 0,0 0 0,0 0 0,1 0 1,-1 0-1,2 0 0,3 6 0,-4-11-201,0 0-1,-1 0 1,1 0-1,0 0 0,0 0 1,1-1-1,-1 1 0,0-1 1,1 0-1,-1 0 1,0 0-1,1-1 0,-1 1 1,1-1-1,-1 0 1,1 0-1,4 0 0,1 0-963,20 1-5847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2:55.5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52 3473,'6'5'692,"11"5"2219,-8-23 62,-5 3-2102,-2 7-671,-1 0-1,1 0 1,1 1 0,-1-1 0,0 1 0,0-1 0,1 1-1,0 0 1,-1 0 0,1 0 0,0 0 0,0 0 0,0 1-1,0-1 1,0 1 0,6-2 0,-4 2-131,-1-1 1,1 1-1,-1 1 0,1-1 0,-1 1 1,1-1-1,0 1 0,-1 1 1,1-1-1,-1 1 0,1 0 1,5 1-1,-8-1-62,-1 0-1,1 0 1,0 1 0,0-1 0,-1 1 0,1-1-1,-1 1 1,1-1 0,-1 1 0,1 0-1,-1 0 1,0 0 0,0 0 0,0-1 0,0 2-1,0-1 1,-1 0 0,1 0 0,0 0-1,-1 0 1,0 0 0,1 3 0,1 55 54,-2-46-51,-1-8-14,0 0 1,-1 1-1,0-1 0,0 0 1,0 0-1,-1 0 1,1 0-1,-2 0 1,1-1-1,0 1 1,-1-1-1,0 0 0,-1 0 1,1 0-1,-1-1 1,0 0-1,0 1 1,0-2-1,0 1 1,-11 5-1,15-9 169,22 0 97,-17 0-205,0 0 1,0 0 0,0 0 0,0 1-1,0 0 1,-1-1 0,1 1 0,0 1-1,0-1 1,-1 1 0,1-1 0,0 1 0,-1 0-1,0 0 1,1 0 0,-1 1 0,0-1-1,0 1 1,0 0 0,-1 0 0,1 0-1,-1 0 1,1 0 0,-1 0 0,0 1-1,0-1 1,-1 1 0,1 0 0,-1-1-1,0 1 1,0 0 0,0 0 0,0 0-1,0 0 1,-1 5 0,1-3-8,-1 0-1,0 1 1,-1-1 0,1 0 0,-1 1 0,-1-1 0,1 0-1,-1 0 1,0 0 0,0 0 0,-1 0 0,1-1 0,-1 1-1,-1-1 1,1 1 0,-1-1 0,0 0 0,0 0 0,0-1-1,-1 1 1,0-1 0,0 0 0,0-1 0,0 1 0,0-1-1,-1 0 1,0 0 0,1 0 0,-10 2 0,10-3-37,0-1 1,0 1-1,1-1 1,-2 0-1,1 0 0,0-1 1,0 0-1,0 0 1,-6 0-1,9 0-60,1-1 1,-1 1-1,0-1 0,1 1 1,-1-1-1,1 0 0,-1 1 0,1-1 1,-1 0-1,1 0 0,0 0 1,-1 0-1,1 0 0,0 0 1,0-1-1,0 1 0,0 0 0,0-1 1,0 1-1,0 0 0,0-1 1,0 1-1,1-1 0,-1 0 0,1 1 1,-1-1-1,1 1 0,-1-1 1,1 0-1,0-2 0,-1-54-4885,4 34 113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2:55.9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5153,'0'0'12144,"2"12"-11050,6 41-311,11 70 569,-14-101-1210,0-1 0,1 0 0,16 36 0,-20-54-149,0 0 1,0 0 0,0-1-1,1 1 1,-1 0 0,0-1-1,1 1 1,0-1 0,-1 0-1,1 0 1,0 0-1,0 0 1,1-1 0,-1 1-1,0-1 1,0 0 0,1 0-1,-1 0 1,0 0 0,1 0-1,-1-1 1,1 0-1,-1 1 1,1-1 0,0-1-1,-1 1 1,1 0 0,-1-1-1,0 0 1,7-2 0,-3 1-372,0 0-1,0-1 1,0 0 0,-1 0 0,1 0 0,8-7 0,-11 7-458,0 0 0,0-1 0,0 1-1,0-1 1,-1 0 0,0 0 0,1 0 0,3-8 0,2-8-6912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2:56.2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24 9618,'0'0'7642,"101"-6"-7594,-63 6-48,-4 0-136,1-6-921,-9 1-1543,-12-1-3281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2:56.6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29 9458,'0'0'6561,"73"-29"-6561,-44 29-24,11 0-232,-8 0-1688,-6 9-3313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2:57.0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35 9154,'0'0'8930,"-3"31"-8227,-8 102-115,9-113-498,1 0 1,2 0-1,0 0 1,1 0 0,1-1-1,1 1 1,0-1-1,12 32 1,-4-15-97,-7-23-625,-1-37-5624,-4 18 6591,-8-145-4166,1-3 5428,8 148-1465,0 1 0,0-1 0,0 0 0,0 1 0,1 0 0,0-1 0,0 1-1,1 0 1,0 0 0,0 0 0,0 0 0,0 0 0,1 1 0,-1-1-1,1 1 1,0 0 0,1 0 0,-1 1 0,0-1 0,1 1 0,0 0 0,0 0-1,0 1 1,0-1 0,1 1 0,-1 0 0,1 1 0,-1-1 0,1 1 0,-1 0-1,1 0 1,0 1 0,-1 0 0,1 0 0,0 0 0,0 1 0,8 1 0,-14-1-125,1-1 1,0 1-1,-1 0 1,1-1-1,0 1 1,-1 0-1,1 0 1,-1-1-1,1 1 1,-1 0-1,1 0 1,-1 0-1,0 0 1,1 0-1,-1 0 1,0 0 0,0-1-1,0 1 1,0 0-1,0 0 1,0 0-1,0 0 1,0 2-1,-2 26 102,2-25-76,-2 3-17,0-1 0,0 1 0,0-1-1,-1 1 1,0-1 0,0 0 0,-1 0 0,0-1 0,0 1 0,0-1 0,-1 1 0,0-1 0,-8 6 0,-1 2-13,-2-1-1,1 0 1,-29 15 0,18-19-74,43-13-72,-9 4 318,0 1 0,0-1 1,0 2-1,0-1 0,0 1 1,0 0-1,0 1 0,0 0 1,0 0-1,0 0 0,12 7 1,-5-1 27,-1 1-1,-1 0 1,0 1 0,22 21 0,-17-13-159,-9-9-264,0 0-1,0-1 1,15 10 0,-7-16-5761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2:57.3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1 12659,'0'0'8017,"-8"182"-7616,8-141-113,0-7-64,0-5-144,0-6-72,5-5-16,-2-7-136,3-5-489,-6-32-9561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2:57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 11987,'0'0'7409,"147"-2"-7113,-100 2-176,-10 0-120,-5 5-40,-12 7-1176,-14-1-3865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3:04.4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6 9674,'0'0'7526,"-3"-6"-6712,3 6-803,0 1-1,0-1 1,0 0-1,0 0 1,0 0-1,0 0 1,0 0 0,0 0-1,0 0 1,0 0-1,0 0 1,0 1-1,0-1 1,0 0-1,0 0 1,0 0 0,0 0-1,0 0 1,0 0-1,0 0 1,0 0-1,0 0 1,0 0-1,0 1 1,0-1-1,0 0 1,0 0 0,0 0-1,0 0 1,-1 0-1,1 0 1,0 0-1,0 0 1,0 0-1,0 0 1,0 0 0,0 0-1,0 0 1,0 0-1,0 0 1,0 0-1,-1 0 1,1 0-1,0 0 1,0 0 0,0 0-1,0 0 1,0 0-1,0 0 1,0 0-1,0 0 1,0 0-1,-1 0 1,1 88 1041,3 0 0,17 102-1,12-46-1288,-33-159-7921,-6-12 1223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3:04.8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 10322,'0'0'7162,"17"0"-7132,130-3-1266,-143 3 959,0 0 1,0 0-1,0 0 1,0 1-1,0-1 0,0 1 1,0 0-1,0 0 0,0 1 1,0-1-1,5 4 0,-7-4 306,-1 0 1,1 1-1,-1 0 0,0-1 0,1 1 0,-1 0 1,0 0-1,0-1 0,0 1 0,0 0 0,0 0 1,-1 0-1,1 0 0,-1 0 0,1 0 0,-1 1 0,0-1 1,1 0-1,-1 0 0,0 0 0,-1 0 0,1 4 1,-2 9 924,-1-1 1,0 0 0,-7 19 0,5-18-334,0 0 1,-4 31-1,8-38-480,1 0-1,-1 0 0,1 0 0,0 0 0,1 0 0,3 16 0,-3-22-125,0 0-1,0 0 0,0 0 0,0 0 0,0-1 0,0 1 1,1 0-1,-1 0 0,0-1 0,1 1 0,0-1 0,-1 1 0,1-1 1,0 0-1,0 0 0,0 0 0,0 0 0,0 0 0,0 0 1,0 0-1,0-1 0,0 1 0,0-1 0,0 1 0,1-1 0,-1 0 1,0 0-1,0 0 0,4-1 0,4 2-104,-1-1 1,1-1-1,0 0 0,-1 0 0,1-1 0,-1 0 1,17-6-1,-22 6-39,-1 0 1,1 0-1,-1 0 1,0-1-1,0 1 1,0-1-1,0 0 1,0 0-1,0 0 0,-1 0 1,0 0-1,1-1 1,-1 1-1,-1-1 1,1 0-1,0 1 1,-1-1-1,0 0 1,0 0-1,0 0 1,1-6-1,-1 1-17,0 1 1,0-1-1,0 0 0,-1 0 0,-1 1 1,1-1-1,-2 0 0,1 1 0,-1-1 1,0 1-1,-6-13 0,6 17 223,0 0-1,0 0 0,0 0 1,-1 0-1,0 1 1,0 0-1,0-1 1,0 1-1,0 0 1,-1 0-1,1 1 1,-1-1-1,0 1 1,0 0-1,0 0 1,0 0-1,0 0 0,0 1 1,-1 0-1,1 0 1,0 0-1,-1 0 1,1 0-1,-6 1 1,-61 0 461,70-1-585,1 1-1,0 0 1,-1 0-1,1 0 1,-1 0-1,1 0 1,-1 0-1,1 0 1,-1 0-1,1 0 1,-1 0-1,1 0 1,-1 0-1,1 0 0,-1 0 1,1 0-1,-1 1 1,1-1-1,-1 0 1,1 0-1,-1 0 1,1 1-1,0-1 1,-1 0-1,1 1 1,-1-1-1,1 0 0,0 1 1,-1-1-1,1 1 1,0-1-1,0 0 1,-1 1-1,1-1 1,0 1-1,0-1 1,0 1-1,-1-1 1,1 1-1,0-1 1,0 1-1,0-1 0,0 1 1,0 0-1,1 0-297,0-1 0,0 1 0,0-1-1,0 0 1,-1 1 0,1-1 0,0 0 0,0 0-1,0 1 1,0-1 0,0 0 0,0 0 0,0 0-1,0 0 1,0 0 0,2-1 0,-1 1-884,19 0-6953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3:05.2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9498,'0'0'7880,"0"25"-6630,0 152 626,0 77-1041,0-254-876,0 0 0,0 0 0,0 0 0,0 1 0,0-1 0,0 0 0,0 0 0,0 0 0,0 0 0,0 1 0,0-1 0,0 0 0,0 0-1,0 0 1,0 0 0,0 1 0,1-1 0,-1 0 0,0 0 0,0 0 0,0 0 0,0 0 0,0 0 0,0 0 0,1 1 0,-1-1 0,0 0 0,0 0 0,0 0 0,0 0 0,1 0-1,-1 0 1,0 0 0,0 0 0,0 0 0,0 0 0,1 0 0,-1 0 0,0 0 0,0 0 0,0 0 0,0 0 0,1 0 0,-1 0 0,0 0 0,0 0 0,0 0 0,0 0 0,0 0-1,1-1 1,-1 1 0,0 0 0,0 0 0,0 0 0,0 0 0,0 0 0,1 0 0,-1 0 0,0-1 0,0 1 0,0 0 0,0 0 0,0 0 0,0 0 0,0 0 0,0-1-1,10-10-3623,2-13-2368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50.9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102 1 4417,'0'0'14840,"-16"18"-14145,-48 60-79,61-74-570,1-1 0,0 0 0,-1 1 0,1 0 0,1-1 0,-1 1 0,1 0 0,-1 0 0,1 0 0,0 0 0,1 0 0,-1 0 0,1 0 0,-1 0 0,1 1 0,1-1 0,0 8 0,0 6 109,-1-16-146,0-1-1,0 0 1,0 1-1,0-1 1,0 0-1,0 1 1,0-1-1,0 1 1,1-1-1,-1 0 1,0 1-1,1-1 1,-1 0-1,1 0 1,0 1-1,-1-1 1,1 0-1,0 0 1,0 0 0,-1 0-1,1 0 1,0 0-1,0 0 1,0 0-1,2 1 1,1-1-88,0 0 0,0 0 1,-1-1-1,1 1 1,0-1-1,0 0 0,0 0 1,5-1-1,-3 0-135,24-6-2166,-5-11-3588,-4-2-4455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3:05.6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145 1 8482,'0'0'10442,"-17"19"-9897,-58 65 37,70-78-518,-1 1 1,1 0-1,0 0 1,1 1-1,0-1 0,0 1 1,0 0-1,1 0 1,0 0-1,1 1 1,0-1-1,0 1 0,1-1 1,0 1-1,0 0 1,1-1-1,0 1 0,1 0 1,2 12-1,-3-20-82,1 1-1,0-1 1,-1 0-1,1 0 1,0 0-1,0 0 1,0 0-1,0 0 1,0 0-1,0 0 1,0 0-1,0 0 1,0 0-1,1 0 1,-1-1-1,0 1 1,1-1-1,-1 1 1,0-1-1,1 1 1,-1-1-1,0 0 1,1 1-1,2-1 1,38 2-2200,-35-2 1303,19-1-3781,-2-1-1463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3:05.9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7 133 9978,'0'0'6344,"18"-10"-6276,54-33-217,-69 42 127,0-1 0,-1 0 1,1 1-1,-1-1 0,0 0 1,1-1-1,-1 1 0,0 0 1,0-1-1,-1 1 0,1-1 1,2-3-1,-4 4 9,1 0 1,-1 0-1,0 0 0,1 0 1,-1 0-1,0 0 0,0 0 1,0 0-1,0 0 0,-2-4 1,2 1 6,-1 4 23,1 0 0,-1 0 0,0 0 0,1 0 0,-1 0 1,0 0-1,0 0 0,1 0 0,-1 0 0,0 0 0,0 1 0,0-1 0,0 0 0,0 1 0,0-1 0,0 1 1,-1-1-1,1 1 0,0-1 0,0 1 0,0 0 0,0-1 0,-1 1 0,1 0 0,0 0 0,-2 0 0,-40-1 1117,34 1-659,7 0-400,0 0 0,0 0 1,0 0-1,0 0 0,0 0 1,1 1-1,-1-1 0,0 1 1,0-1-1,0 1 0,1-1 1,-1 1-1,0 0 0,1 0 1,-1 0-1,1 0 0,-1 0 1,1 0-1,-1 1 0,-1 1 1,2-1-12,0 1 1,-1 0-1,1-1 0,0 1 1,0 0-1,1 0 1,-1 0-1,0 0 0,1 0 1,0 0-1,0 0 1,0 4-1,0-2-28,0 0 0,0 0 0,0 0 0,0 0 0,1 0 0,0 0 0,0 0 0,1 0 0,-1 0 0,1 0 0,0-1 0,0 1 0,1-1 0,-1 1 0,1-1 0,0 0 0,0 0 0,1 0 0,-1-1 0,1 1 0,0-1 0,0 0 0,0 0 0,5 3 0,-2-2-110,0 0-1,0-1 1,0 0 0,0 0-1,0-1 1,1 0-1,-1 0 1,1-1-1,10 1 1,40-2-3795,-56 0 3526,0 0-1,0 0 1,0 0-1,0-1 1,0 1-1,0-1 1,-1 1-1,1-1 1,0 0-1,0 1 1,0-1-1,-1 0 1,1-1-1,0 1 1,-1 0-1,1 0 1,-1-1-1,0 1 1,1 0-1,-1-1 1,0 0-1,1-1 1,9-17-6163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3:06.3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 6249,'0'0'11299,"0"4"-10430,-3 36 264,3 47 0,1-37-890,-2-48-270,1-1-1,0 0 1,0 1 0,1-1 0,-1 0-1,0 1 1,0-1 0,1 0 0,-1 0-1,0 1 1,1-1 0,-1 0 0,1 0-1,0 0 1,-1 1 0,1-1 0,0 0-1,0 0 1,0 0 0,0 0-1,0 0 1,0-1 0,0 1 0,0 0-1,0 0 1,0-1 0,0 1 0,0 0-1,1-1 1,-1 1 0,0-1 0,0 0-1,1 1 1,-1-1 0,0 0 0,1 0-1,-1 0 1,0 0 0,1 0 0,-1 0-1,0 0 1,1 0 0,-1-1 0,0 1-1,1 0 1,-1-1 0,0 1 0,0-1-1,0 1 1,1-1 0,-1 0 0,0 0-1,0 1 1,0-1 0,0 0 0,0 0-1,0 0 1,0 0 0,-1 0 0,1 0-1,1-2 1,4-10-374,0 1-1,0-2 1,-1 1-1,-1-1 1,-1 1-1,3-16 1,10-35 719,-16 63 468,0 24 863,-1-4-1091,2 0 0,2 21-1,-3-35-546,1-1 0,0 0 1,0 1-1,1-1 0,-1 0 0,1 0 0,0 0 0,0 0 0,0 0 1,0 0-1,1 0 0,-1-1 0,1 1 0,5 4 0,-7-7-139,1 0 0,-1 0-1,0 0 1,1 0 0,-1 0-1,1 0 1,0 0 0,-1-1-1,1 1 1,-1-1 0,1 1-1,0-1 1,-1 0 0,1 1 0,0-1-1,0 0 1,-1 0 0,1 0-1,0 0 1,0 0 0,-1-1-1,1 1 1,0-1 0,-1 1 0,1-1-1,0 1 1,-1-1 0,1 0-1,-1 0 1,1 0 0,-1 0-1,0 0 1,1 0 0,-1 0-1,0 0 1,0 0 0,1-1 0,0-1-1,5-7-1280,1 0 0,-2 0 0,1-1 0,6-16 0,-2 6-1252,-2 9 3026,-5 13 2752,-3 23 3000,-1-14-6543,-2 35 2890,0-32-1971,1 0 1,1 0-1,0 0 1,3 21 0,-2-33-487,-1 0-1,1 0 1,-1 0 0,1 0 0,-1 0 0,1-1 0,0 1 0,0 0 0,-1 0-1,1 0 1,0-1 0,0 1 0,0 0 0,0-1 0,0 1 0,0-1 0,0 1-1,0-1 1,0 1 0,0-1 0,0 0 0,0 1 0,0-1 0,0 0 0,2 0 0,-1 0-60,0 1 1,0-1-1,1 0 1,-1 0-1,0 0 1,1-1 0,-1 1-1,0 0 1,0-1-1,1 0 1,-1 1-1,2-2 1,0-1-382,0-1-1,0 1 1,0-1 0,-1 0 0,1 0-1,-1 0 1,0 0 0,0-1-1,-1 1 1,3-6 0,7-21-5218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3:06.6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 12427,'0'0'8545,"6"-6"-9497,11 6-1464,-3 6-2753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3:06.9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26 7210,'0'0'9752,"12"-4"-8864,1-2-664,-8 3-165,-1 1 1,1 0 0,0 0-1,0 0 1,0 1-1,0 0 1,0 0 0,0 0-1,0 0 1,8 1-1,-12 0-53,1 0 0,-1 1 0,0-1 0,1 0 0,-1 1 0,1-1-1,-1 1 1,0 0 0,1-1 0,-1 1 0,0 0 0,0 0 0,0 0 0,1 0-1,-1 0 1,0 0 0,0 0 0,-1 0 0,1 0 0,0 0 0,0 1 0,0-1-1,-1 0 1,1 1 0,-1-1 0,1 0 0,-1 1 0,1-1 0,-1 1 0,0-1-1,0 0 1,1 3 0,0 8 29,0 0 0,-1 0-1,-1 13 1,0-7-21,1-9-12,-2-1 0,1 0 0,-1 0 0,0 0 0,-1 0 0,0-1 0,0 1 0,-1-1 0,0 1 0,0-1 0,-1 0 0,0-1 0,-7 10 0,-20 30 45,31-45-34,1-1 0,0 1 0,-1-1 1,1 1-1,0-1 0,-1 1 0,1-1 0,0 1 1,0-1-1,0 1 0,-1-1 0,1 1 0,0 0 1,0-1-1,0 1 0,0-1 0,0 1 0,0-1 1,0 1-1,0 0 0,0-1 0,1 1 0,-1-1 1,0 1-1,0-1 0,0 1 0,1-1 0,-1 1 1,0 0-1,1-1 0,-1 0 0,0 1 0,1-1 1,-1 1-1,1-1 0,-1 1 0,0-1 0,1 0 1,-1 1-1,1-1 0,-1 0 0,1 0 0,-1 1 1,1-1-1,0 0 0,-1 0 0,1 0 0,-1 1 1,1-1-1,-1 0 0,1 0 0,0 0 0,-1 0 1,2 0-1,43-2-259,-32 1-48,-8 1-342,0 0-1,0-1 0,0 0 1,0 0-1,0-1 0,0 0 0,0 1 1,0-1-1,0-1 0,6-3 0,13-12-8615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3:07.3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41 112 6409,'0'0'8513,"15"-6"-8497,44-21-16,-57 26-2,0 0 1,0 0-1,-1 0 0,1-1 1,0 1-1,-1 0 1,1-1-1,-1 0 0,1 1 1,-1-1-1,0 0 1,1 1-1,-1-1 0,0 0 1,0 0-1,-1 0 1,1 0-1,0 0 0,-1 0 1,1 0-1,-1 0 0,1-1 1,-1 1-1,0 0 1,0 0-1,0 0 0,0 0 1,-1-1-1,1 1 1,0 0-1,-1 0 0,1 0 1,-2-3-1,1 4 41,0 0-1,0 0 1,-1 0 0,1 0-1,0 0 1,0 0 0,0 0-1,-1 0 1,1 1 0,0-1-1,-1 0 1,1 1 0,-1-1-1,1 1 1,-1 0 0,1-1-1,-1 1 1,1 0 0,-1 0-1,1 0 1,-3 0-1,-39 2 1489,38-2-1219,2 1-200,0-1 0,0 1 0,0 0 0,1 0 0,-1 1 0,0-1 0,1 1 0,-1-1 0,0 1 0,1 0 0,0 0 0,-1 0-1,1 0 1,0 0 0,0 0 0,0 1 0,1-1 0,-1 1 0,1-1 0,-1 1 0,1 0 0,0 0 0,0-1 0,0 1 0,0 0 0,0 0 0,1 0 0,-1 5 0,0-4-63,0 0 0,1 0 0,0 0 0,-1 0 0,1 0 0,1 0 0,-1 0 0,1 0 1,-1 0-1,1 0 0,0 0 0,0 0 0,1-1 0,-1 1 0,1 0 0,0-1 0,0 1 0,0-1 0,1 0 0,-1 0 0,5 5 0,0-4-93,0 0 0,1 0 0,-1-1 0,1 0 0,0 0 0,0-1 0,0 0 0,0 0 0,0-1 0,0 0 0,13-1 0,-12 0-481,-1 0 0,1-1 0,0 0 0,13-4 0,-17 3-153,0 1-1,-1-1 1,1 0 0,-1 0 0,1-1 0,-1 1 0,0-1-1,6-5 1,11-14-5190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3:07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1 9026,'0'0'9374,"-3"10"-8789,-1 5-415,0 0 0,1 1 0,0-1 0,0 26 0,3-41-179,0 1 0,0-1 0,0 0 0,0 0 0,0 1 0,0-1 1,1 0-1,-1 1 0,0-1 0,0 0 0,0 1 0,0-1 0,0 0 0,1 0 0,-1 1 0,0-1 0,0 0 1,0 0-1,1 1 0,-1-1 0,0 0 0,0 0 0,1 0 0,-1 0 0,0 1 0,1-1 0,-1 0 0,0 0 1,0 0-1,1 0 0,-1 0 0,0 0 0,1 0 0,-1 0 0,17-1-546,15-12-519,16-26 108,-36 28 782,0 1 0,23-15 0,-30 22 374,1 0 0,-1 1 0,1-1 0,0 1 0,0 0 0,0 1-1,0-1 1,0 1 0,1 0 0,8 1 0,-13 0-144,-1 0 0,1 1 1,0-1-1,-1 1 0,1-1 0,-1 1 0,1 0 0,-1-1 0,1 1 0,-1 0 0,0 0 0,1 0 1,-1 0-1,0 0 0,0 1 0,0-1 0,0 0 0,0 0 0,0 1 0,2 2 0,16 36-1830,-14-27-1369,-1-1-6382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37.8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1 856 8794,'0'0'13452,"8"0"-13018,690-8 164,-404 7-880,-294-29 347,-23-433-852,11 164 757,12 290 21,0 4-46,-1-1-1,0 0 1,0 0-1,-1 1 0,0-1 1,-2-5-1,4 10 112,-25 2 782,17 0-815,1 1 1,0 0 0,-1 0 0,1 1-1,0 0 1,1 0 0,-1 1 0,-8 5-1,-14 7 5,-54 27-10,-47 23-4156,113-59-1848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53.7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9130,'0'0'6863,"10"0"-5994,52 0 2284,-60 1-2990,0 0 0,0 0 0,-1 1 0,1-1 0,0 1 1,-1-1-1,1 1 0,-1-1 0,0 1 0,1 0 0,-1 0 0,2 3 0,5 7 67,-2-5-357,1-1 1,0 0-1,0 0 0,1 0 1,-1-1-1,1 0 1,0-1-1,1 1 1,-1-2-1,1 1 0,18 4 1,-6-4-4156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10.1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145 0 5617,'0'0'9965,"-3"0"-9059,-1 1-762,-1-1 0,1 1 1,0 0-1,0 0 1,0 0-1,0 0 1,0 1-1,0 0 1,1-1-1,-1 1 1,0 1-1,1-1 0,-1 0 1,1 1-1,0 0 1,0 0-1,0 0 1,0 0-1,1 0 1,-1 1-1,-2 5 1,-4 3 49,1 1 1,1 1 0,0-1 0,0 1 0,-6 22 0,11-28-132,-1 1-1,1 0 0,1 0 1,0 0-1,0 0 1,1 0-1,0 0 1,0 1-1,1-1 0,3 13 1,-4-20-57,1 0 0,0 0-1,1 1 1,-1-1 0,0 0 0,1 0 0,-1-1 0,1 1-1,-1 0 1,1 0 0,0-1 0,0 1 0,0-1 0,0 1-1,0-1 1,0 0 0,0 0 0,0 0 0,0 0 0,1 0 0,-1-1-1,0 1 1,1-1 0,2 1 0,9 1-43,0-1-1,0 0 1,14-2 0,-12 1-123,-3 0-309,-1-1 0,1 0-1,-1-1 1,18-4-1,20-13-3992,-15 2-542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39:50.4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7058,'0'0'6392,"14"8"-5835,42 29-38,-54-35-445,0 0 0,0 1 0,0 0-1,-1-1 1,1 1 0,-1 0 0,0 0 0,0 0 0,0 0 0,0 0 0,0 0 0,-1 0 0,1 0 0,-1 0 0,0 0 0,0 0-1,0 0 1,0 0 0,-1 0 0,1 1 0,-2 2 0,1 8 404,0 1 104,0 0-1,-7 27 0,5-27-213,0 0 0,-1 28-1,4-42-360,0 0-1,1-1 0,-1 1 0,0-1 0,1 1 0,-1-1 0,1 1 0,-1-1 0,1 1 0,-1-1 0,1 0 0,-1 1 0,1-1 0,-1 1 0,1-1 0,-1 0 0,1 0 0,0 1 0,-1-1 0,1 0 0,-1 0 0,1 0 0,0 0 0,-1 0 0,1 0 0,0 0 0,-1 0 0,2 0 0,27 0 57,-21 0-56,0 0-240,0 0 1,0-1 0,0 0 0,0 0 0,-1-1 0,15-4 0,-15 3-1115,-1 0 0,1-1 0,-1 0 0,9-6 0,7-10-8407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51.2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33 4673,'93'105'4993,"-91"-102"-4798,0-1 1,0 0-1,0 0 0,0 0 0,0 0 0,1 0 1,-1-1-1,1 1 0,-1-1 0,5 2 1,-7-3-156,1 0 0,0 0 0,-1 0 1,1 0-1,-1 0 0,1 0 0,-1 0 1,1 0-1,-1 0 0,1 0 0,-1-1 1,1 1-1,-1 0 0,1 0 0,-1-1 1,1 1-1,-1 0 0,1 0 0,-1-1 1,1 1-1,-1-1 0,0 1 0,1-1 1,4-3 529,5 0-149,-1-1 0,1 0 0,-1 0 0,-1-1 0,1 0 0,10-10 0,-16 13-377,0-1 0,1 1 0,-1-1 0,-1 0 0,1 1 0,-1-1 0,1-1 0,-1 1-1,0 0 1,0 0 0,-1-1 0,0 1 0,1-1 0,-1 0 0,-1 1 0,1-8 0,-1 11 2,1 0 1,-1-1-1,0 1 1,0 0-1,0 0 1,0 0 0,-1 0-1,1 0 1,0 0-1,0 0 1,-1 0 0,1 0-1,0 0 1,-1 0-1,1 0 1,-1 0-1,0 0 1,1 0 0,-1 0-1,-1-1 1,-21-1 775,15 3-782,5 0 46,0 1 0,-1-1 0,1 1 0,0 0 0,0 0 0,0 0 0,0 1 0,0-1 0,0 1 0,0 0 0,1 0 0,-1-1 1,0 2-1,1-1 0,0 0 0,-1 0 0,1 1 0,0 0 0,0-1 0,0 1 0,1 0 0,-1 0 0,1 0 0,0 0 0,-3 6 0,1 2 67,-1 0-1,1 0 1,1 1-1,0-1 1,0 1-1,1 14 1,1-21-116,-1 0-1,2 1 1,-1-1 0,0 0 0,1 1 0,0-1 0,1 0 0,-1 0-1,1 0 1,0 0 0,4 8 0,-3-10-34,-1 0 1,1-1-1,-1 1 1,1-1-1,0 0 0,0 0 1,0 0-1,1 0 1,-1-1-1,0 1 0,0-1 1,1 0-1,-1 0 1,1 0-1,0 0 0,-1 0 1,1-1-1,6 0 1,3 2-345,0-2 0,1 1 1,-1-2-1,0 0 1,1 0-1,-1-2 1,0 1-1,0-2 0,0 1 1,17-9-1,11-9-4949,-5 1-663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10.8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106 62 7098,'0'0'7617,"-10"0"-7074,-34 0 293,42 1-720,-1 0 1,1 0-1,0 1 0,0-1 1,0 0-1,0 1 0,0-1 0,0 1 1,1 0-1,-1-1 0,0 1 1,1 0-1,-1 0 0,1 0 1,0 0-1,0 0 0,0 0 0,0 1 1,0-1-1,0 0 0,0 1 1,0 3-1,-1 2 132,-2 2-79,2 1-1,-1-1 0,2 1 1,-1 0-1,1 0 0,1 0 1,0 0-1,2 12 0,-2-21-164,1-1 0,-1 1 0,1 0 0,0-1 0,0 1 0,0-1 0,-1 1 0,2-1 0,-1 1 0,0-1 0,0 0 0,0 1 0,1-1 0,-1 0 0,0 0-1,1 0 1,-1 0 0,1 0 0,0 0 0,-1-1 0,1 1 0,0 0 0,-1-1 0,1 1 0,0-1 0,-1 0 0,4 1 0,1 0-150,1 0 0,-1-1 0,0 1 0,1-1 0,-1-1 0,12-1 1,-16 1 58,-1 1 0,1-1 0,0 0 0,-1 0 0,1 0 0,-1 0 0,0-1 0,1 1 0,-1 0 0,0-1 0,0 1 0,0-1 0,0 1 0,0-1 0,0 1 0,0-1 0,0 0 0,-1 1 0,1-1 0,-1 0 0,1 1 0,-1-1 0,1 0 0,-1-2 0,3-47-2280,-3 48 2177,0-29-822,-8-61 1,8 92 1067,-1-1 0,1 0-1,0 1 1,0-1 0,0 0 0,0 1 0,0-1 0,0 0 0,0 1 0,0-1 0,1 0 0,-1 1-1,0-1 1,1 1 0,0-1 0,-1 1 0,2-3 0,-1 3 40,0 0 0,1 1 0,-1-1 0,0 0 0,0 1 0,0-1-1,1 0 1,-1 1 0,0 0 0,1-1 0,-1 1 0,0 0 0,1 0 0,-1 0 0,0 0 0,1 0 0,-1 0 0,0 0 0,1 0 0,-1 0-1,2 1 1,-1 0-13,-1-1-1,0 1 0,0-1 0,0 1 1,0-1-1,-1 1 0,1 0 0,0 0 1,0-1-1,0 1 0,0 0 0,-1 0 1,1 0-1,0 0 0,-1 0 0,1 0 1,-1 0-1,1 0 0,-1 0 0,1 2 0,7 25 614,-7-23-511,22 119 693,-16-79-783,-5-58-324,0 0 1,2 0-1,-1 1 0,2-1 0,-1 1 0,13-23 1,-14 32 226,0 0 1,-1 0-1,1 0 1,0 0-1,0 0 1,1 1-1,-1-1 1,0 1 0,1 0-1,0 0 1,-1 0-1,1 0 1,0 1-1,0 0 1,0 0 0,0 0-1,0 0 1,0 0-1,0 1 1,0 0-1,1 0 1,-1 0-1,0 0 1,0 1 0,6 0-1,-8 1 40,-1-1-1,1 0 0,0 0 1,0 1-1,0-1 1,-1 0-1,1 1 0,-1 0 1,1-1-1,-1 1 1,0 0-1,0 0 0,0 0 1,0 0-1,0 0 1,0 0-1,0 0 0,0 0 1,-1 0-1,1 0 1,-1 4-1,7 54 937,-7-53-845,1 64 860,-1-70-1001,0-1-1,1 0 0,-1 1 0,0-1 0,0 0 0,0 1 0,0-1 0,0 0 0,1 1 0,-1-1 1,0 0-1,0 1 0,1-1 0,-1 0 0,0 0 0,1 1 0,-1-1 0,0 0 0,0 0 0,1 1 1,-1-1-1,1 0 0,-1 0 0,0 0 0,1 0 0,-1 0 0,0 0 0,1 1 0,-1-1 0,1 0 0,-1 0 1,0 0-1,1 0 0,-1 0 0,0 0 0,1-1 0,-1 1 0,1 0 0,-1 0 0,1 0 1,14-9-1861,-3-11-2416,-3-6-3172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11.2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41 8146,'0'0'8898,"-1"17"-7895,-1 93 258,2-106-1207,1 0 0,0 1 0,0-1 0,0 0 0,0 0-1,0 0 1,1 0 0,0 0 0,0 0 0,0 0 0,0-1 0,1 1 0,0-1 0,-1 1-1,5 3 1,-5-6-52,0 1 0,-1 0 0,1-1 0,0 1 0,0-1-1,0 1 1,1-1 0,-1 0 0,0 0 0,0 0 0,1 0 0,-1 0-1,0-1 1,1 1 0,-1-1 0,1 1 0,-1-1 0,1 0 0,-1 0 0,1 0-1,-1 0 1,1-1 0,-1 1 0,0-1 0,1 1 0,-1-1 0,1 0-1,3-2 1,-4 1-53,0 0-1,0 0 1,0 0-1,0 0 1,-1 0-1,1-1 1,0 1-1,-1-1 1,0 1-1,1-1 1,-1 0-1,0 0 0,-1 1 1,1-1-1,1-5 1,5-46-1033,-7 53 1063,1-101-1864,-1 58 1598,0 43 171,-3 7-566,2 44-2826,2-25-847,-1-2-2891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11.6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9178,'171'159'2043,"-134"-128"-727,7-34 2974,-2-10-3429,-39 11-929,1 1 0,-1-1-1,1-1 1,-1 1 0,0 0-1,0-1 1,0 0-1,0 1 1,-1-1 0,1 0-1,-1-1 1,0 1 0,0 0-1,0-1 1,0 1 0,0-1-1,-1 1 1,1-1 0,-1 0-1,1-4 1,-2 7 64,0 0-1,1 0 1,-1 0 0,0 0 0,0 0 0,1 0-1,-1 0 1,0 0 0,0 1 0,0-1 0,0 0-1,0 0 1,0 0 0,-1 0 0,1 0-1,0 0 1,0 0 0,-1 0 0,1 0 0,0 1-1,-1-1 1,1 0 0,-1 0 0,1 0 0,-1 1-1,0-1 1,1 0 0,-1 1 0,0-1 0,1 0-1,-1 1 1,0-1 0,0 1 0,0-1 0,-3 0 97,0 0 1,0 1 0,0 0 0,1-1 0,-1 2 0,0-1 0,-5 1 0,6-1-26,2 0 6,-1 1 0,0-1 0,0 1 1,1-1-1,-1 1 0,0-1 0,1 1 0,-1 0 0,1 0 0,-1 0 1,1 0-1,-1 0 0,1 0 0,-1 0 0,1 1 0,0-1 0,0 0 1,0 1-1,0-1 0,0 1 0,0-1 0,0 1 0,0-1 1,0 1-1,1 0 0,-1-1 0,1 1 0,-1 2 0,-1 5 160,1 0-1,0 0 1,1 1-1,0 10 1,0-9-129,0-9-92,0 0-1,1 1 0,-1-1 1,1 0-1,-1 0 0,1 0 1,0 0-1,-1 0 0,1 0 1,0-1-1,1 1 0,-1 0 1,0 0-1,0-1 0,1 1 1,-1-1-1,1 1 0,-1-1 1,1 1-1,0-1 0,-1 0 1,1 0-1,0 0 0,0 0 1,0 0-1,0 0 0,0-1 1,0 1-1,0-1 0,0 1 1,4-1-1,8 2-587,-1 0 0,1-2 1,23-1-1,-36 1 456,3 0-541,0 0 0,0-1 0,-1 1 0,1-1 0,0 0-1,0 0 1,-1-1 0,1 1 0,-1-1 0,1 1 0,-1-1 0,6-5-1,10-8-7922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11.9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1 9218,'0'0'9210,"-1"11"-8821,-6 90 257,8-101-799,0 0 0,0 1 0,0-1 0,0 0 0,1-1 0,-1 1 1,0 0-1,0 0 0,0 0 0,0-1 0,0 1 0,0 0 0,0-1 0,0 1 0,0-1 0,2-1 1,14-33-1839,4-10 846,-21 44 1216,1-1 1,0 1 0,0 0 0,0-1-1,0 1 1,1 0 0,-1-1 0,0 1-1,0 0 1,1 0 0,-1 0 0,1 0-1,-1 0 1,1 1 0,-1-1 0,1 0-1,0 1 1,-1-1 0,1 1-1,0-1 1,2 1 0,-3 0 64,0 0 0,0 1-1,0-1 1,0 0 0,0 1 0,0-1 0,0 1-1,0 0 1,0-1 0,0 1 0,-1 0 0,1 0-1,0-1 1,0 1 0,-1 0 0,1 0 0,0 0-1,-1 0 1,1 0 0,-1 0 0,1 1 0,13 32 542,-4-10-447,-9-23-286,0 0 1,0 1-1,0-1 0,0 0 1,0 0-1,0 0 1,0 0-1,0 0 0,0 0 1,1-1-1,-1 1 1,0 0-1,1 0 0,-1-1 1,0 1-1,1-1 1,-1 0-1,2 1 1,16-4-3638,-7-6-1516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12.3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1 8890,'0'0'11462,"-3"25"-10787,-11 83-192,10-63 71,4 86-1,1-100-433,0-18-112,0 1 0,0-1 0,1 0 1,1 0-1,0 1 0,6 12 0,-9-26-48,0 0 0,0 0 0,0 0 0,0 0 0,0 0 0,0 0 0,0 0-1,0 0 1,0 0 0,0-1 0,0 1 0,0 0 0,0 0 0,0 0 0,0 0 0,0 0 0,0 0 0,0 0-1,0 0 1,0 0 0,1 0 0,-1 0 0,0 0 0,0 0 0,0 0 0,0 0 0,0 0 0,0 0-1,0 0 1,0 0 0,0 0 0,0 0 0,0 0 0,0 0 0,1 0 0,-1 0 0,0 0 0,0 0 0,0 0-1,0 0 1,0 0 0,0 0 0,0 0 0,0 0 0,0 0 0,0 0 0,0 0 0,1 0 0,-1 0-1,0 0 1,0 0 0,0 0 0,0 0 0,0 0 0,2-15-1919,-1-21-3113,-1-6-2157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12.7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9762,'0'0'11077,"18"2"-10690,148 19 61,-136-17-428,-22-4-60,1 1 0,-1 0 0,1 1 0,-1 0 0,15 5 0,-23-7-49,0 0 0,0 0 0,0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14.6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19 16,'0'0'18892,"-1"-1"-18838,1 1 0,-1-1 0,1 1 0,0-1 0,-1 1 0,1-1 1,0 1-1,-1-1 0,1 1 0,0-1 0,0 0 0,0 1 0,-1-1 0,1 1 0,0-1 0,0 0 0,0 1 0,0-1 0,0 1 0,0-1 0,0 0 1,0 1-1,1-2 0,58 4 637,21-1-621,-28-4-3196,-41 0-1606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15.0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0 9514,'0'0'9038,"0"6"-8583,-1 77 1240,0 28-1168,14 113 1,-13-218-463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15.5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12243,'0'0'3062,"25"2"-3022,79 10-729,-93-10 14,1 0-1,-1 1 0,1 0 0,-1 1 1,0 0-1,-1 1 0,1 0 1,11 8-1,9 4-1899,-30-16 2892,0 0 0,0 0 1,1 0-1,-1 0 0,0 1 1,0-1-1,0 0 0,0 0 0,-1 1 1,1-1-1,0 1 0,-1-1 0,1 1 1,0-1-1,-1 1 0,0-1 1,1 1-1,-1-1 0,0 1 0,0-1 1,0 1-1,0 0 0,0-1 0,0 1 1,0-1-1,-1 3 0,-12 46 3992,10-41-4157,-2 7 170,0 0 0,2 0 0,0 1 0,1-1 0,0 1 0,1 0 0,2 19 0,-1-35-317,0 0 0,1 0 0,-1 0-1,0 0 1,0 0 0,1 0 0,-1 0 0,1 0-1,-1-1 1,1 1 0,-1 0 0,1 0 0,0 0-1,-1-1 1,1 1 0,0 0 0,-1-1 0,1 1-1,0 0 1,0-1 0,0 1 0,0-1 0,1 1-1,1 0 1,0 0-1,0 0 0,0 0 0,0-1 0,0 1 0,1-1 0,5 0 0,-5 0-38,1 0-1,-1-1 1,1 1-1,-1-1 0,0 0 1,1 0-1,-1-1 1,0 1-1,0-1 1,0 0-1,6-3 1,-7 1-57,1 0 1,-1 0 0,0 0 0,0-1 0,0 1 0,0-1 0,-1 0 0,0 1 0,0-1 0,0 0 0,-1 0 0,2-10 0,-1 1-157,0-1 0,-1 1 0,-2-22 1,1 34 244,-1-1 1,1 0 0,0 1 0,-1-1-1,0 1 1,1-1 0,-1 1 0,0-1-1,0 1 1,-1-1 0,1 1 0,0 0-1,-1 0 1,1-1 0,-1 1 0,0 0-1,0 0 1,0 1 0,0-1 0,0 0-1,0 1 1,0-1 0,-1 1-1,1 0 1,0 0 0,-1 0 0,-4-2-1,-4 1-127,0-1-1,0 2 0,0-1 1,0 1-1,-13 1 0,23 0 47,1 0-1,0 0 1,0 0-1,0 0 1,0 0-1,0 0 1,0 0-1,0 0 1,-1 0-1,1 0 1,0 0-1,0 0 1,0 0-1,0 0 1,0 0-1,0 0 1,-1 0-1,1 0 0,0 0 1,0 0-1,0 0 1,0 0-1,0 0 1,0 0-1,0 0 1,-1 0-1,1 0 1,0 0-1,0 0 1,-1 2-1003,1-2 1003,0 0-1,0 0 1,0 0-1,0 0 1,0 0-1,0 0 1,0 1-1,0-1 0,0 0 1,0 0-1,0 0 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16.6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1 321 10594,'0'0'7096,"17"-17"-7121,58-56-539,-68 66 328,-1 0 0,0-1 0,-1 0 0,0 0 0,0 0 0,0 0 0,-1-1 0,0 1 0,-1-1 0,3-10 0,-3 3-400,-1-1 1,0 1-1,-1-29 0,-1 40 553,-1 3 134,1 1 0,0-1 0,0 1 0,-1-1 0,1 1 0,-1-1 1,0 1-1,1-1 0,-1 1 0,0 0 0,0-1 0,0 1 1,0 0-1,0 0 0,0 0 0,0 0 0,0-1 0,0 2 1,-1-1-1,1 0 0,0 0 0,-1 0 0,1 0 0,0 1 0,-1-1 1,1 1-1,-1-1 0,1 1 0,-1 0 0,1-1 0,-1 1 1,1 0-1,-1 0 0,0 0 0,1 0 0,-3 1 0,1-1 135,0 0 1,0 0-1,1 0 0,-1 1 0,0-1 0,0 1 0,1 0 0,-1-1 0,0 1 0,1 1 1,-1-1-1,1 0 0,-1 1 0,1-1 0,0 1 0,0-1 0,0 1 0,0 0 1,0 0-1,-3 4 0,-1 8 177,1 0 0,0 0 0,1 0 0,1 1 0,1 0 1,0-1-1,0 17 0,1 9-3,6 56 1,-2-74-334,1-1 0,1 0 0,1 0-1,1-1 1,13 26 0,-20-46-40,0 1-1,0-1 1,0 1-1,0-1 0,0 1 1,0-1-1,0 1 1,0-1-1,1 1 0,-1-1 1,0 1-1,0-1 1,1 1-1,-1-1 1,0 0-1,1 1 0,-1-1 1,0 1-1,1-1 1,-1 0-1,1 1 0,-1-1 1,1 0-1,-1 0 1,1 1-1,-1-1 0,1 0 1,-1 0-1,1 0 1,-1 0-1,1 1 1,-1-1-1,1 0 0,-1 0 1,1 0-1,-1 0 1,1 0-1,-1 0 0,1 0 1,-1-1-1,1 1 1,-1 0-1,1 0 1,-1 0-1,1 0 0,-1-1 1,1 1-1,-1 0 1,1 0-1,-1-1 0,0 1 1,1 0-1,-1-1 1,1 1-1,-1-1 1,0 1-1,1 0 0,-1-1 1,0 1-1,0-1 1,1 0-1,16-33-1286,2-13-977,-10 29 973,-1-1-1,-1-1 1,-1 0 0,5-24-1,-11 44 1355,0-1 0,0 1 1,1 0-1,-1 0 0,0 0 0,0 0 0,0 0 0,0 0 0,0-1 0,0 1 0,0 0 0,0 0 0,0 0 1,0 0-1,0 0 0,0-1 0,0 1 0,0 0 0,0 0 0,0 0 0,0 0 0,0 0 0,0-1 1,0 1-1,-1 0 0,1 0 0,0 0 0,0 0 0,0 0 0,0 0 0,0-1 0,0 1 0,0 0 1,0 0-1,0 0 0,-1 0 0,1 0 0,0 0 0,0 0 0,0 0 0,0 0 0,0 0 0,0 0 0,-1 0 1,1 0-1,0-1 0,0 1 0,0 0 0,0 0 0,0 0 0,-1 0 0,1 0 0,0 0 0,0 1 1,0-1-1,0 0 0,0 0 0,-1 0 0,1 0 0,0 0 0,-12 9 1439,-11 15 392,18-16-1584,0 1 0,0-1 0,1 1 0,0 0 1,1 0-1,0 1 0,0-1 0,1 1 0,0-1 1,1 1-1,0 0 0,0-1 0,2 16 1,-1-24-287,0 0 1,0 1-1,1-1 1,-1 1-1,1-1 1,-1 0 0,1 1-1,-1-1 1,1 0-1,0 0 1,0 0 0,-1 1-1,1-1 1,0 0-1,0 0 1,0 0 0,0 0-1,1-1 1,-1 1-1,0 0 1,0 0-1,0-1 1,1 1 0,-1 0-1,0-1 1,1 1-1,-1-1 1,0 0 0,1 1-1,-1-1 1,1 0-1,1 0 1,9 1-467,1 0 1,23-2-1,-18 0-1440,-16 1 1319,1 0 0,-1 0 0,0-1 0,1 1 0,-1 0 0,0-1 0,0 0 0,1 0 1,-1 1-1,0-1 0,0-1 0,0 1 0,0 0 0,3-2 0,19-26-2849,-21 24 4343,1 0-1,0 0 0,0 0 0,1 0 1,5-4-1,-2 4-386,-1-1 0,0 0 0,0-1 0,10-12 1,-14 16-486,-1-1 0,0 1 0,0-1 1,-1 0-1,1 1 0,-1-1 0,0 0 1,0 0-1,0 0 0,0 0 0,-1 0 1,1 0-1,-1-5 0,-1 8 13,0 0 0,1 1 0,-1-1 0,0 0 0,0 0 1,0 1-1,1-1 0,-1 0 0,0 1 0,0-1 0,0 1 0,0-1 0,0 1 0,0-1 0,0 1 0,0 0 0,0-1 0,0 1 0,-1 0 0,1 0 0,0 0 0,0 0 0,0 0 1,0 0-1,0 0 0,-2 1 0,0-1 94,0 0 1,-1 0-1,1 0 0,0 0 1,0 1-1,0 0 1,0-1-1,0 1 0,-5 2 1,5 0-13,0 1 0,0-1 0,0 1 1,1-1-1,-1 1 0,1 0 0,0 0 1,0 0-1,0 0 0,0 0 0,1 0 0,0 1 1,0-1-1,0 0 0,0 7 0,-1 6 165,1 1-1,2 26 0,-1-41-289,1 1-1,0 0 1,-1-1 0,2 1-1,-1-1 1,0 1 0,1-1-1,-1 0 1,1 1-1,0-1 1,0 0 0,0 0-1,1 0 1,-1 0 0,1-1-1,-1 1 1,1-1-1,0 0 1,0 1 0,0-1-1,0 0 1,1-1 0,-1 1-1,5 1 1,-1 0-211,0-1 1,0 0-1,0 0 1,0 0-1,0-1 1,1 0 0,-1-1-1,0 0 1,1 0-1,-1 0 1,12-3-1,-16 2-106,0 0-1,0 0 1,0 0 0,0-1-1,0 1 1,0-1 0,-1 0-1,1 0 1,-1 0 0,1 0-1,-1 0 1,0 0 0,0-1-1,0 1 1,3-5-1,0-3-1488,1 1 0,-2-1 0,5-13 0,1-11-5448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51.6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24 6913,'0'0'12334,"0"-4"-12030,-1 3-284,1 0 0,0 1 0,0-1 0,0 0 0,0 1 1,0-1-1,0 0 0,1 1 0,-1-1 0,0 0 0,0 1 0,0-1 1,1 0-1,-1 1 0,0-1 0,1 0 0,-1 1 0,0-1 0,1 1 0,-1-1 1,1 1-1,-1-1 0,1 1 0,-1-1 0,1 1 0,-1 0 0,1-1 0,0 1 1,25-3 709,-16 3-604,-7 0-104,-1 0 0,1 0 1,0 0-1,-1 1 0,1-1 0,0 1 0,0-1 1,-1 1-1,1 0 0,-1 0 0,1 0 0,-1 0 0,1 0 1,-1 1-1,4 2 0,-4-2-22,0 1 0,-1-1 1,1 1-1,0-1 0,-1 1 0,0 0 1,0 0-1,0 0 0,0 0 0,0 0 1,0 0-1,-1 0 0,1 0 0,-1 0 1,0 4-1,1 5 3,0 0 0,-1 0 1,-1 0-1,0 0 0,-1 0 0,0 0 0,0 0 1,-2 0-1,1-1 0,-1 1 0,-11 19 1,4-12 10,7-15 2,1 1 0,0-1 1,1 1-1,-1 0 1,1 0-1,0 0 1,0 0-1,1 0 0,-1 1 1,0 4-1,18-9 232,161-1-632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16.9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1 6105,'0'0'11848,"-4"11"-10720,-1 15-683,0 0-1,2 1 0,-1 35 0,5-13-244,-1-49-209,1 1-1,-1-1 1,0 1 0,1-1 0,-1 0-1,1 1 1,-1-1 0,1 1 0,-1-1-1,1 0 1,-1 1 0,1-1 0,0 0-1,-1 0 1,1 0 0,-1 1 0,1-1-1,0 0 1,-1 0 0,1 0 0,-1 0-1,1 0 1,0 0 0,-1 0 0,1 0-1,0 0 1,-1 0 0,1-1 0,-1 1-1,1 0 1,0-1 0,21-8-694,-14 0 249,-1-1 0,0 1 0,-1-1 1,0 0-1,-1-1 0,5-12 0,-6 11 133,1 1-1,1 0 1,0 1 0,0-1-1,1 1 1,11-12-1,-18 22 397,1-1 0,-1 0-1,1 1 1,0-1-1,-1 0 1,1 1 0,0-1-1,0 1 1,-1-1-1,1 1 1,0 0-1,0-1 1,0 1 0,-1 0-1,1-1 1,0 1-1,0 0 1,0 0-1,1 0 1,-1 0-9,-1 0 1,1 0-1,-1 1 0,1-1 1,-1 0-1,1 1 0,-1-1 0,1 0 1,-1 1-1,1-1 0,-1 1 1,1-1-1,-1 1 0,0-1 0,1 1 1,-1-1-1,0 1 0,1-1 1,-1 1-1,0-1 0,1 2 0,6 41 2019,-5-26-1825,-1-11-176,0 0 1,1 0-1,0 0 0,0 0 1,0 0-1,1-1 0,0 1 1,0-1-1,5 7 0,-7-10-137,1 0 0,0 0 0,0-1 0,1 1 1,-1-1-1,0 1 0,0-1 0,1 1 0,-1-1 0,1 0 0,-1 0 0,1-1 0,0 1 0,-1 0 0,1-1 0,0 0 1,-1 1-1,1-1 0,0 0 0,-1 0 0,1-1 0,0 1 0,3-1 0,16-9-3552,-3-11-4272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19.6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102 7 3689,'0'0'9144,"13"-5"-1279,-27 4-7741,5 1-105,1 0 0,-1 0 0,1 1 0,-1 0 1,-15 4-1,22-4-16,0-1 1,0 1-1,0 0 1,0 0 0,0 1-1,0-1 1,1 0-1,-1 0 1,0 1 0,1-1-1,-1 1 1,1 0-1,0-1 1,-1 1 0,1 0-1,0 0 1,0 0-1,0 0 1,0 0 0,1 0-1,-1 0 1,0 0-1,1 0 1,0 0 0,-1 0-1,1 0 1,0 0-1,0 1 1,0 1 0,1-2-2,-1 0 0,1 0 0,-1 0 1,1-1-1,0 1 0,-1 0 1,1 0-1,0-1 0,0 1 1,0 0-1,1-1 0,-1 1 0,0-1 1,1 1-1,-1-1 0,0 0 1,4 2-1,36 25 49,-11-9-31,-27-17-49,0 1 0,0 0 0,-1 0 1,0 0-1,1 0 0,-1 0 0,0 1 1,-1-1-1,1 1 0,0-1 0,-1 1 1,0-1-1,0 1 0,0 0 1,0 0-1,-1 0 0,1-1 0,-1 1 1,0 0-1,0 0 0,-1 4 0,1-6 25,-1-1-1,1 0 1,0 0-1,0 0 0,-1 1 1,1-1-1,-1 0 0,1 0 1,-1 0-1,1 0 1,-1 0-1,0 0 0,0 0 1,1 0-1,-1 0 1,0 0-1,0 0 0,0 0 1,0-1-1,0 1 0,0 0 1,0-1-1,0 1 1,0-1-1,0 1 0,-1-1 1,1 1-1,0-1 0,0 0 1,0 0-1,-2 1 1,-44 1 90,38-2-18,8 0-96,1 0-1,0 0 1,-1 0 0,1 0-1,0-1 1,-1 1-1,1 0 1,0 0 0,-1 0-1,1-1 1,0 1 0,-1 0-1,1-1 1,0 1 0,-1 0-1,1 0 1,0-1-1,0 1 1,0 0 0,-1-1-1,1 1 1,0-1 0,0 1-1,0 0 1,0-1 0,0 1-1,0-1 1,0 1-1,0 0 1,0-1 0,0 1-1,0-1 1,0 0 0,1-7-5628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19.9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0 10522,'0'0'9306,"-2"3"-9290,16-3 56,3 0-24,1 0-40,2 0-8,-3 0-456,4 0-856,-4 0-1737,-3 0-2704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20.3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11194,'0'0'6491,"0"24"-5512,0 186 1028,1-169-1975,9 71 0,-9-106-859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20.8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9450,'0'0'8790,"20"2"-8618,157 16-517,-137-15-901,-22-2-607,0 1 0,31 7 0,-48-9 1919,-1 0 0,0 0 0,1 0-1,-1 0 1,0 0 0,1 0-1,-1 0 1,1 0 0,-1 0 0,0 0-1,1 0 1,-1 0 0,0 1-1,1-1 1,-1 0 0,0 0 0,1 0-1,-1 1 1,0-1 0,1 0-1,-1 0 1,0 1 0,0-1 0,1 0-1,-1 0 1,0 1 0,0-1-1,0 0 1,0 1 0,1-1 0,-1 0-1,0 1 1,0-1 0,0 0-1,0 1 1,0-1 0,0 0 0,0 1-1,0-1 1,0 1 0,0-1-1,0 0 1,0 1 0,0-1-1,0 0 1,0 1 0,0-1 0,0 0-1,0 1 1,-1-1 0,1 0-1,0 1 1,0-1 0,0 0 0,-1 1-1,1-1 1,0 0 0,-1 1-1,-20 15 3449,14-11-3180,1-1-142,1 1 0,0 0 0,0 1 0,1-1 0,-1 1 1,1 0-1,0 0 0,1 0 0,0 1 0,0-1 0,0 1 1,-1 7-1,0 1-59,1 0 0,0 0 0,2 0 0,-1 25 0,2-38-127,0 0 1,1 0-1,-1-1 0,0 1 1,1 0-1,-1 0 0,1-1 1,-1 1-1,1 0 0,0-1 1,0 1-1,0-1 0,0 1 1,0-1-1,0 1 1,0-1-1,0 0 0,1 1 1,1 0-1,1 1 5,-1-1-1,1 0 1,-1 0 0,1 0-1,0-1 1,-1 0 0,1 1 0,8 0-1,-8-1-34,1 0-1,0 0 0,-1-1 1,1 0-1,0 0 0,0 0 1,-1-1-1,1 1 0,0-1 1,-1 0-1,1 0 0,-1-1 1,1 0-1,-1 1 0,0-1 1,6-4-1,-7 4-38,-1-1 0,1 0 0,0-1 0,-1 1 0,0 0 0,0-1 0,0 1 0,0-1 0,0 1 0,-1-1 0,0 0 0,0 0 0,2-6 0,1-53-592,-4 58 625,0 2 23,-1-1 0,1 0 0,0 0 0,-1 1 1,0-1-1,0 0 0,0 1 0,0-1 0,0 1 0,-1-1 0,1 1 0,-1 0 0,0 0 1,0-1-1,-1 1 0,1 0 0,-1 1 0,1-1 0,-1 0 0,0 1 0,0 0 0,0-1 1,0 1-1,0 0 0,-7-2 0,0 0-58,0 0-1,-1 1 1,0 1 0,1-1-1,-1 2 1,0 0 0,-19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21.4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1 4001,'0'0'16390,"-7"0"-16062,1 1-298,-11 0 86,33 2 57,68-1 834,-46-2-2720,1 1-7006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23.3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1 8634,'0'0'10187,"-2"9"-9717,-3 28-158,2 0 0,2 57 0,1-90-297,0 0 0,1 0 0,0-1 0,0 1 0,0-1 1,0 1-1,3 6 0,-3-9-174,-1 0 0,1 0 0,0 0-1,0 1 1,-1-1 0,1 0 0,0 0 0,0 0 0,0-1 0,0 1 0,0 0 0,1 0 0,-1 0 0,0-1 0,0 1 0,0-1 0,1 1 0,-1-1 0,0 1-1,0-1 1,1 0 0,-1 1 0,2-1 0,4-3-4012,-2-14-2275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23.6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10386,'0'0'5257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24.0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183 35 8874,'0'0'10174,"-6"-6"-9519,4 3-581,-1 1 1,0-1-1,0 1 0,0-1 1,0 1-1,0 0 0,0 0 1,0 1-1,-1-1 0,1 1 1,-1-1-1,1 1 0,-1 0 1,1 1-1,-1-1 0,0 0 1,0 1-1,-3 0 0,2 0-28,1 0-1,0 1 0,0-1 1,0 1-1,0 0 0,0 0 1,0 0-1,1 0 0,-1 1 1,0 0-1,0 0 1,1 0-1,-1 0 0,1 0 1,0 1-1,0-1 0,0 1 1,0 0-1,0 0 0,0 0 1,1 0-1,0 1 1,-1-1-1,1 1 0,1-1 1,-1 1-1,-1 4 0,-2 6 8,1-1 0,1 1-1,0 0 1,1 0 0,1 0 0,0 23-1,1-34-52,0 0 0,1 0 0,-1 0 1,1 0-1,0 0 0,0 0 0,0 0 0,0 0 0,0-1 0,1 1 0,-1 0 0,1-1 0,0 1 0,0-1 0,0 0 1,0 1-1,0-1 0,0 0 0,1 0 0,-1-1 0,1 1 0,-1 0 0,1-1 0,0 1 0,-1-1 0,1 0 0,0 0 1,0 0-1,0 0 0,3 0 0,0 0-84,-1 0 1,0 0-1,0-1 1,1 0 0,-1 0-1,0 0 1,1 0-1,-1-1 1,0 0 0,1 0-1,-1 0 1,0-1-1,0 1 1,0-1-1,0-1 1,-1 1 0,6-4-1,-4 1-313,-1 0 1,0 0-1,0 0 0,-1-1 0,1 0 0,-1 0 1,0 0-1,-1 0 0,4-8 0,1-6-2675,10-37 1,-7 4-2864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24.4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 1 5921,'0'0'13392,"-4"6"-12743,-1 4-470,0 0 1,1 0 0,0 0 0,1 1 0,0-1-1,0 1 1,1 0 0,-1 21 0,3 104 577,2-67-442,-3-55-378,1 1 0,1-1 0,1 1 1,0-1-1,1 1 0,0-1 1,1 0-1,1-1 0,7 18 1,-12-31-127,1 1 1,-1-1 0,0 1-1,1-1 1,-1 1-1,1-1 1,-1 0 0,1 1-1,-1-1 1,1 0 0,-1 1-1,1-1 1,0 0-1,-1 1 1,1-1 0,-1 0-1,1 0 1,0 0 0,-1 0-1,1 0 1,-1 1-1,1-1 1,0 0 0,-1-1-1,1 1 1,0 0-1,0 0 1,3 0-2619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52.6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70 0 1168,'0'0'18804,"0"6"-18076,0 3-239,0 14-201,0-3-112,0 6-112,0 6-64,-17 0-600,-9 0-2129,0-12-6265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24.8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96 1 11106,'0'0'9004,"-10"2"-8760,-35 8 5,44-9-225,-1 0 0,0 0 0,0 0 0,0 0-1,1 0 1,-1 1 0,0-1 0,1 0 0,-1 1 0,1-1 0,0 1 0,-1 0-1,1-1 1,0 1 0,0 0 0,0 0 0,0 0 0,0 0 0,1 0-1,-1 0 1,0 2 0,0 4 27,0-1 0,0 1 0,1 0 0,0 8 0,1-4-15,-1-9-30,0-1-1,1 0 1,-1 0-1,1 1 1,0-1 0,-1 0-1,1 0 1,0 0-1,1 0 1,-1 0-1,0 0 1,0 0-1,1 0 1,-1 0 0,1-1-1,0 1 1,1 1-1,41 28 49,-5-2-64,-38-29 9,0 1 0,-1-1 0,1 1-1,-1-1 1,1 1 0,0 0 0,-1-1 0,1 1-1,-1 0 1,0 0 0,1-1 0,-1 1-1,0 0 1,1 0 0,-1 0 0,0-1 0,0 1-1,0 0 1,0 0 0,1 0 0,-1 0 0,-1 0-1,1-1 1,0 1 0,0 0 0,0 0-1,0 0 1,0 0 0,-1-1 0,1 1 0,0 0-1,-1 0 1,1-1 0,-1 1 0,1 0-1,-1 0 1,1-1 0,-1 1 0,1 0 0,-1-1-1,0 1 1,1-1 0,-1 1 0,0-1 0,1 1-1,-1-1 1,0 0 0,0 1 0,0-1-1,-1 1 1,-4 2 1,-1-1 0,1 1 0,-1-1 0,-11 2 0,-36-1-874,54-3 769,-1 0 0,1 0 0,0 0 0,0 0 0,-1 0 0,1 0 0,0 0 0,0 0 0,-1 0 0,1 0-1,0 0 1,0 0 0,-1 0 0,1 0 0,0 0 0,0 0 0,-1 0 0,1-1 0,0 1 0,0 0 0,0 0 0,-1 0 0,1 0 0,0-1 0,0 1 0,0 0 0,0 0 0,-1 0 0,1-1-1,0 1 1,0 0 0,0 0 0,0 0 0,0-1 0,0 1 0,0 0 0,0 0 0,0-1 0,0 1 0,-1 0 0,1 0 0,0-1 0,1 1 0,-1 0 0,0 0 0,0-1 0,0 1 0,0 0-1,0 0 1,0-1 0,0-1-710,0-11-5309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25.6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140 0 9330,'0'0'10557,"-18"32"-9780,-54 106-219,66-125-460,0 1 0,0 0 0,2 0 0,-1 1 0,2-1 0,-4 30 0,4-22 11,-1 9 36,1 1 0,1-1 0,1 1 0,7 53 0,-2-73-209,0 1 0,1-1 0,0-1 0,1 1 1,0-1-1,0 0 0,2 0 0,-1-1 0,1 0 0,1-1 0,0 1 0,0-1 0,1-1 0,0 0 0,0 0 0,19 9 0,-15-13-1216,-4-4-3150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27.4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7666,'0'0'12222,"0"29"-11726,0 210 245,1-224-719,0-1 1,1 1 0,0 0 0,1 0 0,9 25 0,7 5-9013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27.8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41 9162,'0'0'8186,"127"-40"-8186,-89 40-88,-1 0-1145,1 11-887,2 7-857,-8-7-2040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28.2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103 1 8050,'0'0'12089,"-14"15"-11440,-43 54-200,53-64-400,0 0 1,1-1 0,0 1 0,0 1 0,1-1 0,0 0 0,0 1 0,0-1 0,0 1 0,1-1 0,0 1-1,0 0 1,0 0 0,1-1 0,0 1 0,1 10 0,-1 2 52,0-17-95,0 1-1,0-1 0,1 1 0,-1-1 0,0 1 1,0-1-1,1 0 0,-1 1 0,1-1 1,0 0-1,-1 1 0,1-1 0,0 0 0,0 0 1,0 1-1,-1-1 0,1 0 0,0 0 1,1 0-1,1 2 0,0-2 5,0 1-1,0 0 1,1-1 0,-1 1 0,0-1-1,1 0 1,-1 0 0,6 0-1,3 0-64,0 0-1,1-1 0,-1 0 0,16-3 1,-24 2-5,-1 0 1,1 0 0,-1 0-1,0 0 1,0 0 0,1-1-1,-1 1 1,0-1-1,0 0 1,0 0 0,-1 0-1,1 0 1,0-1 0,-1 1-1,0-1 1,1 0 0,-1 1-1,0-1 1,0 0-1,-1 0 1,1 0 0,-1-1-1,1 1 1,-1 0 0,1-5-1,1-5-208,0 0-1,-1 1 1,-1-1 0,0 0-1,-2-21 1,1 31 244,0 0 1,-1 0-1,1 0 1,-1 0-1,0 0 0,1 0 1,-1 0-1,-1 0 1,1 1-1,0-1 1,-1 0-1,1 1 1,-1-1-1,0 1 0,0-1 1,0 1-1,0 0 1,0 0-1,-1 0 1,1 0-1,0 0 1,-5-2-1,2 1-249,0 1 0,0 1 0,0-1 0,0 1 0,0-1 0,0 1 0,-1 1 0,1-1 0,0 1 0,-1 0 0,1 0 0,-8 2 1,5 1-2942,4 5-2362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28.6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0 272 10538,'127'115'3510,"-103"-95"-2443,-17-18-291,0-8-474,1 1-1,-1-1 0,0-1 0,-1 1 0,0-1 0,0 0 0,0-1 1,6-11-1,3-2-252,-4 6-219,0-1 0,0-1 0,-2 0 0,0 0 0,-1-1 1,-1 0-1,0-1 0,-2 1 0,0-1 0,-1 0 0,-1 0 0,0-1 1,-1-35-1,-2 54 214,0-1 1,0 1-1,0 0 0,-1 0 1,1 0-1,0 0 1,0 0-1,-1 0 1,1-1-1,-1 1 0,1 0 1,-1 0-1,1 0 1,-1 0-1,1 0 0,-1 1 1,0-1-1,0 0 1,1 0-1,-1 0 0,0 0 1,0 1-1,0-1 1,0 0-1,0 1 0,0-1 1,0 1-1,0-1 1,0 1-1,0 0 1,0-1-1,-1 1 0,-1 0 1,-4-1 245,1 1-1,-1 0 1,0 0 0,-11 2 0,15-2-201,2 1-34,-1 0-1,1-1 0,-1 1 0,0 0 0,1 0 0,-1 0 0,1 0 0,0 0 0,-1 1 0,1-1 0,0 0 0,0 0 0,0 1 0,0-1 0,0 1 0,0-1 0,0 1 0,0 0 0,1-1 0,-1 1 0,1 0 0,-1 1 0,-11 46 587,10-42-533,-4 43 283,2-1 0,4 92 0,1-58-275,-1-70-141,0-1-1,1 1 1,0 0-1,1 0 1,1-1-1,0 1 1,7 19-1,-10-32 3,1 0 0,-1 0 1,0 1-1,1-1 0,-1 0 0,0 0 0,1 1 0,-1-1 1,0 0-1,1 0 0,-1 0 0,0 0 0,1 0 1,-1 0-1,1 1 0,-1-1 0,0 0 0,1 0 0,-1 0 1,1 0-1,-1 0 0,0-1 0,1 1 0,-1 0 0,1 0 1,-1 0-1,0 0 0,1 0 0,-1 0 0,0-1 0,1 1 1,-1 0-1,0 0 0,1-1 0,-1 1 0,0 0 0,1 0 1,-1-1-1,0 1 0,13-12-365,5-12-978,-1-2 0,23-46 0,-34 59 1198,0-1 0,-1 0-1,-1 1 1,0-1 0,-1-1-1,0 1 1,0-27 0,-5 41 313,-1-1 0,0 1 0,1 0 1,-1 0-1,0 0 0,1 1 0,-1-1 1,0 0-1,1 1 0,-4 1 0,1 2 13,0 0 1,1 1-1,-1 0 0,1 0 0,0 0 0,0 0 0,1 1 0,0-1 0,0 1 0,0 0 0,-3 11 0,-1 3 312,0 0-1,-4 30 0,9-39-243,0 1-1,1-1 1,1 1 0,0 19-1,0-29-203,0 0-1,1 0 0,-1 1 0,1-1 0,-1 0 0,1 0 0,0 0 0,0 0 0,-1 0 0,1-1 0,1 1 0,-1 0 1,0 0-1,0-1 0,1 1 0,-1 0 0,1-1 0,-1 0 0,1 1 0,0-1 0,-1 0 0,1 0 0,0 0 0,0 0 1,0 0-1,0 0 0,0 0 0,0-1 0,0 1 0,0-1 0,3 1 0,4 0-31,-1 0 0,0-1 0,1 1-1,-1-2 1,0 1 0,1-1 0,-1-1 0,16-4 0,-19 4-248,-1 0 1,1 0 0,-1-1 0,1 1-1,-1-1 1,5-4 0,-4 2-816,0 0-1,0-1 1,-1 1 0,8-12-1,0-6-4815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28.9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14 117 9130,'0'0'10149,"10"-3"-9725,-6 2-397,6-1 50,-1-1 0,1 0-1,-1 0 1,12-7 0,-18 9-95,-1-1 1,1 1-1,-1-1 1,0 1-1,0-1 1,0 0-1,0 0 1,0 0-1,0 0 1,0 0-1,0-1 1,-1 1-1,1 0 1,-1-1-1,0 1 1,0-1-1,0 1 1,0-1-1,0 0 1,0 0-1,-1 1 1,1-1-1,-1-3 1,0 4 0,0 1 0,0 0 1,1-1-1,-2 1 0,1 0 1,0 0-1,0-1 0,0 1 1,0 0-1,-1-1 0,1 1 1,-1 0-1,1 0 1,-1 0-1,1 0 0,-1-1 1,0 1-1,0 0 0,1 0 1,-1 0-1,0 0 0,0 0 1,0 1-1,-2-3 0,0 2 36,-1 0-1,0 0 0,1 1 0,-1-1 0,1 1 0,-1 0 1,-7 0-1,8 0 34,1-1-1,-1 1 1,0 0 0,0 0 0,1 1 0,-1-1 0,0 0 0,1 1-1,-1 0 1,1 0 0,-1-1 0,0 2 0,1-1 0,0 0-1,-1 0 1,1 1 0,0-1 0,0 1 0,0 0 0,0 0-1,0-1 1,0 1 0,0 1 0,0-1 0,1 0 0,-1 0-1,1 1 1,0-1 0,0 0 0,0 1 0,0-1 0,0 1 0,0 0-1,1-1 1,-1 1 0,1 0 0,0-1 0,0 5 0,-2 0 26,1 1 0,1 0 0,0 0 0,0 0 1,0 0-1,3 12 0,-2-18-81,-1 0 0,1 0 0,0 0 0,0 0 0,0 0 0,0 0 0,0-1 0,0 1 0,0 0 0,1-1 0,-1 1 0,0-1-1,1 1 1,0-1 0,-1 0 0,1 0 0,0 0 0,0 0 0,-1 0 0,1 0 0,0 0 0,0 0 0,0-1 0,0 1 0,0-1 0,0 1 0,0-1 0,0 0 0,3 0 0,1 1-471,0-1 0,1 0 1,-1 0-1,1 0 1,-1-1-1,0 0 0,10-2 1,-13 1-29,0 1 0,0-1 1,0 1-1,0-1 0,-1 0 0,1 0 1,0-1-1,-1 1 0,0 0 1,1-1-1,-1 0 0,0 1 1,0-1-1,2-5 0,10-18-4356,-4 2-694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29.3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0 105 3329,'135'-87'4641,"-108"69"-2013,-27 43 5012,-1 2-4549,0 68-2717,1-93-372,0 0 0,0 0 1,1 0-1,-1 0 0,0 0 0,1 0 0,0-1 0,-1 1 0,1 0 0,0 0 0,0 0 0,0-1 0,0 1 0,1-1 0,-1 1 0,0-1 0,1 1 1,-1-1-1,1 0 0,-1 1 0,1-1 0,0 0 0,-1 0 0,1 0 0,0 0 0,0-1 0,0 1 0,-1 0 0,1-1 0,4 1 0,-4 0-56,1-1 0,0 0 0,0 0-1,-1 0 1,1 0 0,0-1 0,-1 1-1,1-1 1,0 1 0,-1-1 0,1 0-1,0 0 1,-1 0 0,1 0 0,-1-1-1,0 1 1,1-1 0,-1 1 0,0-1-1,0 0 1,3-3 0,4-8-293,0-1 0,-1 0 0,0 0 0,6-18 0,3-6 268,-16 37 283,-1 12 663,0 0-523,-1-2-169,1 0 1,1 0-1,-1 0 1,2 0-1,2 10 0,-4-17-180,1 0 0,-1 0 0,1 0 0,0 0 0,0 0 0,0-1 1,0 1-1,0 0 0,0-1 0,1 1 0,-1-1 0,0 1 0,1-1 0,-1 0 0,1 0 0,0 1 0,-1-1 0,1 0 0,0 0 0,0-1 0,-1 1 0,1 0 0,0-1 0,0 1 0,0-1 0,0 1 0,0-1 0,0 0 0,4 0 0,-2 1-400,0-1 1,-1 0 0,1 0-1,0-1 1,0 1-1,0-1 1,-1 0-1,1 0 1,0 0-1,-1 0 1,1 0 0,0-1-1,-1 0 1,0 0-1,1 0 1,-1 0-1,0 0 1,5-6 0,13-15-6437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32.5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1 986 9690,'0'0'6708,"23"0"-5822,149 0 362,-164 0-1211,899 18 419,-118-8-1526,-307-54-64,-188 11-1292,-203 23 2465,76-3 1710,-31 13 3286,-150-572-4999,14 549-32,-4-134 7,1 134 115,0 0 0,-1-1 0,-1 2 0,-14-38 0,19 60-110,0-1-1,0 1 1,0-1-1,0 1 1,0-1-1,0 1 1,0 0-1,-1-1 1,1 1-1,0-1 1,0 1-1,0 0 1,-1-1-1,1 1 1,0 0-1,-1-1 1,1 1-1,0 0 1,-1-1-1,1 1 1,0 0-1,-1 0 1,1-1-1,-1 1 1,1 0-1,0 0 1,-1 0-1,1 0 1,-1 0-1,1-1 1,-1 1-1,1 0 1,0 0-1,-1 0 1,1 0-1,-1 0 1,1 0-1,-1 0 1,1 1-1,-1-1 1,1 0-1,0 0 1,-1 0 0,1 0-1,-1 1 1,1-1-1,0 0 1,-1 0-1,1 1 1,-1-1-1,1 0 1,-1 1-1,-20 25-5,10-11 72,-22 20-149,-69 55 0,87-79-747,-1-1 0,-17 9 1,18-12-4623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5:32.9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2713,'0'0'15883,"40"32"-14435,-23-12-335,4 3-377,2 0-344,9 3-160,-1-6-104,4 1-40,0-7-88,2-2-184,-8-7-1208,-11-5-8002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53.2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5009,'0'0'13819,"0"29"-13395,6-5-256,-3-7-128,3 6-40,-3-6-520,0 1-1408,0-4-2521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6:00.8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174 23 5817,'0'0'9081,"0"-3"-7962,0 2-1061,0 0 0,-1 0 0,1 0 1,0 1-1,0-1 0,0 0 0,-1 0 1,1 0-1,0 1 0,-1-1 0,1 0 0,0 1 1,-1-1-1,1 0 0,-1 1 0,1-1 1,-1 1-1,1-1 0,-1 0 0,0 1 0,1 0 1,-1-1-1,0 1 0,1-1 0,-1 1 1,-1-1-1,-25-1 989,17 2-1028,3 1 42,-1 1 0,0-1 0,1 1 1,-1 1-1,1 0 0,-1 0 0,1 0 1,0 1-1,0 0 0,1 0 0,-1 0 1,1 1-1,-8 8 0,12-11-53,1-1 0,-1 0 0,1 1 0,0 0 0,0-1 0,-1 1 0,1 0 0,0-1 0,1 1 0,-1 0 0,0 0 0,0 0-1,1 0 1,-1 0 0,1 0 0,0 0 0,0 0 0,0 0 0,-1 0 0,2 0 0,-1 0 0,0 0 0,0 0 0,1 0 0,-1 0 0,1 0 0,-1 0 0,1-1 0,0 1 0,0 0 0,0 0-1,0 0 1,2 2 0,4 6 2,1 0-1,0 0 0,1-1 1,12 10-1,-7-6 24,-9-9-18,0 1 0,-1-1 0,1 1 1,-1 0-1,0 0 0,-1 0 0,1 1 0,-1-1 1,0 1-1,0 0 0,-1 0 0,1 0 1,-1 0-1,-1 1 0,1-1 0,-1 0 1,0 1-1,0 11 0,-2-15 8,1-1 0,-1 1 0,0-1 1,0 0-1,0 1 0,0-1 0,0 0 0,-1 1 1,1-1-1,0 0 0,-1 0 0,0 0 0,0 0 0,1-1 1,-1 1-1,0 0 0,0-1 0,0 1 0,-1-1 0,1 0 1,0 0-1,-1 0 0,1 0 0,0 0 0,-6 1 0,-1 1-9,-1 0-1,0-1 1,0 0-1,-1 0 0,-12-1 1,22-1-330,1 0 99,0-1 1,0 0 0,0 0-1,0 1 1,1-1-1,-1 0 1,0 1 0,0-1-1,0 0 1,1 1 0,-1-1-1,0 0 1,1 1-1,-1-1 1,0 0 0,1 1-1,-1-1 1,1 1-1,-1-1 1,1 1 0,-1-1-1,1 1 1,0-1 0,-1 1-1,1 0 1,1-1-1,-1 0-491,10-8-4937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6:01.4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 4 6617,'0'0'13542,"5"-2"-12821,-3 2-672,-1-1 0,1 1 0,0 0 0,0 0 1,0-1-1,0 1 0,0 0 0,-1 1 0,1-1 0,0 0 0,0 1 0,0-1 0,0 1 0,-1-1 0,1 1 0,0 0 0,0-1 0,-1 1 0,1 0 0,1 2 0,2 1 30,0 0 0,-1 0 1,0 0-1,1 1 0,-2 0 1,6 7-1,4 11 124,0 0-1,10 29 1,-21-46-144,9 19-7,-2 1 0,-1 1 1,-1-1-1,-2 1 1,0 1-1,-2-1 0,-1 1 1,-1-1-1,-4 37 1,1-50-42,0 1 0,-1-1 1,-1 0-1,0 0 1,-1 0-1,-1-1 0,-9 17 1,-60 87 153,50-82-126,-28 53 0,52-80-389,6-8-239,-5-1 568,2 1-183,0-1-1,0 0 0,0 0 0,0 0 1,0 0-1,0-1 0,0 1 1,0 0-1,-1-1 0,1 1 0,-1-1 1,1 1-1,1-3 0,8-13-4932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7:35.0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59 1 440,'0'0'15681,"-9"21"-14717,-27 71-209,33-85-617,0 1 1,1-1-1,0 1 1,1-1-1,0 1 1,0 0 0,1 0-1,0 0 1,0-1-1,1 9 1,1 14 283,-2 498 1771,3-707-9010,-3 106 1633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19.4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0 9194,'0'0'6404,"-2"20"-5198,-7 322 2192,9-329-3395,2 47-189,15 108-1,-16-193-12876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19.7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 11626,'0'0'6786,"80"-14"-6786,-33 14-240,2 0-352,-3 0-609,9 0-855,-15 0-2489,-11 0-5209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20.1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119 0 6081,'0'0'6918,"-11"5"-5901,-30 17 72,38-20-937,0 0 0,0 1 1,0-1-1,0 1 1,1-1-1,-1 1 0,1 0 1,0 0-1,0 0 1,0 1-1,0-1 0,1 0 1,-1 1-1,1-1 1,0 1-1,-1 4 0,-2 4 180,-2 6-126,1 1 0,0 0 1,1 0-1,1 0 0,1 0 1,1 0-1,2 29 1,-1-47-203,0 0 0,1 1 1,-1-1-1,1 0 1,0 0-1,-1 0 1,1 0-1,0 0 1,-1 0-1,1 0 1,0-1-1,0 1 1,0 0-1,0 0 1,0 0-1,0-1 1,0 1-1,0-1 0,0 1 1,0-1-1,0 1 1,1-1-1,-1 0 1,0 1-1,0-1 1,0 0-1,1 0 1,-1 0-1,0 0 1,2 0-1,2 0-5,-1 0-1,1 0 1,-1 0 0,1 0 0,-1-1-1,0 0 1,1 0 0,4-2-1,-4 0-121,1 0-1,-1 0 1,0-1-1,1 0 0,-2 0 1,1 0-1,0-1 1,-1 1-1,0-1 1,0 0-1,0 0 0,-1-1 1,0 1-1,0-1 1,0 1-1,3-11 1,-1 2-219,-1-1 1,-1 0-1,0 1 1,-1-1 0,0 0-1,-1-15 1,-1 28 335,0 0 0,0 0 0,0 0 0,0 0 0,0 0 0,-1 0 0,1 0 0,-1 0 0,1 0 0,-1 0 0,0 0 0,0 0 0,1 0 0,-1 0 0,-1 1 0,1-1 0,0 0 0,0 1 0,-1-1 0,1 1 0,-1-1 0,1 1 0,-1 0 0,1-1 0,-1 1 0,0 0 0,0 0 0,-1 0 1,-5-2-2,1 2 0,0-1 1,-1 1-1,1 1 1,0-1-1,-11 1 0,17 0 2,1 0-44,-1 0 1,0 0 0,1 0 0,-1 0 0,1 0 0,-1 0 0,1 0-1,-1 0 1,1 0 0,-1 1 0,1-1 0,-1 0 0,1 0 0,-1 0 0,1 1-1,-1-1 1,1 0 0,-1 0 0,1 1 0,-1-1 0,1 0 0,0 1-1,-1-1 1,1 1 0,0-1 0,-1 0 0,1 1 0,0-1 0,-1 1-1,1 0 1,-1 11-4177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20.4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 1168,'0'0'13594,"-1"24"-12370,-1 146 588,2-138-1424,-1 1-293,1-1 0,2 0 0,11 57 1,-13-101-7967,0-10 2752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20.7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87 1 4233,'0'0'13020,"-14"23"-12254,-42 77-217,54-96-503,-1 1 0,1-1 0,0 1 0,1-1 1,-1 1-1,1 0 0,0 0 0,0-1 0,0 1 0,0 0 0,1 0 0,0 0 0,0 0 1,2 7-1,-1 9 165,-1-19-197,1 0 0,-1 0 1,0 0-1,1 0 0,-1 0 1,1 0-1,-1 0 0,1 0 0,0 0 1,0-1-1,0 1 0,0 0 1,0 0-1,0-1 0,1 1 0,-1-1 1,1 1-1,-1-1 0,1 0 1,-1 1-1,1-1 0,0 0 0,-1 0 1,1 0-1,0 0 0,0-1 1,0 1-1,0 0 0,0-1 0,0 1 1,3-1-1,7 3-1350,1-2 1,0 0-1,25-1 0,-22 0-2915,0 0-3386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21.1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0 210 8106,'0'0'9784,"16"0"-9379,52-2-189,-63 1-234,-1 1 0,1-1 0,-1 0 1,0 0-1,1 0 0,-1-1 0,0 0 1,0 1-1,0-1 0,0-1 0,0 1 1,-1 0-1,1-1 0,-1 0 0,0 0 0,1 0 1,-1 0-1,0-1 0,-1 1 0,1-1 1,-1 0-1,1 1 0,-1-1 0,2-6 1,0-2-206,-1 1 1,0-1-1,0 0 0,-1 0 1,-1 0-1,0-22 1,-1 32 233,-1 0 0,1 0-1,-1 1 1,0-1 0,1 0 0,-1 1 0,0-1 0,0 1-1,0-1 1,0 1 0,0-1 0,0 1 0,-1-1 0,1 1-1,0 0 1,-1 0 0,1 0 0,-1 0 0,1 0 0,-1 0-1,1 0 1,-1 0 0,0 1 0,1-1 0,-1 1 0,0-1-1,0 1 1,1 0 0,-1-1 0,0 1 0,-2 0 0,0 0 67,1-1 0,-1 1 0,0 0 0,0 0 1,0 0-1,1 1 0,-1-1 0,0 1 0,0 0 0,1 0 1,-1 0-1,0 0 0,1 1 0,0 0 0,-6 2 1,6-1-3,0 0 0,1 1 0,-1-1 0,0 0 0,1 1 1,0 0-1,0-1 0,0 1 0,0 0 0,1 0 1,-1 0-1,1 0 0,-1 8 0,0 3 174,0 1 0,1 21 0,1-34-217,0 0-13,1-1 0,-1 1 1,0 0-1,1-1 0,-1 1 0,1 0 0,0-1 0,0 1 0,0-1 0,0 1 0,1-1 1,-1 1-1,1-1 0,-1 0 0,1 0 0,0 0 0,0 0 0,2 2 0,0-1 3,1 1-1,-1-1 1,1 0-1,0-1 1,0 1-1,0-1 1,1 0-1,8 2 1,-6-2-390,0 0 0,0-1 0,0 0 0,-1-1 0,1 1 1,0-2-1,0 1 0,0-1 0,0 0 0,0-1 0,0 1 0,13-7 0,9-15-3588,-3-3-1028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21.5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15 6617,'0'0'10319,"-2"10"-9413,-3 20-457,1-1-1,1 40 0,3-68-478,0-1 0,0 1 0,0 0 0,0 0 0,0-1 0,0 1 0,1 0 0,-1 0 1,0-1-1,1 1 0,-1 0 0,0-1 0,1 1 0,-1 0 0,1-1 0,-1 1 0,1 0 0,-1-1 0,1 1 1,-1-1-1,1 1 0,0-1 0,-1 0 0,1 1 0,0-1 0,-1 0 0,1 1 0,0-1 0,0 0 0,-1 0 1,1 1-1,0-1 0,0 0 0,-1 0 0,1 0 0,0 0 0,0 0 0,-1 0 0,1 0 0,0 0 0,0-1 1,-1 1-1,2-1 0,1 1-173,-1-1 0,1 1 0,-1-1 0,1 0 0,-1 0 0,0 0-1,1 0 1,-1 0 0,0-1 0,0 1 0,0-1 0,3-2 0,0-2 100,-1 0-1,0 0 1,0 0-1,0-1 0,-1 1 1,0-1-1,0 0 1,2-11 749,-5 30 913,0 8-680,-1-12-697,1-1-1,0 1 1,0 0 0,1-1 0,0 1-1,3 12 1,-3-17-183,0-1-1,0 0 1,0 0 0,1 0 0,-1 0-1,1 0 1,-1 0 0,1-1-1,-1 1 1,1 0 0,0-1-1,0 1 1,0-1 0,0 0 0,0 0-1,0 1 1,0-1 0,0-1-1,1 1 1,-1 0 0,0 0-1,1-1 1,-1 1 0,0-1 0,1 0-1,-1 0 1,3 0 0,0 0-266,0 0 1,0 0 0,0-1-1,0 1 1,0-1 0,0 0-1,0 0 1,-1-1 0,1 0 0,-1 0-1,1 0 1,7-4 0,20-19-4969</inkml:trace>
  <inkml:trace contextRef="#ctx0" brushRef="#br0" timeOffset="1">345 1 8386,'0'0'10770,"2"124"-10418,4-101-176,0-3-80,3-5 0,-6-4-96,2-5-312,1-6-728,0 0-1705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53.6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12 9858,'151'-11'2961,"-151"28"-1689,0 6 368,3 9-975,-3 0-665,3 11-553,-3-11-2631,0-12-9099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21.8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12483,'0'0'4833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22.2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8586,'0'0'6641,"5"7"-6289,1 5-208,-1 1 1,0-1-1,0 1 0,-1 1 0,-1-1 0,0 0 0,-1 1 1,-1 0-1,1 19 0,-2 26 244,11-106-607,-10 43 220,1-9-55,1 0-1,1 0 1,0 0-1,0 0 1,10-17-1,-12 26 70,0 1 0,0 0 0,1 0 0,-1 0 0,1 0 0,0 0 0,0 1 0,0-1 0,0 1 0,1 0-1,-1 0 1,0 0 0,1 0 0,0 1 0,-1-1 0,1 1 0,0 0 0,0 0 0,-1 0 0,1 1 0,0-1 0,0 1-1,6 0 1,-8 0 11,0 1-1,0-1 0,0 1 1,0 0-1,0 0 0,0 0 1,0 0-1,0 0 0,0 0 1,0 0-1,0 1 1,-1-1-1,1 1 0,-1-1 1,1 1-1,-1 0 0,0-1 1,1 1-1,-1 0 0,0 0 1,0 0-1,0 0 0,0 0 1,-1 0-1,1 0 0,0 0 1,-1 0-1,1 3 0,2 8 105,-1 1 0,0 0 0,0 15 0,-3 12 120,0-31-350,1 1-1,0-1 1,0 0 0,3 17-1,3-25-4879,-6-2 4781,1-1-1,-1 1 1,0 0 0,0 0 0,0 0 0,2-1-997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22.6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1 107 10066,'0'0'6555,"16"-3"-6284,52-11-335,-66 13 36,0 0 0,0 0 0,1-1 0,-1 1 0,0-1 0,0 1 0,0-1 0,-1 0 1,1 1-1,0-1 0,-1 0 0,1 0 0,-1 0 0,0 0 0,1-1 0,-1 1 0,0 0 1,0 0-1,-1-1 0,1 1 0,0-1 0,-1 1 0,1-1 0,-1 1 0,0-1 0,0 1 1,0-1-1,0 1 0,0-1 0,-1 1 0,1 0 0,-1-1 0,1 1 0,-3-5 0,2 6 59,0 0 0,0 0-1,0 0 1,0 0-1,0 0 1,-1 0-1,1 0 1,0 1 0,-1-1-1,1 0 1,0 1-1,-1-1 1,1 1-1,-1-1 1,1 1 0,-1 0-1,1 0 1,-1-1-1,1 1 1,-1 0 0,1 0-1,-1 1 1,1-1-1,-1 0 1,-1 1-1,0-1 58,0 1 0,0-1-1,0 1 1,0-1-1,0 1 1,1 0 0,-1 0-1,0 1 1,0-1-1,1 1 1,-1-1 0,-2 3-1,1 1 41,1 0-1,0 0 0,0 0 1,0 0-1,1 0 1,0 1-1,0-1 1,0 1-1,0 0 0,0 8 1,-2 62 718,4-72-796,0 0-26,1 0 0,-1 0 1,1-1-1,0 1 0,1-1 0,-1 1 0,0-1 1,1 1-1,0-1 0,0 0 0,0 0 0,0 0 1,1 0-1,-1 0 0,1 0 0,-1-1 0,1 1 1,0-1-1,0 0 0,0 0 0,0 0 0,1 0 1,-1 0-1,1-1 0,-1 1 0,8 1 0,-4-1-355,1 0 1,0 0-1,0 0 0,0-1 0,0 0 0,0-1 0,0 1 0,0-2 0,0 1 0,0-1 0,15-4 0,5-11-5008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23.0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30 9978,'0'0'7686,"-2"19"-7556,0 11-107,-3 74-26,5-124-1085,2-1-1,5-28 0,-6 42 1085,0 0-1,1 0 1,0 0-1,1 0 1,0 0 0,0 0-1,0 1 1,0 0-1,1-1 1,8-8-1,-12 14 38,1 1 0,-1-1 0,0 0 0,1 1 0,-1-1 0,1 1 0,-1-1 0,1 1 0,0-1 0,-1 1 0,1-1 0,-1 1 0,1 0 0,0-1 0,-1 1 0,1 0-1,0-1 1,0 1 0,-1 0 0,1 0 0,0 0 0,0 0 0,-1 0 0,1 0 0,0 0 0,-1 0 0,1 0 0,0 0 0,0 0 0,-1 0 0,1 0 0,0 1 0,0-1 0,-1 0 0,1 1 0,0-1 0,-1 0 0,1 1 0,-1-1 0,1 1 0,0-1 0,-1 1 0,1-1-1,-1 1 1,1-1 0,-1 1 0,0 0 0,1-1 0,-1 1 0,1 0 0,-1-1 0,0 1 0,1 1 0,1 4 23,0 1 1,0-1-1,0 1 0,1 10 1,-3-15-64,4 21-1867,10 39-1,-5-43-3736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1:24.5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9874,'0'0'8569,"6"11"-8024,-2-10-667,-4 0 52,0-1-1,0 0 1,0 0 0,0 0-1,0 0 1,1 0 0,-1 0-1,0 1 1,0-1-1,0 0 1,0 0 0,0 0-1,1 0 1,-1 0 0,0 0-1,0 0 1,0 0-1,1 0 1,-1 0 0,0 0-1,0 0 1,0 0 0,0 0-1,1 0 1,-1 0 0,0 0-1,0 0 1,0 0-1,1 0 1,-1 0 0,0 0-1,0 0 1,0 0 0,0 0-1,0 0 1,1-1 0,-1 1-1,0 0 1,0 0-1,0 0 1,0 0 0,0 0-1,1 0 1,-1-1 0,0 1-1,0 0 1,0 0-1,0 0 1,0 0 0,0-1-1,0 1 1,0 0 0,0 0-1,0 0 1,0 0 0,0-1-1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4:44.5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 1 9010,'0'0'6904,"-3"27"-6093,-10 89 69,7-36 100,6 87 1,2-67-871,-2-46-2176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4:44.8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12 12339,'0'0'4233,"211"-9"-5610,-159 6-1071,-12 3-2945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4:45.2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89 1 9058,'0'0'8683,"-14"29"-7956,-44 92-302,55-117-397,1 1-1,0-1 0,0 1 0,0 0 1,1 0-1,0 0 0,0 0 0,0 0 0,0 0 1,1 0-1,0 0 0,0 7 0,1 1 34,0-11-54,-1 0 0,1 1 0,-1-1 1,1 0-1,0 0 0,0 1 0,0-1 0,0 0 0,0 0 0,0 0 0,1 0 0,-1 0 0,1 0 1,-1-1-1,1 1 0,0 0 0,0-1 0,0 0 0,0 1 0,0-1 0,0 0 0,0 0 1,0 0-1,0 0 0,1 0 0,-1 0 0,0-1 0,0 1 0,1-1 0,2 1 0,-1 0-28,-1-1-1,1 1 1,0-1-1,-1 0 1,1 0-1,0 0 1,0 0 0,-1-1-1,1 1 1,0-1-1,-1 0 1,1 0-1,-1 0 1,1-1-1,-1 1 1,0-1-1,1 0 1,-1 0-1,4-3 1,-4 1-12,0 0 0,0 0 0,-1-1 0,1 1 0,-1-1 0,0 0 0,0 0 0,0 0 0,-1 0 0,0 0 0,0 0 0,0 0 0,0-1 0,-1 1 0,0 0 0,-1-7 0,1 8 15,0 0 0,-1-1-1,0 1 1,0 0 0,0 0-1,0-1 1,-1 1 0,1 0-1,-1 0 1,0 0 0,0 1-1,-1-1 1,1 0 0,-1 1-1,0 0 1,0-1 0,0 1 0,0 0-1,-6-4 1,7 6-167,-14-9-3015,16 10 3082,-1 0 0,1 0 0,0 0-1,-1 0 1,1 0 0,0-1 0,0 1 0,-1 0 0,1 0 0,0 0 0,0-1-1,-1 1 1,1 0 0,0 0 0,0-1 0,0 1 0,-1 0 0,1-1 0,0 1 0,0 0-1,0 0 1,0-1 0,0 1 0,0 0 0,0-1 0,0 1 0,0 0 0,0-1-1,0 1 1,0 0 0,0-1 0,0 1 0,0 0 0,0-1 0,0 1 0,0 0 0,0-1-1,0 1 1,0 0 0,1 0 0,-1-1 0,0 1 0,0 0 0,0-1 0,0 1-1,1 0 1,9-6-8117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4:45.6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1 9298,'0'0'8290,"-6"188"-7322,6-128-232,0-2-288,0-3-128,6-9-176,-1-5-80,4-12-64,-3-9-56,3-9-464,2-11-824,1-5-1569,-1-21-1656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4:45.9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129 0 9514,'0'0'5523,"-19"21"-4977,-57 67 158,72-84-611,1 0 0,0 0-1,0 0 1,0 1-1,0-1 1,1 1-1,0-1 1,0 1-1,0 0 1,0 0-1,1 0 1,0 0-1,0 0 1,0 0-1,1 1 1,0-1 0,0 0-1,0 6 1,1 6 122,-1-14-188,0 0 0,0 1 1,0-1-1,0 0 0,1 0 0,0 0 0,-1 1 0,1-1 0,0 0 0,1 0 1,-1 0-1,0 0 0,1 0 0,0-1 0,-1 1 0,1 0 0,0-1 0,0 1 1,3 1-1,-1-1-13,0 0 0,1-1 0,-1 0 0,0 0 0,1 0 0,-1-1 0,1 1 0,-1-1 0,1 0 0,0-1 1,0 1-1,7-1 0,1 1-237,-1-1 0,1 0 1,21-3-1,-30 2-14,0 0-1,0 0 1,0-1 0,0 1 0,-1-1-1,1 0 1,0 0 0,-1 0-1,1 0 1,-1-1 0,0 0-1,0 1 1,0-1 0,3-4-1,18-25-3016,-6 2-1947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54.3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11 4849,'0'0'12745,"-12"-10"-10918,12 24-1979,0 20 943,6 56-1,-4-79-1246,1 1 0,-1-1 0,8 15 0,-8-21-334,0 0-1,1 0 1,0 0 0,0 0-1,0-1 1,0 1 0,1-1 0,4 5-1,4-1-6841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4:46.4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1296,'118'109'6707,"-100"-97"20,-18-12-6672,1 0 0,-1 0 1,0 0-1,0 0 0,0 0 0,1 0 0,-1 0 0,0 0 1,0 1-1,1-2 0,-1 1 0,0 0 0,0 0 1,0 0-1,1 0 0,-1 0 0,0 0 0,0 0 1,0 0-1,1 0 0,-1 0 0,0 0 0,0 0 1,0-1-1,1 1 0,-1 0 0,0 0 0,0 0 0,0 0 1,0 0-1,0-1 0,1 1 0,-1 0 0,0 0 1,0 0-1,0-1 0,0 1 0,0 0 0,-2-22-937,2 19 1702,-3 2-683,1 0 0,-1 1 1,0-1-1,0 0 0,1 1 1,-1 0-1,0-1 0,0 1 1,0 0-1,0 1 1,1-1-1,-1 0 0,0 1 1,0 0-1,1-1 0,-1 1 1,-4 2-1,5 4-20,0-1-1,0 1 1,0-1-1,1 1 1,-1 0-1,2-1 0,-1 1 1,1 0-1,0 0 1,0 0-1,2 7 1,-1 12 205,0-20-308,-1-1-1,1 1 1,0 0-1,1-1 0,-1 1 1,1-1-1,0 1 0,1-1 1,-1 0-1,1 0 1,0 0-1,0 0 0,1 0 1,-1-1-1,1 1 0,0-1 1,0 0-1,1 0 1,-1-1-1,1 1 0,0-1 1,0 0-1,0 0 0,0-1 1,0 1-1,1-1 1,-1 0-1,1-1 0,0 1 1,-1-1-1,1 0 0,0-1 1,-1 1-1,1-1 1,6-1-1,-9 1-93,0 0 0,-1-1-1,1 1 1,0-1 0,-1 0 0,1 0 0,-1 0 0,1 0-1,-1 0 1,1-1 0,-1 1 0,0-1 0,1 1 0,-1-1 0,0 0-1,0 0 1,2-3 0,0 1-341,-1-1 0,0-1-1,0 1 1,0 0 0,-1-1 0,0 1 0,3-10-1,-1-4-2284,-1 0 0,0 0-1,0-37 1,-3 29-4440,0 0 22974,0 59-11531,-1 6-3468,0-20-661,1 1 0,0 0 0,1-1-1,1 1 1,1 0 0,7 23 0,-10-41-175,0 0 0,0-1 0,1 1 0,-1 0 0,0 0 0,0 0-1,1 0 1,-1-1 0,1 1 0,-1 0 0,0 0 0,1-1 0,0 1 0,-1 0 0,1-1 0,-1 1-1,1 0 1,0-1 0,-1 1 0,1-1 0,0 1 0,0-1 0,-1 0 0,1 1 0,0-1 0,0 0-1,0 1 1,0-1 0,-1 0 0,1 0 0,0 0 0,0 0 0,0 0 0,0 0 0,0 0 0,0 0-1,-1 0 1,1 0 0,0 0 0,0 0 0,0-1 0,0 1 0,0 0 0,-1-1 0,1 1 0,0-1-1,0 1 1,-1-1 0,1 1 0,0-1 0,-1 1 0,1-1 0,0 0 0,0 0 0,3-3-82,0-1 1,0 1-1,0-1 1,-1 0-1,0 0 1,5-8 0,43-115-471,-51 128 565,0 0 0,0 0 0,0 0 0,0 0 0,0 0 0,0 0 0,0 0 0,0 0 0,0 0 0,0 0 0,0 1 0,0-1 0,0 0 0,0 0 0,0 0 0,0 0 0,0 0 0,0 0 0,0 0 1,0 0-1,0 0 0,0 0 0,0 0 0,0 0 0,0 0 0,1 0 0,-1 0 0,0 0 0,0 0 0,0 0 0,0 0 0,0 0 0,0 0 0,0 0 0,0 0 0,0 0 0,0 0 0,0 0 0,0 0 0,0 0 0,0 0 0,1 0 0,-1 0 0,0 0 0,0 0 0,0 0 1,0 0-1,0 0 0,0 0 0,0 0 0,0 0 0,0 0 0,0 0 0,0 0 0,0 0 0,0 0 0,0 0 0,0 0 0,0-1 0,0 1 0,0 0 0,0 0 0,0 0 0,0 0 0,0 0 0,1 0 0,2 10 172,0 10 27,-2-15-365,0 7 371,1 0 1,0 0 0,6 16-1,-7-26-269,0 0-1,0 0 1,0 0-1,0 0 1,0 0-1,0 0 1,1 0-1,-1 0 1,1 0-1,-1-1 1,3 3-1,-3-4-82,0 1-1,0-1 1,-1 1 0,1-1 0,0 0-1,0 1 1,0-1 0,0 0 0,0 0-1,0 0 1,1 0 0,-1 0-1,0 0 1,0 0 0,0 0 0,0 0-1,0 0 1,0 0 0,0-1 0,0 1-1,0 0 1,0-1 0,0 1-1,-1-1 1,3 0 0,9-12-5103,-1-9-4321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4:46.8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11442,'0'0'7489,"0"29"-6885,1 93-116,5-48-23,-4-67-405,0-1 0,0 1-1,0-1 1,6 10 0,-7-16-59,-1 0-25,0 0 0,0 0-1,0 0 1,0 0-1,0 0 1,0 0-1,0 0 1,0 0 0,0 0-1,0 0 1,0 0-1,0 0 1,0 0-1,0-1 1,0 1-1,0 0 1,0 0 0,0 0-1,0 0 1,0 0-1,0 0 1,0 0-1,0 0 1,0 0 0,0 0-1,0 0 1,0 0-1,0 0 1,1 0-1,-1 0 1,0 0-1,0 0 1,0 0 0,0 0-1,0 0 1,0 0-1,0 0 1,0 0-1,0 0 1,0 0 0,0 0-1,0 0 1,0 0-1,0 0 1,1 0-1,-1 0 1,0 0-1,0 0 1,0 0 0,0 0-1,0 0 1,0 0-1,0 0 1,0 0-1,0 0 1,0 0 0,0 0-1,0 0 1,0 0-1,0 0 1,0 1-1,2-13-1298,-1-13-2863,-1 3-1088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4:50.2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7 11987,'0'0'7361,"-3"-6"-10722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4:51.9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7 7802,'0'0'7807,"0"0"-7778,0 0 1,0-1 0,1 1 0,-1 0 0,0-1-1,0 1 1,0 0 0,0 0 0,0-1-1,1 1 1,-1 0 0,0-1 0,0 1-1,0 0 1,1 0 0,-1 0 0,0-1 0,0 1-1,1 0 1,-1 0 0,0 0 0,1 0-1,-1-1 1,0 1 0,0 0 0,1 0 0,-1 0-1,0 0 1,1 0 0,-1 0 0,0 0-1,1 0 1,-1 0 0,0 0 0,1 0 0,-1 0-1,0 0 1,1 0 0,-1 0 0,7 0 17,7 0 11,-1 1 0,1-1 1,14 4-1,-24-3-78,0 0-1,0 0 1,0 1 0,0-1 0,0 1 0,-1 0-1,1 0 1,-1 0 0,1 1 0,-1-1 0,0 1-1,0 0 1,0-1 0,5 7 0,-7-7 0,0 0 1,1 0-1,-1 0 0,0 0 1,-1 0-1,1 0 0,0 0 1,0 1-1,-1-1 0,0 0 1,1 1-1,-1-1 1,0 0-1,0 1 0,0-1 1,0 0-1,-1 0 0,1 1 1,-1-1-1,1 0 0,-1 0 1,0 1-1,0-1 0,0 0 1,0 0-1,0 0 1,0 0-1,0 0 0,-3 2 1,-5 7 88,0-1 1,-1 0 0,-21 16-1,11-9 67,15-13-61,1 0 69,0 0 0,-1 0 1,1 0-1,-6 10 0,9-13-129,1 0-1,0-1 1,-1 1-1,1-1 1,0 1-1,-1 0 1,1 0-1,0-1 1,0 1-1,0 0 1,0-1-1,-1 1 1,1 0-1,0 0 1,0-1-1,1 1 1,-1 0-1,0 0 1,0-1-1,0 1 1,0 0-1,1-1 1,-1 1-1,0 0 1,1-1-1,-1 1 1,0 0-1,1-1 1,-1 1-1,1-1 1,-1 1-1,1 0 1,-1-1-1,1 1 1,-1-1-1,1 0 1,0 1-1,-1-1 1,1 0-1,0 1 1,-1-1-1,1 0 1,0 1 0,-1-1-1,1 0 1,0 0-1,1 0 1,14 4-9,0-1 0,0-1 0,1 0 0,-1-2 0,31-1 0,-7 0-2275,-14-1-2033,-7-5-3057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4:52.3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0 153 11522,'0'0'3078,"17"-8"-3384,53-29-249,-68 35 470,1 0 0,0 1 0,-1-1 0,1 0 0,-1 0 1,1 0-1,-1-1 0,0 1 0,0 0 0,0-1 0,0 0 0,-1 1 0,1-1 0,-1 0 1,0 0-1,1 0 0,-1 0 0,0 0 0,-1 0 0,1 0 0,-1 0 0,1 0 0,-1-1 1,0 1-1,0 0 0,0 0 0,0 0 0,-1 0 0,0 0 0,-1-6 0,1 5 64,0 3 71,0-1-1,0 1 1,0 0 0,0 0-1,0 0 1,0 0-1,0 1 1,0-1-1,-1 0 1,1 0-1,0 1 1,-1-1-1,1 1 1,-1-1-1,1 1 1,0 0-1,-1-1 1,1 1 0,-1 0-1,1 0 1,-1 0-1,1 0 1,-3 0-1,1 0 262,-1 0 0,1 0 0,-1 0 0,0 1 0,1-1 0,-1 1 0,1 0 0,-1 0 0,-5 2 0,6 0-121,0 0 0,0 0 0,1 0 0,-1 0 0,1 1 0,0-1 0,0 0 0,0 1 0,1 0 0,-1-1 0,1 1 0,0 0 0,0 0 0,0 0 0,0 0 0,1 4 0,-2 9 240,1 0-1,2 25 1,0-39-397,0 1 0,0 0 0,0-1 0,1 1 1,-1-1-1,1 1 0,0-1 0,0 0 0,0 0 0,0 0 0,0 0 0,1 0 0,0 0 0,-1-1 0,1 1 0,0-1 0,0 1 0,0-1 0,1 0 0,-1-1 0,0 1 0,1 0 0,-1-1 1,1 0-1,6 2 0,-1-1-404,0 1 1,0-2 0,0 1-1,0-1 1,0 0 0,0-1-1,0 0 1,0-1 0,0 0 0,9-2-1,5-10-3458,-4-6-1014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4:52.7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2 8890,'0'0'9547,"-1"20"-9108,-1 145 180,11-176-869,-3-3 197,-1 0-1,5-22 1,-7 25 48,0 0 0,0 0 0,1 0 0,0 1 0,1 0 0,0 0 0,7-10 0,-11 19 6,-1 0-1,1 0 1,0-1-1,0 1 0,0 0 1,0 0-1,0 0 0,0 0 1,0 0-1,0 0 1,0 1-1,1-1 0,-1 0 1,0 0-1,1 1 0,-1-1 1,0 1-1,1-1 1,-1 1-1,0 0 0,1 0 1,-1-1-1,1 1 1,-1 0-1,1 0 0,-1 0 1,0 0-1,1 1 0,-1-1 1,1 0-1,-1 1 1,1-1-1,-1 1 0,0-1 1,2 2-1,1 0-80,-1 1-1,0-1 1,0 1-1,-1 0 0,1 0 1,0 0-1,-1 0 1,0 1-1,0-1 1,3 5-1,4 13-2607,-3-4-2403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4:54.5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12 4689,'0'0'14514,"23"9"-14285,-20-9 1876,-3-10-4883,0 0-3026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7:43.4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1 156 7362,'0'0'5221,"5"2"-4605,124 25 2433,76 0-2605,-192-25-396,52 2 5,72-4 1,-57-1 27,325-9 618,-100 0-477,331-16 538,-411 15-649,-38 3-43,313-23-44,991-75 63,-200 92-134,-651 39 40,-402-14 14,443 33 37,-362-21-88,-185-14 43,652 54 57,109-6 12,-95-9 308,4 30-419,-629-60 51,661 47-104,-795-64 85,291 15-142,-210-11-203,-79-4 76,66 8 1,-38-7 531,-58-2-839,-21 1-1397,-12-1-1579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7:46.0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388 0 5881,'0'0'7359,"-2"10"-6295,-9 45 286,-3 8 324,-5 70-1,5 108-1181,28 387 1,44 427-65,-53-48 438,-7-560-645,-27 109-136,-32-1 90,50-467-122,-30 421 151,-5 43-76,8-291 25,-28 281 31,43 560 3,23-1025-168,-19 221 379,0 0-111,16 809 1192,-6-702-1095,9-245-380,9 403 24,-3-376-86,-21-187 31,11 0 68,2 0-64,1 0-1,-1 0 0,1 1 0,0-1 1,-1 0-1,1-1 0,-1 1 1,1 0-1,0 0 0,-1-1 1,1 1-1,0 0 0,-1-1 1,-1-1-1,2 0-64,0 0 0,0 0 0,1 0 1,-1 0-1,1 0 0,-1 0 0,1 0 0,0 0 0,0 0 1,0-4-1,-2-48-1741,1 23-1742,-1-10-8348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7:49.5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151 13 3777,'0'0'6004,"-21"-12"588,20 20-2423,-6 43-3889,1 377 1231,6-421-1491,16 253 451,0 38-107,-13 643 126,-6-940-554,1-1 0,-1 0-1,1 0 1,0 0 0,-1 0-1,1 0 1,0 0-1,-1-1 1,1 1 0,-4-2-1,-53-29-2958,11 7-3450,34 16 1585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54.7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1 9154,'0'0'4161,"-8"173"-5201,8-141-4097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7:51.9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11570 1 2537,'0'0'13522,"-29"0"-11753,17 1-1666,0 0 1,1 1-1,-17 5 1,-23 3 73,-465 41 448,499-49-647,-663 34 1486,279-37-1211,-1420 22-197,983-5-58,-1 0 12,195-9 53,220-6 49,-675 61 1044,249 29-1015,186-38-131,268-25 7,-621-1 198,938-27-104,74 0-112,1 1 1,0 0-1,0 0 1,0 0 0,-1 0-1,-4 4 1,-20 4 4,-65 8-20,-1-5 0,-100 0 0,51-3-268,92-5 273,-166 3 93,14-1 91,129-6 74,74 0-222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7:53.1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52 7 4673,'0'0'14735,"0"0"-14691,-1-1-1,1 1 0,0 0 1,0-1-1,-1 1 0,1-1 1,0 1-1,-1 0 0,1-1 1,0 1-1,-1 0 1,1-1-1,-1 1 0,1 0 1,-1 0-1,1-1 0,-1 1 1,1 0-1,-1 0 1,1 0-1,0 0 0,-1 0 1,1 0-1,-2 0 0,1 2 9,0 0-1,-1 1 0,1-1 0,0 1 0,0 0 1,1-1-1,-1 1 0,0 0 0,1-1 1,0 1-1,-1 0 0,1 0 0,1 4 0,-2 4 91,-11 488 1563,13-332-1544,11 179 45,-1-1 16,-11-288-184,2 13 33,-4-1-1,-2 1 0,-18 85 0,5-94-252,23-125-5840,2 29 385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7:53.5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257 0 208,'0'0'19140,"-6"5"-18192,-155 146 599,73-80-2555,86-70-667,8-18-8851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7:53.8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13619,'0'0'7329,"180"86"-7329,-120-34-480,-8-11-1968,-8-1-4994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7:58.3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53 19 3633,'0'0'14678,"-4"-3"-13898,-14-11-395,18 14-376,0 0-1,0 0 0,0 0 1,0 0-1,0-1 0,0 1 1,-1 0-1,1 0 1,0 0-1,0 0 0,0 0 1,0 0-1,-1 0 1,1 0-1,0 0 0,0 0 1,0 0-1,0-1 1,-1 1-1,1 0 0,0 0 1,0 0-1,0 0 0,-1 0 1,1 0-1,0 1 1,0-1-1,0 0 0,0 0 1,-1 0-1,1 0 1,0 0-1,0 0 0,0 0 1,0 0-1,-1 0 0,1 0 1,0 1-1,0-1 1,0 0-1,0 0 0,0 0 1,0 0-1,-1 0 1,1 1-1,0-1 0,0 0 1,0 0-1,0 0 0,0 0 1,0 1-1,0-1 1,0 0-1,0 0 0,0 0 1,0 0-1,0 1 1,0-1-1,0 0 0,0 0 1,0 0-1,0 1 1,0-1-1,0 0 0,0 0 1,0 3 83,-8 34 390,2 0 1,-3 58 0,8 83-147,2-97-312,-1-75-257,1 27 446,-1-32-332,0 0 1,0-1 0,0 1-1,0 0 1,0 0-1,0 0 1,0-1-1,1 1 1,-1 0 0,0 0-1,0 0 1,1-1-1,-1 1 1,0 0-1,1-1 1,-1 1 0,1 0-1,-1-1 1,1 1-1,0-1 1,-1 1-1,1 0 1,-1-1 0,1 1-1,0-1 1,-1 0-1,1 1 1,0-1-1,0 0 1,1 1 0,0-15-9399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7:58.6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36 11723,'0'0'7281,"167"-26"-7105,-120 20-176,-4 3-128,0 3-1776,-11 0-3073,-12 0-4753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7:59.0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106 1 4905,'0'0'12960,"-15"17"-12222,-49 58-142,61-70-516,0-1 0,0 1 1,0 1-1,0-1 1,1 0-1,0 1 0,0-1 1,1 1-1,-1-1 0,1 1 1,0 0-1,1 0 0,-1-1 1,1 1-1,0 0 0,1 0 1,1 10-1,0 5 154,-1-19-223,-1 0-1,1 1 1,0-1-1,0 0 1,0 0 0,0 0-1,0 0 1,0 0-1,0 0 1,1 0 0,-1 0-1,1-1 1,-1 1-1,1 0 1,0-1 0,-1 1-1,1-1 1,0 0-1,0 0 1,0 1-1,0-1 1,0 0 0,1-1-1,-1 1 1,0 0-1,0-1 1,0 1 0,1-1-1,-1 0 1,0 0-1,4 0 1,-2 1-38,1-1 1,-1 0-1,0 0 0,0 0 1,1 0-1,-1-1 0,0 0 1,0 0-1,0 0 0,0 0 0,0-1 1,0 0-1,0 1 0,0-1 1,0-1-1,6-4 0,-7 3-101,1-1 0,-1 0-1,0 0 1,0 0 0,-1 0-1,1-1 1,-1 1 0,0-1-1,-1 1 1,1-1-1,0-9 1,-1 6-104,0-1 0,-1 0 1,0 0-1,0 1 0,-1-1 0,-2-10 0,2 17 216,-1-1-1,1 0 0,-1 1 1,0-1-1,0 1 1,0 0-1,0 0 1,-1 0-1,1 0 1,-1 0-1,0 0 1,0 1-1,0-1 0,0 1 1,0 0-1,0 0 1,-1 0-1,1 0 1,-1 0-1,-7-1 1,-19-3-8682,43 6 2535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7:59.3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 1 9330,'0'0'10489,"-4"31"-9656,-10 102-246,8 85 340,7-149-850,-1-68-81,-1 10-54,1-1-1,0 0 1,1 1 0,0-1-1,1 0 1,0 0 0,0 0-1,5 12 1,-7-22-29,0 0 0,0 1 0,0-1 0,0 1-1,0-1 1,1 0 0,-1 1 0,0-1 0,0 1 0,0-1 0,0 0 0,1 1-1,-1-1 1,0 0 0,0 1 0,1-1 0,-1 0 0,0 0 0,1 1 0,-1-1 0,0 0-1,1 0 1,-1 1 0,0-1 0,1 0 0,-1 0 0,0 0 0,1 0 0,-1 0 0,1 0-1,-1 1 1,0-1 0,1 0 0,-1 0 0,1 0 0,-1 0 0,0 0 0,1 0 0,-1-1-1,1 1 1,-1 0 0,0 0 0,1 0 0,-1 0 0,0 0 0,1-1 0,-1 1 0,0 0-1,1 0 1,-1 0 0,0-1 0,1 1 0,-1 0 0,1-1 0,8-17-5874,-3-5-2705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7:59.8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113 1 9034,'0'0'9365,"-16"16"-8827,-49 54-80,61-66-397,1-1 1,0 1-1,1 0 1,-1 0-1,1 0 1,-1 0-1,1 1 0,0-1 1,1 1-1,-1-1 1,1 1-1,0-1 1,0 1-1,0 0 1,1 0-1,0-1 1,0 1-1,0 0 1,1 7-1,0 8 233,-1-18-280,1 0 0,-1 0 0,1 0 1,-1 0-1,1 0 0,0 0 0,0 0 0,0 0 0,0 0 1,0-1-1,0 1 0,0 0 0,0-1 0,1 1 1,-1-1-1,1 0 0,-1 1 0,1-1 0,-1 0 1,1 0-1,0 0 0,0 0 0,0 0 0,-1 0 0,1 0 1,0-1-1,0 1 0,0-1 0,0 1 0,4-1 1,8 2-226,1 0 0,-1-1 1,18-1-1,-23 0-194,0 0 339,0 1-1659,0-1 1,-1-1-1,17-2 0,-24 3 1561,0-1-1,1 1 1,-1 0-1,0-1 1,1 1-1,-1-1 0,0 1 1,0-1-1,0 1 1,1-1-1,-1 0 1,0 0-1,0 0 0,0 1 1,0-1-1,0 0 1,0 0-1,0-1 0,-1 1 1,1 0-1,0 0 1,0 0-1,-1 0 1,1-1-1,-1 1 0,1 0 1,-1-1-1,0 1 1,1 0-1,-1-1 1,0-1-1,7-15 7178,19-10-4299,-7 9-1932,-19 19-780,32-50 517,-30 47-464,-1 0 0,1-1 0,-1 1 0,0 0-1,0 0 1,0 0 0,-1-1 0,1 1 0,-1 0 0,0-1 0,0 1 0,0-1 0,0 1 0,0 0 0,-2-5 0,1 7-26,0 0-1,1 0 0,-1 1 1,0-1-1,0 1 0,0-1 1,0 0-1,0 1 0,0 0 1,0-1-1,0 1 0,0 0 1,0-1-1,0 1 0,0 0 1,0 0-1,0 0 0,0 0 1,-2 0-1,-22 1 347,22 0-332,0 0 1,0 0 0,1 0-1,-1 1 1,0-1-1,1 1 1,-1-1-1,1 1 1,0 0 0,-1 0-1,1 0 1,0 0-1,0 0 1,0 1-1,0-1 1,1 1 0,-1-1-1,1 1 1,0-1-1,-1 1 1,1 0 0,0 0-1,0 0 1,1-1-1,-1 6 1,-2 7 121,1 0-1,0 1 1,1 22 0,1-35-146,0 0-10,0 0 0,0 0 0,1 1 0,-1-1 0,1 0 0,-1 0 0,1 0 0,0 0 0,0 0 0,0 0 0,1 0-1,-1 0 1,1 0 0,-1 0 0,1-1 0,0 1 0,0-1 0,0 1 0,1-1 0,-1 0 0,0 0 0,1 0 0,0 0 0,-1 0 0,1-1 0,0 1 0,4 1 0,3 0-186,1 0 1,-1 0-1,1-1 0,0-1 1,0 0-1,19-1 0,-27 0-67,0 0-1,0 0 0,0-1 0,0 1 1,0-1-1,0 0 0,0 0 0,0 0 0,0 0 1,-1 0-1,1-1 0,0 1 0,-1-1 1,1 0-1,3-3 0,-2 0-797,0 1 1,0-1-1,-1 1 0,0-1 0,0 0 0,0 0 0,4-10 1,0-10-5655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00.2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6889,'0'0'12195,"0"13"-11309,9 82 104,-8-84-933,2 0-1,-1 0 1,1 0-1,1 0 1,0-1-1,0 1 1,11 18 0,-14-29-89,-1 1 0,0-1 0,1 1 0,-1 0 1,0-1-1,1 1 0,-1-1 0,1 1 0,-1-1 1,1 1-1,-1-1 0,1 1 0,0-1 0,-1 1 1,1-1-1,-1 0 0,1 1 0,0-1 1,-1 0-1,1 0 0,0 1 0,0-1 0,-1 0 1,1 0-1,0 0 0,-1 0 0,1 0 0,0 0 1,0 0-1,-1 0 0,1 0 0,0-1 0,-1 1 1,1 0-1,0 0 0,-1 0 0,1-1 0,0 1 1,-1 0-1,1-1 0,-1 1 0,1-1 1,0 1-1,-1-1 0,1 1 0,-1-1 0,1 1 1,-1-1-1,0 1 0,1-1 0,-1 0 0,0 1 1,1-2-1,2-2-256,-1-1-1,1 0 1,-1 1 0,0-1 0,2-8 0,3-24-947,4-21 356,-10 54 902,0 0-1,1 0 0,-1 1 0,1-1 1,0 1-1,0-1 0,0 1 1,0 0-1,0-1 0,1 1 0,2-3 1,-4 6 35,0-1 0,-1 1 1,1-1-1,-1 1 0,1-1 1,-1 1-1,1-1 0,0 1 0,0 0 1,-1-1-1,1 1 0,0 0 1,-1 0-1,1-1 0,0 1 1,0 0-1,-1 0 0,1 0 0,0 0 1,0 0-1,-1 0 0,1 0 1,0 0-1,0 0 0,-1 1 0,1-1 1,0 0-1,0 0 0,-1 1 1,1-1-1,0 0 0,-1 1 1,1-1-1,0 1 0,-1-1 0,1 1 1,-1-1-1,1 1 0,-1-1 1,1 1-1,-1-1 0,1 1 0,-1 0 1,0-1-1,1 1 0,-1 0 1,1 1-1,12 40 1110,-11-32-984,1 0-172,-1-1 155,0 0 1,1 0-1,1-1 0,-1 1 1,7 10-1,-9-17-254,0-1 1,0 1 0,0-1-1,0 0 1,0 1 0,0-1-1,1 0 1,-1 0-1,0 0 1,1 0 0,-1 0-1,1 0 1,-1 0 0,1-1-1,0 1 1,-1 0-1,1-1 1,0 1 0,-1-1-1,1 0 1,0 0 0,-1 1-1,1-1 1,0 0-1,0 0 1,-1-1 0,1 1-1,0 0 1,-1 0 0,1-1-1,0 1 1,-1-1-1,1 0 1,0 1 0,2-3-1,11-12-5079,-3-4-3524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55.4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9282,'0'0'12323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00.5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1 936,'0'0'19356,"-3"98"-19020,12-72-144,3-9-136,-4-2-56,1-7-96,0-2-456,-1-6-672,1 0-1641,-3-8-3384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00.9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9 11266,'0'0'8162,"0"-9"-11419,9 9-2328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01.2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0 10186,'0'0'8502,"2"0"-8423,3 0-71,-1 0-1,0 0 1,0 1 0,0-1 0,1 1 0,-1 0 0,0 0 0,0 0 0,0 1 0,0 0 0,-1-1-1,6 4 1,-7-3-4,0 0-1,0 0 0,0 0 1,0 1-1,0-1 0,0 0 0,0 1 1,-1 0-1,1-1 0,-1 1 1,0 0-1,0-1 0,0 1 1,0 0-1,0 0 0,-1 0 0,1 0 1,-1 6-1,0 1 19,-1 1 0,0-1 0,-1 1 0,0-1 0,0 0 0,-1 0 0,-1 0-1,0 0 1,0-1 0,-1 1 0,0-1 0,-12 17 0,-18 37 172,32-58-68,1 1-1,0 0 1,1 0 0,-1 0 0,1 0 0,0 1-1,1-1 1,-1 10 0,4-15-100,-1 0-1,1 0 1,0-1 0,-1 1-1,1-1 1,0 1 0,-1-1-1,1 0 1,0 0 0,0 0-1,-1 0 1,5-1 0,-2 1 11,0 0-92,1 0 0,-1-1 0,0 1 0,0-1 0,0 0 0,0-1 0,0 1 1,0-1-1,0 0 0,4-3 0,2-1-1665,-1-1 0,18-17 0,-26 22 1228,20-16-6180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01.6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1 184 9674,'0'0'6039,"19"-9"-6014,61-30-45,-76 37-5,0 0 0,0 0 0,-1-1 0,1 1 0,-1-1 0,0 1 0,1-1 0,-1 0 0,0-1 0,-1 1 0,1 0 0,0-1 0,-1 1 0,0-1 0,0 0 0,0 0 0,0 0 0,-1 0 0,0 0 0,1 0 0,-2 0 0,1-1 0,0 1 0,-1 0 0,0-1 0,0 1 0,0 0 0,0-1 0,-1 1 0,-1-5 0,2 7 44,-1 1 0,0 0 1,1 0-1,-1-1 0,0 1 0,0 0 0,0 0 0,0 0 0,0 0 0,0 0 0,-1 1 0,1-1 1,0 0-1,0 0 0,0 1 0,-1-1 0,1 1 0,0-1 0,-1 1 0,1-1 0,-1 1 1,1 0-1,0 0 0,-1 0 0,-2 0 0,0-1 273,-1 1 1,1 0-1,-1 0 0,1 0 1,0 0-1,-1 1 0,-6 1 0,8 0-156,0 0-1,0 0 1,0 0-1,1 1 1,-1-1-1,1 1 1,0-1-1,-1 1 1,1 0-1,0 0 1,1 0-1,-1 0 1,1 0-1,-1 1 1,1-1-1,0 0 1,0 1-1,0-1 1,1 0-1,-1 6 1,-1 5 194,0 1 0,1 0-1,2 21 1,-1-33-323,1-1 0,-1 1 0,1-1 0,0 1 0,0-1 0,0 0 0,0 0 0,0 1-1,0-1 1,0 0 0,1 0 0,0 0 0,-1 0 0,1 0 0,0 0 0,0-1 0,0 1 0,0-1 0,0 1-1,0-1 1,0 0 0,0 1 0,1-1 0,-1 0 0,0-1 0,1 1 0,-1 0 0,1-1 0,-1 1-1,5-1 1,8 2-400,0-1 0,0-1 1,27-2-1,-42 2 377,4-1-271,-1 1 0,0-1-1,1 0 1,-1 0 0,0 0 0,0 0 0,0 0 0,0-1 0,0 0 0,0 1 0,0-1 0,-1 0 0,1 0-1,4-5 1,0-1-1641,0-1-1,-1 1 0,7-12 0,-13 19 1711,16-28-7552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02.0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37 5281,'0'0'13532,"0"5"-12714,1 20-613,2-1 0,1 0 0,0 0 0,2 0 0,10 26-1,-16-49-237,0-1-1,0 0 0,0 1 0,0-1 0,0 0 1,0 1-1,0-1 0,0 0 0,0 1 0,1-1 1,-1 1-1,0-1 0,0 0 0,0 1 0,0-1 1,1 0-1,-1 0 0,0 1 0,0-1 0,0 0 0,1 1 1,-1-1-1,0 0 0,0 0 0,1 0 0,-1 1 1,0-1-1,1 0 0,-1 0 0,0 0 0,1 0 1,-1 0-1,0 1 0,1-1 0,-1 0 0,0 0 1,1 0-1,0 0 0,6-14-577,0-22 289,-5 14 230,8-49-193,-9 65 286,1 0 1,-1 0 0,1 0-1,1 1 1,-1-1-1,1 1 1,0-1 0,0 1-1,6-7 1,-8 11 35,0-1 0,0 1 1,1 0-1,-1-1 0,1 1 0,-1 0 1,1 0-1,-1 0 0,1 0 1,0 0-1,-1 1 0,1-1 0,0 0 1,0 1-1,-1-1 0,1 1 0,0 0 1,0 0-1,0-1 0,0 1 0,-1 0 1,1 0-1,0 1 0,0-1 0,0 0 1,3 2-1,-2-1-35,-1 0 0,0 0 1,1 1-1,-1-1 0,0 1 0,0 0 0,1 0 1,-1 0-1,-1 0 0,1 0 0,0 0 0,0 0 0,-1 0 1,1 1-1,-1-1 0,0 1 0,2 3 0,3 14-2001,-4-10-1884,1-1-3055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02.4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6513,'0'0'10264,"0"4"-8930,-1-2-1227,1 0 0,0 0 1,0 0-1,1 0 1,-1 0-1,0 0 0,1 0 1,-1 0-1,1 0 1,0 0-1,-1 0 0,1 0 1,0 0-1,0 0 1,2 2-1,-1-3-59,0 1 0,0-1 1,0 0-1,0 0 0,0 0 0,0 0 0,0 0 1,0-1-1,0 1 0,0 0 0,1-1 0,-1 0 1,0 1-1,0-1 0,1 0 0,3-1 1722,-6 1-1867,0-2 842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18.4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272 70 4441,'0'0'8851,"-1"-32"-2437,0 30-6310,-1 1 1,1-1 0,-1 0-1,1 1 1,-1-1 0,0 1-1,0-1 1,0 1 0,1 0-1,-1 0 1,-1 0 0,1 0-1,-4-2 1,-31-7 177,26 7-268,0 2 0,-1-1 1,1 2-1,-1 0 1,1 0-1,-1 1 1,1 0-1,-1 1 0,-18 5 1,26-6-2,0 1-1,0-1 1,0 1 0,0 0 0,1 0 0,-1 1-1,0-1 1,1 1 0,0-1 0,-1 1-1,1 0 1,0 0 0,1 1 0,-1-1 0,1 0-1,-1 1 1,1 0 0,0-1 0,0 1-1,1 0 1,-1 0 0,1 0 0,0 0 0,0 1-1,0-1 1,0 0 0,1 0 0,0 7-1,-1-5-5,2 1 1,-1-1-1,1 0 0,0 1 0,0-1 0,1 0 0,0 0 0,0 0 0,0 0 1,0-1-1,1 1 0,0 0 0,1-1 0,-1 0 0,1 0 0,0 0 0,0 0 0,1-1 1,-1 1-1,6 3 0,-1 0-73,0 0 0,1-1 1,11 8-1,-18-13-209,1 0 1,-1-1-1,0 1 1,1-1-1,0 1 1,-1-1-1,1 0 1,0 0-1,0-1 1,-1 1-1,1-1 0,0 0 1,0 0-1,4 0 1,-6-1 38,-1 0 0,1 0 1,0 1-1,0-1 0,-1 0 0,1-1 1,-1 1-1,1 0 0,-1 0 1,1-1-1,-1 1 0,0-1 0,0 1 1,1-1-1,-1 1 0,0-1 1,0 0-1,-1 1 0,1-1 0,0 0 1,-1 0-1,2-3 0,-1 2-137,11-31-5295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18.7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0 9538,'0'0'10092,"-1"8"-9692,-7 63 177,3 1 0,6 90 0,1-57-453,-1-75-558,2 0 0,2 0 1,14 55-1,-16-73-449,-3-36-15615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19.1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46 13395,'0'0'6681,"20"14"-6545,65 42-112,-82-54-57,1 0 0,-1 0 0,0-1 0,1 1 0,-1-1 0,1 0 0,0 0 0,-1 0 0,1 0 0,0-1 0,-1 1 0,9-1 0,-11-1-13,1 1 1,-1 0-1,1-1 1,0 1 0,-1-1-1,1 0 1,-1 0 0,0 1-1,1-1 1,-1 0-1,0 0 1,1 0 0,-1 0-1,0-1 1,0 1 0,0 0-1,0 0 1,0-1-1,0 1 1,1-2 0,0-4-117,1 0 0,-1 0 0,0-1 0,-1 1 0,0 0 1,0-1-1,-1 1 0,0-11 0,0 16 192,0 1-1,-1 0 1,1-1 0,0 1-1,-1-1 1,1 1-1,-1 0 1,0-1 0,1 1-1,-1 0 1,0 0-1,0 0 1,0-1 0,0 1-1,0 0 1,0 0 0,0 0-1,0 1 1,0-1-1,-1 0 1,1 0 0,0 1-1,-1-1 1,1 0-1,0 1 1,-3-1 0,1 0 114,0 0 0,0 0 0,0 1 0,0-1 0,-1 1-1,1 0 1,0-1 0,0 2 0,-1-1 0,1 0 0,0 1 0,-5 0 0,7 0-105,0 0-1,0 0 1,0-1-1,0 1 1,0 0-1,0 0 1,0 0-1,0 0 0,0 0 1,0 0-1,1 0 1,-1 0-1,0 0 1,1 0-1,-1 0 1,1 1-1,-1-1 1,1 0-1,0 0 1,-1 1-1,1-1 0,0 2 1,-2 35 387,3-29-300,-2 2-53,2 0 1,-1 0 0,2 0-1,-1 0 1,1 0 0,1 0-1,7 19 1,-7-25-93,0 0 0,-1 0 0,2 0 1,-1-1-1,0 1 0,1-1 0,0 0 0,0 0 0,0-1 0,1 1 0,-1-1 0,1 0 0,0 0 1,0 0-1,0 0 0,0-1 0,10 3 0,-9-3-343,1 0 1,-1-1-1,1 0 0,-1 0 1,12 0-1,-15-2-331,0 1 0,0 0 1,0-1-1,0 1 0,0-1 0,0 0 0,0 0 1,0 0-1,3-2 0,15-15-8866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19.4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 2 6905,'0'0'10691,"-5"-1"-9511,4 1-1119,-1 0 1,1 0-1,0 0 0,-1 0 1,1 0-1,-1 0 0,1 0 1,0 0-1,-1 0 0,1 1 1,0-1-1,0 1 1,-1-1-1,1 1 0,0-1 1,0 1-1,-3 1 0,3 0 9,0 0-1,-1 0 0,1 0 1,0 0-1,0 0 0,0 0 1,1 0-1,-1 0 0,0 0 1,1 0-1,-1 1 0,1-1 1,0 4-1,-2 27 334,1 0 1,4 36-1,-3-65-388,1 1 1,0-1-1,0 1 1,1-1-1,-1 1 1,1-1 0,0 0-1,0 0 1,0 0-1,1 0 1,-1 0-1,1 0 1,0 0-1,0-1 1,0 0 0,1 1-1,-1-1 1,1-1-1,0 1 1,0 0-1,7 3 1,-8-5-141,1 1 0,-1-1 1,0 0-1,1 0 0,-1-1 1,1 1-1,-1-1 0,0 0 1,1 0-1,-1 0 0,1 0 1,5-1-1,-5 0-259,-1 0 1,0 0-1,0-1 0,0 1 1,0-1-1,0 1 0,0-1 1,0 0-1,-1 0 1,1 0-1,0 0 0,-1-1 1,0 1-1,4-6 0,12-20-6369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55.8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10122,'75'188'3409,"-75"-182"-3489,0 0-1705</inkml:trace>
  <inkml:trace contextRef="#ctx0" brushRef="#br0" timeOffset="1">84 370 10778,'0'0'3553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19.8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1 7122,'0'0'9451,"-1"6"-7799,-4 22-495,-1 3-76,-2 50-1,7-78-1069,1-1 0,0 0-1,0 0 1,0 0 0,1 0-1,-1 1 1,0-1 0,1 0 0,0 0-1,-1 0 1,1 0 0,0 0-1,0 0 1,0 0 0,0 0-1,0-1 1,0 1 0,1 0 0,2 2-1,-2-3-18,1 1 0,0-1 0,0 0 0,0 1 1,0-2-1,1 1 0,-1 0 0,0 0 0,0-1 0,0 0 0,1 0 0,4 0 0,-5 0-42,-1 0 0,1 0 1,-1 0-1,1 0 0,-1 0 1,0-1-1,1 1 0,-1-1 0,1 0 1,-1 0-1,0 1 0,0-2 0,1 1 1,-1 0-1,0 0 0,0-1 0,0 1 1,3-4-1,-3 2-24,0-1-1,0 1 1,0-1-1,-1 0 1,1 1 0,-1-1-1,0 0 1,0 0-1,0 0 1,-1 0 0,1-4-1,-1 6 63,1-7-75,0 0 1,0-1-1,-1 1 1,0 0-1,-2-13 1,1 21 91,1-1 0,-1 0 0,1 0 0,-1 1 0,1-1 0,-1 0 0,0 1-1,0-1 1,0 1 0,0-1 0,0 1 0,0-1 0,-1 1 0,1 0 0,0-1 0,-1 1 0,1 0 0,-1 0 0,1 0 0,-1 0 0,1 0 0,-1 1 0,0-1 0,1 0 0,-1 1 0,0-1-1,0 1 1,1 0 0,-1-1 0,0 1 0,0 0 0,-3 0 0,4 0-89,-22 3 400,23-3-385,-1 0 1,1 0-1,-1 1 0,1-1 1,0 0-1,-1 0 0,1 1 1,-1-1-1,1 0 0,0 1 1,-1-1-1,1 0 1,0 1-1,0-1 0,-1 0 1,1 1-1,0-1 0,0 1 1,-1-1-1,1 0 1,0 1-1,0-1 0,0 1 1,0-1-1,0 1 0,0-1 1,0 1-1,0-1 0,0 1 1,0-1-1,0 0 1,0 1-1,0-1 0,0 1 1,0-1-1,0 1 0,0-1 1,1 1-1,-1-1 1,0 0-1,0 1 0,0-1 1,1 1-1,-1-1 0,0 0 1,1 1-1,8 6-3850,7-3-1398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20.1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175 11 6529,'0'0'11397,"-14"-2"-10856,-48-6 71,59 8-534,0 0 0,-1 0 0,1 1 0,-1-1 0,1 1 0,0 0 0,-1 0 1,1 0-1,0 0 0,0 0 0,-1 1 0,1 0 0,1-1 0,-1 1 0,0 0 0,0 1 0,1-1 1,-1 0-1,-2 5 0,1-3 31,0 1 0,1 0 1,-1 0-1,2 1 0,-1-1 1,0 1-1,1-1 0,-3 10 1,4-9-69,0-1 0,0 1-1,0 0 1,1 0 0,-1-1 0,1 1 0,1 0 0,-1 0 0,3 10 0,-2-14-42,0 0-1,0 1 1,0-1 0,0 0-1,0 0 1,0 0-1,1-1 1,-1 1 0,1 0-1,-1 0 1,1-1 0,0 1-1,-1-1 1,1 1-1,0-1 1,0 0 0,0 0-1,0 0 1,0 0-1,0 0 1,1 0 0,-1 0-1,0-1 1,0 1-1,1-1 1,3 1 0,0-1-80,-1 1-92,0 0 0,0 0 0,-1-1 0,1 0 0,0 0 0,0 0 0,0 0 0,0-1 0,-1 0 0,1 0 0,0 0 0,0 0 0,-1-1 0,1 0 0,7-4 0,-2-5-1321,-1 0-1,-1 0 0,0 0 1,0-1-1,8-18 1,2-13-6511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20.5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0 8482,'0'0'11920,"-1"28"-11330,-1 10-401,-3 122 552,4-128-677,2 0 0,2 0 1,1 0-1,1-1 0,2 1 0,1-1 0,13 34 0,-20-64-104,12 20-512,3-15-3062,-8-6-1572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20.9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0 150 14243,'0'0'5637,"24"5"-5559,7 3-152,36 4 0,-65-12 57,0 0 0,0 0-1,0 0 1,0 0 0,0 0 0,0 0 0,0 0 0,0-1 0,0 1 0,0-1 0,0 0 0,0 1 0,-1-1 0,1 0 0,0 0 0,0 0 0,-1 0 0,1-1 0,0 1 0,-1 0 0,1-1 0,-1 1 0,0-1 0,1 1 0,0-3 0,0 0-39,0 0 0,0 0 0,-1-1 0,1 1 0,-1-1 0,0 0 0,0-5 0,0 5 12,0-3 43,1 0 0,-2 0 1,1 0-1,-1 0 0,0 0 1,0 0-1,-3-12 0,2 18 48,0 0 0,1 0 0,-1 1 0,0-1 0,0 0-1,0 1 1,0-1 0,0 1 0,0-1 0,-1 1-1,1 0 1,0-1 0,-1 1 0,1 0 0,-1 0 0,0 0-1,1 0 1,-1 0 0,0 0 0,1 1 0,-1-1-1,0 1 1,0-1 0,0 1 0,0-1 0,1 1 0,-1 0-1,0 0 1,0 0 0,0 0 0,0 0 0,0 1-1,1-1 1,-1 0 0,0 1 0,-2 0 0,2 0 4,0 0 0,0-1 0,1 1 0,-1 0 0,0 0 0,1 0 0,-1 0 0,1 0 0,-1 0 0,1 1 0,-1-1 0,1 1 0,0-1 0,-1 1 0,1-1 0,0 1 0,0-1 0,0 3 0,-15 34 428,14-31-378,-4 11 37,2 1 0,0 0 0,1 1 0,1-1 0,1 0 0,0 1 0,2-1 0,2 22 0,-2-38-141,0 0 1,-1 0-1,1 0 0,0 0 1,1 0-1,-1 0 0,0 0 1,1-1-1,0 1 0,-1 0 1,1-1-1,0 1 0,1-1 1,-1 0-1,0 0 0,0 0 1,1 0-1,0 0 0,-1 0 1,1-1-1,0 1 0,0-1 1,0 0-1,0 0 0,0 0 1,0 0-1,0 0 0,6 0 1,-3 0-251,1-1 0,-1 1 0,1-1 0,-1-1 0,1 1 0,-1-1 0,0 0 0,1-1 0,-1 1 0,0-1 0,0-1 0,0 1 0,8-5 0,18-17-6006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23.1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237 17 4033,'0'0'14756,"0"-3"-13897,0 3-829,1 0 0,-1-1 0,0 1 0,0-1 0,0 1 0,0-1 0,0 1 0,0 0 0,0-1 0,0 1 0,0-1-1,0 1 1,0-1 0,0 1 0,0 0 0,-1-1 0,1 1 0,0-1 0,0 1 0,0 0 0,0-1 0,-1 1 0,1-1 0,0 1 0,0 0 0,-1-1 0,1 1 0,0 0-1,-1 0 1,1-1 0,0 1 0,-1 0 0,1 0 0,-1-1 0,1 1 0,0 0 0,-1 0 0,1 0 0,-1 0 0,1 0 0,0-1 0,-1 1 0,0 0 0,-20 14 472,-19 32-68,19-17-305,2 0-1,1 1 1,1 1 0,1 1-1,2 0 1,1 1 0,1 0-1,3 1 1,0 0-1,2 1 1,2 0 0,-1 36-1,5-36-77,7 54-1,-4-73-40,1-1-1,0 1 1,2-1 0,-1 0-1,15 27 1,-12-27-47,1 0-1,0-1 0,1-1 1,1 0-1,0 0 1,1 0-1,1-2 1,-1 1-1,2-1 1,0-1-1,0 0 1,28 14-1,-14-16-132,-12-9-1493,-8-16-12988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24.7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 12 9522,'0'0'11619,"-20"-11"-11635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38.4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 12171,'0'0'7305,"0"9"-6765,0 30 156,-1-2-492,2 0 0,5 36 1,4-54-1202,-10-19 879,0 1 0,0-1 0,1 0 0,-1 0-1,0 1 1,1-1 0,-1 0 0,0 0 0,1 0 0,-1 1 0,0-1 0,1 0 0,-1 0 0,1 0 0,-1 0 0,0 0-1,1 0 1,-1 0 0,1 0 0,-1 0 0,0 0 0,1 0 0,-1 0 0,0 0 0,1 0 0,-1-1 0,1 1 0,-1 0 0,0 0-1,1 0 1,-1 0 0,0-1 0,1 1 0,-1 0 0,0 0 0,0-1 0,1 1 0,-1 0 0,0 0 0,0-1 0,1 1 0,-1 0-1,0-1 1,0 1 0,0-1 0,0 1 0,1 0 0,-1-1 0,0 1 0,0 0 0,0-1 0,0 0 0,4-17-5854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38.8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6 11739,'0'0'8249,"-9"-6"-11025,18 9-1793,0 9-5233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39.2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1 8106,'0'0'12684,"-2"12"-12582,-8 101 111,9-97-208,1 0 0,1 0 0,1-1 0,0 1 0,1 0-1,6 17 1,-9-32-59,0-1 0,0 1 0,0-1 0,0 1 0,0-1 0,0 1 0,0 0 0,1-1-1,-1 1 1,0-1 0,0 0 0,1 1 0,-1-1 0,0 1 0,0-1 0,1 1 0,-1-1 0,1 0 0,-1 1 0,0-1 0,1 0-1,-1 1 1,1-1 0,-1 0 0,1 1 0,-1-1 0,1 0 0,-1 0 0,1 0 0,-1 0 0,1 1 0,-1-1 0,1 0 0,0 0-1,10-15-1467,3-28-661,-10 4 688,-3 30 1674,-1 0-1,1 0 0,1 0 1,0 0-1,6-16 1,-8 25-132,0 0 1,0 0 0,0-1 0,0 1 0,0 0-1,1 0 1,-1 0 0,0 0 0,0-1 0,0 1-1,0 0 1,1 0 0,-1 0 0,0 0 0,0 0 0,0 0-1,1 0 1,-1 0 0,0-1 0,0 1 0,1 0-1,-1 0 1,0 0 0,0 0 0,0 0 0,1 0-1,-1 0 1,0 0 0,0 0 0,1 1 0,-1-1 0,0 0-1,0 0 1,0 0 0,1 0 0,-1 0 0,0 0-1,0 0 1,0 0 0,1 1 0,-1-1 0,0 0-1,0 0 1,0 0 0,0 0 0,1 1 0,-1-1-1,0 0 1,0 0 0,0 0 0,0 1 0,0-1 0,0 0-1,0 0 1,0 1 0,0-1 0,7 14 761,0 16-11,-4-15-632,1-1 0,0 1 1,1-1-1,8 17 0,-12-30-255,0 1-1,0-1 0,0 0 1,1 1-1,-1-1 1,1 0-1,-1 1 0,1-1 1,-1 0-1,1 0 0,0-1 1,0 1-1,-1 0 1,1 0-1,0-1 0,0 1 1,0-1-1,0 0 0,3 1 1,-3-1-458,0 0 0,0 0 0,0 0 0,1 0 0,-1 0 0,0-1 0,0 1 0,0-1 0,0 0 0,4-1 0,12-15-8835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39.5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0 13019,'0'0'5632,"-2"27"-4395,0 4-948,-6 131 837,8-99-688,-1 2-111,15 130-1,-16-319-11831,-9 67 3729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15:40:56.1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12963,'12'128'5633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39.9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8450,'0'0'9390,"22"3"-8577,-5 0-667,0 0 0,0 1 0,22 7 0,-37-10-126,0 0-1,0 0 0,-1 1 1,1-1-1,0 0 0,-1 1 1,1-1-1,-1 0 0,1 1 1,-1 0-1,1-1 0,-1 1 1,0 0-1,0 0 0,0 0 1,0 0-1,0 0 0,0 0 0,0 3 1,0 1 36,0 0 1,-1 0-1,1 1 1,-2 10-1,0-2 24,1 9-8,-1-1 1,-5 34 0,4-48-80,0 0 1,-1 0-1,0 0 1,0 0-1,-1-1 1,0 1 0,-1-1-1,-10 15 1,4-13-625,6-12-1708,3-21-3381,2 21 5342,0-34-9564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40.2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12163,'0'0'7054,"5"29"-6777,25 149-53,-29-172-211,0-1 0,0 1 0,1-1 0,-1 1 0,1-1 0,1 0 0,3 7 0,-5-11-94,0 1 0,0-1-1,1 0 1,-1 0 0,0 0 0,1 0 0,-1 0-1,1 0 1,-1 0 0,1 0 0,0 0 0,-1-1 0,1 1-1,0-1 1,-1 1 0,1-1 0,0 0 0,0 1 0,-1-1-1,1 0 1,0 0 0,0 0 0,0-1 0,-1 1 0,1 0-1,0-1 1,2 0 0,-1 0-163,-1 0 0,1-1-1,0 1 1,-1-1 0,1 1 0,-1-1-1,1 0 1,-1 0 0,0 0 0,0 0-1,0-1 1,0 1 0,0 0 0,-1-1-1,1 0 1,-1 1 0,1-1 0,1-4-1,3-5-955,20-33-4187,-5 2-926</inkml:trace>
  <inkml:trace contextRef="#ctx0" brushRef="#br0" timeOffset="1">217 50 4505,'0'0'15435,"-9"66"-14971,9-42-112,0-4-128,12-3-152,5-8 25,3-3-97,4-6-289,-1 0-679,8-15-1800,-5-11-2097,-5-3-4169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40.6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122 1 9962,'0'0'10610,"-26"159"-10057,26-107-145,0 3-32,0 0-144,3-3-72,3-12-88,2-2-56,-2-7-16,0-13-192,-3-10-264,0-8-601,-1-14-7656</inkml:trace>
  <inkml:trace contextRef="#ctx0" brushRef="#br0" timeOffset="1">1 189 10642,'0'0'8186,"115"46"-10530,-86-32-2425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41.0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5697,'0'0'13675,"75"0"-13491,-60 0-184,-1 0-336,-5 0-1520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41.3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58 200 11306,'0'0'9434,"0"164"-9162,0-132-55,3 0-201,3-9-8,0 0-8,0-14-345,-3-6-503,2-3-1536,-2-9-2617,0-14-5442</inkml:trace>
  <inkml:trace contextRef="#ctx0" brushRef="#br0" timeOffset="1">58 200 13539,'-57'-200'5145,"62"200"-6561,7 0-1561,0 3-3192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41.7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186 1 12171,'0'0'9139,"-17"0"-8671,-2 0-236,-34 4 0,50-3-200,-1 0 0,1 1 0,-1-1 0,1 1 0,0-1 1,-1 1-1,1 0 0,0 0 0,0 0 0,0 1 0,1-1 0,-1 1 0,1 0 0,-1-1 0,1 1 0,0 0 0,0 1 0,0-1 0,-2 6 1,-1 0 25,-1 1-28,1 1 1,1 0-1,0 0 0,0 0 0,1 0 1,0 1-1,1-1 0,1 1 0,0 0 1,0-1-1,2 15 0,-1-24-32,0 0 0,0 0 0,0 0 0,0 1 0,0-1-1,1 0 1,-1 0 0,1 0 0,-1 0 0,1 0 0,0 0 0,0 0 0,0 0 0,0 0 0,0 0 0,0 0-1,1-1 1,-1 1 0,0 0 0,1-1 0,0 1 0,-1-1 0,1 0 0,0 0 0,0 1 0,-1-1 0,1 0-1,0 0 1,3 0 0,3 1-147,0 0 1,1-1-1,-1 0 0,1 0 0,0-1 1,11-1-1,-16 1-13,0-1 0,0 0 0,0 1 1,0-1-1,0-1 0,0 1 0,-1-1 1,1 1-1,0-1 0,-1 0 0,1 0 1,-1-1-1,0 1 0,0-1 0,0 0 0,4-4 1,3-4-1274,-1-2 0,0 0 1,7-13-1,-11 18 400,24-46-6833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42.0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59 1 12275,'0'0'9434,"-9"28"-8869,-28 96-129,33-105-336,1 1 0,0-1-1,1 1 1,1-1 0,3 34 0,0-2 73,-3-24-183,2 1 1,0-1-1,2 0 0,1 0 0,1 0 0,14 44 0,-18-69-102,0 0 0,0 0 0,0 1 0,0-1 1,0 0-1,1-1 0,-1 1 0,1 0 0,-1 0 0,1 0 0,-1-1 0,1 1 1,0-1-1,0 1 0,4 1 0,-5-3-185,0 1 0,0-1 0,1 0 0,-1 0 0,0 0 0,0 0 0,1 0 0,-1 0 1,0 0-1,0 0 0,1 0 0,-1-1 0,0 1 0,0-1 0,1 1 0,-1-1 0,0 1 0,0-1 0,0 1 0,0-1 0,0 0 1,0 0-1,0 0 0,0 1 0,0-1 0,0 0 0,0 0 0,0-2 0,14-18-10122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42.4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85 1 2801,'0'0'18265,"-8"8"-17909,-3 4-231,1 0-1,0 0 1,-8 16 0,14-22-82,0 1 0,1 0 0,0 0 0,0 0 1,1 0-1,0 1 0,0-1 0,0 1 0,1-1 0,0 10 0,1-14-34,0 0-1,0 0 1,1 0-1,-1 0 1,1 0-1,-1 0 0,1 0 1,0 0-1,0 0 1,0-1-1,1 1 0,-1 0 1,1-1-1,-1 1 1,1-1-1,0 1 0,4 2 1,0 1-35,1-1 1,0-1 0,0 1-1,14 5 1,-11-5-53,-10-5 77,1 0 0,-1 1-1,0-1 1,1 0 0,-1 0-1,0 0 1,0 1 0,1-1 0,-1 0-1,0 0 1,0 1 0,0-1 0,1 0-1,-1 0 1,0 1 0,0-1-1,0 0 1,0 1 0,1-1 0,-1 0-1,0 1 1,0-1 0,0 0 0,0 1-1,0-1 1,0 0 0,0 1-1,0-1 1,0 0 0,0 1 0,0-1-1,0 0 1,0 1 0,0-1 0,0 0-1,-1 1 1,1-1 0,0 0-1,0 1 1,0-1 0,0 0 0,-1 0-1,1 1 1,0-1 0,0 0 0,-1 0-1,1 1 1,0-1 0,0 0-1,-1 0 1,1 0 0,0 1 0,-1-1-1,1 0 1,0 0 0,-1 0 0,1 0-1,0 0 1,-1 0 0,1 0-1,0 0 1,-1 0 0,-21 8 0,18-7 65,3-1-154,1 0 0,0 0 0,0 0 0,-1 0 0,1 0 0,0 0 0,-1 0-1,1 0 1,0 0 0,-1 0 0,1 0 0,0 0 0,0 0 0,-1 0 0,1 0 0,0 0 0,-1 0 0,1 0-1,0 0 1,-1 0 0,1 0 0,0-1 0,0 1 0,-1 0 0,1 0 0,0 0 0,0-1 0,-1 1-1,1 0 1,0 0 0,0 0 0,0-1 0,-1 1 0,1 0 0,0 0 0,0-1 0,0 1 0,0 0-1,0-1 1,0 1 0,0 0 0,-1-1 0,1 1 0,0 0 0,0 0 0,0-1 0,0 1 0,0-1-1,0-12-5032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38:43.3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9538,'0'0'10472,"15"15"-9844,-4-3-514,7 7 60,-1 0 1,0 1-1,24 41 1,-28-38-108,-1 1 0,-1 1 0,-1 0 0,-2 1 0,0 0 0,4 28 0,-6-12-25,-2 1 1,-1 1 0,-4 44 0,-1-69-4,-1 1 0,0-1 0,-1 1 0,-1-1-1,-1-1 1,-1 1 0,0-1 0,-2 0 0,0 0 0,-1-1 0,0-1-1,-2 1 1,-15 17 0,24-31-100,-6 6-1259,8-18-2915,1-2 627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6T15:46:13.1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30 8450,'0'0'9530,"7"3"-9311,29 4-41,0-2 1,0-1-1,1-2 1,70-4 0,-25 0-156,-21-1-6,94-16 0,-95 10-191,-48 4-876,-25 2-669,-25-2-2584,6 3-1327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FF01E-C6E0-4707-A2A7-4FB1FA6D593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A0174-E7BF-4D96-AF6D-EE9FD68A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32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22A9-7991-566C-EAE4-E414D4FFE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3947B-E1ED-21A9-0740-446C291ED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7D718-5F8D-78C8-8E68-81329C650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AF731-E7D3-1EB7-3D20-758CB1C49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278A4-2742-2380-A47D-C1E38C98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7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67B9F-8977-3D7F-0AA1-64838373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C3E7FE-DA1E-FA80-9A80-9C7FC7F2E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7ADEC-C9DD-B9E4-AF44-8FCBEADE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03B64-6FC3-F014-E81D-D16AA23B4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75ECD-8702-8B21-BF10-BC476D95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4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F2A3C1-8CBA-20CC-4611-388247FC02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072E4C-DF63-1165-3245-00E6C5D65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8A979-86FD-8E25-9872-62E3DFDE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073F0-2792-F0BB-6705-8749664B2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31054-BB53-D189-77BB-669D0E93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58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64FE-58A2-BCE7-C779-4BC2DD70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EE27B-1FE1-B03D-22FE-CE9189B36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3FD68-8B9B-EA3A-9972-F5C7522D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66501-26FF-2A05-BD4D-9A422715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8CCA8-6FD3-F8B6-A2C2-8EE9CE25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B166B-5A62-3A0D-6DD5-17CC4F43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F512E-46B4-FF55-4263-B564D9A09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EC21-217B-4480-A11B-B896D460F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0DAC5-E097-AEBF-D990-F689AEB8C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D8DC4-D709-92EF-41C9-CE708C32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5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2B5CD-8102-E7AC-08C0-0E0467432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BE196-0A9D-1D8E-100E-6D9A9A119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9D948-B808-9711-E1CA-8CC13EEBA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62FB3-A4D4-ED02-6C51-D8C12E230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920D5-3790-53A6-A15E-A97B5781E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8B67E-7FF7-7B13-C4C0-1A379EED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49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F72FB-2003-8CA1-FB1B-FD6606F0D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79150-5172-6C3C-3A9B-BB69E7397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FAE44-0383-688A-428D-CF0324260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384CCF-8945-0FDB-C54A-E2EE1B1F59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4F33D-0074-B446-3A91-0B9F77CDDA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59ADA5-BD33-ACE3-44BC-795CBDBF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BD8EE0-5F7F-978C-1088-BAF4704F5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A17D7-A287-F603-D170-82C3A43F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8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6949-0346-3F24-9F4F-A3D80E08E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6E9D5-4A33-E871-95EA-8B88DDAC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630F8-D881-B14F-B24D-E7FE6814F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84C31-F0A3-3A46-1256-AC20A7B0A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17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DC02C6-5387-C266-905B-55A7C665E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D7AC4C-73F7-B095-A6A1-5ACEC387E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0E900-A777-1A0C-16D9-248B41A7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16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E098-D01F-9DB6-9E70-AA8E169F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4819D-B764-C93F-AFE4-980FDCFBD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373C8-8464-284A-3084-DCC9FC3F0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254F2-F741-F572-FB55-8C9E4F61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55188-256C-C559-EDC0-D6D8DCEF0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7B4DF-EB13-71DE-CD7D-52963D3BA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2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F441-28FE-1892-AB73-EBEFF0AFC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F3CAD1-9793-A8A3-E66B-27D381653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60E95-1BB6-70BC-2E80-AD53B9D3A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2B6A-FF0E-C4EB-E29E-DEF400EC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81CD2-9817-6AA3-5334-67AEAC5D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17431-0B00-FD10-A80A-99289FFD5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07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188B3A-8D14-0A6F-4420-EFD504AF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67407-1759-739F-10C0-871D60D34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E5BA9-5A7B-4E7A-291E-5768D81ED7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60288-1CCE-67D6-D849-B055F3071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C9C8D-FAF5-96B9-8530-27B1B2F2F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1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4.png"/><Relationship Id="rId21" Type="http://schemas.openxmlformats.org/officeDocument/2006/relationships/image" Target="../media/image576.png"/><Relationship Id="rId42" Type="http://schemas.openxmlformats.org/officeDocument/2006/relationships/customXml" Target="../ink/ink746.xml"/><Relationship Id="rId63" Type="http://schemas.openxmlformats.org/officeDocument/2006/relationships/image" Target="../media/image597.png"/><Relationship Id="rId84" Type="http://schemas.openxmlformats.org/officeDocument/2006/relationships/customXml" Target="../ink/ink767.xml"/><Relationship Id="rId138" Type="http://schemas.openxmlformats.org/officeDocument/2006/relationships/customXml" Target="../ink/ink794.xml"/><Relationship Id="rId159" Type="http://schemas.openxmlformats.org/officeDocument/2006/relationships/image" Target="../media/image645.png"/><Relationship Id="rId170" Type="http://schemas.openxmlformats.org/officeDocument/2006/relationships/customXml" Target="../ink/ink810.xml"/><Relationship Id="rId191" Type="http://schemas.openxmlformats.org/officeDocument/2006/relationships/image" Target="../media/image661.png"/><Relationship Id="rId205" Type="http://schemas.openxmlformats.org/officeDocument/2006/relationships/image" Target="../media/image668.png"/><Relationship Id="rId16" Type="http://schemas.openxmlformats.org/officeDocument/2006/relationships/customXml" Target="../ink/ink733.xml"/><Relationship Id="rId107" Type="http://schemas.openxmlformats.org/officeDocument/2006/relationships/image" Target="../media/image619.png"/><Relationship Id="rId11" Type="http://schemas.openxmlformats.org/officeDocument/2006/relationships/image" Target="../media/image571.png"/><Relationship Id="rId32" Type="http://schemas.openxmlformats.org/officeDocument/2006/relationships/customXml" Target="../ink/ink741.xml"/><Relationship Id="rId37" Type="http://schemas.openxmlformats.org/officeDocument/2006/relationships/image" Target="../media/image584.png"/><Relationship Id="rId53" Type="http://schemas.openxmlformats.org/officeDocument/2006/relationships/image" Target="../media/image592.png"/><Relationship Id="rId58" Type="http://schemas.openxmlformats.org/officeDocument/2006/relationships/customXml" Target="../ink/ink754.xml"/><Relationship Id="rId74" Type="http://schemas.openxmlformats.org/officeDocument/2006/relationships/customXml" Target="../ink/ink762.xml"/><Relationship Id="rId79" Type="http://schemas.openxmlformats.org/officeDocument/2006/relationships/image" Target="../media/image605.png"/><Relationship Id="rId102" Type="http://schemas.openxmlformats.org/officeDocument/2006/relationships/customXml" Target="../ink/ink776.xml"/><Relationship Id="rId123" Type="http://schemas.openxmlformats.org/officeDocument/2006/relationships/image" Target="../media/image627.png"/><Relationship Id="rId128" Type="http://schemas.openxmlformats.org/officeDocument/2006/relationships/customXml" Target="../ink/ink789.xml"/><Relationship Id="rId144" Type="http://schemas.openxmlformats.org/officeDocument/2006/relationships/customXml" Target="../ink/ink797.xml"/><Relationship Id="rId149" Type="http://schemas.openxmlformats.org/officeDocument/2006/relationships/image" Target="../media/image640.png"/><Relationship Id="rId5" Type="http://schemas.openxmlformats.org/officeDocument/2006/relationships/image" Target="../media/image568.png"/><Relationship Id="rId90" Type="http://schemas.openxmlformats.org/officeDocument/2006/relationships/customXml" Target="../ink/ink770.xml"/><Relationship Id="rId95" Type="http://schemas.openxmlformats.org/officeDocument/2006/relationships/image" Target="../media/image613.png"/><Relationship Id="rId160" Type="http://schemas.openxmlformats.org/officeDocument/2006/relationships/customXml" Target="../ink/ink805.xml"/><Relationship Id="rId165" Type="http://schemas.openxmlformats.org/officeDocument/2006/relationships/image" Target="../media/image648.png"/><Relationship Id="rId181" Type="http://schemas.openxmlformats.org/officeDocument/2006/relationships/image" Target="../media/image656.png"/><Relationship Id="rId186" Type="http://schemas.openxmlformats.org/officeDocument/2006/relationships/customXml" Target="../ink/ink818.xml"/><Relationship Id="rId22" Type="http://schemas.openxmlformats.org/officeDocument/2006/relationships/customXml" Target="../ink/ink736.xml"/><Relationship Id="rId27" Type="http://schemas.openxmlformats.org/officeDocument/2006/relationships/image" Target="../media/image579.png"/><Relationship Id="rId43" Type="http://schemas.openxmlformats.org/officeDocument/2006/relationships/image" Target="../media/image587.png"/><Relationship Id="rId48" Type="http://schemas.openxmlformats.org/officeDocument/2006/relationships/customXml" Target="../ink/ink749.xml"/><Relationship Id="rId64" Type="http://schemas.openxmlformats.org/officeDocument/2006/relationships/customXml" Target="../ink/ink757.xml"/><Relationship Id="rId69" Type="http://schemas.openxmlformats.org/officeDocument/2006/relationships/image" Target="../media/image600.png"/><Relationship Id="rId113" Type="http://schemas.openxmlformats.org/officeDocument/2006/relationships/image" Target="../media/image622.png"/><Relationship Id="rId118" Type="http://schemas.openxmlformats.org/officeDocument/2006/relationships/customXml" Target="../ink/ink784.xml"/><Relationship Id="rId134" Type="http://schemas.openxmlformats.org/officeDocument/2006/relationships/customXml" Target="../ink/ink792.xml"/><Relationship Id="rId139" Type="http://schemas.openxmlformats.org/officeDocument/2006/relationships/image" Target="../media/image635.png"/><Relationship Id="rId80" Type="http://schemas.openxmlformats.org/officeDocument/2006/relationships/customXml" Target="../ink/ink765.xml"/><Relationship Id="rId85" Type="http://schemas.openxmlformats.org/officeDocument/2006/relationships/image" Target="../media/image608.png"/><Relationship Id="rId150" Type="http://schemas.openxmlformats.org/officeDocument/2006/relationships/customXml" Target="../ink/ink800.xml"/><Relationship Id="rId155" Type="http://schemas.openxmlformats.org/officeDocument/2006/relationships/image" Target="../media/image643.png"/><Relationship Id="rId171" Type="http://schemas.openxmlformats.org/officeDocument/2006/relationships/image" Target="../media/image651.png"/><Relationship Id="rId176" Type="http://schemas.openxmlformats.org/officeDocument/2006/relationships/customXml" Target="../ink/ink813.xml"/><Relationship Id="rId192" Type="http://schemas.openxmlformats.org/officeDocument/2006/relationships/customXml" Target="../ink/ink821.xml"/><Relationship Id="rId197" Type="http://schemas.openxmlformats.org/officeDocument/2006/relationships/image" Target="../media/image664.png"/><Relationship Id="rId201" Type="http://schemas.openxmlformats.org/officeDocument/2006/relationships/image" Target="../media/image666.png"/><Relationship Id="rId12" Type="http://schemas.openxmlformats.org/officeDocument/2006/relationships/customXml" Target="../ink/ink731.xml"/><Relationship Id="rId17" Type="http://schemas.openxmlformats.org/officeDocument/2006/relationships/image" Target="../media/image574.png"/><Relationship Id="rId33" Type="http://schemas.openxmlformats.org/officeDocument/2006/relationships/image" Target="../media/image582.png"/><Relationship Id="rId38" Type="http://schemas.openxmlformats.org/officeDocument/2006/relationships/customXml" Target="../ink/ink744.xml"/><Relationship Id="rId59" Type="http://schemas.openxmlformats.org/officeDocument/2006/relationships/image" Target="../media/image595.png"/><Relationship Id="rId103" Type="http://schemas.openxmlformats.org/officeDocument/2006/relationships/image" Target="../media/image617.png"/><Relationship Id="rId108" Type="http://schemas.openxmlformats.org/officeDocument/2006/relationships/customXml" Target="../ink/ink779.xml"/><Relationship Id="rId124" Type="http://schemas.openxmlformats.org/officeDocument/2006/relationships/customXml" Target="../ink/ink787.xml"/><Relationship Id="rId129" Type="http://schemas.openxmlformats.org/officeDocument/2006/relationships/image" Target="../media/image630.png"/><Relationship Id="rId54" Type="http://schemas.openxmlformats.org/officeDocument/2006/relationships/customXml" Target="../ink/ink752.xml"/><Relationship Id="rId70" Type="http://schemas.openxmlformats.org/officeDocument/2006/relationships/customXml" Target="../ink/ink760.xml"/><Relationship Id="rId75" Type="http://schemas.openxmlformats.org/officeDocument/2006/relationships/image" Target="../media/image603.png"/><Relationship Id="rId91" Type="http://schemas.openxmlformats.org/officeDocument/2006/relationships/image" Target="../media/image611.png"/><Relationship Id="rId96" Type="http://schemas.openxmlformats.org/officeDocument/2006/relationships/customXml" Target="../ink/ink773.xml"/><Relationship Id="rId140" Type="http://schemas.openxmlformats.org/officeDocument/2006/relationships/customXml" Target="../ink/ink795.xml"/><Relationship Id="rId145" Type="http://schemas.openxmlformats.org/officeDocument/2006/relationships/image" Target="../media/image638.png"/><Relationship Id="rId161" Type="http://schemas.openxmlformats.org/officeDocument/2006/relationships/image" Target="../media/image646.png"/><Relationship Id="rId166" Type="http://schemas.openxmlformats.org/officeDocument/2006/relationships/customXml" Target="../ink/ink808.xml"/><Relationship Id="rId182" Type="http://schemas.openxmlformats.org/officeDocument/2006/relationships/customXml" Target="../ink/ink816.xml"/><Relationship Id="rId187" Type="http://schemas.openxmlformats.org/officeDocument/2006/relationships/image" Target="../media/image6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28.xml"/><Relationship Id="rId23" Type="http://schemas.openxmlformats.org/officeDocument/2006/relationships/image" Target="../media/image577.png"/><Relationship Id="rId28" Type="http://schemas.openxmlformats.org/officeDocument/2006/relationships/customXml" Target="../ink/ink739.xml"/><Relationship Id="rId49" Type="http://schemas.openxmlformats.org/officeDocument/2006/relationships/image" Target="../media/image590.png"/><Relationship Id="rId114" Type="http://schemas.openxmlformats.org/officeDocument/2006/relationships/customXml" Target="../ink/ink782.xml"/><Relationship Id="rId119" Type="http://schemas.openxmlformats.org/officeDocument/2006/relationships/image" Target="../media/image625.png"/><Relationship Id="rId44" Type="http://schemas.openxmlformats.org/officeDocument/2006/relationships/customXml" Target="../ink/ink747.xml"/><Relationship Id="rId60" Type="http://schemas.openxmlformats.org/officeDocument/2006/relationships/customXml" Target="../ink/ink755.xml"/><Relationship Id="rId65" Type="http://schemas.openxmlformats.org/officeDocument/2006/relationships/image" Target="../media/image598.png"/><Relationship Id="rId81" Type="http://schemas.openxmlformats.org/officeDocument/2006/relationships/image" Target="../media/image606.png"/><Relationship Id="rId86" Type="http://schemas.openxmlformats.org/officeDocument/2006/relationships/customXml" Target="../ink/ink768.xml"/><Relationship Id="rId130" Type="http://schemas.openxmlformats.org/officeDocument/2006/relationships/customXml" Target="../ink/ink790.xml"/><Relationship Id="rId135" Type="http://schemas.openxmlformats.org/officeDocument/2006/relationships/image" Target="../media/image633.png"/><Relationship Id="rId151" Type="http://schemas.openxmlformats.org/officeDocument/2006/relationships/image" Target="../media/image641.png"/><Relationship Id="rId156" Type="http://schemas.openxmlformats.org/officeDocument/2006/relationships/customXml" Target="../ink/ink803.xml"/><Relationship Id="rId177" Type="http://schemas.openxmlformats.org/officeDocument/2006/relationships/image" Target="../media/image654.png"/><Relationship Id="rId198" Type="http://schemas.openxmlformats.org/officeDocument/2006/relationships/customXml" Target="../ink/ink824.xml"/><Relationship Id="rId172" Type="http://schemas.openxmlformats.org/officeDocument/2006/relationships/customXml" Target="../ink/ink811.xml"/><Relationship Id="rId193" Type="http://schemas.openxmlformats.org/officeDocument/2006/relationships/image" Target="../media/image662.png"/><Relationship Id="rId202" Type="http://schemas.openxmlformats.org/officeDocument/2006/relationships/customXml" Target="../ink/ink826.xml"/><Relationship Id="rId13" Type="http://schemas.openxmlformats.org/officeDocument/2006/relationships/image" Target="../media/image572.png"/><Relationship Id="rId18" Type="http://schemas.openxmlformats.org/officeDocument/2006/relationships/customXml" Target="../ink/ink734.xml"/><Relationship Id="rId39" Type="http://schemas.openxmlformats.org/officeDocument/2006/relationships/image" Target="../media/image585.png"/><Relationship Id="rId109" Type="http://schemas.openxmlformats.org/officeDocument/2006/relationships/image" Target="../media/image620.png"/><Relationship Id="rId34" Type="http://schemas.openxmlformats.org/officeDocument/2006/relationships/customXml" Target="../ink/ink742.xml"/><Relationship Id="rId50" Type="http://schemas.openxmlformats.org/officeDocument/2006/relationships/customXml" Target="../ink/ink750.xml"/><Relationship Id="rId55" Type="http://schemas.openxmlformats.org/officeDocument/2006/relationships/image" Target="../media/image593.png"/><Relationship Id="rId76" Type="http://schemas.openxmlformats.org/officeDocument/2006/relationships/customXml" Target="../ink/ink763.xml"/><Relationship Id="rId97" Type="http://schemas.openxmlformats.org/officeDocument/2006/relationships/image" Target="../media/image614.png"/><Relationship Id="rId104" Type="http://schemas.openxmlformats.org/officeDocument/2006/relationships/customXml" Target="../ink/ink777.xml"/><Relationship Id="rId120" Type="http://schemas.openxmlformats.org/officeDocument/2006/relationships/customXml" Target="../ink/ink785.xml"/><Relationship Id="rId125" Type="http://schemas.openxmlformats.org/officeDocument/2006/relationships/image" Target="../media/image628.png"/><Relationship Id="rId141" Type="http://schemas.openxmlformats.org/officeDocument/2006/relationships/image" Target="../media/image636.png"/><Relationship Id="rId146" Type="http://schemas.openxmlformats.org/officeDocument/2006/relationships/customXml" Target="../ink/ink798.xml"/><Relationship Id="rId167" Type="http://schemas.openxmlformats.org/officeDocument/2006/relationships/image" Target="../media/image649.png"/><Relationship Id="rId188" Type="http://schemas.openxmlformats.org/officeDocument/2006/relationships/customXml" Target="../ink/ink819.xml"/><Relationship Id="rId7" Type="http://schemas.openxmlformats.org/officeDocument/2006/relationships/image" Target="../media/image569.png"/><Relationship Id="rId71" Type="http://schemas.openxmlformats.org/officeDocument/2006/relationships/image" Target="../media/image601.png"/><Relationship Id="rId92" Type="http://schemas.openxmlformats.org/officeDocument/2006/relationships/customXml" Target="../ink/ink771.xml"/><Relationship Id="rId162" Type="http://schemas.openxmlformats.org/officeDocument/2006/relationships/customXml" Target="../ink/ink806.xml"/><Relationship Id="rId183" Type="http://schemas.openxmlformats.org/officeDocument/2006/relationships/image" Target="../media/image657.png"/><Relationship Id="rId2" Type="http://schemas.openxmlformats.org/officeDocument/2006/relationships/image" Target="../media/image566.png"/><Relationship Id="rId29" Type="http://schemas.openxmlformats.org/officeDocument/2006/relationships/image" Target="../media/image580.png"/><Relationship Id="rId24" Type="http://schemas.openxmlformats.org/officeDocument/2006/relationships/customXml" Target="../ink/ink737.xml"/><Relationship Id="rId40" Type="http://schemas.openxmlformats.org/officeDocument/2006/relationships/customXml" Target="../ink/ink745.xml"/><Relationship Id="rId45" Type="http://schemas.openxmlformats.org/officeDocument/2006/relationships/image" Target="../media/image588.png"/><Relationship Id="rId66" Type="http://schemas.openxmlformats.org/officeDocument/2006/relationships/customXml" Target="../ink/ink758.xml"/><Relationship Id="rId87" Type="http://schemas.openxmlformats.org/officeDocument/2006/relationships/image" Target="../media/image609.png"/><Relationship Id="rId110" Type="http://schemas.openxmlformats.org/officeDocument/2006/relationships/customXml" Target="../ink/ink780.xml"/><Relationship Id="rId115" Type="http://schemas.openxmlformats.org/officeDocument/2006/relationships/image" Target="../media/image623.png"/><Relationship Id="rId131" Type="http://schemas.openxmlformats.org/officeDocument/2006/relationships/image" Target="../media/image631.png"/><Relationship Id="rId136" Type="http://schemas.openxmlformats.org/officeDocument/2006/relationships/customXml" Target="../ink/ink793.xml"/><Relationship Id="rId157" Type="http://schemas.openxmlformats.org/officeDocument/2006/relationships/image" Target="../media/image644.png"/><Relationship Id="rId178" Type="http://schemas.openxmlformats.org/officeDocument/2006/relationships/customXml" Target="../ink/ink814.xml"/><Relationship Id="rId61" Type="http://schemas.openxmlformats.org/officeDocument/2006/relationships/image" Target="../media/image596.png"/><Relationship Id="rId82" Type="http://schemas.openxmlformats.org/officeDocument/2006/relationships/customXml" Target="../ink/ink766.xml"/><Relationship Id="rId152" Type="http://schemas.openxmlformats.org/officeDocument/2006/relationships/customXml" Target="../ink/ink801.xml"/><Relationship Id="rId173" Type="http://schemas.openxmlformats.org/officeDocument/2006/relationships/image" Target="../media/image652.png"/><Relationship Id="rId194" Type="http://schemas.openxmlformats.org/officeDocument/2006/relationships/customXml" Target="../ink/ink822.xml"/><Relationship Id="rId199" Type="http://schemas.openxmlformats.org/officeDocument/2006/relationships/image" Target="../media/image665.png"/><Relationship Id="rId203" Type="http://schemas.openxmlformats.org/officeDocument/2006/relationships/image" Target="../media/image667.png"/><Relationship Id="rId19" Type="http://schemas.openxmlformats.org/officeDocument/2006/relationships/image" Target="../media/image575.png"/><Relationship Id="rId14" Type="http://schemas.openxmlformats.org/officeDocument/2006/relationships/customXml" Target="../ink/ink732.xml"/><Relationship Id="rId30" Type="http://schemas.openxmlformats.org/officeDocument/2006/relationships/customXml" Target="../ink/ink740.xml"/><Relationship Id="rId35" Type="http://schemas.openxmlformats.org/officeDocument/2006/relationships/image" Target="../media/image583.png"/><Relationship Id="rId56" Type="http://schemas.openxmlformats.org/officeDocument/2006/relationships/customXml" Target="../ink/ink753.xml"/><Relationship Id="rId77" Type="http://schemas.openxmlformats.org/officeDocument/2006/relationships/image" Target="../media/image604.png"/><Relationship Id="rId100" Type="http://schemas.openxmlformats.org/officeDocument/2006/relationships/customXml" Target="../ink/ink775.xml"/><Relationship Id="rId105" Type="http://schemas.openxmlformats.org/officeDocument/2006/relationships/image" Target="../media/image618.png"/><Relationship Id="rId126" Type="http://schemas.openxmlformats.org/officeDocument/2006/relationships/customXml" Target="../ink/ink788.xml"/><Relationship Id="rId147" Type="http://schemas.openxmlformats.org/officeDocument/2006/relationships/image" Target="../media/image639.png"/><Relationship Id="rId168" Type="http://schemas.openxmlformats.org/officeDocument/2006/relationships/customXml" Target="../ink/ink809.xml"/><Relationship Id="rId8" Type="http://schemas.openxmlformats.org/officeDocument/2006/relationships/customXml" Target="../ink/ink729.xml"/><Relationship Id="rId51" Type="http://schemas.openxmlformats.org/officeDocument/2006/relationships/image" Target="../media/image591.png"/><Relationship Id="rId72" Type="http://schemas.openxmlformats.org/officeDocument/2006/relationships/customXml" Target="../ink/ink761.xml"/><Relationship Id="rId93" Type="http://schemas.openxmlformats.org/officeDocument/2006/relationships/image" Target="../media/image612.png"/><Relationship Id="rId98" Type="http://schemas.openxmlformats.org/officeDocument/2006/relationships/customXml" Target="../ink/ink774.xml"/><Relationship Id="rId121" Type="http://schemas.openxmlformats.org/officeDocument/2006/relationships/image" Target="../media/image626.png"/><Relationship Id="rId142" Type="http://schemas.openxmlformats.org/officeDocument/2006/relationships/customXml" Target="../ink/ink796.xml"/><Relationship Id="rId163" Type="http://schemas.openxmlformats.org/officeDocument/2006/relationships/image" Target="../media/image647.png"/><Relationship Id="rId184" Type="http://schemas.openxmlformats.org/officeDocument/2006/relationships/customXml" Target="../ink/ink817.xml"/><Relationship Id="rId189" Type="http://schemas.openxmlformats.org/officeDocument/2006/relationships/image" Target="../media/image660.png"/><Relationship Id="rId3" Type="http://schemas.openxmlformats.org/officeDocument/2006/relationships/image" Target="../media/image567.png"/><Relationship Id="rId25" Type="http://schemas.openxmlformats.org/officeDocument/2006/relationships/image" Target="../media/image578.png"/><Relationship Id="rId46" Type="http://schemas.openxmlformats.org/officeDocument/2006/relationships/customXml" Target="../ink/ink748.xml"/><Relationship Id="rId67" Type="http://schemas.openxmlformats.org/officeDocument/2006/relationships/image" Target="../media/image599.png"/><Relationship Id="rId116" Type="http://schemas.openxmlformats.org/officeDocument/2006/relationships/customXml" Target="../ink/ink783.xml"/><Relationship Id="rId137" Type="http://schemas.openxmlformats.org/officeDocument/2006/relationships/image" Target="../media/image634.png"/><Relationship Id="rId158" Type="http://schemas.openxmlformats.org/officeDocument/2006/relationships/customXml" Target="../ink/ink804.xml"/><Relationship Id="rId20" Type="http://schemas.openxmlformats.org/officeDocument/2006/relationships/customXml" Target="../ink/ink735.xml"/><Relationship Id="rId41" Type="http://schemas.openxmlformats.org/officeDocument/2006/relationships/image" Target="../media/image586.png"/><Relationship Id="rId62" Type="http://schemas.openxmlformats.org/officeDocument/2006/relationships/customXml" Target="../ink/ink756.xml"/><Relationship Id="rId83" Type="http://schemas.openxmlformats.org/officeDocument/2006/relationships/image" Target="../media/image607.png"/><Relationship Id="rId88" Type="http://schemas.openxmlformats.org/officeDocument/2006/relationships/customXml" Target="../ink/ink769.xml"/><Relationship Id="rId111" Type="http://schemas.openxmlformats.org/officeDocument/2006/relationships/image" Target="../media/image621.png"/><Relationship Id="rId132" Type="http://schemas.openxmlformats.org/officeDocument/2006/relationships/customXml" Target="../ink/ink791.xml"/><Relationship Id="rId153" Type="http://schemas.openxmlformats.org/officeDocument/2006/relationships/image" Target="../media/image642.png"/><Relationship Id="rId174" Type="http://schemas.openxmlformats.org/officeDocument/2006/relationships/customXml" Target="../ink/ink812.xml"/><Relationship Id="rId179" Type="http://schemas.openxmlformats.org/officeDocument/2006/relationships/image" Target="../media/image655.png"/><Relationship Id="rId195" Type="http://schemas.openxmlformats.org/officeDocument/2006/relationships/image" Target="../media/image663.png"/><Relationship Id="rId190" Type="http://schemas.openxmlformats.org/officeDocument/2006/relationships/customXml" Target="../ink/ink820.xml"/><Relationship Id="rId204" Type="http://schemas.openxmlformats.org/officeDocument/2006/relationships/customXml" Target="../ink/ink827.xml"/><Relationship Id="rId15" Type="http://schemas.openxmlformats.org/officeDocument/2006/relationships/image" Target="../media/image573.png"/><Relationship Id="rId36" Type="http://schemas.openxmlformats.org/officeDocument/2006/relationships/customXml" Target="../ink/ink743.xml"/><Relationship Id="rId57" Type="http://schemas.openxmlformats.org/officeDocument/2006/relationships/image" Target="../media/image594.png"/><Relationship Id="rId106" Type="http://schemas.openxmlformats.org/officeDocument/2006/relationships/customXml" Target="../ink/ink778.xml"/><Relationship Id="rId127" Type="http://schemas.openxmlformats.org/officeDocument/2006/relationships/image" Target="../media/image629.png"/><Relationship Id="rId10" Type="http://schemas.openxmlformats.org/officeDocument/2006/relationships/customXml" Target="../ink/ink730.xml"/><Relationship Id="rId31" Type="http://schemas.openxmlformats.org/officeDocument/2006/relationships/image" Target="../media/image581.png"/><Relationship Id="rId52" Type="http://schemas.openxmlformats.org/officeDocument/2006/relationships/customXml" Target="../ink/ink751.xml"/><Relationship Id="rId73" Type="http://schemas.openxmlformats.org/officeDocument/2006/relationships/image" Target="../media/image602.png"/><Relationship Id="rId78" Type="http://schemas.openxmlformats.org/officeDocument/2006/relationships/customXml" Target="../ink/ink764.xml"/><Relationship Id="rId94" Type="http://schemas.openxmlformats.org/officeDocument/2006/relationships/customXml" Target="../ink/ink772.xml"/><Relationship Id="rId99" Type="http://schemas.openxmlformats.org/officeDocument/2006/relationships/image" Target="../media/image615.png"/><Relationship Id="rId101" Type="http://schemas.openxmlformats.org/officeDocument/2006/relationships/image" Target="../media/image616.png"/><Relationship Id="rId122" Type="http://schemas.openxmlformats.org/officeDocument/2006/relationships/customXml" Target="../ink/ink786.xml"/><Relationship Id="rId143" Type="http://schemas.openxmlformats.org/officeDocument/2006/relationships/image" Target="../media/image637.png"/><Relationship Id="rId148" Type="http://schemas.openxmlformats.org/officeDocument/2006/relationships/customXml" Target="../ink/ink799.xml"/><Relationship Id="rId164" Type="http://schemas.openxmlformats.org/officeDocument/2006/relationships/customXml" Target="../ink/ink807.xml"/><Relationship Id="rId169" Type="http://schemas.openxmlformats.org/officeDocument/2006/relationships/image" Target="../media/image650.png"/><Relationship Id="rId185" Type="http://schemas.openxmlformats.org/officeDocument/2006/relationships/image" Target="../media/image658.png"/><Relationship Id="rId4" Type="http://schemas.openxmlformats.org/officeDocument/2006/relationships/customXml" Target="../ink/ink727.xml"/><Relationship Id="rId9" Type="http://schemas.openxmlformats.org/officeDocument/2006/relationships/image" Target="../media/image570.png"/><Relationship Id="rId180" Type="http://schemas.openxmlformats.org/officeDocument/2006/relationships/customXml" Target="../ink/ink815.xml"/><Relationship Id="rId26" Type="http://schemas.openxmlformats.org/officeDocument/2006/relationships/customXml" Target="../ink/ink738.xml"/><Relationship Id="rId47" Type="http://schemas.openxmlformats.org/officeDocument/2006/relationships/image" Target="../media/image589.png"/><Relationship Id="rId68" Type="http://schemas.openxmlformats.org/officeDocument/2006/relationships/customXml" Target="../ink/ink759.xml"/><Relationship Id="rId89" Type="http://schemas.openxmlformats.org/officeDocument/2006/relationships/image" Target="../media/image610.png"/><Relationship Id="rId112" Type="http://schemas.openxmlformats.org/officeDocument/2006/relationships/customXml" Target="../ink/ink781.xml"/><Relationship Id="rId133" Type="http://schemas.openxmlformats.org/officeDocument/2006/relationships/image" Target="../media/image632.png"/><Relationship Id="rId154" Type="http://schemas.openxmlformats.org/officeDocument/2006/relationships/customXml" Target="../ink/ink802.xml"/><Relationship Id="rId175" Type="http://schemas.openxmlformats.org/officeDocument/2006/relationships/image" Target="../media/image653.png"/><Relationship Id="rId196" Type="http://schemas.openxmlformats.org/officeDocument/2006/relationships/customXml" Target="../ink/ink823.xml"/><Relationship Id="rId200" Type="http://schemas.openxmlformats.org/officeDocument/2006/relationships/customXml" Target="../ink/ink825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32.xml"/><Relationship Id="rId18" Type="http://schemas.openxmlformats.org/officeDocument/2006/relationships/image" Target="../media/image678.png"/><Relationship Id="rId26" Type="http://schemas.openxmlformats.org/officeDocument/2006/relationships/image" Target="../media/image682.png"/><Relationship Id="rId39" Type="http://schemas.openxmlformats.org/officeDocument/2006/relationships/customXml" Target="../ink/ink845.xml"/><Relationship Id="rId21" Type="http://schemas.openxmlformats.org/officeDocument/2006/relationships/customXml" Target="../ink/ink836.xml"/><Relationship Id="rId34" Type="http://schemas.openxmlformats.org/officeDocument/2006/relationships/image" Target="../media/image686.png"/><Relationship Id="rId42" Type="http://schemas.openxmlformats.org/officeDocument/2006/relationships/image" Target="../media/image690.png"/><Relationship Id="rId47" Type="http://schemas.openxmlformats.org/officeDocument/2006/relationships/customXml" Target="../ink/ink849.xml"/><Relationship Id="rId50" Type="http://schemas.openxmlformats.org/officeDocument/2006/relationships/image" Target="../media/image693.png"/><Relationship Id="rId55" Type="http://schemas.openxmlformats.org/officeDocument/2006/relationships/image" Target="../media/image695.png"/><Relationship Id="rId7" Type="http://schemas.openxmlformats.org/officeDocument/2006/relationships/customXml" Target="../ink/ink829.xml"/><Relationship Id="rId12" Type="http://schemas.openxmlformats.org/officeDocument/2006/relationships/image" Target="../media/image675.png"/><Relationship Id="rId17" Type="http://schemas.openxmlformats.org/officeDocument/2006/relationships/customXml" Target="../ink/ink834.xml"/><Relationship Id="rId25" Type="http://schemas.openxmlformats.org/officeDocument/2006/relationships/customXml" Target="../ink/ink838.xml"/><Relationship Id="rId33" Type="http://schemas.openxmlformats.org/officeDocument/2006/relationships/customXml" Target="../ink/ink842.xml"/><Relationship Id="rId38" Type="http://schemas.openxmlformats.org/officeDocument/2006/relationships/image" Target="../media/image688.png"/><Relationship Id="rId46" Type="http://schemas.openxmlformats.org/officeDocument/2006/relationships/image" Target="../media/image568.png"/><Relationship Id="rId2" Type="http://schemas.openxmlformats.org/officeDocument/2006/relationships/image" Target="../media/image669.png"/><Relationship Id="rId16" Type="http://schemas.openxmlformats.org/officeDocument/2006/relationships/image" Target="../media/image677.png"/><Relationship Id="rId20" Type="http://schemas.openxmlformats.org/officeDocument/2006/relationships/image" Target="../media/image679.png"/><Relationship Id="rId29" Type="http://schemas.openxmlformats.org/officeDocument/2006/relationships/customXml" Target="../ink/ink840.xml"/><Relationship Id="rId41" Type="http://schemas.openxmlformats.org/officeDocument/2006/relationships/customXml" Target="../ink/ink846.xml"/><Relationship Id="rId54" Type="http://schemas.openxmlformats.org/officeDocument/2006/relationships/customXml" Target="../ink/ink8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2.png"/><Relationship Id="rId11" Type="http://schemas.openxmlformats.org/officeDocument/2006/relationships/customXml" Target="../ink/ink831.xml"/><Relationship Id="rId24" Type="http://schemas.openxmlformats.org/officeDocument/2006/relationships/image" Target="../media/image681.png"/><Relationship Id="rId32" Type="http://schemas.openxmlformats.org/officeDocument/2006/relationships/image" Target="../media/image685.png"/><Relationship Id="rId37" Type="http://schemas.openxmlformats.org/officeDocument/2006/relationships/customXml" Target="../ink/ink844.xml"/><Relationship Id="rId40" Type="http://schemas.openxmlformats.org/officeDocument/2006/relationships/image" Target="../media/image689.png"/><Relationship Id="rId45" Type="http://schemas.openxmlformats.org/officeDocument/2006/relationships/customXml" Target="../ink/ink848.xml"/><Relationship Id="rId53" Type="http://schemas.openxmlformats.org/officeDocument/2006/relationships/customXml" Target="../ink/ink852.xml"/><Relationship Id="rId5" Type="http://schemas.openxmlformats.org/officeDocument/2006/relationships/customXml" Target="../ink/ink828.xml"/><Relationship Id="rId15" Type="http://schemas.openxmlformats.org/officeDocument/2006/relationships/customXml" Target="../ink/ink833.xml"/><Relationship Id="rId23" Type="http://schemas.openxmlformats.org/officeDocument/2006/relationships/customXml" Target="../ink/ink837.xml"/><Relationship Id="rId28" Type="http://schemas.openxmlformats.org/officeDocument/2006/relationships/image" Target="../media/image683.png"/><Relationship Id="rId36" Type="http://schemas.openxmlformats.org/officeDocument/2006/relationships/image" Target="../media/image687.png"/><Relationship Id="rId49" Type="http://schemas.openxmlformats.org/officeDocument/2006/relationships/customXml" Target="../ink/ink850.xml"/><Relationship Id="rId10" Type="http://schemas.openxmlformats.org/officeDocument/2006/relationships/image" Target="../media/image674.png"/><Relationship Id="rId19" Type="http://schemas.openxmlformats.org/officeDocument/2006/relationships/customXml" Target="../ink/ink835.xml"/><Relationship Id="rId31" Type="http://schemas.openxmlformats.org/officeDocument/2006/relationships/customXml" Target="../ink/ink841.xml"/><Relationship Id="rId44" Type="http://schemas.openxmlformats.org/officeDocument/2006/relationships/image" Target="../media/image691.png"/><Relationship Id="rId52" Type="http://schemas.openxmlformats.org/officeDocument/2006/relationships/image" Target="../media/image694.png"/><Relationship Id="rId4" Type="http://schemas.openxmlformats.org/officeDocument/2006/relationships/image" Target="../media/image671.png"/><Relationship Id="rId9" Type="http://schemas.openxmlformats.org/officeDocument/2006/relationships/customXml" Target="../ink/ink830.xml"/><Relationship Id="rId14" Type="http://schemas.openxmlformats.org/officeDocument/2006/relationships/image" Target="../media/image676.png"/><Relationship Id="rId22" Type="http://schemas.openxmlformats.org/officeDocument/2006/relationships/image" Target="../media/image680.png"/><Relationship Id="rId27" Type="http://schemas.openxmlformats.org/officeDocument/2006/relationships/customXml" Target="../ink/ink839.xml"/><Relationship Id="rId30" Type="http://schemas.openxmlformats.org/officeDocument/2006/relationships/image" Target="../media/image684.png"/><Relationship Id="rId35" Type="http://schemas.openxmlformats.org/officeDocument/2006/relationships/customXml" Target="../ink/ink843.xml"/><Relationship Id="rId43" Type="http://schemas.openxmlformats.org/officeDocument/2006/relationships/customXml" Target="../ink/ink847.xml"/><Relationship Id="rId48" Type="http://schemas.openxmlformats.org/officeDocument/2006/relationships/image" Target="../media/image692.png"/><Relationship Id="rId56" Type="http://schemas.openxmlformats.org/officeDocument/2006/relationships/image" Target="../media/image696.png"/><Relationship Id="rId8" Type="http://schemas.openxmlformats.org/officeDocument/2006/relationships/image" Target="../media/image673.png"/><Relationship Id="rId51" Type="http://schemas.openxmlformats.org/officeDocument/2006/relationships/customXml" Target="../ink/ink851.xml"/><Relationship Id="rId3" Type="http://schemas.openxmlformats.org/officeDocument/2006/relationships/image" Target="../media/image670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11.xml"/><Relationship Id="rId21" Type="http://schemas.openxmlformats.org/officeDocument/2006/relationships/customXml" Target="../ink/ink863.xml"/><Relationship Id="rId42" Type="http://schemas.openxmlformats.org/officeDocument/2006/relationships/image" Target="../media/image717.png"/><Relationship Id="rId63" Type="http://schemas.openxmlformats.org/officeDocument/2006/relationships/customXml" Target="../ink/ink884.xml"/><Relationship Id="rId84" Type="http://schemas.openxmlformats.org/officeDocument/2006/relationships/image" Target="../media/image738.png"/><Relationship Id="rId138" Type="http://schemas.openxmlformats.org/officeDocument/2006/relationships/image" Target="../media/image765.png"/><Relationship Id="rId159" Type="http://schemas.openxmlformats.org/officeDocument/2006/relationships/customXml" Target="../ink/ink932.xml"/><Relationship Id="rId170" Type="http://schemas.openxmlformats.org/officeDocument/2006/relationships/image" Target="../media/image781.png"/><Relationship Id="rId191" Type="http://schemas.openxmlformats.org/officeDocument/2006/relationships/customXml" Target="../ink/ink948.xml"/><Relationship Id="rId205" Type="http://schemas.openxmlformats.org/officeDocument/2006/relationships/customXml" Target="../ink/ink955.xml"/><Relationship Id="rId226" Type="http://schemas.openxmlformats.org/officeDocument/2006/relationships/image" Target="../media/image809.png"/><Relationship Id="rId247" Type="http://schemas.openxmlformats.org/officeDocument/2006/relationships/customXml" Target="../ink/ink976.xml"/><Relationship Id="rId107" Type="http://schemas.openxmlformats.org/officeDocument/2006/relationships/customXml" Target="../ink/ink906.xml"/><Relationship Id="rId268" Type="http://schemas.openxmlformats.org/officeDocument/2006/relationships/image" Target="../media/image830.png"/><Relationship Id="rId289" Type="http://schemas.openxmlformats.org/officeDocument/2006/relationships/customXml" Target="../ink/ink997.xml"/><Relationship Id="rId11" Type="http://schemas.openxmlformats.org/officeDocument/2006/relationships/customXml" Target="../ink/ink858.xml"/><Relationship Id="rId32" Type="http://schemas.openxmlformats.org/officeDocument/2006/relationships/image" Target="../media/image712.png"/><Relationship Id="rId53" Type="http://schemas.openxmlformats.org/officeDocument/2006/relationships/customXml" Target="../ink/ink879.xml"/><Relationship Id="rId74" Type="http://schemas.openxmlformats.org/officeDocument/2006/relationships/image" Target="../media/image733.png"/><Relationship Id="rId128" Type="http://schemas.openxmlformats.org/officeDocument/2006/relationships/image" Target="../media/image760.png"/><Relationship Id="rId149" Type="http://schemas.openxmlformats.org/officeDocument/2006/relationships/customXml" Target="../ink/ink927.xml"/><Relationship Id="rId5" Type="http://schemas.openxmlformats.org/officeDocument/2006/relationships/customXml" Target="../ink/ink855.xml"/><Relationship Id="rId95" Type="http://schemas.openxmlformats.org/officeDocument/2006/relationships/customXml" Target="../ink/ink900.xml"/><Relationship Id="rId160" Type="http://schemas.openxmlformats.org/officeDocument/2006/relationships/image" Target="../media/image776.png"/><Relationship Id="rId181" Type="http://schemas.openxmlformats.org/officeDocument/2006/relationships/customXml" Target="../ink/ink943.xml"/><Relationship Id="rId216" Type="http://schemas.openxmlformats.org/officeDocument/2006/relationships/image" Target="../media/image804.png"/><Relationship Id="rId237" Type="http://schemas.openxmlformats.org/officeDocument/2006/relationships/customXml" Target="../ink/ink971.xml"/><Relationship Id="rId258" Type="http://schemas.openxmlformats.org/officeDocument/2006/relationships/image" Target="../media/image825.png"/><Relationship Id="rId279" Type="http://schemas.openxmlformats.org/officeDocument/2006/relationships/customXml" Target="../ink/ink992.xml"/><Relationship Id="rId22" Type="http://schemas.openxmlformats.org/officeDocument/2006/relationships/image" Target="../media/image707.png"/><Relationship Id="rId43" Type="http://schemas.openxmlformats.org/officeDocument/2006/relationships/customXml" Target="../ink/ink874.xml"/><Relationship Id="rId64" Type="http://schemas.openxmlformats.org/officeDocument/2006/relationships/image" Target="../media/image728.png"/><Relationship Id="rId118" Type="http://schemas.openxmlformats.org/officeDocument/2006/relationships/image" Target="../media/image755.png"/><Relationship Id="rId139" Type="http://schemas.openxmlformats.org/officeDocument/2006/relationships/customXml" Target="../ink/ink922.xml"/><Relationship Id="rId290" Type="http://schemas.openxmlformats.org/officeDocument/2006/relationships/image" Target="../media/image841.png"/><Relationship Id="rId85" Type="http://schemas.openxmlformats.org/officeDocument/2006/relationships/customXml" Target="../ink/ink895.xml"/><Relationship Id="rId150" Type="http://schemas.openxmlformats.org/officeDocument/2006/relationships/image" Target="../media/image771.png"/><Relationship Id="rId171" Type="http://schemas.openxmlformats.org/officeDocument/2006/relationships/customXml" Target="../ink/ink938.xml"/><Relationship Id="rId192" Type="http://schemas.openxmlformats.org/officeDocument/2006/relationships/image" Target="../media/image792.png"/><Relationship Id="rId206" Type="http://schemas.openxmlformats.org/officeDocument/2006/relationships/image" Target="../media/image799.png"/><Relationship Id="rId227" Type="http://schemas.openxmlformats.org/officeDocument/2006/relationships/customXml" Target="../ink/ink966.xml"/><Relationship Id="rId248" Type="http://schemas.openxmlformats.org/officeDocument/2006/relationships/image" Target="../media/image820.png"/><Relationship Id="rId269" Type="http://schemas.openxmlformats.org/officeDocument/2006/relationships/customXml" Target="../ink/ink987.xml"/><Relationship Id="rId12" Type="http://schemas.openxmlformats.org/officeDocument/2006/relationships/image" Target="../media/image702.png"/><Relationship Id="rId33" Type="http://schemas.openxmlformats.org/officeDocument/2006/relationships/customXml" Target="../ink/ink869.xml"/><Relationship Id="rId108" Type="http://schemas.openxmlformats.org/officeDocument/2006/relationships/image" Target="../media/image750.png"/><Relationship Id="rId129" Type="http://schemas.openxmlformats.org/officeDocument/2006/relationships/customXml" Target="../ink/ink917.xml"/><Relationship Id="rId280" Type="http://schemas.openxmlformats.org/officeDocument/2006/relationships/image" Target="../media/image836.png"/><Relationship Id="rId54" Type="http://schemas.openxmlformats.org/officeDocument/2006/relationships/image" Target="../media/image723.png"/><Relationship Id="rId75" Type="http://schemas.openxmlformats.org/officeDocument/2006/relationships/customXml" Target="../ink/ink890.xml"/><Relationship Id="rId96" Type="http://schemas.openxmlformats.org/officeDocument/2006/relationships/image" Target="../media/image744.png"/><Relationship Id="rId140" Type="http://schemas.openxmlformats.org/officeDocument/2006/relationships/image" Target="../media/image766.png"/><Relationship Id="rId161" Type="http://schemas.openxmlformats.org/officeDocument/2006/relationships/customXml" Target="../ink/ink933.xml"/><Relationship Id="rId182" Type="http://schemas.openxmlformats.org/officeDocument/2006/relationships/image" Target="../media/image787.png"/><Relationship Id="rId217" Type="http://schemas.openxmlformats.org/officeDocument/2006/relationships/customXml" Target="../ink/ink961.xml"/><Relationship Id="rId6" Type="http://schemas.openxmlformats.org/officeDocument/2006/relationships/image" Target="../media/image699.png"/><Relationship Id="rId238" Type="http://schemas.openxmlformats.org/officeDocument/2006/relationships/image" Target="../media/image815.png"/><Relationship Id="rId259" Type="http://schemas.openxmlformats.org/officeDocument/2006/relationships/customXml" Target="../ink/ink982.xml"/><Relationship Id="rId23" Type="http://schemas.openxmlformats.org/officeDocument/2006/relationships/customXml" Target="../ink/ink864.xml"/><Relationship Id="rId119" Type="http://schemas.openxmlformats.org/officeDocument/2006/relationships/customXml" Target="../ink/ink912.xml"/><Relationship Id="rId270" Type="http://schemas.openxmlformats.org/officeDocument/2006/relationships/image" Target="../media/image831.png"/><Relationship Id="rId291" Type="http://schemas.openxmlformats.org/officeDocument/2006/relationships/customXml" Target="../ink/ink998.xml"/><Relationship Id="rId44" Type="http://schemas.openxmlformats.org/officeDocument/2006/relationships/image" Target="../media/image718.png"/><Relationship Id="rId65" Type="http://schemas.openxmlformats.org/officeDocument/2006/relationships/customXml" Target="../ink/ink885.xml"/><Relationship Id="rId86" Type="http://schemas.openxmlformats.org/officeDocument/2006/relationships/image" Target="../media/image739.png"/><Relationship Id="rId130" Type="http://schemas.openxmlformats.org/officeDocument/2006/relationships/image" Target="../media/image761.png"/><Relationship Id="rId151" Type="http://schemas.openxmlformats.org/officeDocument/2006/relationships/customXml" Target="../ink/ink928.xml"/><Relationship Id="rId172" Type="http://schemas.openxmlformats.org/officeDocument/2006/relationships/image" Target="../media/image782.png"/><Relationship Id="rId193" Type="http://schemas.openxmlformats.org/officeDocument/2006/relationships/customXml" Target="../ink/ink949.xml"/><Relationship Id="rId207" Type="http://schemas.openxmlformats.org/officeDocument/2006/relationships/customXml" Target="../ink/ink956.xml"/><Relationship Id="rId228" Type="http://schemas.openxmlformats.org/officeDocument/2006/relationships/image" Target="../media/image810.png"/><Relationship Id="rId249" Type="http://schemas.openxmlformats.org/officeDocument/2006/relationships/customXml" Target="../ink/ink977.xml"/><Relationship Id="rId13" Type="http://schemas.openxmlformats.org/officeDocument/2006/relationships/customXml" Target="../ink/ink859.xml"/><Relationship Id="rId109" Type="http://schemas.openxmlformats.org/officeDocument/2006/relationships/customXml" Target="../ink/ink907.xml"/><Relationship Id="rId260" Type="http://schemas.openxmlformats.org/officeDocument/2006/relationships/image" Target="../media/image826.png"/><Relationship Id="rId281" Type="http://schemas.openxmlformats.org/officeDocument/2006/relationships/customXml" Target="../ink/ink993.xml"/><Relationship Id="rId34" Type="http://schemas.openxmlformats.org/officeDocument/2006/relationships/image" Target="../media/image713.png"/><Relationship Id="rId50" Type="http://schemas.openxmlformats.org/officeDocument/2006/relationships/image" Target="../media/image721.png"/><Relationship Id="rId55" Type="http://schemas.openxmlformats.org/officeDocument/2006/relationships/customXml" Target="../ink/ink880.xml"/><Relationship Id="rId76" Type="http://schemas.openxmlformats.org/officeDocument/2006/relationships/image" Target="../media/image734.png"/><Relationship Id="rId97" Type="http://schemas.openxmlformats.org/officeDocument/2006/relationships/customXml" Target="../ink/ink901.xml"/><Relationship Id="rId104" Type="http://schemas.openxmlformats.org/officeDocument/2006/relationships/image" Target="../media/image748.png"/><Relationship Id="rId120" Type="http://schemas.openxmlformats.org/officeDocument/2006/relationships/image" Target="../media/image756.png"/><Relationship Id="rId125" Type="http://schemas.openxmlformats.org/officeDocument/2006/relationships/customXml" Target="../ink/ink915.xml"/><Relationship Id="rId141" Type="http://schemas.openxmlformats.org/officeDocument/2006/relationships/customXml" Target="../ink/ink923.xml"/><Relationship Id="rId146" Type="http://schemas.openxmlformats.org/officeDocument/2006/relationships/image" Target="../media/image769.png"/><Relationship Id="rId167" Type="http://schemas.openxmlformats.org/officeDocument/2006/relationships/customXml" Target="../ink/ink936.xml"/><Relationship Id="rId188" Type="http://schemas.openxmlformats.org/officeDocument/2006/relationships/image" Target="../media/image790.png"/><Relationship Id="rId7" Type="http://schemas.openxmlformats.org/officeDocument/2006/relationships/customXml" Target="../ink/ink856.xml"/><Relationship Id="rId71" Type="http://schemas.openxmlformats.org/officeDocument/2006/relationships/customXml" Target="../ink/ink888.xml"/><Relationship Id="rId92" Type="http://schemas.openxmlformats.org/officeDocument/2006/relationships/image" Target="../media/image742.png"/><Relationship Id="rId162" Type="http://schemas.openxmlformats.org/officeDocument/2006/relationships/image" Target="../media/image777.png"/><Relationship Id="rId183" Type="http://schemas.openxmlformats.org/officeDocument/2006/relationships/customXml" Target="../ink/ink944.xml"/><Relationship Id="rId213" Type="http://schemas.openxmlformats.org/officeDocument/2006/relationships/customXml" Target="../ink/ink959.xml"/><Relationship Id="rId218" Type="http://schemas.openxmlformats.org/officeDocument/2006/relationships/image" Target="../media/image805.png"/><Relationship Id="rId234" Type="http://schemas.openxmlformats.org/officeDocument/2006/relationships/image" Target="../media/image813.png"/><Relationship Id="rId239" Type="http://schemas.openxmlformats.org/officeDocument/2006/relationships/customXml" Target="../ink/ink972.xml"/><Relationship Id="rId2" Type="http://schemas.openxmlformats.org/officeDocument/2006/relationships/image" Target="../media/image697.png"/><Relationship Id="rId29" Type="http://schemas.openxmlformats.org/officeDocument/2006/relationships/customXml" Target="../ink/ink867.xml"/><Relationship Id="rId250" Type="http://schemas.openxmlformats.org/officeDocument/2006/relationships/image" Target="../media/image821.png"/><Relationship Id="rId255" Type="http://schemas.openxmlformats.org/officeDocument/2006/relationships/customXml" Target="../ink/ink980.xml"/><Relationship Id="rId271" Type="http://schemas.openxmlformats.org/officeDocument/2006/relationships/customXml" Target="../ink/ink988.xml"/><Relationship Id="rId276" Type="http://schemas.openxmlformats.org/officeDocument/2006/relationships/image" Target="../media/image834.png"/><Relationship Id="rId292" Type="http://schemas.openxmlformats.org/officeDocument/2006/relationships/image" Target="../media/image842.png"/><Relationship Id="rId24" Type="http://schemas.openxmlformats.org/officeDocument/2006/relationships/image" Target="../media/image708.png"/><Relationship Id="rId40" Type="http://schemas.openxmlformats.org/officeDocument/2006/relationships/image" Target="../media/image716.png"/><Relationship Id="rId45" Type="http://schemas.openxmlformats.org/officeDocument/2006/relationships/customXml" Target="../ink/ink875.xml"/><Relationship Id="rId66" Type="http://schemas.openxmlformats.org/officeDocument/2006/relationships/image" Target="../media/image729.png"/><Relationship Id="rId87" Type="http://schemas.openxmlformats.org/officeDocument/2006/relationships/customXml" Target="../ink/ink896.xml"/><Relationship Id="rId110" Type="http://schemas.openxmlformats.org/officeDocument/2006/relationships/image" Target="../media/image751.png"/><Relationship Id="rId115" Type="http://schemas.openxmlformats.org/officeDocument/2006/relationships/customXml" Target="../ink/ink910.xml"/><Relationship Id="rId131" Type="http://schemas.openxmlformats.org/officeDocument/2006/relationships/customXml" Target="../ink/ink918.xml"/><Relationship Id="rId136" Type="http://schemas.openxmlformats.org/officeDocument/2006/relationships/image" Target="../media/image764.png"/><Relationship Id="rId157" Type="http://schemas.openxmlformats.org/officeDocument/2006/relationships/customXml" Target="../ink/ink931.xml"/><Relationship Id="rId178" Type="http://schemas.openxmlformats.org/officeDocument/2006/relationships/image" Target="../media/image785.png"/><Relationship Id="rId61" Type="http://schemas.openxmlformats.org/officeDocument/2006/relationships/customXml" Target="../ink/ink883.xml"/><Relationship Id="rId82" Type="http://schemas.openxmlformats.org/officeDocument/2006/relationships/image" Target="../media/image737.png"/><Relationship Id="rId152" Type="http://schemas.openxmlformats.org/officeDocument/2006/relationships/image" Target="../media/image772.png"/><Relationship Id="rId173" Type="http://schemas.openxmlformats.org/officeDocument/2006/relationships/customXml" Target="../ink/ink939.xml"/><Relationship Id="rId194" Type="http://schemas.openxmlformats.org/officeDocument/2006/relationships/image" Target="../media/image793.png"/><Relationship Id="rId199" Type="http://schemas.openxmlformats.org/officeDocument/2006/relationships/customXml" Target="../ink/ink952.xml"/><Relationship Id="rId203" Type="http://schemas.openxmlformats.org/officeDocument/2006/relationships/customXml" Target="../ink/ink954.xml"/><Relationship Id="rId208" Type="http://schemas.openxmlformats.org/officeDocument/2006/relationships/image" Target="../media/image800.png"/><Relationship Id="rId229" Type="http://schemas.openxmlformats.org/officeDocument/2006/relationships/customXml" Target="../ink/ink967.xml"/><Relationship Id="rId19" Type="http://schemas.openxmlformats.org/officeDocument/2006/relationships/customXml" Target="../ink/ink862.xml"/><Relationship Id="rId224" Type="http://schemas.openxmlformats.org/officeDocument/2006/relationships/image" Target="../media/image808.png"/><Relationship Id="rId240" Type="http://schemas.openxmlformats.org/officeDocument/2006/relationships/image" Target="../media/image816.png"/><Relationship Id="rId245" Type="http://schemas.openxmlformats.org/officeDocument/2006/relationships/customXml" Target="../ink/ink975.xml"/><Relationship Id="rId261" Type="http://schemas.openxmlformats.org/officeDocument/2006/relationships/customXml" Target="../ink/ink983.xml"/><Relationship Id="rId266" Type="http://schemas.openxmlformats.org/officeDocument/2006/relationships/image" Target="../media/image829.png"/><Relationship Id="rId287" Type="http://schemas.openxmlformats.org/officeDocument/2006/relationships/customXml" Target="../ink/ink996.xml"/><Relationship Id="rId14" Type="http://schemas.openxmlformats.org/officeDocument/2006/relationships/image" Target="../media/image703.png"/><Relationship Id="rId30" Type="http://schemas.openxmlformats.org/officeDocument/2006/relationships/image" Target="../media/image711.png"/><Relationship Id="rId35" Type="http://schemas.openxmlformats.org/officeDocument/2006/relationships/customXml" Target="../ink/ink870.xml"/><Relationship Id="rId56" Type="http://schemas.openxmlformats.org/officeDocument/2006/relationships/image" Target="../media/image724.png"/><Relationship Id="rId77" Type="http://schemas.openxmlformats.org/officeDocument/2006/relationships/customXml" Target="../ink/ink891.xml"/><Relationship Id="rId100" Type="http://schemas.openxmlformats.org/officeDocument/2006/relationships/image" Target="../media/image746.png"/><Relationship Id="rId105" Type="http://schemas.openxmlformats.org/officeDocument/2006/relationships/customXml" Target="../ink/ink905.xml"/><Relationship Id="rId126" Type="http://schemas.openxmlformats.org/officeDocument/2006/relationships/image" Target="../media/image759.png"/><Relationship Id="rId147" Type="http://schemas.openxmlformats.org/officeDocument/2006/relationships/customXml" Target="../ink/ink926.xml"/><Relationship Id="rId168" Type="http://schemas.openxmlformats.org/officeDocument/2006/relationships/image" Target="../media/image780.png"/><Relationship Id="rId282" Type="http://schemas.openxmlformats.org/officeDocument/2006/relationships/image" Target="../media/image837.png"/><Relationship Id="rId8" Type="http://schemas.openxmlformats.org/officeDocument/2006/relationships/image" Target="../media/image700.png"/><Relationship Id="rId51" Type="http://schemas.openxmlformats.org/officeDocument/2006/relationships/customXml" Target="../ink/ink878.xml"/><Relationship Id="rId72" Type="http://schemas.openxmlformats.org/officeDocument/2006/relationships/image" Target="../media/image732.png"/><Relationship Id="rId93" Type="http://schemas.openxmlformats.org/officeDocument/2006/relationships/customXml" Target="../ink/ink899.xml"/><Relationship Id="rId98" Type="http://schemas.openxmlformats.org/officeDocument/2006/relationships/image" Target="../media/image745.png"/><Relationship Id="rId121" Type="http://schemas.openxmlformats.org/officeDocument/2006/relationships/customXml" Target="../ink/ink913.xml"/><Relationship Id="rId142" Type="http://schemas.openxmlformats.org/officeDocument/2006/relationships/image" Target="../media/image767.png"/><Relationship Id="rId163" Type="http://schemas.openxmlformats.org/officeDocument/2006/relationships/customXml" Target="../ink/ink934.xml"/><Relationship Id="rId184" Type="http://schemas.openxmlformats.org/officeDocument/2006/relationships/image" Target="../media/image788.png"/><Relationship Id="rId189" Type="http://schemas.openxmlformats.org/officeDocument/2006/relationships/customXml" Target="../ink/ink947.xml"/><Relationship Id="rId219" Type="http://schemas.openxmlformats.org/officeDocument/2006/relationships/customXml" Target="../ink/ink962.xml"/><Relationship Id="rId3" Type="http://schemas.openxmlformats.org/officeDocument/2006/relationships/customXml" Target="../ink/ink854.xml"/><Relationship Id="rId214" Type="http://schemas.openxmlformats.org/officeDocument/2006/relationships/image" Target="../media/image803.png"/><Relationship Id="rId230" Type="http://schemas.openxmlformats.org/officeDocument/2006/relationships/image" Target="../media/image811.png"/><Relationship Id="rId235" Type="http://schemas.openxmlformats.org/officeDocument/2006/relationships/customXml" Target="../ink/ink970.xml"/><Relationship Id="rId251" Type="http://schemas.openxmlformats.org/officeDocument/2006/relationships/customXml" Target="../ink/ink978.xml"/><Relationship Id="rId256" Type="http://schemas.openxmlformats.org/officeDocument/2006/relationships/image" Target="../media/image824.png"/><Relationship Id="rId277" Type="http://schemas.openxmlformats.org/officeDocument/2006/relationships/customXml" Target="../ink/ink991.xml"/><Relationship Id="rId25" Type="http://schemas.openxmlformats.org/officeDocument/2006/relationships/customXml" Target="../ink/ink865.xml"/><Relationship Id="rId46" Type="http://schemas.openxmlformats.org/officeDocument/2006/relationships/image" Target="../media/image719.png"/><Relationship Id="rId67" Type="http://schemas.openxmlformats.org/officeDocument/2006/relationships/customXml" Target="../ink/ink886.xml"/><Relationship Id="rId116" Type="http://schemas.openxmlformats.org/officeDocument/2006/relationships/image" Target="../media/image754.png"/><Relationship Id="rId137" Type="http://schemas.openxmlformats.org/officeDocument/2006/relationships/customXml" Target="../ink/ink921.xml"/><Relationship Id="rId158" Type="http://schemas.openxmlformats.org/officeDocument/2006/relationships/image" Target="../media/image775.png"/><Relationship Id="rId272" Type="http://schemas.openxmlformats.org/officeDocument/2006/relationships/image" Target="../media/image832.png"/><Relationship Id="rId20" Type="http://schemas.openxmlformats.org/officeDocument/2006/relationships/image" Target="../media/image706.png"/><Relationship Id="rId41" Type="http://schemas.openxmlformats.org/officeDocument/2006/relationships/customXml" Target="../ink/ink873.xml"/><Relationship Id="rId62" Type="http://schemas.openxmlformats.org/officeDocument/2006/relationships/image" Target="../media/image727.png"/><Relationship Id="rId83" Type="http://schemas.openxmlformats.org/officeDocument/2006/relationships/customXml" Target="../ink/ink894.xml"/><Relationship Id="rId88" Type="http://schemas.openxmlformats.org/officeDocument/2006/relationships/image" Target="../media/image740.png"/><Relationship Id="rId111" Type="http://schemas.openxmlformats.org/officeDocument/2006/relationships/customXml" Target="../ink/ink908.xml"/><Relationship Id="rId132" Type="http://schemas.openxmlformats.org/officeDocument/2006/relationships/image" Target="../media/image762.png"/><Relationship Id="rId153" Type="http://schemas.openxmlformats.org/officeDocument/2006/relationships/customXml" Target="../ink/ink929.xml"/><Relationship Id="rId174" Type="http://schemas.openxmlformats.org/officeDocument/2006/relationships/image" Target="../media/image783.png"/><Relationship Id="rId179" Type="http://schemas.openxmlformats.org/officeDocument/2006/relationships/customXml" Target="../ink/ink942.xml"/><Relationship Id="rId195" Type="http://schemas.openxmlformats.org/officeDocument/2006/relationships/customXml" Target="../ink/ink950.xml"/><Relationship Id="rId209" Type="http://schemas.openxmlformats.org/officeDocument/2006/relationships/customXml" Target="../ink/ink957.xml"/><Relationship Id="rId190" Type="http://schemas.openxmlformats.org/officeDocument/2006/relationships/image" Target="../media/image791.png"/><Relationship Id="rId204" Type="http://schemas.openxmlformats.org/officeDocument/2006/relationships/image" Target="../media/image798.png"/><Relationship Id="rId220" Type="http://schemas.openxmlformats.org/officeDocument/2006/relationships/image" Target="../media/image806.png"/><Relationship Id="rId225" Type="http://schemas.openxmlformats.org/officeDocument/2006/relationships/customXml" Target="../ink/ink965.xml"/><Relationship Id="rId241" Type="http://schemas.openxmlformats.org/officeDocument/2006/relationships/customXml" Target="../ink/ink973.xml"/><Relationship Id="rId246" Type="http://schemas.openxmlformats.org/officeDocument/2006/relationships/image" Target="../media/image819.png"/><Relationship Id="rId267" Type="http://schemas.openxmlformats.org/officeDocument/2006/relationships/customXml" Target="../ink/ink986.xml"/><Relationship Id="rId288" Type="http://schemas.openxmlformats.org/officeDocument/2006/relationships/image" Target="../media/image840.png"/><Relationship Id="rId15" Type="http://schemas.openxmlformats.org/officeDocument/2006/relationships/customXml" Target="../ink/ink860.xml"/><Relationship Id="rId36" Type="http://schemas.openxmlformats.org/officeDocument/2006/relationships/image" Target="../media/image714.png"/><Relationship Id="rId57" Type="http://schemas.openxmlformats.org/officeDocument/2006/relationships/customXml" Target="../ink/ink881.xml"/><Relationship Id="rId106" Type="http://schemas.openxmlformats.org/officeDocument/2006/relationships/image" Target="../media/image749.png"/><Relationship Id="rId127" Type="http://schemas.openxmlformats.org/officeDocument/2006/relationships/customXml" Target="../ink/ink916.xml"/><Relationship Id="rId262" Type="http://schemas.openxmlformats.org/officeDocument/2006/relationships/image" Target="../media/image827.png"/><Relationship Id="rId283" Type="http://schemas.openxmlformats.org/officeDocument/2006/relationships/customXml" Target="../ink/ink994.xml"/><Relationship Id="rId10" Type="http://schemas.openxmlformats.org/officeDocument/2006/relationships/image" Target="../media/image701.png"/><Relationship Id="rId31" Type="http://schemas.openxmlformats.org/officeDocument/2006/relationships/customXml" Target="../ink/ink868.xml"/><Relationship Id="rId52" Type="http://schemas.openxmlformats.org/officeDocument/2006/relationships/image" Target="../media/image722.png"/><Relationship Id="rId73" Type="http://schemas.openxmlformats.org/officeDocument/2006/relationships/customXml" Target="../ink/ink889.xml"/><Relationship Id="rId78" Type="http://schemas.openxmlformats.org/officeDocument/2006/relationships/image" Target="../media/image735.png"/><Relationship Id="rId94" Type="http://schemas.openxmlformats.org/officeDocument/2006/relationships/image" Target="../media/image743.png"/><Relationship Id="rId99" Type="http://schemas.openxmlformats.org/officeDocument/2006/relationships/customXml" Target="../ink/ink902.xml"/><Relationship Id="rId101" Type="http://schemas.openxmlformats.org/officeDocument/2006/relationships/customXml" Target="../ink/ink903.xml"/><Relationship Id="rId122" Type="http://schemas.openxmlformats.org/officeDocument/2006/relationships/image" Target="../media/image757.png"/><Relationship Id="rId143" Type="http://schemas.openxmlformats.org/officeDocument/2006/relationships/customXml" Target="../ink/ink924.xml"/><Relationship Id="rId148" Type="http://schemas.openxmlformats.org/officeDocument/2006/relationships/image" Target="../media/image770.png"/><Relationship Id="rId164" Type="http://schemas.openxmlformats.org/officeDocument/2006/relationships/image" Target="../media/image778.png"/><Relationship Id="rId169" Type="http://schemas.openxmlformats.org/officeDocument/2006/relationships/customXml" Target="../ink/ink937.xml"/><Relationship Id="rId185" Type="http://schemas.openxmlformats.org/officeDocument/2006/relationships/customXml" Target="../ink/ink945.xml"/><Relationship Id="rId4" Type="http://schemas.openxmlformats.org/officeDocument/2006/relationships/image" Target="../media/image698.png"/><Relationship Id="rId9" Type="http://schemas.openxmlformats.org/officeDocument/2006/relationships/customXml" Target="../ink/ink857.xml"/><Relationship Id="rId180" Type="http://schemas.openxmlformats.org/officeDocument/2006/relationships/image" Target="../media/image786.png"/><Relationship Id="rId210" Type="http://schemas.openxmlformats.org/officeDocument/2006/relationships/image" Target="../media/image801.png"/><Relationship Id="rId215" Type="http://schemas.openxmlformats.org/officeDocument/2006/relationships/customXml" Target="../ink/ink960.xml"/><Relationship Id="rId236" Type="http://schemas.openxmlformats.org/officeDocument/2006/relationships/image" Target="../media/image814.png"/><Relationship Id="rId257" Type="http://schemas.openxmlformats.org/officeDocument/2006/relationships/customXml" Target="../ink/ink981.xml"/><Relationship Id="rId278" Type="http://schemas.openxmlformats.org/officeDocument/2006/relationships/image" Target="../media/image835.png"/><Relationship Id="rId26" Type="http://schemas.openxmlformats.org/officeDocument/2006/relationships/image" Target="../media/image709.png"/><Relationship Id="rId231" Type="http://schemas.openxmlformats.org/officeDocument/2006/relationships/customXml" Target="../ink/ink968.xml"/><Relationship Id="rId252" Type="http://schemas.openxmlformats.org/officeDocument/2006/relationships/image" Target="../media/image822.png"/><Relationship Id="rId273" Type="http://schemas.openxmlformats.org/officeDocument/2006/relationships/customXml" Target="../ink/ink989.xml"/><Relationship Id="rId47" Type="http://schemas.openxmlformats.org/officeDocument/2006/relationships/customXml" Target="../ink/ink876.xml"/><Relationship Id="rId68" Type="http://schemas.openxmlformats.org/officeDocument/2006/relationships/image" Target="../media/image730.png"/><Relationship Id="rId89" Type="http://schemas.openxmlformats.org/officeDocument/2006/relationships/customXml" Target="../ink/ink897.xml"/><Relationship Id="rId112" Type="http://schemas.openxmlformats.org/officeDocument/2006/relationships/image" Target="../media/image752.png"/><Relationship Id="rId133" Type="http://schemas.openxmlformats.org/officeDocument/2006/relationships/customXml" Target="../ink/ink919.xml"/><Relationship Id="rId154" Type="http://schemas.openxmlformats.org/officeDocument/2006/relationships/image" Target="../media/image773.png"/><Relationship Id="rId175" Type="http://schemas.openxmlformats.org/officeDocument/2006/relationships/customXml" Target="../ink/ink940.xml"/><Relationship Id="rId196" Type="http://schemas.openxmlformats.org/officeDocument/2006/relationships/image" Target="../media/image794.png"/><Relationship Id="rId200" Type="http://schemas.openxmlformats.org/officeDocument/2006/relationships/image" Target="../media/image796.png"/><Relationship Id="rId16" Type="http://schemas.openxmlformats.org/officeDocument/2006/relationships/image" Target="../media/image704.png"/><Relationship Id="rId221" Type="http://schemas.openxmlformats.org/officeDocument/2006/relationships/customXml" Target="../ink/ink963.xml"/><Relationship Id="rId242" Type="http://schemas.openxmlformats.org/officeDocument/2006/relationships/image" Target="../media/image817.png"/><Relationship Id="rId263" Type="http://schemas.openxmlformats.org/officeDocument/2006/relationships/customXml" Target="../ink/ink984.xml"/><Relationship Id="rId284" Type="http://schemas.openxmlformats.org/officeDocument/2006/relationships/image" Target="../media/image838.png"/><Relationship Id="rId37" Type="http://schemas.openxmlformats.org/officeDocument/2006/relationships/customXml" Target="../ink/ink871.xml"/><Relationship Id="rId58" Type="http://schemas.openxmlformats.org/officeDocument/2006/relationships/image" Target="../media/image725.png"/><Relationship Id="rId79" Type="http://schemas.openxmlformats.org/officeDocument/2006/relationships/customXml" Target="../ink/ink892.xml"/><Relationship Id="rId102" Type="http://schemas.openxmlformats.org/officeDocument/2006/relationships/image" Target="../media/image747.png"/><Relationship Id="rId123" Type="http://schemas.openxmlformats.org/officeDocument/2006/relationships/customXml" Target="../ink/ink914.xml"/><Relationship Id="rId144" Type="http://schemas.openxmlformats.org/officeDocument/2006/relationships/image" Target="../media/image768.png"/><Relationship Id="rId90" Type="http://schemas.openxmlformats.org/officeDocument/2006/relationships/image" Target="../media/image741.png"/><Relationship Id="rId165" Type="http://schemas.openxmlformats.org/officeDocument/2006/relationships/customXml" Target="../ink/ink935.xml"/><Relationship Id="rId186" Type="http://schemas.openxmlformats.org/officeDocument/2006/relationships/image" Target="../media/image789.png"/><Relationship Id="rId211" Type="http://schemas.openxmlformats.org/officeDocument/2006/relationships/customXml" Target="../ink/ink958.xml"/><Relationship Id="rId232" Type="http://schemas.openxmlformats.org/officeDocument/2006/relationships/image" Target="../media/image812.png"/><Relationship Id="rId253" Type="http://schemas.openxmlformats.org/officeDocument/2006/relationships/customXml" Target="../ink/ink979.xml"/><Relationship Id="rId274" Type="http://schemas.openxmlformats.org/officeDocument/2006/relationships/image" Target="../media/image833.png"/><Relationship Id="rId27" Type="http://schemas.openxmlformats.org/officeDocument/2006/relationships/customXml" Target="../ink/ink866.xml"/><Relationship Id="rId48" Type="http://schemas.openxmlformats.org/officeDocument/2006/relationships/image" Target="../media/image720.png"/><Relationship Id="rId69" Type="http://schemas.openxmlformats.org/officeDocument/2006/relationships/customXml" Target="../ink/ink887.xml"/><Relationship Id="rId113" Type="http://schemas.openxmlformats.org/officeDocument/2006/relationships/customXml" Target="../ink/ink909.xml"/><Relationship Id="rId134" Type="http://schemas.openxmlformats.org/officeDocument/2006/relationships/image" Target="../media/image763.png"/><Relationship Id="rId80" Type="http://schemas.openxmlformats.org/officeDocument/2006/relationships/image" Target="../media/image736.png"/><Relationship Id="rId155" Type="http://schemas.openxmlformats.org/officeDocument/2006/relationships/customXml" Target="../ink/ink930.xml"/><Relationship Id="rId176" Type="http://schemas.openxmlformats.org/officeDocument/2006/relationships/image" Target="../media/image784.png"/><Relationship Id="rId197" Type="http://schemas.openxmlformats.org/officeDocument/2006/relationships/customXml" Target="../ink/ink951.xml"/><Relationship Id="rId201" Type="http://schemas.openxmlformats.org/officeDocument/2006/relationships/customXml" Target="../ink/ink953.xml"/><Relationship Id="rId222" Type="http://schemas.openxmlformats.org/officeDocument/2006/relationships/image" Target="../media/image807.png"/><Relationship Id="rId243" Type="http://schemas.openxmlformats.org/officeDocument/2006/relationships/customXml" Target="../ink/ink974.xml"/><Relationship Id="rId264" Type="http://schemas.openxmlformats.org/officeDocument/2006/relationships/image" Target="../media/image828.png"/><Relationship Id="rId285" Type="http://schemas.openxmlformats.org/officeDocument/2006/relationships/customXml" Target="../ink/ink995.xml"/><Relationship Id="rId17" Type="http://schemas.openxmlformats.org/officeDocument/2006/relationships/customXml" Target="../ink/ink861.xml"/><Relationship Id="rId38" Type="http://schemas.openxmlformats.org/officeDocument/2006/relationships/image" Target="../media/image715.png"/><Relationship Id="rId59" Type="http://schemas.openxmlformats.org/officeDocument/2006/relationships/customXml" Target="../ink/ink882.xml"/><Relationship Id="rId103" Type="http://schemas.openxmlformats.org/officeDocument/2006/relationships/customXml" Target="../ink/ink904.xml"/><Relationship Id="rId124" Type="http://schemas.openxmlformats.org/officeDocument/2006/relationships/image" Target="../media/image758.png"/><Relationship Id="rId70" Type="http://schemas.openxmlformats.org/officeDocument/2006/relationships/image" Target="../media/image731.png"/><Relationship Id="rId91" Type="http://schemas.openxmlformats.org/officeDocument/2006/relationships/customXml" Target="../ink/ink898.xml"/><Relationship Id="rId145" Type="http://schemas.openxmlformats.org/officeDocument/2006/relationships/customXml" Target="../ink/ink925.xml"/><Relationship Id="rId166" Type="http://schemas.openxmlformats.org/officeDocument/2006/relationships/image" Target="../media/image779.png"/><Relationship Id="rId187" Type="http://schemas.openxmlformats.org/officeDocument/2006/relationships/customXml" Target="../ink/ink94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802.png"/><Relationship Id="rId233" Type="http://schemas.openxmlformats.org/officeDocument/2006/relationships/customXml" Target="../ink/ink969.xml"/><Relationship Id="rId254" Type="http://schemas.openxmlformats.org/officeDocument/2006/relationships/image" Target="../media/image823.png"/><Relationship Id="rId28" Type="http://schemas.openxmlformats.org/officeDocument/2006/relationships/image" Target="../media/image710.png"/><Relationship Id="rId49" Type="http://schemas.openxmlformats.org/officeDocument/2006/relationships/customXml" Target="../ink/ink877.xml"/><Relationship Id="rId114" Type="http://schemas.openxmlformats.org/officeDocument/2006/relationships/image" Target="../media/image753.png"/><Relationship Id="rId275" Type="http://schemas.openxmlformats.org/officeDocument/2006/relationships/customXml" Target="../ink/ink990.xml"/><Relationship Id="rId60" Type="http://schemas.openxmlformats.org/officeDocument/2006/relationships/image" Target="../media/image726.png"/><Relationship Id="rId81" Type="http://schemas.openxmlformats.org/officeDocument/2006/relationships/customXml" Target="../ink/ink893.xml"/><Relationship Id="rId135" Type="http://schemas.openxmlformats.org/officeDocument/2006/relationships/customXml" Target="../ink/ink920.xml"/><Relationship Id="rId156" Type="http://schemas.openxmlformats.org/officeDocument/2006/relationships/image" Target="../media/image774.png"/><Relationship Id="rId177" Type="http://schemas.openxmlformats.org/officeDocument/2006/relationships/customXml" Target="../ink/ink941.xml"/><Relationship Id="rId198" Type="http://schemas.openxmlformats.org/officeDocument/2006/relationships/image" Target="../media/image795.png"/><Relationship Id="rId202" Type="http://schemas.openxmlformats.org/officeDocument/2006/relationships/image" Target="../media/image797.png"/><Relationship Id="rId223" Type="http://schemas.openxmlformats.org/officeDocument/2006/relationships/customXml" Target="../ink/ink964.xml"/><Relationship Id="rId244" Type="http://schemas.openxmlformats.org/officeDocument/2006/relationships/image" Target="../media/image818.png"/><Relationship Id="rId18" Type="http://schemas.openxmlformats.org/officeDocument/2006/relationships/image" Target="../media/image705.png"/><Relationship Id="rId39" Type="http://schemas.openxmlformats.org/officeDocument/2006/relationships/customXml" Target="../ink/ink872.xml"/><Relationship Id="rId265" Type="http://schemas.openxmlformats.org/officeDocument/2006/relationships/customXml" Target="../ink/ink985.xml"/><Relationship Id="rId286" Type="http://schemas.openxmlformats.org/officeDocument/2006/relationships/image" Target="../media/image839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01.png"/><Relationship Id="rId21" Type="http://schemas.openxmlformats.org/officeDocument/2006/relationships/image" Target="../media/image853.png"/><Relationship Id="rId42" Type="http://schemas.openxmlformats.org/officeDocument/2006/relationships/customXml" Target="../ink/ink1018.xml"/><Relationship Id="rId63" Type="http://schemas.openxmlformats.org/officeDocument/2006/relationships/image" Target="../media/image874.png"/><Relationship Id="rId84" Type="http://schemas.openxmlformats.org/officeDocument/2006/relationships/customXml" Target="../ink/ink1039.xml"/><Relationship Id="rId138" Type="http://schemas.openxmlformats.org/officeDocument/2006/relationships/customXml" Target="../ink/ink1066.xml"/><Relationship Id="rId159" Type="http://schemas.openxmlformats.org/officeDocument/2006/relationships/image" Target="../media/image922.png"/><Relationship Id="rId170" Type="http://schemas.openxmlformats.org/officeDocument/2006/relationships/customXml" Target="../ink/ink1082.xml"/><Relationship Id="rId191" Type="http://schemas.openxmlformats.org/officeDocument/2006/relationships/image" Target="../media/image938.png"/><Relationship Id="rId205" Type="http://schemas.openxmlformats.org/officeDocument/2006/relationships/image" Target="../media/image945.png"/><Relationship Id="rId226" Type="http://schemas.openxmlformats.org/officeDocument/2006/relationships/customXml" Target="../ink/ink1110.xml"/><Relationship Id="rId247" Type="http://schemas.openxmlformats.org/officeDocument/2006/relationships/image" Target="../media/image966.png"/><Relationship Id="rId107" Type="http://schemas.openxmlformats.org/officeDocument/2006/relationships/image" Target="../media/image896.png"/><Relationship Id="rId268" Type="http://schemas.openxmlformats.org/officeDocument/2006/relationships/customXml" Target="../ink/ink1131.xml"/><Relationship Id="rId289" Type="http://schemas.openxmlformats.org/officeDocument/2006/relationships/image" Target="../media/image987.png"/><Relationship Id="rId11" Type="http://schemas.openxmlformats.org/officeDocument/2006/relationships/image" Target="../media/image848.png"/><Relationship Id="rId32" Type="http://schemas.openxmlformats.org/officeDocument/2006/relationships/customXml" Target="../ink/ink1013.xml"/><Relationship Id="rId53" Type="http://schemas.openxmlformats.org/officeDocument/2006/relationships/image" Target="../media/image869.png"/><Relationship Id="rId74" Type="http://schemas.openxmlformats.org/officeDocument/2006/relationships/customXml" Target="../ink/ink1034.xml"/><Relationship Id="rId128" Type="http://schemas.openxmlformats.org/officeDocument/2006/relationships/customXml" Target="../ink/ink1061.xml"/><Relationship Id="rId149" Type="http://schemas.openxmlformats.org/officeDocument/2006/relationships/image" Target="../media/image917.png"/><Relationship Id="rId5" Type="http://schemas.openxmlformats.org/officeDocument/2006/relationships/image" Target="../media/image845.png"/><Relationship Id="rId95" Type="http://schemas.openxmlformats.org/officeDocument/2006/relationships/image" Target="../media/image890.png"/><Relationship Id="rId160" Type="http://schemas.openxmlformats.org/officeDocument/2006/relationships/customXml" Target="../ink/ink1077.xml"/><Relationship Id="rId181" Type="http://schemas.openxmlformats.org/officeDocument/2006/relationships/image" Target="../media/image933.png"/><Relationship Id="rId216" Type="http://schemas.openxmlformats.org/officeDocument/2006/relationships/customXml" Target="../ink/ink1105.xml"/><Relationship Id="rId237" Type="http://schemas.openxmlformats.org/officeDocument/2006/relationships/image" Target="../media/image961.png"/><Relationship Id="rId258" Type="http://schemas.openxmlformats.org/officeDocument/2006/relationships/customXml" Target="../ink/ink1126.xml"/><Relationship Id="rId279" Type="http://schemas.openxmlformats.org/officeDocument/2006/relationships/image" Target="../media/image982.png"/><Relationship Id="rId22" Type="http://schemas.openxmlformats.org/officeDocument/2006/relationships/customXml" Target="../ink/ink1008.xml"/><Relationship Id="rId43" Type="http://schemas.openxmlformats.org/officeDocument/2006/relationships/image" Target="../media/image864.png"/><Relationship Id="rId64" Type="http://schemas.openxmlformats.org/officeDocument/2006/relationships/customXml" Target="../ink/ink1029.xml"/><Relationship Id="rId118" Type="http://schemas.openxmlformats.org/officeDocument/2006/relationships/customXml" Target="../ink/ink1056.xml"/><Relationship Id="rId139" Type="http://schemas.openxmlformats.org/officeDocument/2006/relationships/image" Target="../media/image912.png"/><Relationship Id="rId85" Type="http://schemas.openxmlformats.org/officeDocument/2006/relationships/image" Target="../media/image885.png"/><Relationship Id="rId150" Type="http://schemas.openxmlformats.org/officeDocument/2006/relationships/customXml" Target="../ink/ink1072.xml"/><Relationship Id="rId171" Type="http://schemas.openxmlformats.org/officeDocument/2006/relationships/image" Target="../media/image928.png"/><Relationship Id="rId192" Type="http://schemas.openxmlformats.org/officeDocument/2006/relationships/customXml" Target="../ink/ink1093.xml"/><Relationship Id="rId206" Type="http://schemas.openxmlformats.org/officeDocument/2006/relationships/customXml" Target="../ink/ink1100.xml"/><Relationship Id="rId227" Type="http://schemas.openxmlformats.org/officeDocument/2006/relationships/image" Target="../media/image956.png"/><Relationship Id="rId248" Type="http://schemas.openxmlformats.org/officeDocument/2006/relationships/customXml" Target="../ink/ink1121.xml"/><Relationship Id="rId269" Type="http://schemas.openxmlformats.org/officeDocument/2006/relationships/image" Target="../media/image977.png"/><Relationship Id="rId12" Type="http://schemas.openxmlformats.org/officeDocument/2006/relationships/customXml" Target="../ink/ink1003.xml"/><Relationship Id="rId33" Type="http://schemas.openxmlformats.org/officeDocument/2006/relationships/image" Target="../media/image859.png"/><Relationship Id="rId108" Type="http://schemas.openxmlformats.org/officeDocument/2006/relationships/customXml" Target="../ink/ink1051.xml"/><Relationship Id="rId129" Type="http://schemas.openxmlformats.org/officeDocument/2006/relationships/image" Target="../media/image907.png"/><Relationship Id="rId280" Type="http://schemas.openxmlformats.org/officeDocument/2006/relationships/customXml" Target="../ink/ink1137.xml"/><Relationship Id="rId54" Type="http://schemas.openxmlformats.org/officeDocument/2006/relationships/customXml" Target="../ink/ink1024.xml"/><Relationship Id="rId75" Type="http://schemas.openxmlformats.org/officeDocument/2006/relationships/image" Target="../media/image880.png"/><Relationship Id="rId96" Type="http://schemas.openxmlformats.org/officeDocument/2006/relationships/customXml" Target="../ink/ink1045.xml"/><Relationship Id="rId140" Type="http://schemas.openxmlformats.org/officeDocument/2006/relationships/customXml" Target="../ink/ink1067.xml"/><Relationship Id="rId161" Type="http://schemas.openxmlformats.org/officeDocument/2006/relationships/image" Target="../media/image923.png"/><Relationship Id="rId182" Type="http://schemas.openxmlformats.org/officeDocument/2006/relationships/customXml" Target="../ink/ink1088.xml"/><Relationship Id="rId217" Type="http://schemas.openxmlformats.org/officeDocument/2006/relationships/image" Target="../media/image951.png"/><Relationship Id="rId6" Type="http://schemas.openxmlformats.org/officeDocument/2006/relationships/customXml" Target="../ink/ink1000.xml"/><Relationship Id="rId238" Type="http://schemas.openxmlformats.org/officeDocument/2006/relationships/customXml" Target="../ink/ink1116.xml"/><Relationship Id="rId259" Type="http://schemas.openxmlformats.org/officeDocument/2006/relationships/image" Target="../media/image972.png"/><Relationship Id="rId23" Type="http://schemas.openxmlformats.org/officeDocument/2006/relationships/image" Target="../media/image854.png"/><Relationship Id="rId119" Type="http://schemas.openxmlformats.org/officeDocument/2006/relationships/image" Target="../media/image902.png"/><Relationship Id="rId270" Type="http://schemas.openxmlformats.org/officeDocument/2006/relationships/customXml" Target="../ink/ink1132.xml"/><Relationship Id="rId44" Type="http://schemas.openxmlformats.org/officeDocument/2006/relationships/customXml" Target="../ink/ink1019.xml"/><Relationship Id="rId65" Type="http://schemas.openxmlformats.org/officeDocument/2006/relationships/image" Target="../media/image875.png"/><Relationship Id="rId86" Type="http://schemas.openxmlformats.org/officeDocument/2006/relationships/customXml" Target="../ink/ink1040.xml"/><Relationship Id="rId130" Type="http://schemas.openxmlformats.org/officeDocument/2006/relationships/customXml" Target="../ink/ink1062.xml"/><Relationship Id="rId151" Type="http://schemas.openxmlformats.org/officeDocument/2006/relationships/image" Target="../media/image918.png"/><Relationship Id="rId172" Type="http://schemas.openxmlformats.org/officeDocument/2006/relationships/customXml" Target="../ink/ink1083.xml"/><Relationship Id="rId193" Type="http://schemas.openxmlformats.org/officeDocument/2006/relationships/image" Target="../media/image939.png"/><Relationship Id="rId207" Type="http://schemas.openxmlformats.org/officeDocument/2006/relationships/image" Target="../media/image946.png"/><Relationship Id="rId228" Type="http://schemas.openxmlformats.org/officeDocument/2006/relationships/customXml" Target="../ink/ink1111.xml"/><Relationship Id="rId249" Type="http://schemas.openxmlformats.org/officeDocument/2006/relationships/image" Target="../media/image967.png"/><Relationship Id="rId13" Type="http://schemas.openxmlformats.org/officeDocument/2006/relationships/image" Target="../media/image849.png"/><Relationship Id="rId109" Type="http://schemas.openxmlformats.org/officeDocument/2006/relationships/image" Target="../media/image897.png"/><Relationship Id="rId260" Type="http://schemas.openxmlformats.org/officeDocument/2006/relationships/customXml" Target="../ink/ink1127.xml"/><Relationship Id="rId281" Type="http://schemas.openxmlformats.org/officeDocument/2006/relationships/image" Target="../media/image983.png"/><Relationship Id="rId34" Type="http://schemas.openxmlformats.org/officeDocument/2006/relationships/customXml" Target="../ink/ink1014.xml"/><Relationship Id="rId50" Type="http://schemas.openxmlformats.org/officeDocument/2006/relationships/customXml" Target="../ink/ink1022.xml"/><Relationship Id="rId55" Type="http://schemas.openxmlformats.org/officeDocument/2006/relationships/image" Target="../media/image870.png"/><Relationship Id="rId76" Type="http://schemas.openxmlformats.org/officeDocument/2006/relationships/customXml" Target="../ink/ink1035.xml"/><Relationship Id="rId97" Type="http://schemas.openxmlformats.org/officeDocument/2006/relationships/image" Target="../media/image891.png"/><Relationship Id="rId104" Type="http://schemas.openxmlformats.org/officeDocument/2006/relationships/customXml" Target="../ink/ink1049.xml"/><Relationship Id="rId120" Type="http://schemas.openxmlformats.org/officeDocument/2006/relationships/customXml" Target="../ink/ink1057.xml"/><Relationship Id="rId125" Type="http://schemas.openxmlformats.org/officeDocument/2006/relationships/image" Target="../media/image905.png"/><Relationship Id="rId141" Type="http://schemas.openxmlformats.org/officeDocument/2006/relationships/image" Target="../media/image913.png"/><Relationship Id="rId146" Type="http://schemas.openxmlformats.org/officeDocument/2006/relationships/customXml" Target="../ink/ink1070.xml"/><Relationship Id="rId167" Type="http://schemas.openxmlformats.org/officeDocument/2006/relationships/image" Target="../media/image926.png"/><Relationship Id="rId188" Type="http://schemas.openxmlformats.org/officeDocument/2006/relationships/customXml" Target="../ink/ink1091.xml"/><Relationship Id="rId7" Type="http://schemas.openxmlformats.org/officeDocument/2006/relationships/image" Target="../media/image846.png"/><Relationship Id="rId71" Type="http://schemas.openxmlformats.org/officeDocument/2006/relationships/image" Target="../media/image878.png"/><Relationship Id="rId92" Type="http://schemas.openxmlformats.org/officeDocument/2006/relationships/customXml" Target="../ink/ink1043.xml"/><Relationship Id="rId162" Type="http://schemas.openxmlformats.org/officeDocument/2006/relationships/customXml" Target="../ink/ink1078.xml"/><Relationship Id="rId183" Type="http://schemas.openxmlformats.org/officeDocument/2006/relationships/image" Target="../media/image934.png"/><Relationship Id="rId213" Type="http://schemas.openxmlformats.org/officeDocument/2006/relationships/image" Target="../media/image949.png"/><Relationship Id="rId218" Type="http://schemas.openxmlformats.org/officeDocument/2006/relationships/customXml" Target="../ink/ink1106.xml"/><Relationship Id="rId234" Type="http://schemas.openxmlformats.org/officeDocument/2006/relationships/customXml" Target="../ink/ink1114.xml"/><Relationship Id="rId239" Type="http://schemas.openxmlformats.org/officeDocument/2006/relationships/image" Target="../media/image962.png"/><Relationship Id="rId2" Type="http://schemas.openxmlformats.org/officeDocument/2006/relationships/image" Target="../media/image843.png"/><Relationship Id="rId29" Type="http://schemas.openxmlformats.org/officeDocument/2006/relationships/image" Target="../media/image857.png"/><Relationship Id="rId250" Type="http://schemas.openxmlformats.org/officeDocument/2006/relationships/customXml" Target="../ink/ink1122.xml"/><Relationship Id="rId255" Type="http://schemas.openxmlformats.org/officeDocument/2006/relationships/image" Target="../media/image970.png"/><Relationship Id="rId271" Type="http://schemas.openxmlformats.org/officeDocument/2006/relationships/image" Target="../media/image978.png"/><Relationship Id="rId276" Type="http://schemas.openxmlformats.org/officeDocument/2006/relationships/customXml" Target="../ink/ink1135.xml"/><Relationship Id="rId24" Type="http://schemas.openxmlformats.org/officeDocument/2006/relationships/customXml" Target="../ink/ink1009.xml"/><Relationship Id="rId40" Type="http://schemas.openxmlformats.org/officeDocument/2006/relationships/customXml" Target="../ink/ink1017.xml"/><Relationship Id="rId45" Type="http://schemas.openxmlformats.org/officeDocument/2006/relationships/image" Target="../media/image865.png"/><Relationship Id="rId66" Type="http://schemas.openxmlformats.org/officeDocument/2006/relationships/customXml" Target="../ink/ink1030.xml"/><Relationship Id="rId87" Type="http://schemas.openxmlformats.org/officeDocument/2006/relationships/image" Target="../media/image886.png"/><Relationship Id="rId110" Type="http://schemas.openxmlformats.org/officeDocument/2006/relationships/customXml" Target="../ink/ink1052.xml"/><Relationship Id="rId115" Type="http://schemas.openxmlformats.org/officeDocument/2006/relationships/image" Target="../media/image900.png"/><Relationship Id="rId131" Type="http://schemas.openxmlformats.org/officeDocument/2006/relationships/image" Target="../media/image908.png"/><Relationship Id="rId136" Type="http://schemas.openxmlformats.org/officeDocument/2006/relationships/customXml" Target="../ink/ink1065.xml"/><Relationship Id="rId157" Type="http://schemas.openxmlformats.org/officeDocument/2006/relationships/image" Target="../media/image921.png"/><Relationship Id="rId178" Type="http://schemas.openxmlformats.org/officeDocument/2006/relationships/customXml" Target="../ink/ink1086.xml"/><Relationship Id="rId61" Type="http://schemas.openxmlformats.org/officeDocument/2006/relationships/image" Target="../media/image873.png"/><Relationship Id="rId82" Type="http://schemas.openxmlformats.org/officeDocument/2006/relationships/customXml" Target="../ink/ink1038.xml"/><Relationship Id="rId152" Type="http://schemas.openxmlformats.org/officeDocument/2006/relationships/customXml" Target="../ink/ink1073.xml"/><Relationship Id="rId173" Type="http://schemas.openxmlformats.org/officeDocument/2006/relationships/image" Target="../media/image929.png"/><Relationship Id="rId194" Type="http://schemas.openxmlformats.org/officeDocument/2006/relationships/customXml" Target="../ink/ink1094.xml"/><Relationship Id="rId199" Type="http://schemas.openxmlformats.org/officeDocument/2006/relationships/image" Target="../media/image942.png"/><Relationship Id="rId203" Type="http://schemas.openxmlformats.org/officeDocument/2006/relationships/image" Target="../media/image944.png"/><Relationship Id="rId208" Type="http://schemas.openxmlformats.org/officeDocument/2006/relationships/customXml" Target="../ink/ink1101.xml"/><Relationship Id="rId229" Type="http://schemas.openxmlformats.org/officeDocument/2006/relationships/image" Target="../media/image957.png"/><Relationship Id="rId19" Type="http://schemas.openxmlformats.org/officeDocument/2006/relationships/image" Target="../media/image852.png"/><Relationship Id="rId224" Type="http://schemas.openxmlformats.org/officeDocument/2006/relationships/customXml" Target="../ink/ink1109.xml"/><Relationship Id="rId240" Type="http://schemas.openxmlformats.org/officeDocument/2006/relationships/customXml" Target="../ink/ink1117.xml"/><Relationship Id="rId245" Type="http://schemas.openxmlformats.org/officeDocument/2006/relationships/image" Target="../media/image965.png"/><Relationship Id="rId261" Type="http://schemas.openxmlformats.org/officeDocument/2006/relationships/image" Target="../media/image973.png"/><Relationship Id="rId266" Type="http://schemas.openxmlformats.org/officeDocument/2006/relationships/customXml" Target="../ink/ink1130.xml"/><Relationship Id="rId287" Type="http://schemas.openxmlformats.org/officeDocument/2006/relationships/image" Target="../media/image986.png"/><Relationship Id="rId14" Type="http://schemas.openxmlformats.org/officeDocument/2006/relationships/customXml" Target="../ink/ink1004.xml"/><Relationship Id="rId30" Type="http://schemas.openxmlformats.org/officeDocument/2006/relationships/customXml" Target="../ink/ink1012.xml"/><Relationship Id="rId35" Type="http://schemas.openxmlformats.org/officeDocument/2006/relationships/image" Target="../media/image860.png"/><Relationship Id="rId56" Type="http://schemas.openxmlformats.org/officeDocument/2006/relationships/customXml" Target="../ink/ink1025.xml"/><Relationship Id="rId77" Type="http://schemas.openxmlformats.org/officeDocument/2006/relationships/image" Target="../media/image881.png"/><Relationship Id="rId100" Type="http://schemas.openxmlformats.org/officeDocument/2006/relationships/customXml" Target="../ink/ink1047.xml"/><Relationship Id="rId105" Type="http://schemas.openxmlformats.org/officeDocument/2006/relationships/image" Target="../media/image895.png"/><Relationship Id="rId126" Type="http://schemas.openxmlformats.org/officeDocument/2006/relationships/customXml" Target="../ink/ink1060.xml"/><Relationship Id="rId147" Type="http://schemas.openxmlformats.org/officeDocument/2006/relationships/image" Target="../media/image916.png"/><Relationship Id="rId168" Type="http://schemas.openxmlformats.org/officeDocument/2006/relationships/customXml" Target="../ink/ink1081.xml"/><Relationship Id="rId282" Type="http://schemas.openxmlformats.org/officeDocument/2006/relationships/customXml" Target="../ink/ink1138.xml"/><Relationship Id="rId8" Type="http://schemas.openxmlformats.org/officeDocument/2006/relationships/customXml" Target="../ink/ink1001.xml"/><Relationship Id="rId51" Type="http://schemas.openxmlformats.org/officeDocument/2006/relationships/image" Target="../media/image868.png"/><Relationship Id="rId72" Type="http://schemas.openxmlformats.org/officeDocument/2006/relationships/customXml" Target="../ink/ink1033.xml"/><Relationship Id="rId93" Type="http://schemas.openxmlformats.org/officeDocument/2006/relationships/image" Target="../media/image889.png"/><Relationship Id="rId98" Type="http://schemas.openxmlformats.org/officeDocument/2006/relationships/customXml" Target="../ink/ink1046.xml"/><Relationship Id="rId121" Type="http://schemas.openxmlformats.org/officeDocument/2006/relationships/image" Target="../media/image903.png"/><Relationship Id="rId142" Type="http://schemas.openxmlformats.org/officeDocument/2006/relationships/customXml" Target="../ink/ink1068.xml"/><Relationship Id="rId163" Type="http://schemas.openxmlformats.org/officeDocument/2006/relationships/image" Target="../media/image924.png"/><Relationship Id="rId184" Type="http://schemas.openxmlformats.org/officeDocument/2006/relationships/customXml" Target="../ink/ink1089.xml"/><Relationship Id="rId189" Type="http://schemas.openxmlformats.org/officeDocument/2006/relationships/image" Target="../media/image937.png"/><Relationship Id="rId219" Type="http://schemas.openxmlformats.org/officeDocument/2006/relationships/image" Target="../media/image952.png"/><Relationship Id="rId3" Type="http://schemas.openxmlformats.org/officeDocument/2006/relationships/image" Target="../media/image844.png"/><Relationship Id="rId214" Type="http://schemas.openxmlformats.org/officeDocument/2006/relationships/customXml" Target="../ink/ink1104.xml"/><Relationship Id="rId230" Type="http://schemas.openxmlformats.org/officeDocument/2006/relationships/customXml" Target="../ink/ink1112.xml"/><Relationship Id="rId235" Type="http://schemas.openxmlformats.org/officeDocument/2006/relationships/image" Target="../media/image960.png"/><Relationship Id="rId251" Type="http://schemas.openxmlformats.org/officeDocument/2006/relationships/image" Target="../media/image968.png"/><Relationship Id="rId256" Type="http://schemas.openxmlformats.org/officeDocument/2006/relationships/customXml" Target="../ink/ink1125.xml"/><Relationship Id="rId277" Type="http://schemas.openxmlformats.org/officeDocument/2006/relationships/image" Target="../media/image981.png"/><Relationship Id="rId25" Type="http://schemas.openxmlformats.org/officeDocument/2006/relationships/image" Target="../media/image855.png"/><Relationship Id="rId46" Type="http://schemas.openxmlformats.org/officeDocument/2006/relationships/customXml" Target="../ink/ink1020.xml"/><Relationship Id="rId67" Type="http://schemas.openxmlformats.org/officeDocument/2006/relationships/image" Target="../media/image876.png"/><Relationship Id="rId116" Type="http://schemas.openxmlformats.org/officeDocument/2006/relationships/customXml" Target="../ink/ink1055.xml"/><Relationship Id="rId137" Type="http://schemas.openxmlformats.org/officeDocument/2006/relationships/image" Target="../media/image911.png"/><Relationship Id="rId158" Type="http://schemas.openxmlformats.org/officeDocument/2006/relationships/customXml" Target="../ink/ink1076.xml"/><Relationship Id="rId272" Type="http://schemas.openxmlformats.org/officeDocument/2006/relationships/customXml" Target="../ink/ink1133.xml"/><Relationship Id="rId20" Type="http://schemas.openxmlformats.org/officeDocument/2006/relationships/customXml" Target="../ink/ink1007.xml"/><Relationship Id="rId41" Type="http://schemas.openxmlformats.org/officeDocument/2006/relationships/image" Target="../media/image863.png"/><Relationship Id="rId62" Type="http://schemas.openxmlformats.org/officeDocument/2006/relationships/customXml" Target="../ink/ink1028.xml"/><Relationship Id="rId83" Type="http://schemas.openxmlformats.org/officeDocument/2006/relationships/image" Target="../media/image884.png"/><Relationship Id="rId88" Type="http://schemas.openxmlformats.org/officeDocument/2006/relationships/customXml" Target="../ink/ink1041.xml"/><Relationship Id="rId111" Type="http://schemas.openxmlformats.org/officeDocument/2006/relationships/image" Target="../media/image898.png"/><Relationship Id="rId132" Type="http://schemas.openxmlformats.org/officeDocument/2006/relationships/customXml" Target="../ink/ink1063.xml"/><Relationship Id="rId153" Type="http://schemas.openxmlformats.org/officeDocument/2006/relationships/image" Target="../media/image919.png"/><Relationship Id="rId174" Type="http://schemas.openxmlformats.org/officeDocument/2006/relationships/customXml" Target="../ink/ink1084.xml"/><Relationship Id="rId179" Type="http://schemas.openxmlformats.org/officeDocument/2006/relationships/image" Target="../media/image932.png"/><Relationship Id="rId195" Type="http://schemas.openxmlformats.org/officeDocument/2006/relationships/image" Target="../media/image940.png"/><Relationship Id="rId209" Type="http://schemas.openxmlformats.org/officeDocument/2006/relationships/image" Target="../media/image947.png"/><Relationship Id="rId190" Type="http://schemas.openxmlformats.org/officeDocument/2006/relationships/customXml" Target="../ink/ink1092.xml"/><Relationship Id="rId204" Type="http://schemas.openxmlformats.org/officeDocument/2006/relationships/customXml" Target="../ink/ink1099.xml"/><Relationship Id="rId220" Type="http://schemas.openxmlformats.org/officeDocument/2006/relationships/customXml" Target="../ink/ink1107.xml"/><Relationship Id="rId225" Type="http://schemas.openxmlformats.org/officeDocument/2006/relationships/image" Target="../media/image955.png"/><Relationship Id="rId241" Type="http://schemas.openxmlformats.org/officeDocument/2006/relationships/image" Target="../media/image963.png"/><Relationship Id="rId246" Type="http://schemas.openxmlformats.org/officeDocument/2006/relationships/customXml" Target="../ink/ink1120.xml"/><Relationship Id="rId267" Type="http://schemas.openxmlformats.org/officeDocument/2006/relationships/image" Target="../media/image976.png"/><Relationship Id="rId288" Type="http://schemas.openxmlformats.org/officeDocument/2006/relationships/customXml" Target="../ink/ink1141.xml"/><Relationship Id="rId15" Type="http://schemas.openxmlformats.org/officeDocument/2006/relationships/image" Target="../media/image850.png"/><Relationship Id="rId36" Type="http://schemas.openxmlformats.org/officeDocument/2006/relationships/customXml" Target="../ink/ink1015.xml"/><Relationship Id="rId57" Type="http://schemas.openxmlformats.org/officeDocument/2006/relationships/image" Target="../media/image871.png"/><Relationship Id="rId106" Type="http://schemas.openxmlformats.org/officeDocument/2006/relationships/customXml" Target="../ink/ink1050.xml"/><Relationship Id="rId127" Type="http://schemas.openxmlformats.org/officeDocument/2006/relationships/image" Target="../media/image906.png"/><Relationship Id="rId262" Type="http://schemas.openxmlformats.org/officeDocument/2006/relationships/customXml" Target="../ink/ink1128.xml"/><Relationship Id="rId283" Type="http://schemas.openxmlformats.org/officeDocument/2006/relationships/image" Target="../media/image984.png"/><Relationship Id="rId10" Type="http://schemas.openxmlformats.org/officeDocument/2006/relationships/customXml" Target="../ink/ink1002.xml"/><Relationship Id="rId31" Type="http://schemas.openxmlformats.org/officeDocument/2006/relationships/image" Target="../media/image858.png"/><Relationship Id="rId52" Type="http://schemas.openxmlformats.org/officeDocument/2006/relationships/customXml" Target="../ink/ink1023.xml"/><Relationship Id="rId73" Type="http://schemas.openxmlformats.org/officeDocument/2006/relationships/image" Target="../media/image879.png"/><Relationship Id="rId78" Type="http://schemas.openxmlformats.org/officeDocument/2006/relationships/customXml" Target="../ink/ink1036.xml"/><Relationship Id="rId94" Type="http://schemas.openxmlformats.org/officeDocument/2006/relationships/customXml" Target="../ink/ink1044.xml"/><Relationship Id="rId99" Type="http://schemas.openxmlformats.org/officeDocument/2006/relationships/image" Target="../media/image892.png"/><Relationship Id="rId101" Type="http://schemas.openxmlformats.org/officeDocument/2006/relationships/image" Target="../media/image893.png"/><Relationship Id="rId122" Type="http://schemas.openxmlformats.org/officeDocument/2006/relationships/customXml" Target="../ink/ink1058.xml"/><Relationship Id="rId143" Type="http://schemas.openxmlformats.org/officeDocument/2006/relationships/image" Target="../media/image914.png"/><Relationship Id="rId148" Type="http://schemas.openxmlformats.org/officeDocument/2006/relationships/customXml" Target="../ink/ink1071.xml"/><Relationship Id="rId164" Type="http://schemas.openxmlformats.org/officeDocument/2006/relationships/customXml" Target="../ink/ink1079.xml"/><Relationship Id="rId169" Type="http://schemas.openxmlformats.org/officeDocument/2006/relationships/image" Target="../media/image927.png"/><Relationship Id="rId185" Type="http://schemas.openxmlformats.org/officeDocument/2006/relationships/image" Target="../media/image935.png"/><Relationship Id="rId4" Type="http://schemas.openxmlformats.org/officeDocument/2006/relationships/customXml" Target="../ink/ink999.xml"/><Relationship Id="rId9" Type="http://schemas.openxmlformats.org/officeDocument/2006/relationships/image" Target="../media/image847.png"/><Relationship Id="rId180" Type="http://schemas.openxmlformats.org/officeDocument/2006/relationships/customXml" Target="../ink/ink1087.xml"/><Relationship Id="rId210" Type="http://schemas.openxmlformats.org/officeDocument/2006/relationships/customXml" Target="../ink/ink1102.xml"/><Relationship Id="rId215" Type="http://schemas.openxmlformats.org/officeDocument/2006/relationships/image" Target="../media/image950.png"/><Relationship Id="rId236" Type="http://schemas.openxmlformats.org/officeDocument/2006/relationships/customXml" Target="../ink/ink1115.xml"/><Relationship Id="rId257" Type="http://schemas.openxmlformats.org/officeDocument/2006/relationships/image" Target="../media/image971.png"/><Relationship Id="rId278" Type="http://schemas.openxmlformats.org/officeDocument/2006/relationships/customXml" Target="../ink/ink1136.xml"/><Relationship Id="rId26" Type="http://schemas.openxmlformats.org/officeDocument/2006/relationships/customXml" Target="../ink/ink1010.xml"/><Relationship Id="rId231" Type="http://schemas.openxmlformats.org/officeDocument/2006/relationships/image" Target="../media/image958.png"/><Relationship Id="rId252" Type="http://schemas.openxmlformats.org/officeDocument/2006/relationships/customXml" Target="../ink/ink1123.xml"/><Relationship Id="rId273" Type="http://schemas.openxmlformats.org/officeDocument/2006/relationships/image" Target="../media/image979.png"/><Relationship Id="rId47" Type="http://schemas.openxmlformats.org/officeDocument/2006/relationships/image" Target="../media/image866.png"/><Relationship Id="rId68" Type="http://schemas.openxmlformats.org/officeDocument/2006/relationships/customXml" Target="../ink/ink1031.xml"/><Relationship Id="rId89" Type="http://schemas.openxmlformats.org/officeDocument/2006/relationships/image" Target="../media/image887.png"/><Relationship Id="rId112" Type="http://schemas.openxmlformats.org/officeDocument/2006/relationships/customXml" Target="../ink/ink1053.xml"/><Relationship Id="rId133" Type="http://schemas.openxmlformats.org/officeDocument/2006/relationships/image" Target="../media/image909.png"/><Relationship Id="rId154" Type="http://schemas.openxmlformats.org/officeDocument/2006/relationships/customXml" Target="../ink/ink1074.xml"/><Relationship Id="rId175" Type="http://schemas.openxmlformats.org/officeDocument/2006/relationships/image" Target="../media/image930.png"/><Relationship Id="rId196" Type="http://schemas.openxmlformats.org/officeDocument/2006/relationships/customXml" Target="../ink/ink1095.xml"/><Relationship Id="rId200" Type="http://schemas.openxmlformats.org/officeDocument/2006/relationships/customXml" Target="../ink/ink1097.xml"/><Relationship Id="rId16" Type="http://schemas.openxmlformats.org/officeDocument/2006/relationships/customXml" Target="../ink/ink1005.xml"/><Relationship Id="rId221" Type="http://schemas.openxmlformats.org/officeDocument/2006/relationships/image" Target="../media/image953.png"/><Relationship Id="rId242" Type="http://schemas.openxmlformats.org/officeDocument/2006/relationships/customXml" Target="../ink/ink1118.xml"/><Relationship Id="rId263" Type="http://schemas.openxmlformats.org/officeDocument/2006/relationships/image" Target="../media/image974.png"/><Relationship Id="rId284" Type="http://schemas.openxmlformats.org/officeDocument/2006/relationships/customXml" Target="../ink/ink1139.xml"/><Relationship Id="rId37" Type="http://schemas.openxmlformats.org/officeDocument/2006/relationships/image" Target="../media/image861.png"/><Relationship Id="rId58" Type="http://schemas.openxmlformats.org/officeDocument/2006/relationships/customXml" Target="../ink/ink1026.xml"/><Relationship Id="rId79" Type="http://schemas.openxmlformats.org/officeDocument/2006/relationships/image" Target="../media/image882.png"/><Relationship Id="rId102" Type="http://schemas.openxmlformats.org/officeDocument/2006/relationships/customXml" Target="../ink/ink1048.xml"/><Relationship Id="rId123" Type="http://schemas.openxmlformats.org/officeDocument/2006/relationships/image" Target="../media/image904.png"/><Relationship Id="rId144" Type="http://schemas.openxmlformats.org/officeDocument/2006/relationships/customXml" Target="../ink/ink1069.xml"/><Relationship Id="rId90" Type="http://schemas.openxmlformats.org/officeDocument/2006/relationships/customXml" Target="../ink/ink1042.xml"/><Relationship Id="rId165" Type="http://schemas.openxmlformats.org/officeDocument/2006/relationships/image" Target="../media/image925.png"/><Relationship Id="rId186" Type="http://schemas.openxmlformats.org/officeDocument/2006/relationships/customXml" Target="../ink/ink1090.xml"/><Relationship Id="rId211" Type="http://schemas.openxmlformats.org/officeDocument/2006/relationships/image" Target="../media/image948.png"/><Relationship Id="rId232" Type="http://schemas.openxmlformats.org/officeDocument/2006/relationships/customXml" Target="../ink/ink1113.xml"/><Relationship Id="rId253" Type="http://schemas.openxmlformats.org/officeDocument/2006/relationships/image" Target="../media/image969.png"/><Relationship Id="rId274" Type="http://schemas.openxmlformats.org/officeDocument/2006/relationships/customXml" Target="../ink/ink1134.xml"/><Relationship Id="rId27" Type="http://schemas.openxmlformats.org/officeDocument/2006/relationships/image" Target="../media/image856.png"/><Relationship Id="rId48" Type="http://schemas.openxmlformats.org/officeDocument/2006/relationships/customXml" Target="../ink/ink1021.xml"/><Relationship Id="rId69" Type="http://schemas.openxmlformats.org/officeDocument/2006/relationships/image" Target="../media/image877.png"/><Relationship Id="rId113" Type="http://schemas.openxmlformats.org/officeDocument/2006/relationships/image" Target="../media/image899.png"/><Relationship Id="rId134" Type="http://schemas.openxmlformats.org/officeDocument/2006/relationships/customXml" Target="../ink/ink1064.xml"/><Relationship Id="rId80" Type="http://schemas.openxmlformats.org/officeDocument/2006/relationships/customXml" Target="../ink/ink1037.xml"/><Relationship Id="rId155" Type="http://schemas.openxmlformats.org/officeDocument/2006/relationships/image" Target="../media/image920.png"/><Relationship Id="rId176" Type="http://schemas.openxmlformats.org/officeDocument/2006/relationships/customXml" Target="../ink/ink1085.xml"/><Relationship Id="rId197" Type="http://schemas.openxmlformats.org/officeDocument/2006/relationships/image" Target="../media/image941.png"/><Relationship Id="rId201" Type="http://schemas.openxmlformats.org/officeDocument/2006/relationships/image" Target="../media/image943.png"/><Relationship Id="rId222" Type="http://schemas.openxmlformats.org/officeDocument/2006/relationships/customXml" Target="../ink/ink1108.xml"/><Relationship Id="rId243" Type="http://schemas.openxmlformats.org/officeDocument/2006/relationships/image" Target="../media/image964.png"/><Relationship Id="rId264" Type="http://schemas.openxmlformats.org/officeDocument/2006/relationships/customXml" Target="../ink/ink1129.xml"/><Relationship Id="rId285" Type="http://schemas.openxmlformats.org/officeDocument/2006/relationships/image" Target="../media/image985.png"/><Relationship Id="rId17" Type="http://schemas.openxmlformats.org/officeDocument/2006/relationships/image" Target="../media/image851.png"/><Relationship Id="rId38" Type="http://schemas.openxmlformats.org/officeDocument/2006/relationships/customXml" Target="../ink/ink1016.xml"/><Relationship Id="rId59" Type="http://schemas.openxmlformats.org/officeDocument/2006/relationships/image" Target="../media/image872.png"/><Relationship Id="rId103" Type="http://schemas.openxmlformats.org/officeDocument/2006/relationships/image" Target="../media/image894.png"/><Relationship Id="rId124" Type="http://schemas.openxmlformats.org/officeDocument/2006/relationships/customXml" Target="../ink/ink1059.xml"/><Relationship Id="rId70" Type="http://schemas.openxmlformats.org/officeDocument/2006/relationships/customXml" Target="../ink/ink1032.xml"/><Relationship Id="rId91" Type="http://schemas.openxmlformats.org/officeDocument/2006/relationships/image" Target="../media/image888.png"/><Relationship Id="rId145" Type="http://schemas.openxmlformats.org/officeDocument/2006/relationships/image" Target="../media/image915.png"/><Relationship Id="rId166" Type="http://schemas.openxmlformats.org/officeDocument/2006/relationships/customXml" Target="../ink/ink1080.xml"/><Relationship Id="rId187" Type="http://schemas.openxmlformats.org/officeDocument/2006/relationships/image" Target="../media/image93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03.xml"/><Relationship Id="rId233" Type="http://schemas.openxmlformats.org/officeDocument/2006/relationships/image" Target="../media/image959.png"/><Relationship Id="rId254" Type="http://schemas.openxmlformats.org/officeDocument/2006/relationships/customXml" Target="../ink/ink1124.xml"/><Relationship Id="rId28" Type="http://schemas.openxmlformats.org/officeDocument/2006/relationships/customXml" Target="../ink/ink1011.xml"/><Relationship Id="rId49" Type="http://schemas.openxmlformats.org/officeDocument/2006/relationships/image" Target="../media/image867.png"/><Relationship Id="rId114" Type="http://schemas.openxmlformats.org/officeDocument/2006/relationships/customXml" Target="../ink/ink1054.xml"/><Relationship Id="rId275" Type="http://schemas.openxmlformats.org/officeDocument/2006/relationships/image" Target="../media/image980.png"/><Relationship Id="rId60" Type="http://schemas.openxmlformats.org/officeDocument/2006/relationships/customXml" Target="../ink/ink1027.xml"/><Relationship Id="rId81" Type="http://schemas.openxmlformats.org/officeDocument/2006/relationships/image" Target="../media/image883.png"/><Relationship Id="rId135" Type="http://schemas.openxmlformats.org/officeDocument/2006/relationships/image" Target="../media/image910.png"/><Relationship Id="rId156" Type="http://schemas.openxmlformats.org/officeDocument/2006/relationships/customXml" Target="../ink/ink1075.xml"/><Relationship Id="rId177" Type="http://schemas.openxmlformats.org/officeDocument/2006/relationships/image" Target="../media/image931.png"/><Relationship Id="rId198" Type="http://schemas.openxmlformats.org/officeDocument/2006/relationships/customXml" Target="../ink/ink1096.xml"/><Relationship Id="rId202" Type="http://schemas.openxmlformats.org/officeDocument/2006/relationships/customXml" Target="../ink/ink1098.xml"/><Relationship Id="rId223" Type="http://schemas.openxmlformats.org/officeDocument/2006/relationships/image" Target="../media/image954.png"/><Relationship Id="rId244" Type="http://schemas.openxmlformats.org/officeDocument/2006/relationships/customXml" Target="../ink/ink1119.xml"/><Relationship Id="rId18" Type="http://schemas.openxmlformats.org/officeDocument/2006/relationships/customXml" Target="../ink/ink1006.xml"/><Relationship Id="rId39" Type="http://schemas.openxmlformats.org/officeDocument/2006/relationships/image" Target="../media/image862.png"/><Relationship Id="rId265" Type="http://schemas.openxmlformats.org/officeDocument/2006/relationships/image" Target="../media/image975.png"/><Relationship Id="rId286" Type="http://schemas.openxmlformats.org/officeDocument/2006/relationships/customXml" Target="../ink/ink1140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00.xml"/><Relationship Id="rId299" Type="http://schemas.openxmlformats.org/officeDocument/2006/relationships/customXml" Target="../ink/ink1293.xml"/><Relationship Id="rId21" Type="http://schemas.openxmlformats.org/officeDocument/2006/relationships/image" Target="../media/image996.png"/><Relationship Id="rId63" Type="http://schemas.openxmlformats.org/officeDocument/2006/relationships/image" Target="../media/image1017.png"/><Relationship Id="rId159" Type="http://schemas.openxmlformats.org/officeDocument/2006/relationships/customXml" Target="../ink/ink1221.xml"/><Relationship Id="rId324" Type="http://schemas.openxmlformats.org/officeDocument/2006/relationships/image" Target="../media/image1145.png"/><Relationship Id="rId366" Type="http://schemas.openxmlformats.org/officeDocument/2006/relationships/image" Target="../media/image1167.png"/><Relationship Id="rId531" Type="http://schemas.openxmlformats.org/officeDocument/2006/relationships/customXml" Target="../ink/ink1408.xml"/><Relationship Id="rId170" Type="http://schemas.openxmlformats.org/officeDocument/2006/relationships/customXml" Target="../ink/ink1227.xml"/><Relationship Id="rId226" Type="http://schemas.openxmlformats.org/officeDocument/2006/relationships/customXml" Target="../ink/ink1256.xml"/><Relationship Id="rId433" Type="http://schemas.openxmlformats.org/officeDocument/2006/relationships/customXml" Target="../ink/ink1359.xml"/><Relationship Id="rId268" Type="http://schemas.openxmlformats.org/officeDocument/2006/relationships/image" Target="../media/image1117.png"/><Relationship Id="rId475" Type="http://schemas.openxmlformats.org/officeDocument/2006/relationships/customXml" Target="../ink/ink1380.xml"/><Relationship Id="rId32" Type="http://schemas.openxmlformats.org/officeDocument/2006/relationships/customXml" Target="../ink/ink1157.xml"/><Relationship Id="rId74" Type="http://schemas.openxmlformats.org/officeDocument/2006/relationships/image" Target="../media/image1022.png"/><Relationship Id="rId128" Type="http://schemas.openxmlformats.org/officeDocument/2006/relationships/image" Target="../media/image1049.png"/><Relationship Id="rId335" Type="http://schemas.openxmlformats.org/officeDocument/2006/relationships/customXml" Target="../ink/ink1311.xml"/><Relationship Id="rId377" Type="http://schemas.openxmlformats.org/officeDocument/2006/relationships/customXml" Target="../ink/ink1331.xml"/><Relationship Id="rId500" Type="http://schemas.openxmlformats.org/officeDocument/2006/relationships/image" Target="../media/image1234.png"/><Relationship Id="rId5" Type="http://schemas.openxmlformats.org/officeDocument/2006/relationships/image" Target="../media/image784.png"/><Relationship Id="rId181" Type="http://schemas.openxmlformats.org/officeDocument/2006/relationships/customXml" Target="../ink/ink1233.xml"/><Relationship Id="rId237" Type="http://schemas.openxmlformats.org/officeDocument/2006/relationships/image" Target="../media/image1102.png"/><Relationship Id="rId402" Type="http://schemas.openxmlformats.org/officeDocument/2006/relationships/image" Target="../media/image1185.png"/><Relationship Id="rId279" Type="http://schemas.openxmlformats.org/officeDocument/2006/relationships/customXml" Target="../ink/ink1283.xml"/><Relationship Id="rId444" Type="http://schemas.openxmlformats.org/officeDocument/2006/relationships/image" Target="../media/image1206.png"/><Relationship Id="rId486" Type="http://schemas.openxmlformats.org/officeDocument/2006/relationships/image" Target="../media/image1227.png"/><Relationship Id="rId43" Type="http://schemas.openxmlformats.org/officeDocument/2006/relationships/image" Target="../media/image1007.png"/><Relationship Id="rId139" Type="http://schemas.openxmlformats.org/officeDocument/2006/relationships/customXml" Target="../ink/ink1211.xml"/><Relationship Id="rId290" Type="http://schemas.openxmlformats.org/officeDocument/2006/relationships/image" Target="../media/image1128.png"/><Relationship Id="rId304" Type="http://schemas.openxmlformats.org/officeDocument/2006/relationships/image" Target="../media/image1135.png"/><Relationship Id="rId346" Type="http://schemas.openxmlformats.org/officeDocument/2006/relationships/image" Target="../media/image1157.png"/><Relationship Id="rId388" Type="http://schemas.openxmlformats.org/officeDocument/2006/relationships/image" Target="../media/image1178.png"/><Relationship Id="rId511" Type="http://schemas.openxmlformats.org/officeDocument/2006/relationships/customXml" Target="../ink/ink1398.xml"/><Relationship Id="rId85" Type="http://schemas.openxmlformats.org/officeDocument/2006/relationships/customXml" Target="../ink/ink1184.xml"/><Relationship Id="rId150" Type="http://schemas.openxmlformats.org/officeDocument/2006/relationships/image" Target="../media/image1060.png"/><Relationship Id="rId192" Type="http://schemas.openxmlformats.org/officeDocument/2006/relationships/image" Target="../media/image1080.png"/><Relationship Id="rId206" Type="http://schemas.openxmlformats.org/officeDocument/2006/relationships/customXml" Target="../ink/ink1246.xml"/><Relationship Id="rId413" Type="http://schemas.openxmlformats.org/officeDocument/2006/relationships/customXml" Target="../ink/ink1349.xml"/><Relationship Id="rId248" Type="http://schemas.openxmlformats.org/officeDocument/2006/relationships/customXml" Target="../ink/ink1267.xml"/><Relationship Id="rId455" Type="http://schemas.openxmlformats.org/officeDocument/2006/relationships/customXml" Target="../ink/ink1370.xml"/><Relationship Id="rId497" Type="http://schemas.openxmlformats.org/officeDocument/2006/relationships/customXml" Target="../ink/ink1391.xml"/><Relationship Id="rId12" Type="http://schemas.openxmlformats.org/officeDocument/2006/relationships/customXml" Target="../ink/ink1147.xml"/><Relationship Id="rId108" Type="http://schemas.openxmlformats.org/officeDocument/2006/relationships/image" Target="../media/image1039.png"/><Relationship Id="rId315" Type="http://schemas.openxmlformats.org/officeDocument/2006/relationships/customXml" Target="../ink/ink1301.xml"/><Relationship Id="rId357" Type="http://schemas.openxmlformats.org/officeDocument/2006/relationships/customXml" Target="../ink/ink1321.xml"/><Relationship Id="rId522" Type="http://schemas.openxmlformats.org/officeDocument/2006/relationships/image" Target="../media/image1245.png"/><Relationship Id="rId54" Type="http://schemas.openxmlformats.org/officeDocument/2006/relationships/customXml" Target="../ink/ink1168.xml"/><Relationship Id="rId96" Type="http://schemas.openxmlformats.org/officeDocument/2006/relationships/image" Target="../media/image1033.png"/><Relationship Id="rId161" Type="http://schemas.openxmlformats.org/officeDocument/2006/relationships/customXml" Target="../ink/ink1222.xml"/><Relationship Id="rId217" Type="http://schemas.openxmlformats.org/officeDocument/2006/relationships/image" Target="../media/image1092.png"/><Relationship Id="rId399" Type="http://schemas.openxmlformats.org/officeDocument/2006/relationships/customXml" Target="../ink/ink1342.xml"/><Relationship Id="rId259" Type="http://schemas.openxmlformats.org/officeDocument/2006/relationships/image" Target="../media/image1113.png"/><Relationship Id="rId424" Type="http://schemas.openxmlformats.org/officeDocument/2006/relationships/image" Target="../media/image1196.png"/><Relationship Id="rId466" Type="http://schemas.openxmlformats.org/officeDocument/2006/relationships/image" Target="../media/image1217.png"/><Relationship Id="rId23" Type="http://schemas.openxmlformats.org/officeDocument/2006/relationships/image" Target="../media/image997.png"/><Relationship Id="rId119" Type="http://schemas.openxmlformats.org/officeDocument/2006/relationships/customXml" Target="../ink/ink1201.xml"/><Relationship Id="rId270" Type="http://schemas.openxmlformats.org/officeDocument/2006/relationships/image" Target="../media/image1118.png"/><Relationship Id="rId326" Type="http://schemas.openxmlformats.org/officeDocument/2006/relationships/image" Target="../media/image1146.png"/><Relationship Id="rId65" Type="http://schemas.openxmlformats.org/officeDocument/2006/relationships/image" Target="../media/image1018.png"/><Relationship Id="rId130" Type="http://schemas.openxmlformats.org/officeDocument/2006/relationships/image" Target="../media/image1050.png"/><Relationship Id="rId368" Type="http://schemas.openxmlformats.org/officeDocument/2006/relationships/image" Target="../media/image1168.png"/><Relationship Id="rId172" Type="http://schemas.openxmlformats.org/officeDocument/2006/relationships/customXml" Target="../ink/ink1228.xml"/><Relationship Id="rId228" Type="http://schemas.openxmlformats.org/officeDocument/2006/relationships/customXml" Target="../ink/ink1257.xml"/><Relationship Id="rId435" Type="http://schemas.openxmlformats.org/officeDocument/2006/relationships/customXml" Target="../ink/ink1360.xml"/><Relationship Id="rId477" Type="http://schemas.openxmlformats.org/officeDocument/2006/relationships/customXml" Target="../ink/ink1381.xml"/><Relationship Id="rId281" Type="http://schemas.openxmlformats.org/officeDocument/2006/relationships/customXml" Target="../ink/ink1284.xml"/><Relationship Id="rId337" Type="http://schemas.openxmlformats.org/officeDocument/2006/relationships/image" Target="../media/image1152.png"/><Relationship Id="rId502" Type="http://schemas.openxmlformats.org/officeDocument/2006/relationships/image" Target="../media/image1235.png"/><Relationship Id="rId34" Type="http://schemas.openxmlformats.org/officeDocument/2006/relationships/customXml" Target="../ink/ink1158.xml"/><Relationship Id="rId76" Type="http://schemas.openxmlformats.org/officeDocument/2006/relationships/image" Target="../media/image1023.png"/><Relationship Id="rId141" Type="http://schemas.openxmlformats.org/officeDocument/2006/relationships/customXml" Target="../ink/ink1212.xml"/><Relationship Id="rId379" Type="http://schemas.openxmlformats.org/officeDocument/2006/relationships/customXml" Target="../ink/ink1332.xml"/><Relationship Id="rId7" Type="http://schemas.openxmlformats.org/officeDocument/2006/relationships/image" Target="../media/image989.png"/><Relationship Id="rId183" Type="http://schemas.openxmlformats.org/officeDocument/2006/relationships/customXml" Target="../ink/ink1234.xml"/><Relationship Id="rId239" Type="http://schemas.openxmlformats.org/officeDocument/2006/relationships/image" Target="../media/image1103.png"/><Relationship Id="rId390" Type="http://schemas.openxmlformats.org/officeDocument/2006/relationships/image" Target="../media/image1179.png"/><Relationship Id="rId404" Type="http://schemas.openxmlformats.org/officeDocument/2006/relationships/image" Target="../media/image1186.png"/><Relationship Id="rId446" Type="http://schemas.openxmlformats.org/officeDocument/2006/relationships/image" Target="../media/image1207.png"/><Relationship Id="rId250" Type="http://schemas.openxmlformats.org/officeDocument/2006/relationships/customXml" Target="../ink/ink1268.xml"/><Relationship Id="rId292" Type="http://schemas.openxmlformats.org/officeDocument/2006/relationships/image" Target="../media/image1129.png"/><Relationship Id="rId306" Type="http://schemas.openxmlformats.org/officeDocument/2006/relationships/image" Target="../media/image1136.png"/><Relationship Id="rId488" Type="http://schemas.openxmlformats.org/officeDocument/2006/relationships/image" Target="../media/image1228.png"/><Relationship Id="rId45" Type="http://schemas.openxmlformats.org/officeDocument/2006/relationships/image" Target="../media/image1008.png"/><Relationship Id="rId87" Type="http://schemas.openxmlformats.org/officeDocument/2006/relationships/customXml" Target="../ink/ink1185.xml"/><Relationship Id="rId110" Type="http://schemas.openxmlformats.org/officeDocument/2006/relationships/image" Target="../media/image1040.png"/><Relationship Id="rId348" Type="http://schemas.openxmlformats.org/officeDocument/2006/relationships/image" Target="../media/image1158.png"/><Relationship Id="rId513" Type="http://schemas.openxmlformats.org/officeDocument/2006/relationships/customXml" Target="../ink/ink1399.xml"/><Relationship Id="rId152" Type="http://schemas.openxmlformats.org/officeDocument/2006/relationships/image" Target="../media/image1061.png"/><Relationship Id="rId194" Type="http://schemas.openxmlformats.org/officeDocument/2006/relationships/image" Target="../media/image1081.png"/><Relationship Id="rId208" Type="http://schemas.openxmlformats.org/officeDocument/2006/relationships/customXml" Target="../ink/ink1247.xml"/><Relationship Id="rId415" Type="http://schemas.openxmlformats.org/officeDocument/2006/relationships/customXml" Target="../ink/ink1350.xml"/><Relationship Id="rId457" Type="http://schemas.openxmlformats.org/officeDocument/2006/relationships/customXml" Target="../ink/ink1371.xml"/><Relationship Id="rId261" Type="http://schemas.openxmlformats.org/officeDocument/2006/relationships/image" Target="../media/image1114.png"/><Relationship Id="rId499" Type="http://schemas.openxmlformats.org/officeDocument/2006/relationships/customXml" Target="../ink/ink1392.xml"/><Relationship Id="rId14" Type="http://schemas.openxmlformats.org/officeDocument/2006/relationships/customXml" Target="../ink/ink1148.xml"/><Relationship Id="rId56" Type="http://schemas.openxmlformats.org/officeDocument/2006/relationships/customXml" Target="../ink/ink1169.xml"/><Relationship Id="rId317" Type="http://schemas.openxmlformats.org/officeDocument/2006/relationships/customXml" Target="../ink/ink1302.xml"/><Relationship Id="rId359" Type="http://schemas.openxmlformats.org/officeDocument/2006/relationships/customXml" Target="../ink/ink1322.xml"/><Relationship Id="rId524" Type="http://schemas.openxmlformats.org/officeDocument/2006/relationships/image" Target="../media/image1246.png"/><Relationship Id="rId98" Type="http://schemas.openxmlformats.org/officeDocument/2006/relationships/image" Target="../media/image1034.png"/><Relationship Id="rId121" Type="http://schemas.openxmlformats.org/officeDocument/2006/relationships/customXml" Target="../ink/ink1202.xml"/><Relationship Id="rId163" Type="http://schemas.openxmlformats.org/officeDocument/2006/relationships/image" Target="../media/image1066.png"/><Relationship Id="rId219" Type="http://schemas.openxmlformats.org/officeDocument/2006/relationships/image" Target="../media/image1093.png"/><Relationship Id="rId370" Type="http://schemas.openxmlformats.org/officeDocument/2006/relationships/image" Target="../media/image1169.png"/><Relationship Id="rId426" Type="http://schemas.openxmlformats.org/officeDocument/2006/relationships/image" Target="../media/image1197.png"/><Relationship Id="rId230" Type="http://schemas.openxmlformats.org/officeDocument/2006/relationships/customXml" Target="../ink/ink1258.xml"/><Relationship Id="rId251" Type="http://schemas.openxmlformats.org/officeDocument/2006/relationships/image" Target="../media/image1109.png"/><Relationship Id="rId468" Type="http://schemas.openxmlformats.org/officeDocument/2006/relationships/image" Target="../media/image1218.png"/><Relationship Id="rId489" Type="http://schemas.openxmlformats.org/officeDocument/2006/relationships/customXml" Target="../ink/ink1387.xml"/><Relationship Id="rId25" Type="http://schemas.openxmlformats.org/officeDocument/2006/relationships/image" Target="../media/image998.png"/><Relationship Id="rId46" Type="http://schemas.openxmlformats.org/officeDocument/2006/relationships/customXml" Target="../ink/ink1164.xml"/><Relationship Id="rId67" Type="http://schemas.openxmlformats.org/officeDocument/2006/relationships/image" Target="../media/image1019.png"/><Relationship Id="rId272" Type="http://schemas.openxmlformats.org/officeDocument/2006/relationships/image" Target="../media/image1119.png"/><Relationship Id="rId293" Type="http://schemas.openxmlformats.org/officeDocument/2006/relationships/customXml" Target="../ink/ink1290.xml"/><Relationship Id="rId307" Type="http://schemas.openxmlformats.org/officeDocument/2006/relationships/customXml" Target="../ink/ink1297.xml"/><Relationship Id="rId328" Type="http://schemas.openxmlformats.org/officeDocument/2006/relationships/image" Target="../media/image1147.png"/><Relationship Id="rId349" Type="http://schemas.openxmlformats.org/officeDocument/2006/relationships/customXml" Target="../ink/ink1317.xml"/><Relationship Id="rId514" Type="http://schemas.openxmlformats.org/officeDocument/2006/relationships/image" Target="../media/image1241.png"/><Relationship Id="rId88" Type="http://schemas.openxmlformats.org/officeDocument/2006/relationships/image" Target="../media/image1029.png"/><Relationship Id="rId111" Type="http://schemas.openxmlformats.org/officeDocument/2006/relationships/customXml" Target="../ink/ink1197.xml"/><Relationship Id="rId132" Type="http://schemas.openxmlformats.org/officeDocument/2006/relationships/image" Target="../media/image1051.png"/><Relationship Id="rId153" Type="http://schemas.openxmlformats.org/officeDocument/2006/relationships/customXml" Target="../ink/ink1218.xml"/><Relationship Id="rId174" Type="http://schemas.openxmlformats.org/officeDocument/2006/relationships/customXml" Target="../ink/ink1229.xml"/><Relationship Id="rId195" Type="http://schemas.openxmlformats.org/officeDocument/2006/relationships/customXml" Target="../ink/ink1240.xml"/><Relationship Id="rId209" Type="http://schemas.openxmlformats.org/officeDocument/2006/relationships/image" Target="../media/image1088.png"/><Relationship Id="rId360" Type="http://schemas.openxmlformats.org/officeDocument/2006/relationships/image" Target="../media/image1164.png"/><Relationship Id="rId381" Type="http://schemas.openxmlformats.org/officeDocument/2006/relationships/customXml" Target="../ink/ink1333.xml"/><Relationship Id="rId416" Type="http://schemas.openxmlformats.org/officeDocument/2006/relationships/image" Target="../media/image1192.png"/><Relationship Id="rId220" Type="http://schemas.openxmlformats.org/officeDocument/2006/relationships/customXml" Target="../ink/ink1253.xml"/><Relationship Id="rId241" Type="http://schemas.openxmlformats.org/officeDocument/2006/relationships/image" Target="../media/image1104.png"/><Relationship Id="rId437" Type="http://schemas.openxmlformats.org/officeDocument/2006/relationships/customXml" Target="../ink/ink1361.xml"/><Relationship Id="rId458" Type="http://schemas.openxmlformats.org/officeDocument/2006/relationships/image" Target="../media/image1213.png"/><Relationship Id="rId479" Type="http://schemas.openxmlformats.org/officeDocument/2006/relationships/customXml" Target="../ink/ink1382.xml"/><Relationship Id="rId15" Type="http://schemas.openxmlformats.org/officeDocument/2006/relationships/image" Target="../media/image993.png"/><Relationship Id="rId36" Type="http://schemas.openxmlformats.org/officeDocument/2006/relationships/customXml" Target="../ink/ink1159.xml"/><Relationship Id="rId57" Type="http://schemas.openxmlformats.org/officeDocument/2006/relationships/image" Target="../media/image1014.png"/><Relationship Id="rId262" Type="http://schemas.openxmlformats.org/officeDocument/2006/relationships/customXml" Target="../ink/ink1274.xml"/><Relationship Id="rId283" Type="http://schemas.openxmlformats.org/officeDocument/2006/relationships/customXml" Target="../ink/ink1285.xml"/><Relationship Id="rId318" Type="http://schemas.openxmlformats.org/officeDocument/2006/relationships/image" Target="../media/image1142.png"/><Relationship Id="rId339" Type="http://schemas.openxmlformats.org/officeDocument/2006/relationships/customXml" Target="../ink/ink1312.xml"/><Relationship Id="rId490" Type="http://schemas.openxmlformats.org/officeDocument/2006/relationships/image" Target="../media/image1229.png"/><Relationship Id="rId504" Type="http://schemas.openxmlformats.org/officeDocument/2006/relationships/image" Target="../media/image1236.png"/><Relationship Id="rId525" Type="http://schemas.openxmlformats.org/officeDocument/2006/relationships/customXml" Target="../ink/ink1405.xml"/><Relationship Id="rId78" Type="http://schemas.openxmlformats.org/officeDocument/2006/relationships/image" Target="../media/image1024.png"/><Relationship Id="rId99" Type="http://schemas.openxmlformats.org/officeDocument/2006/relationships/customXml" Target="../ink/ink1191.xml"/><Relationship Id="rId101" Type="http://schemas.openxmlformats.org/officeDocument/2006/relationships/customXml" Target="../ink/ink1192.xml"/><Relationship Id="rId122" Type="http://schemas.openxmlformats.org/officeDocument/2006/relationships/image" Target="../media/image1046.png"/><Relationship Id="rId143" Type="http://schemas.openxmlformats.org/officeDocument/2006/relationships/customXml" Target="../ink/ink1213.xml"/><Relationship Id="rId164" Type="http://schemas.openxmlformats.org/officeDocument/2006/relationships/customXml" Target="../ink/ink1224.xml"/><Relationship Id="rId185" Type="http://schemas.openxmlformats.org/officeDocument/2006/relationships/customXml" Target="../ink/ink1235.xml"/><Relationship Id="rId350" Type="http://schemas.openxmlformats.org/officeDocument/2006/relationships/image" Target="../media/image1159.png"/><Relationship Id="rId371" Type="http://schemas.openxmlformats.org/officeDocument/2006/relationships/customXml" Target="../ink/ink1328.xml"/><Relationship Id="rId406" Type="http://schemas.openxmlformats.org/officeDocument/2006/relationships/image" Target="../media/image1187.png"/><Relationship Id="rId9" Type="http://schemas.openxmlformats.org/officeDocument/2006/relationships/image" Target="../media/image990.png"/><Relationship Id="rId210" Type="http://schemas.openxmlformats.org/officeDocument/2006/relationships/customXml" Target="../ink/ink1248.xml"/><Relationship Id="rId392" Type="http://schemas.openxmlformats.org/officeDocument/2006/relationships/image" Target="../media/image1180.png"/><Relationship Id="rId427" Type="http://schemas.openxmlformats.org/officeDocument/2006/relationships/customXml" Target="../ink/ink1356.xml"/><Relationship Id="rId448" Type="http://schemas.openxmlformats.org/officeDocument/2006/relationships/image" Target="../media/image1208.png"/><Relationship Id="rId469" Type="http://schemas.openxmlformats.org/officeDocument/2006/relationships/customXml" Target="../ink/ink1377.xml"/><Relationship Id="rId26" Type="http://schemas.openxmlformats.org/officeDocument/2006/relationships/customXml" Target="../ink/ink1154.xml"/><Relationship Id="rId231" Type="http://schemas.openxmlformats.org/officeDocument/2006/relationships/image" Target="../media/image1099.png"/><Relationship Id="rId252" Type="http://schemas.openxmlformats.org/officeDocument/2006/relationships/customXml" Target="../ink/ink1269.xml"/><Relationship Id="rId273" Type="http://schemas.openxmlformats.org/officeDocument/2006/relationships/customXml" Target="../ink/ink1280.xml"/><Relationship Id="rId294" Type="http://schemas.openxmlformats.org/officeDocument/2006/relationships/image" Target="../media/image1130.png"/><Relationship Id="rId308" Type="http://schemas.openxmlformats.org/officeDocument/2006/relationships/image" Target="../media/image1137.png"/><Relationship Id="rId329" Type="http://schemas.openxmlformats.org/officeDocument/2006/relationships/customXml" Target="../ink/ink1308.xml"/><Relationship Id="rId480" Type="http://schemas.openxmlformats.org/officeDocument/2006/relationships/image" Target="../media/image1224.png"/><Relationship Id="rId515" Type="http://schemas.openxmlformats.org/officeDocument/2006/relationships/customXml" Target="../ink/ink1400.xml"/><Relationship Id="rId47" Type="http://schemas.openxmlformats.org/officeDocument/2006/relationships/image" Target="../media/image1009.png"/><Relationship Id="rId68" Type="http://schemas.openxmlformats.org/officeDocument/2006/relationships/customXml" Target="../ink/ink1175.xml"/><Relationship Id="rId89" Type="http://schemas.openxmlformats.org/officeDocument/2006/relationships/customXml" Target="../ink/ink1186.xml"/><Relationship Id="rId112" Type="http://schemas.openxmlformats.org/officeDocument/2006/relationships/image" Target="../media/image1041.png"/><Relationship Id="rId133" Type="http://schemas.openxmlformats.org/officeDocument/2006/relationships/customXml" Target="../ink/ink1208.xml"/><Relationship Id="rId154" Type="http://schemas.openxmlformats.org/officeDocument/2006/relationships/image" Target="../media/image1062.png"/><Relationship Id="rId175" Type="http://schemas.openxmlformats.org/officeDocument/2006/relationships/image" Target="../media/image1072.png"/><Relationship Id="rId340" Type="http://schemas.openxmlformats.org/officeDocument/2006/relationships/image" Target="../media/image1154.png"/><Relationship Id="rId361" Type="http://schemas.openxmlformats.org/officeDocument/2006/relationships/customXml" Target="../ink/ink1323.xml"/><Relationship Id="rId196" Type="http://schemas.openxmlformats.org/officeDocument/2006/relationships/image" Target="../media/image1082.png"/><Relationship Id="rId200" Type="http://schemas.openxmlformats.org/officeDocument/2006/relationships/image" Target="../media/image1084.png"/><Relationship Id="rId382" Type="http://schemas.openxmlformats.org/officeDocument/2006/relationships/image" Target="../media/image1175.png"/><Relationship Id="rId417" Type="http://schemas.openxmlformats.org/officeDocument/2006/relationships/customXml" Target="../ink/ink1351.xml"/><Relationship Id="rId438" Type="http://schemas.openxmlformats.org/officeDocument/2006/relationships/image" Target="../media/image1203.png"/><Relationship Id="rId459" Type="http://schemas.openxmlformats.org/officeDocument/2006/relationships/customXml" Target="../ink/ink1372.xml"/><Relationship Id="rId16" Type="http://schemas.openxmlformats.org/officeDocument/2006/relationships/customXml" Target="../ink/ink1149.xml"/><Relationship Id="rId221" Type="http://schemas.openxmlformats.org/officeDocument/2006/relationships/image" Target="../media/image1094.png"/><Relationship Id="rId242" Type="http://schemas.openxmlformats.org/officeDocument/2006/relationships/customXml" Target="../ink/ink1264.xml"/><Relationship Id="rId263" Type="http://schemas.openxmlformats.org/officeDocument/2006/relationships/customXml" Target="../ink/ink1275.xml"/><Relationship Id="rId284" Type="http://schemas.openxmlformats.org/officeDocument/2006/relationships/image" Target="../media/image1125.png"/><Relationship Id="rId319" Type="http://schemas.openxmlformats.org/officeDocument/2006/relationships/customXml" Target="../ink/ink1303.xml"/><Relationship Id="rId470" Type="http://schemas.openxmlformats.org/officeDocument/2006/relationships/image" Target="../media/image1219.png"/><Relationship Id="rId491" Type="http://schemas.openxmlformats.org/officeDocument/2006/relationships/customXml" Target="../ink/ink1388.xml"/><Relationship Id="rId505" Type="http://schemas.openxmlformats.org/officeDocument/2006/relationships/customXml" Target="../ink/ink1395.xml"/><Relationship Id="rId526" Type="http://schemas.openxmlformats.org/officeDocument/2006/relationships/image" Target="../media/image1247.png"/><Relationship Id="rId37" Type="http://schemas.openxmlformats.org/officeDocument/2006/relationships/image" Target="../media/image1004.png"/><Relationship Id="rId58" Type="http://schemas.openxmlformats.org/officeDocument/2006/relationships/customXml" Target="../ink/ink1170.xml"/><Relationship Id="rId79" Type="http://schemas.openxmlformats.org/officeDocument/2006/relationships/customXml" Target="../ink/ink1181.xml"/><Relationship Id="rId102" Type="http://schemas.openxmlformats.org/officeDocument/2006/relationships/image" Target="../media/image1036.png"/><Relationship Id="rId123" Type="http://schemas.openxmlformats.org/officeDocument/2006/relationships/customXml" Target="../ink/ink1203.xml"/><Relationship Id="rId144" Type="http://schemas.openxmlformats.org/officeDocument/2006/relationships/image" Target="../media/image1057.png"/><Relationship Id="rId330" Type="http://schemas.openxmlformats.org/officeDocument/2006/relationships/image" Target="../media/image1148.png"/><Relationship Id="rId90" Type="http://schemas.openxmlformats.org/officeDocument/2006/relationships/image" Target="../media/image1030.png"/><Relationship Id="rId165" Type="http://schemas.openxmlformats.org/officeDocument/2006/relationships/image" Target="../media/image1067.png"/><Relationship Id="rId186" Type="http://schemas.openxmlformats.org/officeDocument/2006/relationships/image" Target="../media/image1077.png"/><Relationship Id="rId351" Type="http://schemas.openxmlformats.org/officeDocument/2006/relationships/customXml" Target="../ink/ink1318.xml"/><Relationship Id="rId372" Type="http://schemas.openxmlformats.org/officeDocument/2006/relationships/image" Target="../media/image1170.png"/><Relationship Id="rId393" Type="http://schemas.openxmlformats.org/officeDocument/2006/relationships/customXml" Target="../ink/ink1339.xml"/><Relationship Id="rId407" Type="http://schemas.openxmlformats.org/officeDocument/2006/relationships/customXml" Target="../ink/ink1346.xml"/><Relationship Id="rId428" Type="http://schemas.openxmlformats.org/officeDocument/2006/relationships/image" Target="../media/image1198.png"/><Relationship Id="rId449" Type="http://schemas.openxmlformats.org/officeDocument/2006/relationships/customXml" Target="../ink/ink1367.xml"/><Relationship Id="rId211" Type="http://schemas.openxmlformats.org/officeDocument/2006/relationships/image" Target="../media/image1089.png"/><Relationship Id="rId232" Type="http://schemas.openxmlformats.org/officeDocument/2006/relationships/customXml" Target="../ink/ink1259.xml"/><Relationship Id="rId253" Type="http://schemas.openxmlformats.org/officeDocument/2006/relationships/image" Target="../media/image1110.png"/><Relationship Id="rId274" Type="http://schemas.openxmlformats.org/officeDocument/2006/relationships/image" Target="../media/image1120.png"/><Relationship Id="rId295" Type="http://schemas.openxmlformats.org/officeDocument/2006/relationships/customXml" Target="../ink/ink1291.xml"/><Relationship Id="rId309" Type="http://schemas.openxmlformats.org/officeDocument/2006/relationships/customXml" Target="../ink/ink1298.xml"/><Relationship Id="rId460" Type="http://schemas.openxmlformats.org/officeDocument/2006/relationships/image" Target="../media/image1214.png"/><Relationship Id="rId481" Type="http://schemas.openxmlformats.org/officeDocument/2006/relationships/customXml" Target="../ink/ink1383.xml"/><Relationship Id="rId516" Type="http://schemas.openxmlformats.org/officeDocument/2006/relationships/image" Target="../media/image1242.png"/><Relationship Id="rId27" Type="http://schemas.openxmlformats.org/officeDocument/2006/relationships/image" Target="../media/image999.png"/><Relationship Id="rId48" Type="http://schemas.openxmlformats.org/officeDocument/2006/relationships/customXml" Target="../ink/ink1165.xml"/><Relationship Id="rId69" Type="http://schemas.openxmlformats.org/officeDocument/2006/relationships/customXml" Target="../ink/ink1176.xml"/><Relationship Id="rId113" Type="http://schemas.openxmlformats.org/officeDocument/2006/relationships/customXml" Target="../ink/ink1198.xml"/><Relationship Id="rId134" Type="http://schemas.openxmlformats.org/officeDocument/2006/relationships/image" Target="../media/image1052.png"/><Relationship Id="rId320" Type="http://schemas.openxmlformats.org/officeDocument/2006/relationships/image" Target="../media/image1143.png"/><Relationship Id="rId80" Type="http://schemas.openxmlformats.org/officeDocument/2006/relationships/image" Target="../media/image1025.png"/><Relationship Id="rId155" Type="http://schemas.openxmlformats.org/officeDocument/2006/relationships/customXml" Target="../ink/ink1219.xml"/><Relationship Id="rId176" Type="http://schemas.openxmlformats.org/officeDocument/2006/relationships/customXml" Target="../ink/ink1230.xml"/><Relationship Id="rId197" Type="http://schemas.openxmlformats.org/officeDocument/2006/relationships/customXml" Target="../ink/ink1241.xml"/><Relationship Id="rId341" Type="http://schemas.openxmlformats.org/officeDocument/2006/relationships/customXml" Target="../ink/ink1313.xml"/><Relationship Id="rId362" Type="http://schemas.openxmlformats.org/officeDocument/2006/relationships/image" Target="../media/image1165.png"/><Relationship Id="rId383" Type="http://schemas.openxmlformats.org/officeDocument/2006/relationships/customXml" Target="../ink/ink1334.xml"/><Relationship Id="rId418" Type="http://schemas.openxmlformats.org/officeDocument/2006/relationships/image" Target="../media/image1193.png"/><Relationship Id="rId439" Type="http://schemas.openxmlformats.org/officeDocument/2006/relationships/customXml" Target="../ink/ink1362.xml"/><Relationship Id="rId201" Type="http://schemas.openxmlformats.org/officeDocument/2006/relationships/customXml" Target="../ink/ink1243.xml"/><Relationship Id="rId222" Type="http://schemas.openxmlformats.org/officeDocument/2006/relationships/customXml" Target="../ink/ink1254.xml"/><Relationship Id="rId243" Type="http://schemas.openxmlformats.org/officeDocument/2006/relationships/image" Target="../media/image1105.png"/><Relationship Id="rId264" Type="http://schemas.openxmlformats.org/officeDocument/2006/relationships/image" Target="../media/image1115.png"/><Relationship Id="rId285" Type="http://schemas.openxmlformats.org/officeDocument/2006/relationships/customXml" Target="../ink/ink1286.xml"/><Relationship Id="rId450" Type="http://schemas.openxmlformats.org/officeDocument/2006/relationships/image" Target="../media/image1209.png"/><Relationship Id="rId471" Type="http://schemas.openxmlformats.org/officeDocument/2006/relationships/customXml" Target="../ink/ink1378.xml"/><Relationship Id="rId506" Type="http://schemas.openxmlformats.org/officeDocument/2006/relationships/image" Target="../media/image1237.png"/><Relationship Id="rId17" Type="http://schemas.openxmlformats.org/officeDocument/2006/relationships/image" Target="../media/image994.png"/><Relationship Id="rId38" Type="http://schemas.openxmlformats.org/officeDocument/2006/relationships/customXml" Target="../ink/ink1160.xml"/><Relationship Id="rId59" Type="http://schemas.openxmlformats.org/officeDocument/2006/relationships/image" Target="../media/image1015.png"/><Relationship Id="rId103" Type="http://schemas.openxmlformats.org/officeDocument/2006/relationships/customXml" Target="../ink/ink1193.xml"/><Relationship Id="rId124" Type="http://schemas.openxmlformats.org/officeDocument/2006/relationships/image" Target="../media/image1047.png"/><Relationship Id="rId310" Type="http://schemas.openxmlformats.org/officeDocument/2006/relationships/image" Target="../media/image1138.png"/><Relationship Id="rId492" Type="http://schemas.openxmlformats.org/officeDocument/2006/relationships/image" Target="../media/image1230.png"/><Relationship Id="rId527" Type="http://schemas.openxmlformats.org/officeDocument/2006/relationships/customXml" Target="../ink/ink1406.xml"/><Relationship Id="rId70" Type="http://schemas.openxmlformats.org/officeDocument/2006/relationships/image" Target="../media/image1020.png"/><Relationship Id="rId91" Type="http://schemas.openxmlformats.org/officeDocument/2006/relationships/customXml" Target="../ink/ink1187.xml"/><Relationship Id="rId145" Type="http://schemas.openxmlformats.org/officeDocument/2006/relationships/customXml" Target="../ink/ink1214.xml"/><Relationship Id="rId166" Type="http://schemas.openxmlformats.org/officeDocument/2006/relationships/customXml" Target="../ink/ink1225.xml"/><Relationship Id="rId187" Type="http://schemas.openxmlformats.org/officeDocument/2006/relationships/customXml" Target="../ink/ink1236.xml"/><Relationship Id="rId331" Type="http://schemas.openxmlformats.org/officeDocument/2006/relationships/customXml" Target="../ink/ink1309.xml"/><Relationship Id="rId352" Type="http://schemas.openxmlformats.org/officeDocument/2006/relationships/image" Target="../media/image1160.png"/><Relationship Id="rId373" Type="http://schemas.openxmlformats.org/officeDocument/2006/relationships/customXml" Target="../ink/ink1329.xml"/><Relationship Id="rId394" Type="http://schemas.openxmlformats.org/officeDocument/2006/relationships/image" Target="../media/image1181.png"/><Relationship Id="rId408" Type="http://schemas.openxmlformats.org/officeDocument/2006/relationships/image" Target="../media/image1188.png"/><Relationship Id="rId429" Type="http://schemas.openxmlformats.org/officeDocument/2006/relationships/customXml" Target="../ink/ink1357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249.xml"/><Relationship Id="rId233" Type="http://schemas.openxmlformats.org/officeDocument/2006/relationships/image" Target="../media/image1100.png"/><Relationship Id="rId254" Type="http://schemas.openxmlformats.org/officeDocument/2006/relationships/customXml" Target="../ink/ink1270.xml"/><Relationship Id="rId440" Type="http://schemas.openxmlformats.org/officeDocument/2006/relationships/image" Target="../media/image1204.png"/><Relationship Id="rId28" Type="http://schemas.openxmlformats.org/officeDocument/2006/relationships/customXml" Target="../ink/ink1155.xml"/><Relationship Id="rId49" Type="http://schemas.openxmlformats.org/officeDocument/2006/relationships/image" Target="../media/image1010.png"/><Relationship Id="rId114" Type="http://schemas.openxmlformats.org/officeDocument/2006/relationships/image" Target="../media/image1042.png"/><Relationship Id="rId275" Type="http://schemas.openxmlformats.org/officeDocument/2006/relationships/customXml" Target="../ink/ink1281.xml"/><Relationship Id="rId296" Type="http://schemas.openxmlformats.org/officeDocument/2006/relationships/image" Target="../media/image1131.png"/><Relationship Id="rId300" Type="http://schemas.openxmlformats.org/officeDocument/2006/relationships/image" Target="../media/image1133.png"/><Relationship Id="rId461" Type="http://schemas.openxmlformats.org/officeDocument/2006/relationships/customXml" Target="../ink/ink1373.xml"/><Relationship Id="rId482" Type="http://schemas.openxmlformats.org/officeDocument/2006/relationships/image" Target="../media/image1225.png"/><Relationship Id="rId517" Type="http://schemas.openxmlformats.org/officeDocument/2006/relationships/customXml" Target="../ink/ink1401.xml"/><Relationship Id="rId60" Type="http://schemas.openxmlformats.org/officeDocument/2006/relationships/customXml" Target="../ink/ink1171.xml"/><Relationship Id="rId81" Type="http://schemas.openxmlformats.org/officeDocument/2006/relationships/customXml" Target="../ink/ink1182.xml"/><Relationship Id="rId135" Type="http://schemas.openxmlformats.org/officeDocument/2006/relationships/customXml" Target="../ink/ink1209.xml"/><Relationship Id="rId156" Type="http://schemas.openxmlformats.org/officeDocument/2006/relationships/image" Target="../media/image1063.png"/><Relationship Id="rId177" Type="http://schemas.openxmlformats.org/officeDocument/2006/relationships/customXml" Target="../ink/ink1231.xml"/><Relationship Id="rId198" Type="http://schemas.openxmlformats.org/officeDocument/2006/relationships/image" Target="../media/image1083.png"/><Relationship Id="rId321" Type="http://schemas.openxmlformats.org/officeDocument/2006/relationships/customXml" Target="../ink/ink1304.xml"/><Relationship Id="rId342" Type="http://schemas.openxmlformats.org/officeDocument/2006/relationships/image" Target="../media/image1155.png"/><Relationship Id="rId363" Type="http://schemas.openxmlformats.org/officeDocument/2006/relationships/customXml" Target="../ink/ink1324.xml"/><Relationship Id="rId384" Type="http://schemas.openxmlformats.org/officeDocument/2006/relationships/image" Target="../media/image1176.png"/><Relationship Id="rId419" Type="http://schemas.openxmlformats.org/officeDocument/2006/relationships/customXml" Target="../ink/ink1352.xml"/><Relationship Id="rId202" Type="http://schemas.openxmlformats.org/officeDocument/2006/relationships/image" Target="../media/image1085.png"/><Relationship Id="rId223" Type="http://schemas.openxmlformats.org/officeDocument/2006/relationships/image" Target="../media/image1095.png"/><Relationship Id="rId244" Type="http://schemas.openxmlformats.org/officeDocument/2006/relationships/customXml" Target="../ink/ink1265.xml"/><Relationship Id="rId430" Type="http://schemas.openxmlformats.org/officeDocument/2006/relationships/image" Target="../media/image1199.png"/><Relationship Id="rId18" Type="http://schemas.openxmlformats.org/officeDocument/2006/relationships/customXml" Target="../ink/ink1150.xml"/><Relationship Id="rId39" Type="http://schemas.openxmlformats.org/officeDocument/2006/relationships/image" Target="../media/image1005.png"/><Relationship Id="rId265" Type="http://schemas.openxmlformats.org/officeDocument/2006/relationships/customXml" Target="../ink/ink1276.xml"/><Relationship Id="rId286" Type="http://schemas.openxmlformats.org/officeDocument/2006/relationships/image" Target="../media/image1126.png"/><Relationship Id="rId451" Type="http://schemas.openxmlformats.org/officeDocument/2006/relationships/customXml" Target="../ink/ink1368.xml"/><Relationship Id="rId472" Type="http://schemas.openxmlformats.org/officeDocument/2006/relationships/image" Target="../media/image1220.png"/><Relationship Id="rId493" Type="http://schemas.openxmlformats.org/officeDocument/2006/relationships/customXml" Target="../ink/ink1389.xml"/><Relationship Id="rId507" Type="http://schemas.openxmlformats.org/officeDocument/2006/relationships/customXml" Target="../ink/ink1396.xml"/><Relationship Id="rId528" Type="http://schemas.openxmlformats.org/officeDocument/2006/relationships/image" Target="../media/image1248.png"/><Relationship Id="rId50" Type="http://schemas.openxmlformats.org/officeDocument/2006/relationships/customXml" Target="../ink/ink1166.xml"/><Relationship Id="rId104" Type="http://schemas.openxmlformats.org/officeDocument/2006/relationships/image" Target="../media/image1037.png"/><Relationship Id="rId125" Type="http://schemas.openxmlformats.org/officeDocument/2006/relationships/customXml" Target="../ink/ink1204.xml"/><Relationship Id="rId146" Type="http://schemas.openxmlformats.org/officeDocument/2006/relationships/image" Target="../media/image1058.png"/><Relationship Id="rId167" Type="http://schemas.openxmlformats.org/officeDocument/2006/relationships/image" Target="../media/image1068.png"/><Relationship Id="rId188" Type="http://schemas.openxmlformats.org/officeDocument/2006/relationships/image" Target="../media/image1078.png"/><Relationship Id="rId311" Type="http://schemas.openxmlformats.org/officeDocument/2006/relationships/customXml" Target="../ink/ink1299.xml"/><Relationship Id="rId332" Type="http://schemas.openxmlformats.org/officeDocument/2006/relationships/image" Target="../media/image1149.png"/><Relationship Id="rId353" Type="http://schemas.openxmlformats.org/officeDocument/2006/relationships/customXml" Target="../ink/ink1319.xml"/><Relationship Id="rId374" Type="http://schemas.openxmlformats.org/officeDocument/2006/relationships/image" Target="../media/image1171.png"/><Relationship Id="rId395" Type="http://schemas.openxmlformats.org/officeDocument/2006/relationships/customXml" Target="../ink/ink1340.xml"/><Relationship Id="rId409" Type="http://schemas.openxmlformats.org/officeDocument/2006/relationships/customXml" Target="../ink/ink1347.xml"/><Relationship Id="rId71" Type="http://schemas.openxmlformats.org/officeDocument/2006/relationships/customXml" Target="../ink/ink1177.xml"/><Relationship Id="rId92" Type="http://schemas.openxmlformats.org/officeDocument/2006/relationships/image" Target="../media/image1031.png"/><Relationship Id="rId213" Type="http://schemas.openxmlformats.org/officeDocument/2006/relationships/image" Target="../media/image1090.png"/><Relationship Id="rId234" Type="http://schemas.openxmlformats.org/officeDocument/2006/relationships/customXml" Target="../ink/ink1260.xml"/><Relationship Id="rId420" Type="http://schemas.openxmlformats.org/officeDocument/2006/relationships/image" Target="../media/image1194.png"/><Relationship Id="rId2" Type="http://schemas.openxmlformats.org/officeDocument/2006/relationships/customXml" Target="../ink/ink1142.xml"/><Relationship Id="rId29" Type="http://schemas.openxmlformats.org/officeDocument/2006/relationships/image" Target="../media/image1000.png"/><Relationship Id="rId255" Type="http://schemas.openxmlformats.org/officeDocument/2006/relationships/image" Target="../media/image1111.png"/><Relationship Id="rId276" Type="http://schemas.openxmlformats.org/officeDocument/2006/relationships/image" Target="../media/image1121.png"/><Relationship Id="rId297" Type="http://schemas.openxmlformats.org/officeDocument/2006/relationships/customXml" Target="../ink/ink1292.xml"/><Relationship Id="rId441" Type="http://schemas.openxmlformats.org/officeDocument/2006/relationships/customXml" Target="../ink/ink1363.xml"/><Relationship Id="rId462" Type="http://schemas.openxmlformats.org/officeDocument/2006/relationships/image" Target="../media/image1215.png"/><Relationship Id="rId483" Type="http://schemas.openxmlformats.org/officeDocument/2006/relationships/customXml" Target="../ink/ink1384.xml"/><Relationship Id="rId518" Type="http://schemas.openxmlformats.org/officeDocument/2006/relationships/image" Target="../media/image1243.png"/><Relationship Id="rId40" Type="http://schemas.openxmlformats.org/officeDocument/2006/relationships/customXml" Target="../ink/ink1161.xml"/><Relationship Id="rId115" Type="http://schemas.openxmlformats.org/officeDocument/2006/relationships/customXml" Target="../ink/ink1199.xml"/><Relationship Id="rId136" Type="http://schemas.openxmlformats.org/officeDocument/2006/relationships/image" Target="../media/image1053.png"/><Relationship Id="rId157" Type="http://schemas.openxmlformats.org/officeDocument/2006/relationships/customXml" Target="../ink/ink1220.xml"/><Relationship Id="rId178" Type="http://schemas.openxmlformats.org/officeDocument/2006/relationships/image" Target="../media/image1073.png"/><Relationship Id="rId301" Type="http://schemas.openxmlformats.org/officeDocument/2006/relationships/customXml" Target="../ink/ink1294.xml"/><Relationship Id="rId322" Type="http://schemas.openxmlformats.org/officeDocument/2006/relationships/image" Target="../media/image1144.png"/><Relationship Id="rId343" Type="http://schemas.openxmlformats.org/officeDocument/2006/relationships/customXml" Target="../ink/ink1314.xml"/><Relationship Id="rId364" Type="http://schemas.openxmlformats.org/officeDocument/2006/relationships/image" Target="../media/image1166.png"/><Relationship Id="rId61" Type="http://schemas.openxmlformats.org/officeDocument/2006/relationships/image" Target="../media/image1016.png"/><Relationship Id="rId82" Type="http://schemas.openxmlformats.org/officeDocument/2006/relationships/image" Target="../media/image1026.png"/><Relationship Id="rId199" Type="http://schemas.openxmlformats.org/officeDocument/2006/relationships/customXml" Target="../ink/ink1242.xml"/><Relationship Id="rId203" Type="http://schemas.openxmlformats.org/officeDocument/2006/relationships/customXml" Target="../ink/ink1244.xml"/><Relationship Id="rId385" Type="http://schemas.openxmlformats.org/officeDocument/2006/relationships/customXml" Target="../ink/ink1335.xml"/><Relationship Id="rId19" Type="http://schemas.openxmlformats.org/officeDocument/2006/relationships/image" Target="../media/image995.png"/><Relationship Id="rId224" Type="http://schemas.openxmlformats.org/officeDocument/2006/relationships/customXml" Target="../ink/ink1255.xml"/><Relationship Id="rId245" Type="http://schemas.openxmlformats.org/officeDocument/2006/relationships/image" Target="../media/image1106.png"/><Relationship Id="rId266" Type="http://schemas.openxmlformats.org/officeDocument/2006/relationships/image" Target="../media/image1116.png"/><Relationship Id="rId287" Type="http://schemas.openxmlformats.org/officeDocument/2006/relationships/customXml" Target="../ink/ink1287.xml"/><Relationship Id="rId410" Type="http://schemas.openxmlformats.org/officeDocument/2006/relationships/image" Target="../media/image1189.png"/><Relationship Id="rId431" Type="http://schemas.openxmlformats.org/officeDocument/2006/relationships/customXml" Target="../ink/ink1358.xml"/><Relationship Id="rId452" Type="http://schemas.openxmlformats.org/officeDocument/2006/relationships/image" Target="../media/image1210.png"/><Relationship Id="rId473" Type="http://schemas.openxmlformats.org/officeDocument/2006/relationships/customXml" Target="../ink/ink1379.xml"/><Relationship Id="rId494" Type="http://schemas.openxmlformats.org/officeDocument/2006/relationships/image" Target="../media/image1231.png"/><Relationship Id="rId508" Type="http://schemas.openxmlformats.org/officeDocument/2006/relationships/image" Target="../media/image1238.png"/><Relationship Id="rId529" Type="http://schemas.openxmlformats.org/officeDocument/2006/relationships/customXml" Target="../ink/ink1407.xml"/><Relationship Id="rId30" Type="http://schemas.openxmlformats.org/officeDocument/2006/relationships/customXml" Target="../ink/ink1156.xml"/><Relationship Id="rId105" Type="http://schemas.openxmlformats.org/officeDocument/2006/relationships/customXml" Target="../ink/ink1194.xml"/><Relationship Id="rId126" Type="http://schemas.openxmlformats.org/officeDocument/2006/relationships/image" Target="../media/image1048.png"/><Relationship Id="rId147" Type="http://schemas.openxmlformats.org/officeDocument/2006/relationships/customXml" Target="../ink/ink1215.xml"/><Relationship Id="rId168" Type="http://schemas.openxmlformats.org/officeDocument/2006/relationships/customXml" Target="../ink/ink1226.xml"/><Relationship Id="rId312" Type="http://schemas.openxmlformats.org/officeDocument/2006/relationships/image" Target="../media/image1139.png"/><Relationship Id="rId333" Type="http://schemas.openxmlformats.org/officeDocument/2006/relationships/customXml" Target="../ink/ink1310.xml"/><Relationship Id="rId354" Type="http://schemas.openxmlformats.org/officeDocument/2006/relationships/image" Target="../media/image1161.png"/><Relationship Id="rId51" Type="http://schemas.openxmlformats.org/officeDocument/2006/relationships/image" Target="../media/image1011.png"/><Relationship Id="rId72" Type="http://schemas.openxmlformats.org/officeDocument/2006/relationships/image" Target="../media/image1021.png"/><Relationship Id="rId93" Type="http://schemas.openxmlformats.org/officeDocument/2006/relationships/customXml" Target="../ink/ink1188.xml"/><Relationship Id="rId189" Type="http://schemas.openxmlformats.org/officeDocument/2006/relationships/customXml" Target="../ink/ink1237.xml"/><Relationship Id="rId375" Type="http://schemas.openxmlformats.org/officeDocument/2006/relationships/customXml" Target="../ink/ink1330.xml"/><Relationship Id="rId396" Type="http://schemas.openxmlformats.org/officeDocument/2006/relationships/image" Target="../media/image1182.png"/><Relationship Id="rId3" Type="http://schemas.openxmlformats.org/officeDocument/2006/relationships/image" Target="../media/image988.png"/><Relationship Id="rId214" Type="http://schemas.openxmlformats.org/officeDocument/2006/relationships/customXml" Target="../ink/ink1250.xml"/><Relationship Id="rId235" Type="http://schemas.openxmlformats.org/officeDocument/2006/relationships/image" Target="../media/image1101.png"/><Relationship Id="rId256" Type="http://schemas.openxmlformats.org/officeDocument/2006/relationships/customXml" Target="../ink/ink1271.xml"/><Relationship Id="rId277" Type="http://schemas.openxmlformats.org/officeDocument/2006/relationships/customXml" Target="../ink/ink1282.xml"/><Relationship Id="rId298" Type="http://schemas.openxmlformats.org/officeDocument/2006/relationships/image" Target="../media/image1132.png"/><Relationship Id="rId400" Type="http://schemas.openxmlformats.org/officeDocument/2006/relationships/image" Target="../media/image1184.png"/><Relationship Id="rId421" Type="http://schemas.openxmlformats.org/officeDocument/2006/relationships/customXml" Target="../ink/ink1353.xml"/><Relationship Id="rId442" Type="http://schemas.openxmlformats.org/officeDocument/2006/relationships/image" Target="../media/image1205.png"/><Relationship Id="rId463" Type="http://schemas.openxmlformats.org/officeDocument/2006/relationships/customXml" Target="../ink/ink1374.xml"/><Relationship Id="rId484" Type="http://schemas.openxmlformats.org/officeDocument/2006/relationships/image" Target="../media/image1226.png"/><Relationship Id="rId519" Type="http://schemas.openxmlformats.org/officeDocument/2006/relationships/customXml" Target="../ink/ink1402.xml"/><Relationship Id="rId116" Type="http://schemas.openxmlformats.org/officeDocument/2006/relationships/image" Target="../media/image1043.png"/><Relationship Id="rId137" Type="http://schemas.openxmlformats.org/officeDocument/2006/relationships/customXml" Target="../ink/ink1210.xml"/><Relationship Id="rId158" Type="http://schemas.openxmlformats.org/officeDocument/2006/relationships/image" Target="../media/image1064.png"/><Relationship Id="rId302" Type="http://schemas.openxmlformats.org/officeDocument/2006/relationships/image" Target="../media/image1134.png"/><Relationship Id="rId323" Type="http://schemas.openxmlformats.org/officeDocument/2006/relationships/customXml" Target="../ink/ink1305.xml"/><Relationship Id="rId344" Type="http://schemas.openxmlformats.org/officeDocument/2006/relationships/image" Target="../media/image1156.png"/><Relationship Id="rId530" Type="http://schemas.openxmlformats.org/officeDocument/2006/relationships/image" Target="../media/image1249.png"/><Relationship Id="rId20" Type="http://schemas.openxmlformats.org/officeDocument/2006/relationships/customXml" Target="../ink/ink1151.xml"/><Relationship Id="rId41" Type="http://schemas.openxmlformats.org/officeDocument/2006/relationships/image" Target="../media/image1006.png"/><Relationship Id="rId62" Type="http://schemas.openxmlformats.org/officeDocument/2006/relationships/customXml" Target="../ink/ink1172.xml"/><Relationship Id="rId83" Type="http://schemas.openxmlformats.org/officeDocument/2006/relationships/customXml" Target="../ink/ink1183.xml"/><Relationship Id="rId179" Type="http://schemas.openxmlformats.org/officeDocument/2006/relationships/customXml" Target="../ink/ink1232.xml"/><Relationship Id="rId365" Type="http://schemas.openxmlformats.org/officeDocument/2006/relationships/customXml" Target="../ink/ink1325.xml"/><Relationship Id="rId386" Type="http://schemas.openxmlformats.org/officeDocument/2006/relationships/image" Target="../media/image1177.png"/><Relationship Id="rId190" Type="http://schemas.openxmlformats.org/officeDocument/2006/relationships/image" Target="../media/image1079.png"/><Relationship Id="rId204" Type="http://schemas.openxmlformats.org/officeDocument/2006/relationships/image" Target="../media/image1086.png"/><Relationship Id="rId225" Type="http://schemas.openxmlformats.org/officeDocument/2006/relationships/image" Target="../media/image1096.png"/><Relationship Id="rId246" Type="http://schemas.openxmlformats.org/officeDocument/2006/relationships/customXml" Target="../ink/ink1266.xml"/><Relationship Id="rId267" Type="http://schemas.openxmlformats.org/officeDocument/2006/relationships/customXml" Target="../ink/ink1277.xml"/><Relationship Id="rId288" Type="http://schemas.openxmlformats.org/officeDocument/2006/relationships/image" Target="../media/image1127.png"/><Relationship Id="rId411" Type="http://schemas.openxmlformats.org/officeDocument/2006/relationships/customXml" Target="../ink/ink1348.xml"/><Relationship Id="rId432" Type="http://schemas.openxmlformats.org/officeDocument/2006/relationships/image" Target="../media/image1200.png"/><Relationship Id="rId453" Type="http://schemas.openxmlformats.org/officeDocument/2006/relationships/customXml" Target="../ink/ink1369.xml"/><Relationship Id="rId474" Type="http://schemas.openxmlformats.org/officeDocument/2006/relationships/image" Target="../media/image1221.png"/><Relationship Id="rId509" Type="http://schemas.openxmlformats.org/officeDocument/2006/relationships/customXml" Target="../ink/ink1397.xml"/><Relationship Id="rId106" Type="http://schemas.openxmlformats.org/officeDocument/2006/relationships/image" Target="../media/image1038.png"/><Relationship Id="rId127" Type="http://schemas.openxmlformats.org/officeDocument/2006/relationships/customXml" Target="../ink/ink1205.xml"/><Relationship Id="rId313" Type="http://schemas.openxmlformats.org/officeDocument/2006/relationships/customXml" Target="../ink/ink1300.xml"/><Relationship Id="rId495" Type="http://schemas.openxmlformats.org/officeDocument/2006/relationships/customXml" Target="../ink/ink1390.xml"/><Relationship Id="rId10" Type="http://schemas.openxmlformats.org/officeDocument/2006/relationships/customXml" Target="../ink/ink1146.xml"/><Relationship Id="rId31" Type="http://schemas.openxmlformats.org/officeDocument/2006/relationships/image" Target="../media/image1001.png"/><Relationship Id="rId52" Type="http://schemas.openxmlformats.org/officeDocument/2006/relationships/customXml" Target="../ink/ink1167.xml"/><Relationship Id="rId73" Type="http://schemas.openxmlformats.org/officeDocument/2006/relationships/customXml" Target="../ink/ink1178.xml"/><Relationship Id="rId94" Type="http://schemas.openxmlformats.org/officeDocument/2006/relationships/image" Target="../media/image1032.png"/><Relationship Id="rId148" Type="http://schemas.openxmlformats.org/officeDocument/2006/relationships/image" Target="../media/image1059.png"/><Relationship Id="rId169" Type="http://schemas.openxmlformats.org/officeDocument/2006/relationships/image" Target="../media/image1069.png"/><Relationship Id="rId334" Type="http://schemas.openxmlformats.org/officeDocument/2006/relationships/image" Target="../media/image1150.png"/><Relationship Id="rId355" Type="http://schemas.openxmlformats.org/officeDocument/2006/relationships/customXml" Target="../ink/ink1320.xml"/><Relationship Id="rId376" Type="http://schemas.openxmlformats.org/officeDocument/2006/relationships/image" Target="../media/image1172.png"/><Relationship Id="rId397" Type="http://schemas.openxmlformats.org/officeDocument/2006/relationships/customXml" Target="../ink/ink1341.xml"/><Relationship Id="rId520" Type="http://schemas.openxmlformats.org/officeDocument/2006/relationships/image" Target="../media/image1244.png"/><Relationship Id="rId4" Type="http://schemas.openxmlformats.org/officeDocument/2006/relationships/customXml" Target="../ink/ink1143.xml"/><Relationship Id="rId180" Type="http://schemas.openxmlformats.org/officeDocument/2006/relationships/image" Target="../media/image1074.png"/><Relationship Id="rId215" Type="http://schemas.openxmlformats.org/officeDocument/2006/relationships/image" Target="../media/image1091.png"/><Relationship Id="rId236" Type="http://schemas.openxmlformats.org/officeDocument/2006/relationships/customXml" Target="../ink/ink1261.xml"/><Relationship Id="rId257" Type="http://schemas.openxmlformats.org/officeDocument/2006/relationships/image" Target="../media/image1112.png"/><Relationship Id="rId278" Type="http://schemas.openxmlformats.org/officeDocument/2006/relationships/image" Target="../media/image1122.png"/><Relationship Id="rId401" Type="http://schemas.openxmlformats.org/officeDocument/2006/relationships/customXml" Target="../ink/ink1343.xml"/><Relationship Id="rId422" Type="http://schemas.openxmlformats.org/officeDocument/2006/relationships/image" Target="../media/image1195.png"/><Relationship Id="rId443" Type="http://schemas.openxmlformats.org/officeDocument/2006/relationships/customXml" Target="../ink/ink1364.xml"/><Relationship Id="rId464" Type="http://schemas.openxmlformats.org/officeDocument/2006/relationships/image" Target="../media/image1216.png"/><Relationship Id="rId303" Type="http://schemas.openxmlformats.org/officeDocument/2006/relationships/customXml" Target="../ink/ink1295.xml"/><Relationship Id="rId485" Type="http://schemas.openxmlformats.org/officeDocument/2006/relationships/customXml" Target="../ink/ink1385.xml"/><Relationship Id="rId42" Type="http://schemas.openxmlformats.org/officeDocument/2006/relationships/customXml" Target="../ink/ink1162.xml"/><Relationship Id="rId84" Type="http://schemas.openxmlformats.org/officeDocument/2006/relationships/image" Target="../media/image1027.png"/><Relationship Id="rId138" Type="http://schemas.openxmlformats.org/officeDocument/2006/relationships/image" Target="../media/image1054.png"/><Relationship Id="rId345" Type="http://schemas.openxmlformats.org/officeDocument/2006/relationships/customXml" Target="../ink/ink1315.xml"/><Relationship Id="rId387" Type="http://schemas.openxmlformats.org/officeDocument/2006/relationships/customXml" Target="../ink/ink1336.xml"/><Relationship Id="rId510" Type="http://schemas.openxmlformats.org/officeDocument/2006/relationships/image" Target="../media/image1239.png"/><Relationship Id="rId191" Type="http://schemas.openxmlformats.org/officeDocument/2006/relationships/customXml" Target="../ink/ink1238.xml"/><Relationship Id="rId205" Type="http://schemas.openxmlformats.org/officeDocument/2006/relationships/customXml" Target="../ink/ink1245.xml"/><Relationship Id="rId247" Type="http://schemas.openxmlformats.org/officeDocument/2006/relationships/image" Target="../media/image1107.png"/><Relationship Id="rId412" Type="http://schemas.openxmlformats.org/officeDocument/2006/relationships/image" Target="../media/image1190.png"/><Relationship Id="rId107" Type="http://schemas.openxmlformats.org/officeDocument/2006/relationships/customXml" Target="../ink/ink1195.xml"/><Relationship Id="rId289" Type="http://schemas.openxmlformats.org/officeDocument/2006/relationships/customXml" Target="../ink/ink1288.xml"/><Relationship Id="rId454" Type="http://schemas.openxmlformats.org/officeDocument/2006/relationships/image" Target="../media/image1211.png"/><Relationship Id="rId496" Type="http://schemas.openxmlformats.org/officeDocument/2006/relationships/image" Target="../media/image1232.png"/><Relationship Id="rId11" Type="http://schemas.openxmlformats.org/officeDocument/2006/relationships/image" Target="../media/image991.png"/><Relationship Id="rId53" Type="http://schemas.openxmlformats.org/officeDocument/2006/relationships/image" Target="../media/image1012.png"/><Relationship Id="rId149" Type="http://schemas.openxmlformats.org/officeDocument/2006/relationships/customXml" Target="../ink/ink1216.xml"/><Relationship Id="rId314" Type="http://schemas.openxmlformats.org/officeDocument/2006/relationships/image" Target="../media/image1140.png"/><Relationship Id="rId356" Type="http://schemas.openxmlformats.org/officeDocument/2006/relationships/image" Target="../media/image1162.png"/><Relationship Id="rId398" Type="http://schemas.openxmlformats.org/officeDocument/2006/relationships/image" Target="../media/image1183.png"/><Relationship Id="rId521" Type="http://schemas.openxmlformats.org/officeDocument/2006/relationships/customXml" Target="../ink/ink1403.xml"/><Relationship Id="rId95" Type="http://schemas.openxmlformats.org/officeDocument/2006/relationships/customXml" Target="../ink/ink1189.xml"/><Relationship Id="rId160" Type="http://schemas.openxmlformats.org/officeDocument/2006/relationships/image" Target="../media/image1065.png"/><Relationship Id="rId216" Type="http://schemas.openxmlformats.org/officeDocument/2006/relationships/customXml" Target="../ink/ink1251.xml"/><Relationship Id="rId423" Type="http://schemas.openxmlformats.org/officeDocument/2006/relationships/customXml" Target="../ink/ink1354.xml"/><Relationship Id="rId258" Type="http://schemas.openxmlformats.org/officeDocument/2006/relationships/customXml" Target="../ink/ink1272.xml"/><Relationship Id="rId465" Type="http://schemas.openxmlformats.org/officeDocument/2006/relationships/customXml" Target="../ink/ink1375.xml"/><Relationship Id="rId22" Type="http://schemas.openxmlformats.org/officeDocument/2006/relationships/customXml" Target="../ink/ink1152.xml"/><Relationship Id="rId64" Type="http://schemas.openxmlformats.org/officeDocument/2006/relationships/customXml" Target="../ink/ink1173.xml"/><Relationship Id="rId118" Type="http://schemas.openxmlformats.org/officeDocument/2006/relationships/image" Target="../media/image1044.png"/><Relationship Id="rId325" Type="http://schemas.openxmlformats.org/officeDocument/2006/relationships/customXml" Target="../ink/ink1306.xml"/><Relationship Id="rId367" Type="http://schemas.openxmlformats.org/officeDocument/2006/relationships/customXml" Target="../ink/ink1326.xml"/><Relationship Id="rId532" Type="http://schemas.openxmlformats.org/officeDocument/2006/relationships/image" Target="../media/image1250.png"/><Relationship Id="rId171" Type="http://schemas.openxmlformats.org/officeDocument/2006/relationships/image" Target="../media/image1070.png"/><Relationship Id="rId227" Type="http://schemas.openxmlformats.org/officeDocument/2006/relationships/image" Target="../media/image1097.png"/><Relationship Id="rId269" Type="http://schemas.openxmlformats.org/officeDocument/2006/relationships/customXml" Target="../ink/ink1278.xml"/><Relationship Id="rId434" Type="http://schemas.openxmlformats.org/officeDocument/2006/relationships/image" Target="../media/image1201.png"/><Relationship Id="rId476" Type="http://schemas.openxmlformats.org/officeDocument/2006/relationships/image" Target="../media/image1222.png"/><Relationship Id="rId33" Type="http://schemas.openxmlformats.org/officeDocument/2006/relationships/image" Target="../media/image1002.png"/><Relationship Id="rId129" Type="http://schemas.openxmlformats.org/officeDocument/2006/relationships/customXml" Target="../ink/ink1206.xml"/><Relationship Id="rId280" Type="http://schemas.openxmlformats.org/officeDocument/2006/relationships/image" Target="../media/image1123.png"/><Relationship Id="rId336" Type="http://schemas.openxmlformats.org/officeDocument/2006/relationships/image" Target="../media/image1151.png"/><Relationship Id="rId501" Type="http://schemas.openxmlformats.org/officeDocument/2006/relationships/customXml" Target="../ink/ink1393.xml"/><Relationship Id="rId75" Type="http://schemas.openxmlformats.org/officeDocument/2006/relationships/customXml" Target="../ink/ink1179.xml"/><Relationship Id="rId140" Type="http://schemas.openxmlformats.org/officeDocument/2006/relationships/image" Target="../media/image1055.png"/><Relationship Id="rId182" Type="http://schemas.openxmlformats.org/officeDocument/2006/relationships/image" Target="../media/image1075.png"/><Relationship Id="rId378" Type="http://schemas.openxmlformats.org/officeDocument/2006/relationships/image" Target="../media/image1173.png"/><Relationship Id="rId403" Type="http://schemas.openxmlformats.org/officeDocument/2006/relationships/customXml" Target="../ink/ink1344.xml"/><Relationship Id="rId6" Type="http://schemas.openxmlformats.org/officeDocument/2006/relationships/customXml" Target="../ink/ink1144.xml"/><Relationship Id="rId238" Type="http://schemas.openxmlformats.org/officeDocument/2006/relationships/customXml" Target="../ink/ink1262.xml"/><Relationship Id="rId445" Type="http://schemas.openxmlformats.org/officeDocument/2006/relationships/customXml" Target="../ink/ink1365.xml"/><Relationship Id="rId487" Type="http://schemas.openxmlformats.org/officeDocument/2006/relationships/customXml" Target="../ink/ink1386.xml"/><Relationship Id="rId291" Type="http://schemas.openxmlformats.org/officeDocument/2006/relationships/customXml" Target="../ink/ink1289.xml"/><Relationship Id="rId305" Type="http://schemas.openxmlformats.org/officeDocument/2006/relationships/customXml" Target="../ink/ink1296.xml"/><Relationship Id="rId347" Type="http://schemas.openxmlformats.org/officeDocument/2006/relationships/customXml" Target="../ink/ink1316.xml"/><Relationship Id="rId512" Type="http://schemas.openxmlformats.org/officeDocument/2006/relationships/image" Target="../media/image1240.png"/><Relationship Id="rId44" Type="http://schemas.openxmlformats.org/officeDocument/2006/relationships/customXml" Target="../ink/ink1163.xml"/><Relationship Id="rId86" Type="http://schemas.openxmlformats.org/officeDocument/2006/relationships/image" Target="../media/image1028.png"/><Relationship Id="rId151" Type="http://schemas.openxmlformats.org/officeDocument/2006/relationships/customXml" Target="../ink/ink1217.xml"/><Relationship Id="rId389" Type="http://schemas.openxmlformats.org/officeDocument/2006/relationships/customXml" Target="../ink/ink1337.xml"/><Relationship Id="rId193" Type="http://schemas.openxmlformats.org/officeDocument/2006/relationships/customXml" Target="../ink/ink1239.xml"/><Relationship Id="rId207" Type="http://schemas.openxmlformats.org/officeDocument/2006/relationships/image" Target="../media/image1087.png"/><Relationship Id="rId249" Type="http://schemas.openxmlformats.org/officeDocument/2006/relationships/image" Target="../media/image1108.png"/><Relationship Id="rId414" Type="http://schemas.openxmlformats.org/officeDocument/2006/relationships/image" Target="../media/image1191.png"/><Relationship Id="rId456" Type="http://schemas.openxmlformats.org/officeDocument/2006/relationships/image" Target="../media/image1212.png"/><Relationship Id="rId498" Type="http://schemas.openxmlformats.org/officeDocument/2006/relationships/image" Target="../media/image1233.png"/><Relationship Id="rId13" Type="http://schemas.openxmlformats.org/officeDocument/2006/relationships/image" Target="../media/image992.png"/><Relationship Id="rId109" Type="http://schemas.openxmlformats.org/officeDocument/2006/relationships/customXml" Target="../ink/ink1196.xml"/><Relationship Id="rId260" Type="http://schemas.openxmlformats.org/officeDocument/2006/relationships/customXml" Target="../ink/ink1273.xml"/><Relationship Id="rId316" Type="http://schemas.openxmlformats.org/officeDocument/2006/relationships/image" Target="../media/image1141.png"/><Relationship Id="rId523" Type="http://schemas.openxmlformats.org/officeDocument/2006/relationships/customXml" Target="../ink/ink1404.xml"/><Relationship Id="rId55" Type="http://schemas.openxmlformats.org/officeDocument/2006/relationships/image" Target="../media/image1013.png"/><Relationship Id="rId97" Type="http://schemas.openxmlformats.org/officeDocument/2006/relationships/customXml" Target="../ink/ink1190.xml"/><Relationship Id="rId120" Type="http://schemas.openxmlformats.org/officeDocument/2006/relationships/image" Target="../media/image1045.png"/><Relationship Id="rId358" Type="http://schemas.openxmlformats.org/officeDocument/2006/relationships/image" Target="../media/image1163.png"/><Relationship Id="rId162" Type="http://schemas.openxmlformats.org/officeDocument/2006/relationships/customXml" Target="../ink/ink1223.xml"/><Relationship Id="rId218" Type="http://schemas.openxmlformats.org/officeDocument/2006/relationships/customXml" Target="../ink/ink1252.xml"/><Relationship Id="rId425" Type="http://schemas.openxmlformats.org/officeDocument/2006/relationships/customXml" Target="../ink/ink1355.xml"/><Relationship Id="rId467" Type="http://schemas.openxmlformats.org/officeDocument/2006/relationships/customXml" Target="../ink/ink1376.xml"/><Relationship Id="rId271" Type="http://schemas.openxmlformats.org/officeDocument/2006/relationships/customXml" Target="../ink/ink1279.xml"/><Relationship Id="rId24" Type="http://schemas.openxmlformats.org/officeDocument/2006/relationships/customXml" Target="../ink/ink1153.xml"/><Relationship Id="rId66" Type="http://schemas.openxmlformats.org/officeDocument/2006/relationships/customXml" Target="../ink/ink1174.xml"/><Relationship Id="rId131" Type="http://schemas.openxmlformats.org/officeDocument/2006/relationships/customXml" Target="../ink/ink1207.xml"/><Relationship Id="rId327" Type="http://schemas.openxmlformats.org/officeDocument/2006/relationships/customXml" Target="../ink/ink1307.xml"/><Relationship Id="rId369" Type="http://schemas.openxmlformats.org/officeDocument/2006/relationships/customXml" Target="../ink/ink1327.xml"/><Relationship Id="rId173" Type="http://schemas.openxmlformats.org/officeDocument/2006/relationships/image" Target="../media/image1071.png"/><Relationship Id="rId229" Type="http://schemas.openxmlformats.org/officeDocument/2006/relationships/image" Target="../media/image1098.png"/><Relationship Id="rId380" Type="http://schemas.openxmlformats.org/officeDocument/2006/relationships/image" Target="../media/image1174.png"/><Relationship Id="rId436" Type="http://schemas.openxmlformats.org/officeDocument/2006/relationships/image" Target="../media/image1202.png"/><Relationship Id="rId240" Type="http://schemas.openxmlformats.org/officeDocument/2006/relationships/customXml" Target="../ink/ink1263.xml"/><Relationship Id="rId478" Type="http://schemas.openxmlformats.org/officeDocument/2006/relationships/image" Target="../media/image1223.png"/><Relationship Id="rId35" Type="http://schemas.openxmlformats.org/officeDocument/2006/relationships/image" Target="../media/image1003.png"/><Relationship Id="rId77" Type="http://schemas.openxmlformats.org/officeDocument/2006/relationships/customXml" Target="../ink/ink1180.xml"/><Relationship Id="rId100" Type="http://schemas.openxmlformats.org/officeDocument/2006/relationships/image" Target="../media/image1035.png"/><Relationship Id="rId282" Type="http://schemas.openxmlformats.org/officeDocument/2006/relationships/image" Target="../media/image1124.png"/><Relationship Id="rId338" Type="http://schemas.openxmlformats.org/officeDocument/2006/relationships/image" Target="../media/image1153.png"/><Relationship Id="rId503" Type="http://schemas.openxmlformats.org/officeDocument/2006/relationships/customXml" Target="../ink/ink1394.xml"/><Relationship Id="rId8" Type="http://schemas.openxmlformats.org/officeDocument/2006/relationships/customXml" Target="../ink/ink1145.xml"/><Relationship Id="rId142" Type="http://schemas.openxmlformats.org/officeDocument/2006/relationships/image" Target="../media/image1056.png"/><Relationship Id="rId184" Type="http://schemas.openxmlformats.org/officeDocument/2006/relationships/image" Target="../media/image1076.png"/><Relationship Id="rId391" Type="http://schemas.openxmlformats.org/officeDocument/2006/relationships/customXml" Target="../ink/ink1338.xml"/><Relationship Id="rId405" Type="http://schemas.openxmlformats.org/officeDocument/2006/relationships/customXml" Target="../ink/ink1345.xml"/><Relationship Id="rId447" Type="http://schemas.openxmlformats.org/officeDocument/2006/relationships/customXml" Target="../ink/ink1366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08.png"/><Relationship Id="rId299" Type="http://schemas.openxmlformats.org/officeDocument/2006/relationships/customXml" Target="../ink/ink1559.xml"/><Relationship Id="rId303" Type="http://schemas.openxmlformats.org/officeDocument/2006/relationships/customXml" Target="../ink/ink1561.xml"/><Relationship Id="rId21" Type="http://schemas.openxmlformats.org/officeDocument/2006/relationships/image" Target="../media/image1260.png"/><Relationship Id="rId42" Type="http://schemas.openxmlformats.org/officeDocument/2006/relationships/customXml" Target="../ink/ink1429.xml"/><Relationship Id="rId63" Type="http://schemas.openxmlformats.org/officeDocument/2006/relationships/image" Target="../media/image1281.png"/><Relationship Id="rId84" Type="http://schemas.openxmlformats.org/officeDocument/2006/relationships/customXml" Target="../ink/ink1450.xml"/><Relationship Id="rId138" Type="http://schemas.openxmlformats.org/officeDocument/2006/relationships/customXml" Target="../ink/ink1477.xml"/><Relationship Id="rId159" Type="http://schemas.openxmlformats.org/officeDocument/2006/relationships/image" Target="../media/image1328.png"/><Relationship Id="rId324" Type="http://schemas.openxmlformats.org/officeDocument/2006/relationships/customXml" Target="../ink/ink1572.xml"/><Relationship Id="rId345" Type="http://schemas.openxmlformats.org/officeDocument/2006/relationships/image" Target="../media/image1420.png"/><Relationship Id="rId366" Type="http://schemas.openxmlformats.org/officeDocument/2006/relationships/customXml" Target="../ink/ink1593.xml"/><Relationship Id="rId170" Type="http://schemas.openxmlformats.org/officeDocument/2006/relationships/customXml" Target="../ink/ink1494.xml"/><Relationship Id="rId191" Type="http://schemas.openxmlformats.org/officeDocument/2006/relationships/customXml" Target="../ink/ink1505.xml"/><Relationship Id="rId205" Type="http://schemas.openxmlformats.org/officeDocument/2006/relationships/customXml" Target="../ink/ink1512.xml"/><Relationship Id="rId226" Type="http://schemas.openxmlformats.org/officeDocument/2006/relationships/image" Target="../media/image1361.png"/><Relationship Id="rId247" Type="http://schemas.openxmlformats.org/officeDocument/2006/relationships/customXml" Target="../ink/ink1533.xml"/><Relationship Id="rId107" Type="http://schemas.openxmlformats.org/officeDocument/2006/relationships/image" Target="../media/image1303.png"/><Relationship Id="rId268" Type="http://schemas.openxmlformats.org/officeDocument/2006/relationships/image" Target="../media/image1382.png"/><Relationship Id="rId289" Type="http://schemas.openxmlformats.org/officeDocument/2006/relationships/customXml" Target="../ink/ink1554.xml"/><Relationship Id="rId11" Type="http://schemas.openxmlformats.org/officeDocument/2006/relationships/image" Target="../media/image1255.png"/><Relationship Id="rId32" Type="http://schemas.openxmlformats.org/officeDocument/2006/relationships/customXml" Target="../ink/ink1424.xml"/><Relationship Id="rId53" Type="http://schemas.openxmlformats.org/officeDocument/2006/relationships/image" Target="../media/image1276.png"/><Relationship Id="rId74" Type="http://schemas.openxmlformats.org/officeDocument/2006/relationships/customXml" Target="../ink/ink1445.xml"/><Relationship Id="rId128" Type="http://schemas.openxmlformats.org/officeDocument/2006/relationships/customXml" Target="../ink/ink1472.xml"/><Relationship Id="rId149" Type="http://schemas.openxmlformats.org/officeDocument/2006/relationships/image" Target="../media/image1323.png"/><Relationship Id="rId314" Type="http://schemas.openxmlformats.org/officeDocument/2006/relationships/customXml" Target="../ink/ink1567.xml"/><Relationship Id="rId335" Type="http://schemas.openxmlformats.org/officeDocument/2006/relationships/image" Target="../media/image1415.png"/><Relationship Id="rId356" Type="http://schemas.openxmlformats.org/officeDocument/2006/relationships/customXml" Target="../ink/ink1588.xml"/><Relationship Id="rId377" Type="http://schemas.openxmlformats.org/officeDocument/2006/relationships/image" Target="../media/image1436.png"/><Relationship Id="rId5" Type="http://schemas.openxmlformats.org/officeDocument/2006/relationships/image" Target="../media/image1252.png"/><Relationship Id="rId95" Type="http://schemas.openxmlformats.org/officeDocument/2006/relationships/image" Target="../media/image1297.png"/><Relationship Id="rId160" Type="http://schemas.openxmlformats.org/officeDocument/2006/relationships/customXml" Target="../ink/ink1489.xml"/><Relationship Id="rId181" Type="http://schemas.openxmlformats.org/officeDocument/2006/relationships/image" Target="../media/image1339.png"/><Relationship Id="rId216" Type="http://schemas.openxmlformats.org/officeDocument/2006/relationships/image" Target="../media/image1356.png"/><Relationship Id="rId237" Type="http://schemas.openxmlformats.org/officeDocument/2006/relationships/customXml" Target="../ink/ink1528.xml"/><Relationship Id="rId258" Type="http://schemas.openxmlformats.org/officeDocument/2006/relationships/image" Target="../media/image1377.png"/><Relationship Id="rId279" Type="http://schemas.openxmlformats.org/officeDocument/2006/relationships/customXml" Target="../ink/ink1549.xml"/><Relationship Id="rId22" Type="http://schemas.openxmlformats.org/officeDocument/2006/relationships/customXml" Target="../ink/ink1419.xml"/><Relationship Id="rId43" Type="http://schemas.openxmlformats.org/officeDocument/2006/relationships/image" Target="../media/image1271.png"/><Relationship Id="rId64" Type="http://schemas.openxmlformats.org/officeDocument/2006/relationships/customXml" Target="../ink/ink1440.xml"/><Relationship Id="rId118" Type="http://schemas.openxmlformats.org/officeDocument/2006/relationships/customXml" Target="../ink/ink1467.xml"/><Relationship Id="rId139" Type="http://schemas.openxmlformats.org/officeDocument/2006/relationships/image" Target="../media/image1319.png"/><Relationship Id="rId290" Type="http://schemas.openxmlformats.org/officeDocument/2006/relationships/image" Target="../media/image1393.png"/><Relationship Id="rId304" Type="http://schemas.openxmlformats.org/officeDocument/2006/relationships/image" Target="../media/image1400.png"/><Relationship Id="rId325" Type="http://schemas.openxmlformats.org/officeDocument/2006/relationships/image" Target="../media/image1410.png"/><Relationship Id="rId346" Type="http://schemas.openxmlformats.org/officeDocument/2006/relationships/customXml" Target="../ink/ink1583.xml"/><Relationship Id="rId367" Type="http://schemas.openxmlformats.org/officeDocument/2006/relationships/image" Target="../media/image1431.png"/><Relationship Id="rId85" Type="http://schemas.openxmlformats.org/officeDocument/2006/relationships/image" Target="../media/image1292.png"/><Relationship Id="rId150" Type="http://schemas.openxmlformats.org/officeDocument/2006/relationships/customXml" Target="../ink/ink1484.xml"/><Relationship Id="rId171" Type="http://schemas.openxmlformats.org/officeDocument/2006/relationships/image" Target="../media/image1334.png"/><Relationship Id="rId192" Type="http://schemas.openxmlformats.org/officeDocument/2006/relationships/image" Target="../media/image1344.png"/><Relationship Id="rId206" Type="http://schemas.openxmlformats.org/officeDocument/2006/relationships/image" Target="../media/image1351.png"/><Relationship Id="rId227" Type="http://schemas.openxmlformats.org/officeDocument/2006/relationships/customXml" Target="../ink/ink1523.xml"/><Relationship Id="rId248" Type="http://schemas.openxmlformats.org/officeDocument/2006/relationships/image" Target="../media/image1372.png"/><Relationship Id="rId269" Type="http://schemas.openxmlformats.org/officeDocument/2006/relationships/customXml" Target="../ink/ink1544.xml"/><Relationship Id="rId12" Type="http://schemas.openxmlformats.org/officeDocument/2006/relationships/customXml" Target="../ink/ink1414.xml"/><Relationship Id="rId33" Type="http://schemas.openxmlformats.org/officeDocument/2006/relationships/image" Target="../media/image1266.png"/><Relationship Id="rId108" Type="http://schemas.openxmlformats.org/officeDocument/2006/relationships/customXml" Target="../ink/ink1462.xml"/><Relationship Id="rId129" Type="http://schemas.openxmlformats.org/officeDocument/2006/relationships/image" Target="../media/image1314.png"/><Relationship Id="rId280" Type="http://schemas.openxmlformats.org/officeDocument/2006/relationships/image" Target="../media/image1388.png"/><Relationship Id="rId315" Type="http://schemas.openxmlformats.org/officeDocument/2006/relationships/image" Target="../media/image1405.png"/><Relationship Id="rId336" Type="http://schemas.openxmlformats.org/officeDocument/2006/relationships/customXml" Target="../ink/ink1578.xml"/><Relationship Id="rId357" Type="http://schemas.openxmlformats.org/officeDocument/2006/relationships/image" Target="../media/image1426.png"/><Relationship Id="rId54" Type="http://schemas.openxmlformats.org/officeDocument/2006/relationships/customXml" Target="../ink/ink1435.xml"/><Relationship Id="rId75" Type="http://schemas.openxmlformats.org/officeDocument/2006/relationships/image" Target="../media/image1287.png"/><Relationship Id="rId96" Type="http://schemas.openxmlformats.org/officeDocument/2006/relationships/customXml" Target="../ink/ink1456.xml"/><Relationship Id="rId140" Type="http://schemas.openxmlformats.org/officeDocument/2006/relationships/customXml" Target="../ink/ink1478.xml"/><Relationship Id="rId161" Type="http://schemas.openxmlformats.org/officeDocument/2006/relationships/image" Target="../media/image1329.png"/><Relationship Id="rId182" Type="http://schemas.openxmlformats.org/officeDocument/2006/relationships/customXml" Target="../ink/ink1500.xml"/><Relationship Id="rId217" Type="http://schemas.openxmlformats.org/officeDocument/2006/relationships/customXml" Target="../ink/ink1518.xml"/><Relationship Id="rId6" Type="http://schemas.openxmlformats.org/officeDocument/2006/relationships/customXml" Target="../ink/ink1411.xml"/><Relationship Id="rId238" Type="http://schemas.openxmlformats.org/officeDocument/2006/relationships/image" Target="../media/image1367.png"/><Relationship Id="rId259" Type="http://schemas.openxmlformats.org/officeDocument/2006/relationships/customXml" Target="../ink/ink1539.xml"/><Relationship Id="rId23" Type="http://schemas.openxmlformats.org/officeDocument/2006/relationships/image" Target="../media/image1261.png"/><Relationship Id="rId119" Type="http://schemas.openxmlformats.org/officeDocument/2006/relationships/image" Target="../media/image1309.png"/><Relationship Id="rId270" Type="http://schemas.openxmlformats.org/officeDocument/2006/relationships/image" Target="../media/image1383.png"/><Relationship Id="rId291" Type="http://schemas.openxmlformats.org/officeDocument/2006/relationships/customXml" Target="../ink/ink1555.xml"/><Relationship Id="rId305" Type="http://schemas.openxmlformats.org/officeDocument/2006/relationships/customXml" Target="../ink/ink1562.xml"/><Relationship Id="rId326" Type="http://schemas.openxmlformats.org/officeDocument/2006/relationships/customXml" Target="../ink/ink1573.xml"/><Relationship Id="rId347" Type="http://schemas.openxmlformats.org/officeDocument/2006/relationships/image" Target="../media/image1421.png"/><Relationship Id="rId44" Type="http://schemas.openxmlformats.org/officeDocument/2006/relationships/customXml" Target="../ink/ink1430.xml"/><Relationship Id="rId65" Type="http://schemas.openxmlformats.org/officeDocument/2006/relationships/image" Target="../media/image1282.png"/><Relationship Id="rId86" Type="http://schemas.openxmlformats.org/officeDocument/2006/relationships/customXml" Target="../ink/ink1451.xml"/><Relationship Id="rId130" Type="http://schemas.openxmlformats.org/officeDocument/2006/relationships/customXml" Target="../ink/ink1473.xml"/><Relationship Id="rId151" Type="http://schemas.openxmlformats.org/officeDocument/2006/relationships/image" Target="../media/image1324.png"/><Relationship Id="rId368" Type="http://schemas.openxmlformats.org/officeDocument/2006/relationships/customXml" Target="../ink/ink1594.xml"/><Relationship Id="rId172" Type="http://schemas.openxmlformats.org/officeDocument/2006/relationships/customXml" Target="../ink/ink1495.xml"/><Relationship Id="rId193" Type="http://schemas.openxmlformats.org/officeDocument/2006/relationships/customXml" Target="../ink/ink1506.xml"/><Relationship Id="rId207" Type="http://schemas.openxmlformats.org/officeDocument/2006/relationships/customXml" Target="../ink/ink1513.xml"/><Relationship Id="rId228" Type="http://schemas.openxmlformats.org/officeDocument/2006/relationships/image" Target="../media/image1362.png"/><Relationship Id="rId249" Type="http://schemas.openxmlformats.org/officeDocument/2006/relationships/customXml" Target="../ink/ink1534.xml"/><Relationship Id="rId13" Type="http://schemas.openxmlformats.org/officeDocument/2006/relationships/image" Target="../media/image1256.png"/><Relationship Id="rId109" Type="http://schemas.openxmlformats.org/officeDocument/2006/relationships/image" Target="../media/image1304.png"/><Relationship Id="rId260" Type="http://schemas.openxmlformats.org/officeDocument/2006/relationships/image" Target="../media/image1378.png"/><Relationship Id="rId281" Type="http://schemas.openxmlformats.org/officeDocument/2006/relationships/customXml" Target="../ink/ink1550.xml"/><Relationship Id="rId316" Type="http://schemas.openxmlformats.org/officeDocument/2006/relationships/customXml" Target="../ink/ink1568.xml"/><Relationship Id="rId337" Type="http://schemas.openxmlformats.org/officeDocument/2006/relationships/image" Target="../media/image1416.png"/><Relationship Id="rId34" Type="http://schemas.openxmlformats.org/officeDocument/2006/relationships/customXml" Target="../ink/ink1425.xml"/><Relationship Id="rId55" Type="http://schemas.openxmlformats.org/officeDocument/2006/relationships/image" Target="../media/image1277.png"/><Relationship Id="rId76" Type="http://schemas.openxmlformats.org/officeDocument/2006/relationships/customXml" Target="../ink/ink1446.xml"/><Relationship Id="rId97" Type="http://schemas.openxmlformats.org/officeDocument/2006/relationships/image" Target="../media/image1298.png"/><Relationship Id="rId120" Type="http://schemas.openxmlformats.org/officeDocument/2006/relationships/customXml" Target="../ink/ink1468.xml"/><Relationship Id="rId141" Type="http://schemas.openxmlformats.org/officeDocument/2006/relationships/image" Target="../media/image1320.png"/><Relationship Id="rId358" Type="http://schemas.openxmlformats.org/officeDocument/2006/relationships/customXml" Target="../ink/ink1589.xml"/><Relationship Id="rId7" Type="http://schemas.openxmlformats.org/officeDocument/2006/relationships/image" Target="../media/image1253.png"/><Relationship Id="rId162" Type="http://schemas.openxmlformats.org/officeDocument/2006/relationships/customXml" Target="../ink/ink1490.xml"/><Relationship Id="rId183" Type="http://schemas.openxmlformats.org/officeDocument/2006/relationships/image" Target="../media/image1340.png"/><Relationship Id="rId218" Type="http://schemas.openxmlformats.org/officeDocument/2006/relationships/image" Target="../media/image1357.png"/><Relationship Id="rId239" Type="http://schemas.openxmlformats.org/officeDocument/2006/relationships/customXml" Target="../ink/ink1529.xml"/><Relationship Id="rId250" Type="http://schemas.openxmlformats.org/officeDocument/2006/relationships/image" Target="../media/image1373.png"/><Relationship Id="rId271" Type="http://schemas.openxmlformats.org/officeDocument/2006/relationships/customXml" Target="../ink/ink1545.xml"/><Relationship Id="rId292" Type="http://schemas.openxmlformats.org/officeDocument/2006/relationships/image" Target="../media/image1394.png"/><Relationship Id="rId306" Type="http://schemas.openxmlformats.org/officeDocument/2006/relationships/customXml" Target="../ink/ink1563.xml"/><Relationship Id="rId24" Type="http://schemas.openxmlformats.org/officeDocument/2006/relationships/customXml" Target="../ink/ink1420.xml"/><Relationship Id="rId45" Type="http://schemas.openxmlformats.org/officeDocument/2006/relationships/image" Target="../media/image1272.png"/><Relationship Id="rId66" Type="http://schemas.openxmlformats.org/officeDocument/2006/relationships/customXml" Target="../ink/ink1441.xml"/><Relationship Id="rId87" Type="http://schemas.openxmlformats.org/officeDocument/2006/relationships/image" Target="../media/image1293.png"/><Relationship Id="rId110" Type="http://schemas.openxmlformats.org/officeDocument/2006/relationships/customXml" Target="../ink/ink1463.xml"/><Relationship Id="rId131" Type="http://schemas.openxmlformats.org/officeDocument/2006/relationships/image" Target="../media/image1315.png"/><Relationship Id="rId327" Type="http://schemas.openxmlformats.org/officeDocument/2006/relationships/image" Target="../media/image1411.png"/><Relationship Id="rId348" Type="http://schemas.openxmlformats.org/officeDocument/2006/relationships/customXml" Target="../ink/ink1584.xml"/><Relationship Id="rId369" Type="http://schemas.openxmlformats.org/officeDocument/2006/relationships/image" Target="../media/image1432.png"/><Relationship Id="rId152" Type="http://schemas.openxmlformats.org/officeDocument/2006/relationships/customXml" Target="../ink/ink1485.xml"/><Relationship Id="rId173" Type="http://schemas.openxmlformats.org/officeDocument/2006/relationships/image" Target="../media/image1335.png"/><Relationship Id="rId194" Type="http://schemas.openxmlformats.org/officeDocument/2006/relationships/image" Target="../media/image1345.png"/><Relationship Id="rId208" Type="http://schemas.openxmlformats.org/officeDocument/2006/relationships/image" Target="../media/image1352.png"/><Relationship Id="rId229" Type="http://schemas.openxmlformats.org/officeDocument/2006/relationships/customXml" Target="../ink/ink1524.xml"/><Relationship Id="rId240" Type="http://schemas.openxmlformats.org/officeDocument/2006/relationships/image" Target="../media/image1368.png"/><Relationship Id="rId261" Type="http://schemas.openxmlformats.org/officeDocument/2006/relationships/customXml" Target="../ink/ink1540.xml"/><Relationship Id="rId14" Type="http://schemas.openxmlformats.org/officeDocument/2006/relationships/customXml" Target="../ink/ink1415.xml"/><Relationship Id="rId35" Type="http://schemas.openxmlformats.org/officeDocument/2006/relationships/image" Target="../media/image1267.png"/><Relationship Id="rId56" Type="http://schemas.openxmlformats.org/officeDocument/2006/relationships/customXml" Target="../ink/ink1436.xml"/><Relationship Id="rId77" Type="http://schemas.openxmlformats.org/officeDocument/2006/relationships/image" Target="../media/image1288.png"/><Relationship Id="rId100" Type="http://schemas.openxmlformats.org/officeDocument/2006/relationships/customXml" Target="../ink/ink1458.xml"/><Relationship Id="rId282" Type="http://schemas.openxmlformats.org/officeDocument/2006/relationships/image" Target="../media/image1389.png"/><Relationship Id="rId317" Type="http://schemas.openxmlformats.org/officeDocument/2006/relationships/image" Target="../media/image1406.png"/><Relationship Id="rId338" Type="http://schemas.openxmlformats.org/officeDocument/2006/relationships/customXml" Target="../ink/ink1579.xml"/><Relationship Id="rId359" Type="http://schemas.openxmlformats.org/officeDocument/2006/relationships/image" Target="../media/image1427.png"/><Relationship Id="rId8" Type="http://schemas.openxmlformats.org/officeDocument/2006/relationships/customXml" Target="../ink/ink1412.xml"/><Relationship Id="rId98" Type="http://schemas.openxmlformats.org/officeDocument/2006/relationships/customXml" Target="../ink/ink1457.xml"/><Relationship Id="rId121" Type="http://schemas.openxmlformats.org/officeDocument/2006/relationships/image" Target="../media/image1310.png"/><Relationship Id="rId142" Type="http://schemas.openxmlformats.org/officeDocument/2006/relationships/customXml" Target="../ink/ink1479.xml"/><Relationship Id="rId163" Type="http://schemas.openxmlformats.org/officeDocument/2006/relationships/image" Target="../media/image1330.png"/><Relationship Id="rId184" Type="http://schemas.openxmlformats.org/officeDocument/2006/relationships/customXml" Target="../ink/ink1501.xml"/><Relationship Id="rId219" Type="http://schemas.openxmlformats.org/officeDocument/2006/relationships/customXml" Target="../ink/ink1519.xml"/><Relationship Id="rId370" Type="http://schemas.openxmlformats.org/officeDocument/2006/relationships/customXml" Target="../ink/ink1595.xml"/><Relationship Id="rId230" Type="http://schemas.openxmlformats.org/officeDocument/2006/relationships/image" Target="../media/image1363.png"/><Relationship Id="rId251" Type="http://schemas.openxmlformats.org/officeDocument/2006/relationships/customXml" Target="../ink/ink1535.xml"/><Relationship Id="rId25" Type="http://schemas.openxmlformats.org/officeDocument/2006/relationships/image" Target="../media/image1262.png"/><Relationship Id="rId46" Type="http://schemas.openxmlformats.org/officeDocument/2006/relationships/customXml" Target="../ink/ink1431.xml"/><Relationship Id="rId67" Type="http://schemas.openxmlformats.org/officeDocument/2006/relationships/image" Target="../media/image1283.png"/><Relationship Id="rId272" Type="http://schemas.openxmlformats.org/officeDocument/2006/relationships/image" Target="../media/image1384.png"/><Relationship Id="rId293" Type="http://schemas.openxmlformats.org/officeDocument/2006/relationships/customXml" Target="../ink/ink1556.xml"/><Relationship Id="rId307" Type="http://schemas.openxmlformats.org/officeDocument/2006/relationships/image" Target="../media/image1401.png"/><Relationship Id="rId328" Type="http://schemas.openxmlformats.org/officeDocument/2006/relationships/customXml" Target="../ink/ink1574.xml"/><Relationship Id="rId349" Type="http://schemas.openxmlformats.org/officeDocument/2006/relationships/image" Target="../media/image1422.png"/><Relationship Id="rId88" Type="http://schemas.openxmlformats.org/officeDocument/2006/relationships/customXml" Target="../ink/ink1452.xml"/><Relationship Id="rId111" Type="http://schemas.openxmlformats.org/officeDocument/2006/relationships/image" Target="../media/image1305.png"/><Relationship Id="rId132" Type="http://schemas.openxmlformats.org/officeDocument/2006/relationships/customXml" Target="../ink/ink1474.xml"/><Relationship Id="rId153" Type="http://schemas.openxmlformats.org/officeDocument/2006/relationships/image" Target="../media/image1325.png"/><Relationship Id="rId174" Type="http://schemas.openxmlformats.org/officeDocument/2006/relationships/customXml" Target="../ink/ink1496.xml"/><Relationship Id="rId195" Type="http://schemas.openxmlformats.org/officeDocument/2006/relationships/customXml" Target="../ink/ink1507.xml"/><Relationship Id="rId209" Type="http://schemas.openxmlformats.org/officeDocument/2006/relationships/customXml" Target="../ink/ink1514.xml"/><Relationship Id="rId360" Type="http://schemas.openxmlformats.org/officeDocument/2006/relationships/customXml" Target="../ink/ink1590.xml"/><Relationship Id="rId220" Type="http://schemas.openxmlformats.org/officeDocument/2006/relationships/image" Target="../media/image1358.png"/><Relationship Id="rId241" Type="http://schemas.openxmlformats.org/officeDocument/2006/relationships/customXml" Target="../ink/ink1530.xml"/><Relationship Id="rId15" Type="http://schemas.openxmlformats.org/officeDocument/2006/relationships/image" Target="../media/image1257.png"/><Relationship Id="rId36" Type="http://schemas.openxmlformats.org/officeDocument/2006/relationships/customXml" Target="../ink/ink1426.xml"/><Relationship Id="rId57" Type="http://schemas.openxmlformats.org/officeDocument/2006/relationships/image" Target="../media/image1278.png"/><Relationship Id="rId262" Type="http://schemas.openxmlformats.org/officeDocument/2006/relationships/image" Target="../media/image1379.png"/><Relationship Id="rId283" Type="http://schemas.openxmlformats.org/officeDocument/2006/relationships/customXml" Target="../ink/ink1551.xml"/><Relationship Id="rId318" Type="http://schemas.openxmlformats.org/officeDocument/2006/relationships/customXml" Target="../ink/ink1569.xml"/><Relationship Id="rId339" Type="http://schemas.openxmlformats.org/officeDocument/2006/relationships/image" Target="../media/image1417.png"/><Relationship Id="rId78" Type="http://schemas.openxmlformats.org/officeDocument/2006/relationships/customXml" Target="../ink/ink1447.xml"/><Relationship Id="rId99" Type="http://schemas.openxmlformats.org/officeDocument/2006/relationships/image" Target="../media/image1299.png"/><Relationship Id="rId101" Type="http://schemas.openxmlformats.org/officeDocument/2006/relationships/image" Target="../media/image1300.png"/><Relationship Id="rId122" Type="http://schemas.openxmlformats.org/officeDocument/2006/relationships/customXml" Target="../ink/ink1469.xml"/><Relationship Id="rId143" Type="http://schemas.openxmlformats.org/officeDocument/2006/relationships/image" Target="../media/image1321.png"/><Relationship Id="rId164" Type="http://schemas.openxmlformats.org/officeDocument/2006/relationships/customXml" Target="../ink/ink1491.xml"/><Relationship Id="rId185" Type="http://schemas.openxmlformats.org/officeDocument/2006/relationships/image" Target="../media/image1341.png"/><Relationship Id="rId350" Type="http://schemas.openxmlformats.org/officeDocument/2006/relationships/customXml" Target="../ink/ink1585.xml"/><Relationship Id="rId371" Type="http://schemas.openxmlformats.org/officeDocument/2006/relationships/image" Target="../media/image1433.png"/><Relationship Id="rId4" Type="http://schemas.openxmlformats.org/officeDocument/2006/relationships/customXml" Target="../ink/ink1410.xml"/><Relationship Id="rId9" Type="http://schemas.openxmlformats.org/officeDocument/2006/relationships/image" Target="../media/image1254.png"/><Relationship Id="rId180" Type="http://schemas.openxmlformats.org/officeDocument/2006/relationships/customXml" Target="../ink/ink1499.xml"/><Relationship Id="rId210" Type="http://schemas.openxmlformats.org/officeDocument/2006/relationships/image" Target="../media/image1353.png"/><Relationship Id="rId215" Type="http://schemas.openxmlformats.org/officeDocument/2006/relationships/customXml" Target="../ink/ink1517.xml"/><Relationship Id="rId236" Type="http://schemas.openxmlformats.org/officeDocument/2006/relationships/image" Target="../media/image1366.png"/><Relationship Id="rId257" Type="http://schemas.openxmlformats.org/officeDocument/2006/relationships/customXml" Target="../ink/ink1538.xml"/><Relationship Id="rId278" Type="http://schemas.openxmlformats.org/officeDocument/2006/relationships/image" Target="../media/image1387.png"/><Relationship Id="rId26" Type="http://schemas.openxmlformats.org/officeDocument/2006/relationships/customXml" Target="../ink/ink1421.xml"/><Relationship Id="rId231" Type="http://schemas.openxmlformats.org/officeDocument/2006/relationships/customXml" Target="../ink/ink1525.xml"/><Relationship Id="rId252" Type="http://schemas.openxmlformats.org/officeDocument/2006/relationships/image" Target="../media/image1374.png"/><Relationship Id="rId273" Type="http://schemas.openxmlformats.org/officeDocument/2006/relationships/customXml" Target="../ink/ink1546.xml"/><Relationship Id="rId294" Type="http://schemas.openxmlformats.org/officeDocument/2006/relationships/image" Target="../media/image1395.png"/><Relationship Id="rId308" Type="http://schemas.openxmlformats.org/officeDocument/2006/relationships/customXml" Target="../ink/ink1564.xml"/><Relationship Id="rId329" Type="http://schemas.openxmlformats.org/officeDocument/2006/relationships/image" Target="../media/image1412.png"/><Relationship Id="rId47" Type="http://schemas.openxmlformats.org/officeDocument/2006/relationships/image" Target="../media/image1273.png"/><Relationship Id="rId68" Type="http://schemas.openxmlformats.org/officeDocument/2006/relationships/customXml" Target="../ink/ink1442.xml"/><Relationship Id="rId89" Type="http://schemas.openxmlformats.org/officeDocument/2006/relationships/image" Target="../media/image1294.png"/><Relationship Id="rId112" Type="http://schemas.openxmlformats.org/officeDocument/2006/relationships/customXml" Target="../ink/ink1464.xml"/><Relationship Id="rId133" Type="http://schemas.openxmlformats.org/officeDocument/2006/relationships/image" Target="../media/image1316.png"/><Relationship Id="rId154" Type="http://schemas.openxmlformats.org/officeDocument/2006/relationships/customXml" Target="../ink/ink1486.xml"/><Relationship Id="rId175" Type="http://schemas.openxmlformats.org/officeDocument/2006/relationships/image" Target="../media/image1336.png"/><Relationship Id="rId340" Type="http://schemas.openxmlformats.org/officeDocument/2006/relationships/customXml" Target="../ink/ink1580.xml"/><Relationship Id="rId361" Type="http://schemas.openxmlformats.org/officeDocument/2006/relationships/image" Target="../media/image1428.png"/><Relationship Id="rId196" Type="http://schemas.openxmlformats.org/officeDocument/2006/relationships/image" Target="../media/image1346.png"/><Relationship Id="rId200" Type="http://schemas.openxmlformats.org/officeDocument/2006/relationships/image" Target="../media/image1348.png"/><Relationship Id="rId16" Type="http://schemas.openxmlformats.org/officeDocument/2006/relationships/customXml" Target="../ink/ink1416.xml"/><Relationship Id="rId221" Type="http://schemas.openxmlformats.org/officeDocument/2006/relationships/customXml" Target="../ink/ink1520.xml"/><Relationship Id="rId242" Type="http://schemas.openxmlformats.org/officeDocument/2006/relationships/image" Target="../media/image1369.png"/><Relationship Id="rId263" Type="http://schemas.openxmlformats.org/officeDocument/2006/relationships/customXml" Target="../ink/ink1541.xml"/><Relationship Id="rId284" Type="http://schemas.openxmlformats.org/officeDocument/2006/relationships/image" Target="../media/image1390.png"/><Relationship Id="rId319" Type="http://schemas.openxmlformats.org/officeDocument/2006/relationships/image" Target="../media/image1407.png"/><Relationship Id="rId37" Type="http://schemas.openxmlformats.org/officeDocument/2006/relationships/image" Target="../media/image1268.png"/><Relationship Id="rId58" Type="http://schemas.openxmlformats.org/officeDocument/2006/relationships/customXml" Target="../ink/ink1437.xml"/><Relationship Id="rId79" Type="http://schemas.openxmlformats.org/officeDocument/2006/relationships/image" Target="../media/image1289.png"/><Relationship Id="rId102" Type="http://schemas.openxmlformats.org/officeDocument/2006/relationships/customXml" Target="../ink/ink1459.xml"/><Relationship Id="rId123" Type="http://schemas.openxmlformats.org/officeDocument/2006/relationships/image" Target="../media/image1311.png"/><Relationship Id="rId144" Type="http://schemas.openxmlformats.org/officeDocument/2006/relationships/customXml" Target="../ink/ink1480.xml"/><Relationship Id="rId330" Type="http://schemas.openxmlformats.org/officeDocument/2006/relationships/customXml" Target="../ink/ink1575.xml"/><Relationship Id="rId90" Type="http://schemas.openxmlformats.org/officeDocument/2006/relationships/customXml" Target="../ink/ink1453.xml"/><Relationship Id="rId165" Type="http://schemas.openxmlformats.org/officeDocument/2006/relationships/image" Target="../media/image1331.png"/><Relationship Id="rId186" Type="http://schemas.openxmlformats.org/officeDocument/2006/relationships/customXml" Target="../ink/ink1502.xml"/><Relationship Id="rId351" Type="http://schemas.openxmlformats.org/officeDocument/2006/relationships/image" Target="../media/image1423.png"/><Relationship Id="rId372" Type="http://schemas.openxmlformats.org/officeDocument/2006/relationships/customXml" Target="../ink/ink1596.xml"/><Relationship Id="rId211" Type="http://schemas.openxmlformats.org/officeDocument/2006/relationships/customXml" Target="../ink/ink1515.xml"/><Relationship Id="rId232" Type="http://schemas.openxmlformats.org/officeDocument/2006/relationships/image" Target="../media/image1364.png"/><Relationship Id="rId253" Type="http://schemas.openxmlformats.org/officeDocument/2006/relationships/customXml" Target="../ink/ink1536.xml"/><Relationship Id="rId274" Type="http://schemas.openxmlformats.org/officeDocument/2006/relationships/image" Target="../media/image1385.png"/><Relationship Id="rId295" Type="http://schemas.openxmlformats.org/officeDocument/2006/relationships/customXml" Target="../ink/ink1557.xml"/><Relationship Id="rId309" Type="http://schemas.openxmlformats.org/officeDocument/2006/relationships/image" Target="../media/image1402.png"/><Relationship Id="rId27" Type="http://schemas.openxmlformats.org/officeDocument/2006/relationships/image" Target="../media/image1263.png"/><Relationship Id="rId48" Type="http://schemas.openxmlformats.org/officeDocument/2006/relationships/customXml" Target="../ink/ink1432.xml"/><Relationship Id="rId69" Type="http://schemas.openxmlformats.org/officeDocument/2006/relationships/image" Target="../media/image1284.png"/><Relationship Id="rId113" Type="http://schemas.openxmlformats.org/officeDocument/2006/relationships/image" Target="../media/image1306.png"/><Relationship Id="rId134" Type="http://schemas.openxmlformats.org/officeDocument/2006/relationships/customXml" Target="../ink/ink1475.xml"/><Relationship Id="rId320" Type="http://schemas.openxmlformats.org/officeDocument/2006/relationships/customXml" Target="../ink/ink1570.xml"/><Relationship Id="rId80" Type="http://schemas.openxmlformats.org/officeDocument/2006/relationships/customXml" Target="../ink/ink1448.xml"/><Relationship Id="rId155" Type="http://schemas.openxmlformats.org/officeDocument/2006/relationships/image" Target="../media/image1326.png"/><Relationship Id="rId176" Type="http://schemas.openxmlformats.org/officeDocument/2006/relationships/customXml" Target="../ink/ink1497.xml"/><Relationship Id="rId197" Type="http://schemas.openxmlformats.org/officeDocument/2006/relationships/customXml" Target="../ink/ink1508.xml"/><Relationship Id="rId341" Type="http://schemas.openxmlformats.org/officeDocument/2006/relationships/image" Target="../media/image1418.png"/><Relationship Id="rId362" Type="http://schemas.openxmlformats.org/officeDocument/2006/relationships/customXml" Target="../ink/ink1591.xml"/><Relationship Id="rId201" Type="http://schemas.openxmlformats.org/officeDocument/2006/relationships/customXml" Target="../ink/ink1510.xml"/><Relationship Id="rId222" Type="http://schemas.openxmlformats.org/officeDocument/2006/relationships/image" Target="../media/image1359.png"/><Relationship Id="rId243" Type="http://schemas.openxmlformats.org/officeDocument/2006/relationships/customXml" Target="../ink/ink1531.xml"/><Relationship Id="rId264" Type="http://schemas.openxmlformats.org/officeDocument/2006/relationships/image" Target="../media/image1380.png"/><Relationship Id="rId285" Type="http://schemas.openxmlformats.org/officeDocument/2006/relationships/customXml" Target="../ink/ink1552.xml"/><Relationship Id="rId17" Type="http://schemas.openxmlformats.org/officeDocument/2006/relationships/image" Target="../media/image1258.png"/><Relationship Id="rId38" Type="http://schemas.openxmlformats.org/officeDocument/2006/relationships/customXml" Target="../ink/ink1427.xml"/><Relationship Id="rId59" Type="http://schemas.openxmlformats.org/officeDocument/2006/relationships/image" Target="../media/image1279.png"/><Relationship Id="rId103" Type="http://schemas.openxmlformats.org/officeDocument/2006/relationships/image" Target="../media/image1301.png"/><Relationship Id="rId124" Type="http://schemas.openxmlformats.org/officeDocument/2006/relationships/customXml" Target="../ink/ink1470.xml"/><Relationship Id="rId310" Type="http://schemas.openxmlformats.org/officeDocument/2006/relationships/customXml" Target="../ink/ink1565.xml"/><Relationship Id="rId70" Type="http://schemas.openxmlformats.org/officeDocument/2006/relationships/customXml" Target="../ink/ink1443.xml"/><Relationship Id="rId91" Type="http://schemas.openxmlformats.org/officeDocument/2006/relationships/image" Target="../media/image1295.png"/><Relationship Id="rId145" Type="http://schemas.openxmlformats.org/officeDocument/2006/relationships/image" Target="../media/image1322.png"/><Relationship Id="rId166" Type="http://schemas.openxmlformats.org/officeDocument/2006/relationships/customXml" Target="../ink/ink1492.xml"/><Relationship Id="rId187" Type="http://schemas.openxmlformats.org/officeDocument/2006/relationships/image" Target="../media/image1342.png"/><Relationship Id="rId331" Type="http://schemas.openxmlformats.org/officeDocument/2006/relationships/image" Target="../media/image1413.png"/><Relationship Id="rId352" Type="http://schemas.openxmlformats.org/officeDocument/2006/relationships/customXml" Target="../ink/ink1586.xml"/><Relationship Id="rId373" Type="http://schemas.openxmlformats.org/officeDocument/2006/relationships/image" Target="../media/image1434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354.png"/><Relationship Id="rId233" Type="http://schemas.openxmlformats.org/officeDocument/2006/relationships/customXml" Target="../ink/ink1526.xml"/><Relationship Id="rId254" Type="http://schemas.openxmlformats.org/officeDocument/2006/relationships/image" Target="../media/image1375.png"/><Relationship Id="rId28" Type="http://schemas.openxmlformats.org/officeDocument/2006/relationships/customXml" Target="../ink/ink1422.xml"/><Relationship Id="rId49" Type="http://schemas.openxmlformats.org/officeDocument/2006/relationships/image" Target="../media/image1274.png"/><Relationship Id="rId114" Type="http://schemas.openxmlformats.org/officeDocument/2006/relationships/customXml" Target="../ink/ink1465.xml"/><Relationship Id="rId275" Type="http://schemas.openxmlformats.org/officeDocument/2006/relationships/customXml" Target="../ink/ink1547.xml"/><Relationship Id="rId296" Type="http://schemas.openxmlformats.org/officeDocument/2006/relationships/image" Target="../media/image1396.png"/><Relationship Id="rId300" Type="http://schemas.openxmlformats.org/officeDocument/2006/relationships/image" Target="../media/image1398.png"/><Relationship Id="rId60" Type="http://schemas.openxmlformats.org/officeDocument/2006/relationships/customXml" Target="../ink/ink1438.xml"/><Relationship Id="rId81" Type="http://schemas.openxmlformats.org/officeDocument/2006/relationships/image" Target="../media/image1290.png"/><Relationship Id="rId135" Type="http://schemas.openxmlformats.org/officeDocument/2006/relationships/image" Target="../media/image1317.png"/><Relationship Id="rId156" Type="http://schemas.openxmlformats.org/officeDocument/2006/relationships/customXml" Target="../ink/ink1487.xml"/><Relationship Id="rId177" Type="http://schemas.openxmlformats.org/officeDocument/2006/relationships/image" Target="../media/image1337.png"/><Relationship Id="rId198" Type="http://schemas.openxmlformats.org/officeDocument/2006/relationships/image" Target="../media/image1347.png"/><Relationship Id="rId321" Type="http://schemas.openxmlformats.org/officeDocument/2006/relationships/image" Target="../media/image1408.png"/><Relationship Id="rId342" Type="http://schemas.openxmlformats.org/officeDocument/2006/relationships/customXml" Target="../ink/ink1581.xml"/><Relationship Id="rId363" Type="http://schemas.openxmlformats.org/officeDocument/2006/relationships/image" Target="../media/image1429.png"/><Relationship Id="rId202" Type="http://schemas.openxmlformats.org/officeDocument/2006/relationships/image" Target="../media/image1349.png"/><Relationship Id="rId223" Type="http://schemas.openxmlformats.org/officeDocument/2006/relationships/customXml" Target="../ink/ink1521.xml"/><Relationship Id="rId244" Type="http://schemas.openxmlformats.org/officeDocument/2006/relationships/image" Target="../media/image1370.png"/><Relationship Id="rId18" Type="http://schemas.openxmlformats.org/officeDocument/2006/relationships/customXml" Target="../ink/ink1417.xml"/><Relationship Id="rId39" Type="http://schemas.openxmlformats.org/officeDocument/2006/relationships/image" Target="../media/image1269.png"/><Relationship Id="rId265" Type="http://schemas.openxmlformats.org/officeDocument/2006/relationships/customXml" Target="../ink/ink1542.xml"/><Relationship Id="rId286" Type="http://schemas.openxmlformats.org/officeDocument/2006/relationships/image" Target="../media/image1391.png"/><Relationship Id="rId50" Type="http://schemas.openxmlformats.org/officeDocument/2006/relationships/customXml" Target="../ink/ink1433.xml"/><Relationship Id="rId104" Type="http://schemas.openxmlformats.org/officeDocument/2006/relationships/customXml" Target="../ink/ink1460.xml"/><Relationship Id="rId125" Type="http://schemas.openxmlformats.org/officeDocument/2006/relationships/image" Target="../media/image1312.png"/><Relationship Id="rId146" Type="http://schemas.openxmlformats.org/officeDocument/2006/relationships/customXml" Target="../ink/ink1481.xml"/><Relationship Id="rId167" Type="http://schemas.openxmlformats.org/officeDocument/2006/relationships/image" Target="../media/image1332.png"/><Relationship Id="rId188" Type="http://schemas.openxmlformats.org/officeDocument/2006/relationships/customXml" Target="../ink/ink1503.xml"/><Relationship Id="rId311" Type="http://schemas.openxmlformats.org/officeDocument/2006/relationships/image" Target="../media/image1403.png"/><Relationship Id="rId332" Type="http://schemas.openxmlformats.org/officeDocument/2006/relationships/customXml" Target="../ink/ink1576.xml"/><Relationship Id="rId353" Type="http://schemas.openxmlformats.org/officeDocument/2006/relationships/image" Target="../media/image1424.png"/><Relationship Id="rId374" Type="http://schemas.openxmlformats.org/officeDocument/2006/relationships/customXml" Target="../ink/ink1597.xml"/><Relationship Id="rId71" Type="http://schemas.openxmlformats.org/officeDocument/2006/relationships/image" Target="../media/image1285.png"/><Relationship Id="rId92" Type="http://schemas.openxmlformats.org/officeDocument/2006/relationships/customXml" Target="../ink/ink1454.xml"/><Relationship Id="rId213" Type="http://schemas.openxmlformats.org/officeDocument/2006/relationships/customXml" Target="../ink/ink1516.xml"/><Relationship Id="rId234" Type="http://schemas.openxmlformats.org/officeDocument/2006/relationships/image" Target="../media/image1365.png"/><Relationship Id="rId2" Type="http://schemas.openxmlformats.org/officeDocument/2006/relationships/customXml" Target="../ink/ink1409.xml"/><Relationship Id="rId29" Type="http://schemas.openxmlformats.org/officeDocument/2006/relationships/image" Target="../media/image1264.png"/><Relationship Id="rId255" Type="http://schemas.openxmlformats.org/officeDocument/2006/relationships/customXml" Target="../ink/ink1537.xml"/><Relationship Id="rId276" Type="http://schemas.openxmlformats.org/officeDocument/2006/relationships/image" Target="../media/image1386.png"/><Relationship Id="rId297" Type="http://schemas.openxmlformats.org/officeDocument/2006/relationships/customXml" Target="../ink/ink1558.xml"/><Relationship Id="rId40" Type="http://schemas.openxmlformats.org/officeDocument/2006/relationships/customXml" Target="../ink/ink1428.xml"/><Relationship Id="rId115" Type="http://schemas.openxmlformats.org/officeDocument/2006/relationships/image" Target="../media/image1307.png"/><Relationship Id="rId136" Type="http://schemas.openxmlformats.org/officeDocument/2006/relationships/customXml" Target="../ink/ink1476.xml"/><Relationship Id="rId157" Type="http://schemas.openxmlformats.org/officeDocument/2006/relationships/image" Target="../media/image1327.png"/><Relationship Id="rId178" Type="http://schemas.openxmlformats.org/officeDocument/2006/relationships/customXml" Target="../ink/ink1498.xml"/><Relationship Id="rId301" Type="http://schemas.openxmlformats.org/officeDocument/2006/relationships/customXml" Target="../ink/ink1560.xml"/><Relationship Id="rId322" Type="http://schemas.openxmlformats.org/officeDocument/2006/relationships/customXml" Target="../ink/ink1571.xml"/><Relationship Id="rId343" Type="http://schemas.openxmlformats.org/officeDocument/2006/relationships/image" Target="../media/image1419.png"/><Relationship Id="rId364" Type="http://schemas.openxmlformats.org/officeDocument/2006/relationships/customXml" Target="../ink/ink1592.xml"/><Relationship Id="rId61" Type="http://schemas.openxmlformats.org/officeDocument/2006/relationships/image" Target="../media/image1280.png"/><Relationship Id="rId82" Type="http://schemas.openxmlformats.org/officeDocument/2006/relationships/customXml" Target="../ink/ink1449.xml"/><Relationship Id="rId199" Type="http://schemas.openxmlformats.org/officeDocument/2006/relationships/customXml" Target="../ink/ink1509.xml"/><Relationship Id="rId203" Type="http://schemas.openxmlformats.org/officeDocument/2006/relationships/customXml" Target="../ink/ink1511.xml"/><Relationship Id="rId19" Type="http://schemas.openxmlformats.org/officeDocument/2006/relationships/image" Target="../media/image1259.png"/><Relationship Id="rId224" Type="http://schemas.openxmlformats.org/officeDocument/2006/relationships/image" Target="../media/image1360.png"/><Relationship Id="rId245" Type="http://schemas.openxmlformats.org/officeDocument/2006/relationships/customXml" Target="../ink/ink1532.xml"/><Relationship Id="rId266" Type="http://schemas.openxmlformats.org/officeDocument/2006/relationships/image" Target="../media/image1381.png"/><Relationship Id="rId287" Type="http://schemas.openxmlformats.org/officeDocument/2006/relationships/customXml" Target="../ink/ink1553.xml"/><Relationship Id="rId30" Type="http://schemas.openxmlformats.org/officeDocument/2006/relationships/customXml" Target="../ink/ink1423.xml"/><Relationship Id="rId105" Type="http://schemas.openxmlformats.org/officeDocument/2006/relationships/image" Target="../media/image1302.png"/><Relationship Id="rId126" Type="http://schemas.openxmlformats.org/officeDocument/2006/relationships/customXml" Target="../ink/ink1471.xml"/><Relationship Id="rId147" Type="http://schemas.openxmlformats.org/officeDocument/2006/relationships/customXml" Target="../ink/ink1482.xml"/><Relationship Id="rId168" Type="http://schemas.openxmlformats.org/officeDocument/2006/relationships/customXml" Target="../ink/ink1493.xml"/><Relationship Id="rId312" Type="http://schemas.openxmlformats.org/officeDocument/2006/relationships/customXml" Target="../ink/ink1566.xml"/><Relationship Id="rId333" Type="http://schemas.openxmlformats.org/officeDocument/2006/relationships/image" Target="../media/image1414.png"/><Relationship Id="rId354" Type="http://schemas.openxmlformats.org/officeDocument/2006/relationships/customXml" Target="../ink/ink1587.xml"/><Relationship Id="rId51" Type="http://schemas.openxmlformats.org/officeDocument/2006/relationships/image" Target="../media/image1275.png"/><Relationship Id="rId72" Type="http://schemas.openxmlformats.org/officeDocument/2006/relationships/customXml" Target="../ink/ink1444.xml"/><Relationship Id="rId93" Type="http://schemas.openxmlformats.org/officeDocument/2006/relationships/image" Target="../media/image1296.png"/><Relationship Id="rId189" Type="http://schemas.openxmlformats.org/officeDocument/2006/relationships/image" Target="../media/image1343.png"/><Relationship Id="rId375" Type="http://schemas.openxmlformats.org/officeDocument/2006/relationships/image" Target="../media/image1435.png"/><Relationship Id="rId3" Type="http://schemas.openxmlformats.org/officeDocument/2006/relationships/image" Target="../media/image1251.png"/><Relationship Id="rId214" Type="http://schemas.openxmlformats.org/officeDocument/2006/relationships/image" Target="../media/image1355.png"/><Relationship Id="rId235" Type="http://schemas.openxmlformats.org/officeDocument/2006/relationships/customXml" Target="../ink/ink1527.xml"/><Relationship Id="rId256" Type="http://schemas.openxmlformats.org/officeDocument/2006/relationships/image" Target="../media/image1376.png"/><Relationship Id="rId277" Type="http://schemas.openxmlformats.org/officeDocument/2006/relationships/customXml" Target="../ink/ink1548.xml"/><Relationship Id="rId298" Type="http://schemas.openxmlformats.org/officeDocument/2006/relationships/image" Target="../media/image1397.png"/><Relationship Id="rId116" Type="http://schemas.openxmlformats.org/officeDocument/2006/relationships/customXml" Target="../ink/ink1466.xml"/><Relationship Id="rId137" Type="http://schemas.openxmlformats.org/officeDocument/2006/relationships/image" Target="../media/image1318.png"/><Relationship Id="rId158" Type="http://schemas.openxmlformats.org/officeDocument/2006/relationships/customXml" Target="../ink/ink1488.xml"/><Relationship Id="rId302" Type="http://schemas.openxmlformats.org/officeDocument/2006/relationships/image" Target="../media/image1399.png"/><Relationship Id="rId323" Type="http://schemas.openxmlformats.org/officeDocument/2006/relationships/image" Target="../media/image1409.png"/><Relationship Id="rId344" Type="http://schemas.openxmlformats.org/officeDocument/2006/relationships/customXml" Target="../ink/ink1582.xml"/><Relationship Id="rId20" Type="http://schemas.openxmlformats.org/officeDocument/2006/relationships/customXml" Target="../ink/ink1418.xml"/><Relationship Id="rId41" Type="http://schemas.openxmlformats.org/officeDocument/2006/relationships/image" Target="../media/image1270.png"/><Relationship Id="rId62" Type="http://schemas.openxmlformats.org/officeDocument/2006/relationships/customXml" Target="../ink/ink1439.xml"/><Relationship Id="rId83" Type="http://schemas.openxmlformats.org/officeDocument/2006/relationships/image" Target="../media/image1291.png"/><Relationship Id="rId179" Type="http://schemas.openxmlformats.org/officeDocument/2006/relationships/image" Target="../media/image1338.png"/><Relationship Id="rId365" Type="http://schemas.openxmlformats.org/officeDocument/2006/relationships/image" Target="../media/image1430.png"/><Relationship Id="rId190" Type="http://schemas.openxmlformats.org/officeDocument/2006/relationships/customXml" Target="../ink/ink1504.xml"/><Relationship Id="rId204" Type="http://schemas.openxmlformats.org/officeDocument/2006/relationships/image" Target="../media/image1350.png"/><Relationship Id="rId225" Type="http://schemas.openxmlformats.org/officeDocument/2006/relationships/customXml" Target="../ink/ink1522.xml"/><Relationship Id="rId246" Type="http://schemas.openxmlformats.org/officeDocument/2006/relationships/image" Target="../media/image1371.png"/><Relationship Id="rId267" Type="http://schemas.openxmlformats.org/officeDocument/2006/relationships/customXml" Target="../ink/ink1543.xml"/><Relationship Id="rId288" Type="http://schemas.openxmlformats.org/officeDocument/2006/relationships/image" Target="../media/image1392.png"/><Relationship Id="rId106" Type="http://schemas.openxmlformats.org/officeDocument/2006/relationships/customXml" Target="../ink/ink1461.xml"/><Relationship Id="rId127" Type="http://schemas.openxmlformats.org/officeDocument/2006/relationships/image" Target="../media/image1313.png"/><Relationship Id="rId313" Type="http://schemas.openxmlformats.org/officeDocument/2006/relationships/image" Target="../media/image1404.png"/><Relationship Id="rId10" Type="http://schemas.openxmlformats.org/officeDocument/2006/relationships/customXml" Target="../ink/ink1413.xml"/><Relationship Id="rId31" Type="http://schemas.openxmlformats.org/officeDocument/2006/relationships/image" Target="../media/image1265.png"/><Relationship Id="rId52" Type="http://schemas.openxmlformats.org/officeDocument/2006/relationships/customXml" Target="../ink/ink1434.xml"/><Relationship Id="rId73" Type="http://schemas.openxmlformats.org/officeDocument/2006/relationships/image" Target="../media/image1286.png"/><Relationship Id="rId94" Type="http://schemas.openxmlformats.org/officeDocument/2006/relationships/customXml" Target="../ink/ink1455.xml"/><Relationship Id="rId148" Type="http://schemas.openxmlformats.org/officeDocument/2006/relationships/customXml" Target="../ink/ink1483.xml"/><Relationship Id="rId169" Type="http://schemas.openxmlformats.org/officeDocument/2006/relationships/image" Target="../media/image1333.png"/><Relationship Id="rId334" Type="http://schemas.openxmlformats.org/officeDocument/2006/relationships/customXml" Target="../ink/ink1577.xml"/><Relationship Id="rId355" Type="http://schemas.openxmlformats.org/officeDocument/2006/relationships/image" Target="../media/image1425.png"/><Relationship Id="rId376" Type="http://schemas.openxmlformats.org/officeDocument/2006/relationships/customXml" Target="../ink/ink1598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4.png"/><Relationship Id="rId299" Type="http://schemas.openxmlformats.org/officeDocument/2006/relationships/image" Target="../media/image1583.png"/><Relationship Id="rId303" Type="http://schemas.openxmlformats.org/officeDocument/2006/relationships/image" Target="../media/image1585.png"/><Relationship Id="rId21" Type="http://schemas.openxmlformats.org/officeDocument/2006/relationships/image" Target="../media/image1446.png"/><Relationship Id="rId42" Type="http://schemas.openxmlformats.org/officeDocument/2006/relationships/customXml" Target="../ink/ink1619.xml"/><Relationship Id="rId63" Type="http://schemas.openxmlformats.org/officeDocument/2006/relationships/image" Target="../media/image1467.png"/><Relationship Id="rId84" Type="http://schemas.openxmlformats.org/officeDocument/2006/relationships/customXml" Target="../ink/ink1640.xml"/><Relationship Id="rId138" Type="http://schemas.openxmlformats.org/officeDocument/2006/relationships/customXml" Target="../ink/ink1668.xml"/><Relationship Id="rId159" Type="http://schemas.openxmlformats.org/officeDocument/2006/relationships/image" Target="../media/image1514.png"/><Relationship Id="rId324" Type="http://schemas.openxmlformats.org/officeDocument/2006/relationships/customXml" Target="../ink/ink1762.xml"/><Relationship Id="rId345" Type="http://schemas.openxmlformats.org/officeDocument/2006/relationships/customXml" Target="../ink/ink1772.xml"/><Relationship Id="rId366" Type="http://schemas.openxmlformats.org/officeDocument/2006/relationships/image" Target="../media/image1617.png"/><Relationship Id="rId170" Type="http://schemas.openxmlformats.org/officeDocument/2006/relationships/image" Target="../media/image1519.png"/><Relationship Id="rId191" Type="http://schemas.openxmlformats.org/officeDocument/2006/relationships/customXml" Target="../ink/ink1695.xml"/><Relationship Id="rId205" Type="http://schemas.openxmlformats.org/officeDocument/2006/relationships/customXml" Target="../ink/ink1702.xml"/><Relationship Id="rId226" Type="http://schemas.openxmlformats.org/officeDocument/2006/relationships/image" Target="../media/image1547.png"/><Relationship Id="rId247" Type="http://schemas.openxmlformats.org/officeDocument/2006/relationships/customXml" Target="../ink/ink1723.xml"/><Relationship Id="rId107" Type="http://schemas.openxmlformats.org/officeDocument/2006/relationships/image" Target="../media/image1489.png"/><Relationship Id="rId268" Type="http://schemas.openxmlformats.org/officeDocument/2006/relationships/image" Target="../media/image1568.png"/><Relationship Id="rId289" Type="http://schemas.openxmlformats.org/officeDocument/2006/relationships/image" Target="../media/image1578.png"/><Relationship Id="rId11" Type="http://schemas.openxmlformats.org/officeDocument/2006/relationships/image" Target="../media/image1441.png"/><Relationship Id="rId32" Type="http://schemas.openxmlformats.org/officeDocument/2006/relationships/customXml" Target="../ink/ink1614.xml"/><Relationship Id="rId53" Type="http://schemas.openxmlformats.org/officeDocument/2006/relationships/image" Target="../media/image1462.png"/><Relationship Id="rId74" Type="http://schemas.openxmlformats.org/officeDocument/2006/relationships/customXml" Target="../ink/ink1635.xml"/><Relationship Id="rId128" Type="http://schemas.openxmlformats.org/officeDocument/2006/relationships/customXml" Target="../ink/ink1663.xml"/><Relationship Id="rId149" Type="http://schemas.openxmlformats.org/officeDocument/2006/relationships/image" Target="../media/image1509.png"/><Relationship Id="rId314" Type="http://schemas.openxmlformats.org/officeDocument/2006/relationships/customXml" Target="../ink/ink1757.xml"/><Relationship Id="rId335" Type="http://schemas.openxmlformats.org/officeDocument/2006/relationships/image" Target="../media/image1601.png"/><Relationship Id="rId356" Type="http://schemas.openxmlformats.org/officeDocument/2006/relationships/image" Target="../media/image1612.png"/><Relationship Id="rId5" Type="http://schemas.openxmlformats.org/officeDocument/2006/relationships/image" Target="../media/image1438.png"/><Relationship Id="rId95" Type="http://schemas.openxmlformats.org/officeDocument/2006/relationships/image" Target="../media/image1483.png"/><Relationship Id="rId160" Type="http://schemas.openxmlformats.org/officeDocument/2006/relationships/customXml" Target="../ink/ink1679.xml"/><Relationship Id="rId181" Type="http://schemas.openxmlformats.org/officeDocument/2006/relationships/customXml" Target="../ink/ink1690.xml"/><Relationship Id="rId216" Type="http://schemas.openxmlformats.org/officeDocument/2006/relationships/image" Target="../media/image1542.png"/><Relationship Id="rId237" Type="http://schemas.openxmlformats.org/officeDocument/2006/relationships/customXml" Target="../ink/ink1718.xml"/><Relationship Id="rId258" Type="http://schemas.openxmlformats.org/officeDocument/2006/relationships/image" Target="../media/image1563.png"/><Relationship Id="rId279" Type="http://schemas.openxmlformats.org/officeDocument/2006/relationships/image" Target="../media/image1573.png"/><Relationship Id="rId22" Type="http://schemas.openxmlformats.org/officeDocument/2006/relationships/customXml" Target="../ink/ink1609.xml"/><Relationship Id="rId43" Type="http://schemas.openxmlformats.org/officeDocument/2006/relationships/image" Target="../media/image1457.png"/><Relationship Id="rId64" Type="http://schemas.openxmlformats.org/officeDocument/2006/relationships/customXml" Target="../ink/ink1630.xml"/><Relationship Id="rId118" Type="http://schemas.openxmlformats.org/officeDocument/2006/relationships/customXml" Target="../ink/ink1657.xml"/><Relationship Id="rId139" Type="http://schemas.openxmlformats.org/officeDocument/2006/relationships/image" Target="../media/image1504.png"/><Relationship Id="rId290" Type="http://schemas.openxmlformats.org/officeDocument/2006/relationships/customXml" Target="../ink/ink1745.xml"/><Relationship Id="rId304" Type="http://schemas.openxmlformats.org/officeDocument/2006/relationships/customXml" Target="../ink/ink1752.xml"/><Relationship Id="rId325" Type="http://schemas.openxmlformats.org/officeDocument/2006/relationships/image" Target="../media/image1596.png"/><Relationship Id="rId346" Type="http://schemas.openxmlformats.org/officeDocument/2006/relationships/image" Target="../media/image1607.png"/><Relationship Id="rId367" Type="http://schemas.openxmlformats.org/officeDocument/2006/relationships/customXml" Target="../ink/ink1783.xml"/><Relationship Id="rId85" Type="http://schemas.openxmlformats.org/officeDocument/2006/relationships/image" Target="../media/image1478.png"/><Relationship Id="rId150" Type="http://schemas.openxmlformats.org/officeDocument/2006/relationships/customXml" Target="../ink/ink1674.xml"/><Relationship Id="rId171" Type="http://schemas.openxmlformats.org/officeDocument/2006/relationships/customXml" Target="../ink/ink1685.xml"/><Relationship Id="rId192" Type="http://schemas.openxmlformats.org/officeDocument/2006/relationships/image" Target="../media/image1530.png"/><Relationship Id="rId206" Type="http://schemas.openxmlformats.org/officeDocument/2006/relationships/image" Target="../media/image1537.png"/><Relationship Id="rId227" Type="http://schemas.openxmlformats.org/officeDocument/2006/relationships/customXml" Target="../ink/ink1713.xml"/><Relationship Id="rId248" Type="http://schemas.openxmlformats.org/officeDocument/2006/relationships/image" Target="../media/image1558.png"/><Relationship Id="rId269" Type="http://schemas.openxmlformats.org/officeDocument/2006/relationships/customXml" Target="../ink/ink1734.xml"/><Relationship Id="rId12" Type="http://schemas.openxmlformats.org/officeDocument/2006/relationships/customXml" Target="../ink/ink1604.xml"/><Relationship Id="rId33" Type="http://schemas.openxmlformats.org/officeDocument/2006/relationships/image" Target="../media/image1452.png"/><Relationship Id="rId108" Type="http://schemas.openxmlformats.org/officeDocument/2006/relationships/customXml" Target="../ink/ink1652.xml"/><Relationship Id="rId129" Type="http://schemas.openxmlformats.org/officeDocument/2006/relationships/image" Target="../media/image1499.png"/><Relationship Id="rId280" Type="http://schemas.openxmlformats.org/officeDocument/2006/relationships/customXml" Target="../ink/ink1740.xml"/><Relationship Id="rId315" Type="http://schemas.openxmlformats.org/officeDocument/2006/relationships/image" Target="../media/image1591.png"/><Relationship Id="rId336" Type="http://schemas.openxmlformats.org/officeDocument/2006/relationships/customXml" Target="../ink/ink1768.xml"/><Relationship Id="rId357" Type="http://schemas.openxmlformats.org/officeDocument/2006/relationships/customXml" Target="../ink/ink1778.xml"/><Relationship Id="rId54" Type="http://schemas.openxmlformats.org/officeDocument/2006/relationships/customXml" Target="../ink/ink1625.xml"/><Relationship Id="rId75" Type="http://schemas.openxmlformats.org/officeDocument/2006/relationships/image" Target="../media/image1473.png"/><Relationship Id="rId96" Type="http://schemas.openxmlformats.org/officeDocument/2006/relationships/customXml" Target="../ink/ink1646.xml"/><Relationship Id="rId140" Type="http://schemas.openxmlformats.org/officeDocument/2006/relationships/customXml" Target="../ink/ink1669.xml"/><Relationship Id="rId161" Type="http://schemas.openxmlformats.org/officeDocument/2006/relationships/image" Target="../media/image1515.png"/><Relationship Id="rId182" Type="http://schemas.openxmlformats.org/officeDocument/2006/relationships/image" Target="../media/image1525.png"/><Relationship Id="rId217" Type="http://schemas.openxmlformats.org/officeDocument/2006/relationships/customXml" Target="../ink/ink1708.xml"/><Relationship Id="rId6" Type="http://schemas.openxmlformats.org/officeDocument/2006/relationships/customXml" Target="../ink/ink1601.xml"/><Relationship Id="rId238" Type="http://schemas.openxmlformats.org/officeDocument/2006/relationships/image" Target="../media/image1553.png"/><Relationship Id="rId259" Type="http://schemas.openxmlformats.org/officeDocument/2006/relationships/customXml" Target="../ink/ink1729.xml"/><Relationship Id="rId23" Type="http://schemas.openxmlformats.org/officeDocument/2006/relationships/image" Target="../media/image1447.png"/><Relationship Id="rId119" Type="http://schemas.openxmlformats.org/officeDocument/2006/relationships/image" Target="../media/image1495.png"/><Relationship Id="rId270" Type="http://schemas.openxmlformats.org/officeDocument/2006/relationships/customXml" Target="../ink/ink1735.xml"/><Relationship Id="rId291" Type="http://schemas.openxmlformats.org/officeDocument/2006/relationships/image" Target="../media/image1579.png"/><Relationship Id="rId305" Type="http://schemas.openxmlformats.org/officeDocument/2006/relationships/image" Target="../media/image1586.png"/><Relationship Id="rId326" Type="http://schemas.openxmlformats.org/officeDocument/2006/relationships/customXml" Target="../ink/ink1763.xml"/><Relationship Id="rId347" Type="http://schemas.openxmlformats.org/officeDocument/2006/relationships/customXml" Target="../ink/ink1773.xml"/><Relationship Id="rId44" Type="http://schemas.openxmlformats.org/officeDocument/2006/relationships/customXml" Target="../ink/ink1620.xml"/><Relationship Id="rId65" Type="http://schemas.openxmlformats.org/officeDocument/2006/relationships/image" Target="../media/image1468.png"/><Relationship Id="rId86" Type="http://schemas.openxmlformats.org/officeDocument/2006/relationships/customXml" Target="../ink/ink1641.xml"/><Relationship Id="rId130" Type="http://schemas.openxmlformats.org/officeDocument/2006/relationships/customXml" Target="../ink/ink1664.xml"/><Relationship Id="rId151" Type="http://schemas.openxmlformats.org/officeDocument/2006/relationships/image" Target="../media/image1510.png"/><Relationship Id="rId368" Type="http://schemas.openxmlformats.org/officeDocument/2006/relationships/image" Target="../media/image1618.png"/><Relationship Id="rId172" Type="http://schemas.openxmlformats.org/officeDocument/2006/relationships/image" Target="../media/image1520.png"/><Relationship Id="rId193" Type="http://schemas.openxmlformats.org/officeDocument/2006/relationships/customXml" Target="../ink/ink1696.xml"/><Relationship Id="rId207" Type="http://schemas.openxmlformats.org/officeDocument/2006/relationships/customXml" Target="../ink/ink1703.xml"/><Relationship Id="rId228" Type="http://schemas.openxmlformats.org/officeDocument/2006/relationships/image" Target="../media/image1548.png"/><Relationship Id="rId249" Type="http://schemas.openxmlformats.org/officeDocument/2006/relationships/customXml" Target="../ink/ink1724.xml"/><Relationship Id="rId13" Type="http://schemas.openxmlformats.org/officeDocument/2006/relationships/image" Target="../media/image1442.png"/><Relationship Id="rId109" Type="http://schemas.openxmlformats.org/officeDocument/2006/relationships/image" Target="../media/image1490.png"/><Relationship Id="rId260" Type="http://schemas.openxmlformats.org/officeDocument/2006/relationships/image" Target="../media/image1564.png"/><Relationship Id="rId281" Type="http://schemas.openxmlformats.org/officeDocument/2006/relationships/image" Target="../media/image1574.png"/><Relationship Id="rId316" Type="http://schemas.openxmlformats.org/officeDocument/2006/relationships/customXml" Target="../ink/ink1758.xml"/><Relationship Id="rId337" Type="http://schemas.openxmlformats.org/officeDocument/2006/relationships/image" Target="../media/image1602.png"/><Relationship Id="rId34" Type="http://schemas.openxmlformats.org/officeDocument/2006/relationships/customXml" Target="../ink/ink1615.xml"/><Relationship Id="rId55" Type="http://schemas.openxmlformats.org/officeDocument/2006/relationships/image" Target="../media/image1463.png"/><Relationship Id="rId76" Type="http://schemas.openxmlformats.org/officeDocument/2006/relationships/customXml" Target="../ink/ink1636.xml"/><Relationship Id="rId97" Type="http://schemas.openxmlformats.org/officeDocument/2006/relationships/image" Target="../media/image1484.png"/><Relationship Id="rId120" Type="http://schemas.openxmlformats.org/officeDocument/2006/relationships/customXml" Target="../ink/ink1658.xml"/><Relationship Id="rId141" Type="http://schemas.openxmlformats.org/officeDocument/2006/relationships/image" Target="../media/image1505.png"/><Relationship Id="rId358" Type="http://schemas.openxmlformats.org/officeDocument/2006/relationships/image" Target="../media/image1613.png"/><Relationship Id="rId7" Type="http://schemas.openxmlformats.org/officeDocument/2006/relationships/image" Target="../media/image1439.png"/><Relationship Id="rId162" Type="http://schemas.openxmlformats.org/officeDocument/2006/relationships/customXml" Target="../ink/ink1680.xml"/><Relationship Id="rId183" Type="http://schemas.openxmlformats.org/officeDocument/2006/relationships/customXml" Target="../ink/ink1691.xml"/><Relationship Id="rId218" Type="http://schemas.openxmlformats.org/officeDocument/2006/relationships/image" Target="../media/image1543.png"/><Relationship Id="rId239" Type="http://schemas.openxmlformats.org/officeDocument/2006/relationships/customXml" Target="../ink/ink1719.xml"/><Relationship Id="rId250" Type="http://schemas.openxmlformats.org/officeDocument/2006/relationships/image" Target="../media/image1559.png"/><Relationship Id="rId271" Type="http://schemas.openxmlformats.org/officeDocument/2006/relationships/image" Target="../media/image1569.png"/><Relationship Id="rId292" Type="http://schemas.openxmlformats.org/officeDocument/2006/relationships/customXml" Target="../ink/ink1746.xml"/><Relationship Id="rId306" Type="http://schemas.openxmlformats.org/officeDocument/2006/relationships/customXml" Target="../ink/ink1753.xml"/><Relationship Id="rId24" Type="http://schemas.openxmlformats.org/officeDocument/2006/relationships/customXml" Target="../ink/ink1610.xml"/><Relationship Id="rId45" Type="http://schemas.openxmlformats.org/officeDocument/2006/relationships/image" Target="../media/image1458.png"/><Relationship Id="rId66" Type="http://schemas.openxmlformats.org/officeDocument/2006/relationships/customXml" Target="../ink/ink1631.xml"/><Relationship Id="rId87" Type="http://schemas.openxmlformats.org/officeDocument/2006/relationships/image" Target="../media/image1479.png"/><Relationship Id="rId110" Type="http://schemas.openxmlformats.org/officeDocument/2006/relationships/customXml" Target="../ink/ink1653.xml"/><Relationship Id="rId131" Type="http://schemas.openxmlformats.org/officeDocument/2006/relationships/image" Target="../media/image1500.png"/><Relationship Id="rId327" Type="http://schemas.openxmlformats.org/officeDocument/2006/relationships/image" Target="../media/image1597.png"/><Relationship Id="rId348" Type="http://schemas.openxmlformats.org/officeDocument/2006/relationships/image" Target="../media/image1608.png"/><Relationship Id="rId369" Type="http://schemas.openxmlformats.org/officeDocument/2006/relationships/customXml" Target="../ink/ink1784.xml"/><Relationship Id="rId152" Type="http://schemas.openxmlformats.org/officeDocument/2006/relationships/customXml" Target="../ink/ink1675.xml"/><Relationship Id="rId173" Type="http://schemas.openxmlformats.org/officeDocument/2006/relationships/customXml" Target="../ink/ink1686.xml"/><Relationship Id="rId194" Type="http://schemas.openxmlformats.org/officeDocument/2006/relationships/image" Target="../media/image1531.png"/><Relationship Id="rId208" Type="http://schemas.openxmlformats.org/officeDocument/2006/relationships/image" Target="../media/image1538.png"/><Relationship Id="rId229" Type="http://schemas.openxmlformats.org/officeDocument/2006/relationships/customXml" Target="../ink/ink1714.xml"/><Relationship Id="rId240" Type="http://schemas.openxmlformats.org/officeDocument/2006/relationships/image" Target="../media/image1554.png"/><Relationship Id="rId261" Type="http://schemas.openxmlformats.org/officeDocument/2006/relationships/customXml" Target="../ink/ink1730.xml"/><Relationship Id="rId14" Type="http://schemas.openxmlformats.org/officeDocument/2006/relationships/customXml" Target="../ink/ink1605.xml"/><Relationship Id="rId35" Type="http://schemas.openxmlformats.org/officeDocument/2006/relationships/image" Target="../media/image1453.png"/><Relationship Id="rId56" Type="http://schemas.openxmlformats.org/officeDocument/2006/relationships/customXml" Target="../ink/ink1626.xml"/><Relationship Id="rId77" Type="http://schemas.openxmlformats.org/officeDocument/2006/relationships/image" Target="../media/image1474.png"/><Relationship Id="rId100" Type="http://schemas.openxmlformats.org/officeDocument/2006/relationships/customXml" Target="../ink/ink1648.xml"/><Relationship Id="rId282" Type="http://schemas.openxmlformats.org/officeDocument/2006/relationships/customXml" Target="../ink/ink1741.xml"/><Relationship Id="rId317" Type="http://schemas.openxmlformats.org/officeDocument/2006/relationships/image" Target="../media/image1592.png"/><Relationship Id="rId338" Type="http://schemas.openxmlformats.org/officeDocument/2006/relationships/customXml" Target="../ink/ink1769.xml"/><Relationship Id="rId359" Type="http://schemas.openxmlformats.org/officeDocument/2006/relationships/customXml" Target="../ink/ink1779.xml"/><Relationship Id="rId8" Type="http://schemas.openxmlformats.org/officeDocument/2006/relationships/customXml" Target="../ink/ink1602.xml"/><Relationship Id="rId98" Type="http://schemas.openxmlformats.org/officeDocument/2006/relationships/customXml" Target="../ink/ink1647.xml"/><Relationship Id="rId121" Type="http://schemas.openxmlformats.org/officeDocument/2006/relationships/image" Target="../media/image1496.png"/><Relationship Id="rId142" Type="http://schemas.openxmlformats.org/officeDocument/2006/relationships/customXml" Target="../ink/ink1670.xml"/><Relationship Id="rId163" Type="http://schemas.openxmlformats.org/officeDocument/2006/relationships/image" Target="../media/image1516.png"/><Relationship Id="rId184" Type="http://schemas.openxmlformats.org/officeDocument/2006/relationships/image" Target="../media/image1526.png"/><Relationship Id="rId219" Type="http://schemas.openxmlformats.org/officeDocument/2006/relationships/customXml" Target="../ink/ink1709.xml"/><Relationship Id="rId370" Type="http://schemas.openxmlformats.org/officeDocument/2006/relationships/image" Target="../media/image1619.png"/><Relationship Id="rId230" Type="http://schemas.openxmlformats.org/officeDocument/2006/relationships/image" Target="../media/image1549.png"/><Relationship Id="rId251" Type="http://schemas.openxmlformats.org/officeDocument/2006/relationships/customXml" Target="../ink/ink1725.xml"/><Relationship Id="rId25" Type="http://schemas.openxmlformats.org/officeDocument/2006/relationships/image" Target="../media/image1448.png"/><Relationship Id="rId46" Type="http://schemas.openxmlformats.org/officeDocument/2006/relationships/customXml" Target="../ink/ink1621.xml"/><Relationship Id="rId67" Type="http://schemas.openxmlformats.org/officeDocument/2006/relationships/image" Target="../media/image1469.png"/><Relationship Id="rId272" Type="http://schemas.openxmlformats.org/officeDocument/2006/relationships/customXml" Target="../ink/ink1736.xml"/><Relationship Id="rId293" Type="http://schemas.openxmlformats.org/officeDocument/2006/relationships/image" Target="../media/image1580.png"/><Relationship Id="rId307" Type="http://schemas.openxmlformats.org/officeDocument/2006/relationships/image" Target="../media/image1587.png"/><Relationship Id="rId328" Type="http://schemas.openxmlformats.org/officeDocument/2006/relationships/customXml" Target="../ink/ink1764.xml"/><Relationship Id="rId349" Type="http://schemas.openxmlformats.org/officeDocument/2006/relationships/customXml" Target="../ink/ink1774.xml"/><Relationship Id="rId88" Type="http://schemas.openxmlformats.org/officeDocument/2006/relationships/customXml" Target="../ink/ink1642.xml"/><Relationship Id="rId111" Type="http://schemas.openxmlformats.org/officeDocument/2006/relationships/image" Target="../media/image1491.png"/><Relationship Id="rId132" Type="http://schemas.openxmlformats.org/officeDocument/2006/relationships/customXml" Target="../ink/ink1665.xml"/><Relationship Id="rId153" Type="http://schemas.openxmlformats.org/officeDocument/2006/relationships/image" Target="../media/image1511.png"/><Relationship Id="rId174" Type="http://schemas.openxmlformats.org/officeDocument/2006/relationships/image" Target="../media/image1521.png"/><Relationship Id="rId195" Type="http://schemas.openxmlformats.org/officeDocument/2006/relationships/customXml" Target="../ink/ink1697.xml"/><Relationship Id="rId209" Type="http://schemas.openxmlformats.org/officeDocument/2006/relationships/customXml" Target="../ink/ink1704.xml"/><Relationship Id="rId360" Type="http://schemas.openxmlformats.org/officeDocument/2006/relationships/image" Target="../media/image1614.png"/><Relationship Id="rId220" Type="http://schemas.openxmlformats.org/officeDocument/2006/relationships/image" Target="../media/image1544.png"/><Relationship Id="rId241" Type="http://schemas.openxmlformats.org/officeDocument/2006/relationships/customXml" Target="../ink/ink1720.xml"/><Relationship Id="rId15" Type="http://schemas.openxmlformats.org/officeDocument/2006/relationships/image" Target="../media/image1443.png"/><Relationship Id="rId36" Type="http://schemas.openxmlformats.org/officeDocument/2006/relationships/customXml" Target="../ink/ink1616.xml"/><Relationship Id="rId57" Type="http://schemas.openxmlformats.org/officeDocument/2006/relationships/image" Target="../media/image1464.png"/><Relationship Id="rId262" Type="http://schemas.openxmlformats.org/officeDocument/2006/relationships/image" Target="../media/image1565.png"/><Relationship Id="rId283" Type="http://schemas.openxmlformats.org/officeDocument/2006/relationships/image" Target="../media/image1575.png"/><Relationship Id="rId318" Type="http://schemas.openxmlformats.org/officeDocument/2006/relationships/customXml" Target="../ink/ink1759.xml"/><Relationship Id="rId339" Type="http://schemas.openxmlformats.org/officeDocument/2006/relationships/image" Target="../media/image1603.png"/><Relationship Id="rId78" Type="http://schemas.openxmlformats.org/officeDocument/2006/relationships/customXml" Target="../ink/ink1637.xml"/><Relationship Id="rId99" Type="http://schemas.openxmlformats.org/officeDocument/2006/relationships/image" Target="../media/image1485.png"/><Relationship Id="rId101" Type="http://schemas.openxmlformats.org/officeDocument/2006/relationships/image" Target="../media/image1486.png"/><Relationship Id="rId122" Type="http://schemas.openxmlformats.org/officeDocument/2006/relationships/customXml" Target="../ink/ink1659.xml"/><Relationship Id="rId143" Type="http://schemas.openxmlformats.org/officeDocument/2006/relationships/image" Target="../media/image1506.png"/><Relationship Id="rId164" Type="http://schemas.openxmlformats.org/officeDocument/2006/relationships/customXml" Target="../ink/ink1681.xml"/><Relationship Id="rId185" Type="http://schemas.openxmlformats.org/officeDocument/2006/relationships/customXml" Target="../ink/ink1692.xml"/><Relationship Id="rId350" Type="http://schemas.openxmlformats.org/officeDocument/2006/relationships/image" Target="../media/image1609.png"/><Relationship Id="rId371" Type="http://schemas.openxmlformats.org/officeDocument/2006/relationships/customXml" Target="../ink/ink1785.xml"/><Relationship Id="rId4" Type="http://schemas.openxmlformats.org/officeDocument/2006/relationships/customXml" Target="../ink/ink1600.xml"/><Relationship Id="rId9" Type="http://schemas.openxmlformats.org/officeDocument/2006/relationships/image" Target="../media/image1440.png"/><Relationship Id="rId180" Type="http://schemas.openxmlformats.org/officeDocument/2006/relationships/image" Target="../media/image1524.png"/><Relationship Id="rId210" Type="http://schemas.openxmlformats.org/officeDocument/2006/relationships/image" Target="../media/image1539.png"/><Relationship Id="rId215" Type="http://schemas.openxmlformats.org/officeDocument/2006/relationships/customXml" Target="../ink/ink1707.xml"/><Relationship Id="rId236" Type="http://schemas.openxmlformats.org/officeDocument/2006/relationships/image" Target="../media/image1552.png"/><Relationship Id="rId257" Type="http://schemas.openxmlformats.org/officeDocument/2006/relationships/customXml" Target="../ink/ink1728.xml"/><Relationship Id="rId278" Type="http://schemas.openxmlformats.org/officeDocument/2006/relationships/customXml" Target="../ink/ink1739.xml"/><Relationship Id="rId26" Type="http://schemas.openxmlformats.org/officeDocument/2006/relationships/customXml" Target="../ink/ink1611.xml"/><Relationship Id="rId231" Type="http://schemas.openxmlformats.org/officeDocument/2006/relationships/customXml" Target="../ink/ink1715.xml"/><Relationship Id="rId252" Type="http://schemas.openxmlformats.org/officeDocument/2006/relationships/image" Target="../media/image1560.png"/><Relationship Id="rId273" Type="http://schemas.openxmlformats.org/officeDocument/2006/relationships/image" Target="../media/image1570.png"/><Relationship Id="rId294" Type="http://schemas.openxmlformats.org/officeDocument/2006/relationships/customXml" Target="../ink/ink1747.xml"/><Relationship Id="rId308" Type="http://schemas.openxmlformats.org/officeDocument/2006/relationships/customXml" Target="../ink/ink1754.xml"/><Relationship Id="rId329" Type="http://schemas.openxmlformats.org/officeDocument/2006/relationships/image" Target="../media/image1598.png"/><Relationship Id="rId47" Type="http://schemas.openxmlformats.org/officeDocument/2006/relationships/image" Target="../media/image1459.png"/><Relationship Id="rId68" Type="http://schemas.openxmlformats.org/officeDocument/2006/relationships/customXml" Target="../ink/ink1632.xml"/><Relationship Id="rId89" Type="http://schemas.openxmlformats.org/officeDocument/2006/relationships/image" Target="../media/image1480.png"/><Relationship Id="rId112" Type="http://schemas.openxmlformats.org/officeDocument/2006/relationships/customXml" Target="../ink/ink1654.xml"/><Relationship Id="rId133" Type="http://schemas.openxmlformats.org/officeDocument/2006/relationships/image" Target="../media/image1501.png"/><Relationship Id="rId154" Type="http://schemas.openxmlformats.org/officeDocument/2006/relationships/customXml" Target="../ink/ink1676.xml"/><Relationship Id="rId175" Type="http://schemas.openxmlformats.org/officeDocument/2006/relationships/customXml" Target="../ink/ink1687.xml"/><Relationship Id="rId340" Type="http://schemas.openxmlformats.org/officeDocument/2006/relationships/customXml" Target="../ink/ink1770.xml"/><Relationship Id="rId361" Type="http://schemas.openxmlformats.org/officeDocument/2006/relationships/customXml" Target="../ink/ink1780.xml"/><Relationship Id="rId196" Type="http://schemas.openxmlformats.org/officeDocument/2006/relationships/image" Target="../media/image1532.png"/><Relationship Id="rId200" Type="http://schemas.openxmlformats.org/officeDocument/2006/relationships/image" Target="../media/image1534.png"/><Relationship Id="rId16" Type="http://schemas.openxmlformats.org/officeDocument/2006/relationships/customXml" Target="../ink/ink1606.xml"/><Relationship Id="rId221" Type="http://schemas.openxmlformats.org/officeDocument/2006/relationships/customXml" Target="../ink/ink1710.xml"/><Relationship Id="rId242" Type="http://schemas.openxmlformats.org/officeDocument/2006/relationships/image" Target="../media/image1555.png"/><Relationship Id="rId263" Type="http://schemas.openxmlformats.org/officeDocument/2006/relationships/customXml" Target="../ink/ink1731.xml"/><Relationship Id="rId284" Type="http://schemas.openxmlformats.org/officeDocument/2006/relationships/customXml" Target="../ink/ink1742.xml"/><Relationship Id="rId319" Type="http://schemas.openxmlformats.org/officeDocument/2006/relationships/image" Target="../media/image1593.png"/><Relationship Id="rId37" Type="http://schemas.openxmlformats.org/officeDocument/2006/relationships/image" Target="../media/image1454.png"/><Relationship Id="rId58" Type="http://schemas.openxmlformats.org/officeDocument/2006/relationships/customXml" Target="../ink/ink1627.xml"/><Relationship Id="rId79" Type="http://schemas.openxmlformats.org/officeDocument/2006/relationships/image" Target="../media/image1475.png"/><Relationship Id="rId102" Type="http://schemas.openxmlformats.org/officeDocument/2006/relationships/customXml" Target="../ink/ink1649.xml"/><Relationship Id="rId123" Type="http://schemas.openxmlformats.org/officeDocument/2006/relationships/customXml" Target="../ink/ink1660.xml"/><Relationship Id="rId144" Type="http://schemas.openxmlformats.org/officeDocument/2006/relationships/customXml" Target="../ink/ink1671.xml"/><Relationship Id="rId330" Type="http://schemas.openxmlformats.org/officeDocument/2006/relationships/customXml" Target="../ink/ink1765.xml"/><Relationship Id="rId90" Type="http://schemas.openxmlformats.org/officeDocument/2006/relationships/customXml" Target="../ink/ink1643.xml"/><Relationship Id="rId165" Type="http://schemas.openxmlformats.org/officeDocument/2006/relationships/customXml" Target="../ink/ink1682.xml"/><Relationship Id="rId186" Type="http://schemas.openxmlformats.org/officeDocument/2006/relationships/image" Target="../media/image1527.png"/><Relationship Id="rId351" Type="http://schemas.openxmlformats.org/officeDocument/2006/relationships/customXml" Target="../ink/ink1775.xml"/><Relationship Id="rId372" Type="http://schemas.openxmlformats.org/officeDocument/2006/relationships/image" Target="../media/image1620.png"/><Relationship Id="rId211" Type="http://schemas.openxmlformats.org/officeDocument/2006/relationships/customXml" Target="../ink/ink1705.xml"/><Relationship Id="rId232" Type="http://schemas.openxmlformats.org/officeDocument/2006/relationships/image" Target="../media/image1550.png"/><Relationship Id="rId253" Type="http://schemas.openxmlformats.org/officeDocument/2006/relationships/customXml" Target="../ink/ink1726.xml"/><Relationship Id="rId274" Type="http://schemas.openxmlformats.org/officeDocument/2006/relationships/customXml" Target="../ink/ink1737.xml"/><Relationship Id="rId295" Type="http://schemas.openxmlformats.org/officeDocument/2006/relationships/image" Target="../media/image1581.png"/><Relationship Id="rId309" Type="http://schemas.openxmlformats.org/officeDocument/2006/relationships/image" Target="../media/image1588.png"/><Relationship Id="rId27" Type="http://schemas.openxmlformats.org/officeDocument/2006/relationships/image" Target="../media/image1449.png"/><Relationship Id="rId48" Type="http://schemas.openxmlformats.org/officeDocument/2006/relationships/customXml" Target="../ink/ink1622.xml"/><Relationship Id="rId69" Type="http://schemas.openxmlformats.org/officeDocument/2006/relationships/image" Target="../media/image1470.png"/><Relationship Id="rId113" Type="http://schemas.openxmlformats.org/officeDocument/2006/relationships/image" Target="../media/image1492.png"/><Relationship Id="rId134" Type="http://schemas.openxmlformats.org/officeDocument/2006/relationships/customXml" Target="../ink/ink1666.xml"/><Relationship Id="rId320" Type="http://schemas.openxmlformats.org/officeDocument/2006/relationships/customXml" Target="../ink/ink1760.xml"/><Relationship Id="rId80" Type="http://schemas.openxmlformats.org/officeDocument/2006/relationships/customXml" Target="../ink/ink1638.xml"/><Relationship Id="rId155" Type="http://schemas.openxmlformats.org/officeDocument/2006/relationships/image" Target="../media/image1512.png"/><Relationship Id="rId176" Type="http://schemas.openxmlformats.org/officeDocument/2006/relationships/image" Target="../media/image1522.png"/><Relationship Id="rId197" Type="http://schemas.openxmlformats.org/officeDocument/2006/relationships/customXml" Target="../ink/ink1698.xml"/><Relationship Id="rId341" Type="http://schemas.openxmlformats.org/officeDocument/2006/relationships/image" Target="../media/image1604.png"/><Relationship Id="rId362" Type="http://schemas.openxmlformats.org/officeDocument/2006/relationships/image" Target="../media/image1615.png"/><Relationship Id="rId201" Type="http://schemas.openxmlformats.org/officeDocument/2006/relationships/customXml" Target="../ink/ink1700.xml"/><Relationship Id="rId222" Type="http://schemas.openxmlformats.org/officeDocument/2006/relationships/image" Target="../media/image1545.png"/><Relationship Id="rId243" Type="http://schemas.openxmlformats.org/officeDocument/2006/relationships/customXml" Target="../ink/ink1721.xml"/><Relationship Id="rId264" Type="http://schemas.openxmlformats.org/officeDocument/2006/relationships/image" Target="../media/image1566.png"/><Relationship Id="rId285" Type="http://schemas.openxmlformats.org/officeDocument/2006/relationships/image" Target="../media/image1576.png"/><Relationship Id="rId17" Type="http://schemas.openxmlformats.org/officeDocument/2006/relationships/image" Target="../media/image1444.png"/><Relationship Id="rId38" Type="http://schemas.openxmlformats.org/officeDocument/2006/relationships/customXml" Target="../ink/ink1617.xml"/><Relationship Id="rId59" Type="http://schemas.openxmlformats.org/officeDocument/2006/relationships/image" Target="../media/image1465.png"/><Relationship Id="rId103" Type="http://schemas.openxmlformats.org/officeDocument/2006/relationships/image" Target="../media/image1487.png"/><Relationship Id="rId124" Type="http://schemas.openxmlformats.org/officeDocument/2006/relationships/customXml" Target="../ink/ink1661.xml"/><Relationship Id="rId310" Type="http://schemas.openxmlformats.org/officeDocument/2006/relationships/customXml" Target="../ink/ink1755.xml"/><Relationship Id="rId70" Type="http://schemas.openxmlformats.org/officeDocument/2006/relationships/customXml" Target="../ink/ink1633.xml"/><Relationship Id="rId91" Type="http://schemas.openxmlformats.org/officeDocument/2006/relationships/image" Target="../media/image1481.png"/><Relationship Id="rId145" Type="http://schemas.openxmlformats.org/officeDocument/2006/relationships/image" Target="../media/image1507.png"/><Relationship Id="rId166" Type="http://schemas.openxmlformats.org/officeDocument/2006/relationships/image" Target="../media/image1517.png"/><Relationship Id="rId187" Type="http://schemas.openxmlformats.org/officeDocument/2006/relationships/customXml" Target="../ink/ink1693.xml"/><Relationship Id="rId331" Type="http://schemas.openxmlformats.org/officeDocument/2006/relationships/image" Target="../media/image1599.png"/><Relationship Id="rId352" Type="http://schemas.openxmlformats.org/officeDocument/2006/relationships/image" Target="../media/image1610.png"/><Relationship Id="rId373" Type="http://schemas.openxmlformats.org/officeDocument/2006/relationships/customXml" Target="../ink/ink178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540.png"/><Relationship Id="rId233" Type="http://schemas.openxmlformats.org/officeDocument/2006/relationships/customXml" Target="../ink/ink1716.xml"/><Relationship Id="rId254" Type="http://schemas.openxmlformats.org/officeDocument/2006/relationships/image" Target="../media/image1561.png"/><Relationship Id="rId28" Type="http://schemas.openxmlformats.org/officeDocument/2006/relationships/customXml" Target="../ink/ink1612.xml"/><Relationship Id="rId49" Type="http://schemas.openxmlformats.org/officeDocument/2006/relationships/image" Target="../media/image1460.png"/><Relationship Id="rId114" Type="http://schemas.openxmlformats.org/officeDocument/2006/relationships/customXml" Target="../ink/ink1655.xml"/><Relationship Id="rId275" Type="http://schemas.openxmlformats.org/officeDocument/2006/relationships/image" Target="../media/image1571.png"/><Relationship Id="rId296" Type="http://schemas.openxmlformats.org/officeDocument/2006/relationships/customXml" Target="../ink/ink1748.xml"/><Relationship Id="rId300" Type="http://schemas.openxmlformats.org/officeDocument/2006/relationships/customXml" Target="../ink/ink1750.xml"/><Relationship Id="rId60" Type="http://schemas.openxmlformats.org/officeDocument/2006/relationships/customXml" Target="../ink/ink1628.xml"/><Relationship Id="rId81" Type="http://schemas.openxmlformats.org/officeDocument/2006/relationships/image" Target="../media/image1476.png"/><Relationship Id="rId135" Type="http://schemas.openxmlformats.org/officeDocument/2006/relationships/image" Target="../media/image1502.png"/><Relationship Id="rId156" Type="http://schemas.openxmlformats.org/officeDocument/2006/relationships/customXml" Target="../ink/ink1677.xml"/><Relationship Id="rId177" Type="http://schemas.openxmlformats.org/officeDocument/2006/relationships/customXml" Target="../ink/ink1688.xml"/><Relationship Id="rId198" Type="http://schemas.openxmlformats.org/officeDocument/2006/relationships/image" Target="../media/image1533.png"/><Relationship Id="rId321" Type="http://schemas.openxmlformats.org/officeDocument/2006/relationships/image" Target="../media/image1594.png"/><Relationship Id="rId342" Type="http://schemas.openxmlformats.org/officeDocument/2006/relationships/image" Target="../media/image1605.png"/><Relationship Id="rId363" Type="http://schemas.openxmlformats.org/officeDocument/2006/relationships/customXml" Target="../ink/ink1781.xml"/><Relationship Id="rId202" Type="http://schemas.openxmlformats.org/officeDocument/2006/relationships/image" Target="../media/image1535.png"/><Relationship Id="rId223" Type="http://schemas.openxmlformats.org/officeDocument/2006/relationships/customXml" Target="../ink/ink1711.xml"/><Relationship Id="rId244" Type="http://schemas.openxmlformats.org/officeDocument/2006/relationships/image" Target="../media/image1556.png"/><Relationship Id="rId18" Type="http://schemas.openxmlformats.org/officeDocument/2006/relationships/customXml" Target="../ink/ink1607.xml"/><Relationship Id="rId39" Type="http://schemas.openxmlformats.org/officeDocument/2006/relationships/image" Target="../media/image1455.png"/><Relationship Id="rId265" Type="http://schemas.openxmlformats.org/officeDocument/2006/relationships/customXml" Target="../ink/ink1732.xml"/><Relationship Id="rId286" Type="http://schemas.openxmlformats.org/officeDocument/2006/relationships/customXml" Target="../ink/ink1743.xml"/><Relationship Id="rId50" Type="http://schemas.openxmlformats.org/officeDocument/2006/relationships/customXml" Target="../ink/ink1623.xml"/><Relationship Id="rId104" Type="http://schemas.openxmlformats.org/officeDocument/2006/relationships/customXml" Target="../ink/ink1650.xml"/><Relationship Id="rId125" Type="http://schemas.openxmlformats.org/officeDocument/2006/relationships/image" Target="../media/image1497.png"/><Relationship Id="rId146" Type="http://schemas.openxmlformats.org/officeDocument/2006/relationships/customXml" Target="../ink/ink1672.xml"/><Relationship Id="rId167" Type="http://schemas.openxmlformats.org/officeDocument/2006/relationships/customXml" Target="../ink/ink1683.xml"/><Relationship Id="rId188" Type="http://schemas.openxmlformats.org/officeDocument/2006/relationships/image" Target="../media/image1528.png"/><Relationship Id="rId311" Type="http://schemas.openxmlformats.org/officeDocument/2006/relationships/image" Target="../media/image1589.png"/><Relationship Id="rId332" Type="http://schemas.openxmlformats.org/officeDocument/2006/relationships/customXml" Target="../ink/ink1766.xml"/><Relationship Id="rId353" Type="http://schemas.openxmlformats.org/officeDocument/2006/relationships/customXml" Target="../ink/ink1776.xml"/><Relationship Id="rId374" Type="http://schemas.openxmlformats.org/officeDocument/2006/relationships/image" Target="../media/image1621.png"/><Relationship Id="rId71" Type="http://schemas.openxmlformats.org/officeDocument/2006/relationships/image" Target="../media/image1471.png"/><Relationship Id="rId92" Type="http://schemas.openxmlformats.org/officeDocument/2006/relationships/customXml" Target="../ink/ink1644.xml"/><Relationship Id="rId213" Type="http://schemas.openxmlformats.org/officeDocument/2006/relationships/customXml" Target="../ink/ink1706.xml"/><Relationship Id="rId234" Type="http://schemas.openxmlformats.org/officeDocument/2006/relationships/image" Target="../media/image1551.png"/><Relationship Id="rId2" Type="http://schemas.openxmlformats.org/officeDocument/2006/relationships/customXml" Target="../ink/ink1599.xml"/><Relationship Id="rId29" Type="http://schemas.openxmlformats.org/officeDocument/2006/relationships/image" Target="../media/image1450.png"/><Relationship Id="rId255" Type="http://schemas.openxmlformats.org/officeDocument/2006/relationships/customXml" Target="../ink/ink1727.xml"/><Relationship Id="rId276" Type="http://schemas.openxmlformats.org/officeDocument/2006/relationships/customXml" Target="../ink/ink1738.xml"/><Relationship Id="rId297" Type="http://schemas.openxmlformats.org/officeDocument/2006/relationships/image" Target="../media/image1582.png"/><Relationship Id="rId40" Type="http://schemas.openxmlformats.org/officeDocument/2006/relationships/customXml" Target="../ink/ink1618.xml"/><Relationship Id="rId115" Type="http://schemas.openxmlformats.org/officeDocument/2006/relationships/image" Target="../media/image1493.png"/><Relationship Id="rId136" Type="http://schemas.openxmlformats.org/officeDocument/2006/relationships/customXml" Target="../ink/ink1667.xml"/><Relationship Id="rId157" Type="http://schemas.openxmlformats.org/officeDocument/2006/relationships/image" Target="../media/image1513.png"/><Relationship Id="rId178" Type="http://schemas.openxmlformats.org/officeDocument/2006/relationships/image" Target="../media/image1523.png"/><Relationship Id="rId301" Type="http://schemas.openxmlformats.org/officeDocument/2006/relationships/image" Target="../media/image1584.png"/><Relationship Id="rId322" Type="http://schemas.openxmlformats.org/officeDocument/2006/relationships/customXml" Target="../ink/ink1761.xml"/><Relationship Id="rId343" Type="http://schemas.openxmlformats.org/officeDocument/2006/relationships/customXml" Target="../ink/ink1771.xml"/><Relationship Id="rId364" Type="http://schemas.openxmlformats.org/officeDocument/2006/relationships/image" Target="../media/image1616.png"/><Relationship Id="rId61" Type="http://schemas.openxmlformats.org/officeDocument/2006/relationships/image" Target="../media/image1466.png"/><Relationship Id="rId82" Type="http://schemas.openxmlformats.org/officeDocument/2006/relationships/customXml" Target="../ink/ink1639.xml"/><Relationship Id="rId199" Type="http://schemas.openxmlformats.org/officeDocument/2006/relationships/customXml" Target="../ink/ink1699.xml"/><Relationship Id="rId203" Type="http://schemas.openxmlformats.org/officeDocument/2006/relationships/customXml" Target="../ink/ink1701.xml"/><Relationship Id="rId19" Type="http://schemas.openxmlformats.org/officeDocument/2006/relationships/image" Target="../media/image1445.png"/><Relationship Id="rId224" Type="http://schemas.openxmlformats.org/officeDocument/2006/relationships/image" Target="../media/image1546.png"/><Relationship Id="rId245" Type="http://schemas.openxmlformats.org/officeDocument/2006/relationships/customXml" Target="../ink/ink1722.xml"/><Relationship Id="rId266" Type="http://schemas.openxmlformats.org/officeDocument/2006/relationships/image" Target="../media/image1567.png"/><Relationship Id="rId287" Type="http://schemas.openxmlformats.org/officeDocument/2006/relationships/image" Target="../media/image1577.png"/><Relationship Id="rId30" Type="http://schemas.openxmlformats.org/officeDocument/2006/relationships/customXml" Target="../ink/ink1613.xml"/><Relationship Id="rId105" Type="http://schemas.openxmlformats.org/officeDocument/2006/relationships/image" Target="../media/image1488.png"/><Relationship Id="rId126" Type="http://schemas.openxmlformats.org/officeDocument/2006/relationships/customXml" Target="../ink/ink1662.xml"/><Relationship Id="rId147" Type="http://schemas.openxmlformats.org/officeDocument/2006/relationships/image" Target="../media/image1508.png"/><Relationship Id="rId168" Type="http://schemas.openxmlformats.org/officeDocument/2006/relationships/image" Target="../media/image1518.png"/><Relationship Id="rId312" Type="http://schemas.openxmlformats.org/officeDocument/2006/relationships/customXml" Target="../ink/ink1756.xml"/><Relationship Id="rId333" Type="http://schemas.openxmlformats.org/officeDocument/2006/relationships/image" Target="../media/image1600.png"/><Relationship Id="rId354" Type="http://schemas.openxmlformats.org/officeDocument/2006/relationships/image" Target="../media/image1611.png"/><Relationship Id="rId51" Type="http://schemas.openxmlformats.org/officeDocument/2006/relationships/image" Target="../media/image1461.png"/><Relationship Id="rId72" Type="http://schemas.openxmlformats.org/officeDocument/2006/relationships/customXml" Target="../ink/ink1634.xml"/><Relationship Id="rId93" Type="http://schemas.openxmlformats.org/officeDocument/2006/relationships/image" Target="../media/image1482.png"/><Relationship Id="rId189" Type="http://schemas.openxmlformats.org/officeDocument/2006/relationships/customXml" Target="../ink/ink1694.xml"/><Relationship Id="rId375" Type="http://schemas.openxmlformats.org/officeDocument/2006/relationships/customXml" Target="../ink/ink1787.xml"/><Relationship Id="rId3" Type="http://schemas.openxmlformats.org/officeDocument/2006/relationships/image" Target="../media/image1437.png"/><Relationship Id="rId214" Type="http://schemas.openxmlformats.org/officeDocument/2006/relationships/image" Target="../media/image1541.png"/><Relationship Id="rId235" Type="http://schemas.openxmlformats.org/officeDocument/2006/relationships/customXml" Target="../ink/ink1717.xml"/><Relationship Id="rId256" Type="http://schemas.openxmlformats.org/officeDocument/2006/relationships/image" Target="../media/image1562.png"/><Relationship Id="rId277" Type="http://schemas.openxmlformats.org/officeDocument/2006/relationships/image" Target="../media/image1572.png"/><Relationship Id="rId298" Type="http://schemas.openxmlformats.org/officeDocument/2006/relationships/customXml" Target="../ink/ink1749.xml"/><Relationship Id="rId116" Type="http://schemas.openxmlformats.org/officeDocument/2006/relationships/customXml" Target="../ink/ink1656.xml"/><Relationship Id="rId137" Type="http://schemas.openxmlformats.org/officeDocument/2006/relationships/image" Target="../media/image1503.png"/><Relationship Id="rId158" Type="http://schemas.openxmlformats.org/officeDocument/2006/relationships/customXml" Target="../ink/ink1678.xml"/><Relationship Id="rId302" Type="http://schemas.openxmlformats.org/officeDocument/2006/relationships/customXml" Target="../ink/ink1751.xml"/><Relationship Id="rId323" Type="http://schemas.openxmlformats.org/officeDocument/2006/relationships/image" Target="../media/image1595.png"/><Relationship Id="rId344" Type="http://schemas.openxmlformats.org/officeDocument/2006/relationships/image" Target="../media/image1606.png"/><Relationship Id="rId20" Type="http://schemas.openxmlformats.org/officeDocument/2006/relationships/customXml" Target="../ink/ink1608.xml"/><Relationship Id="rId41" Type="http://schemas.openxmlformats.org/officeDocument/2006/relationships/image" Target="../media/image1456.png"/><Relationship Id="rId62" Type="http://schemas.openxmlformats.org/officeDocument/2006/relationships/customXml" Target="../ink/ink1629.xml"/><Relationship Id="rId83" Type="http://schemas.openxmlformats.org/officeDocument/2006/relationships/image" Target="../media/image1477.png"/><Relationship Id="rId179" Type="http://schemas.openxmlformats.org/officeDocument/2006/relationships/customXml" Target="../ink/ink1689.xml"/><Relationship Id="rId365" Type="http://schemas.openxmlformats.org/officeDocument/2006/relationships/customXml" Target="../ink/ink1782.xml"/><Relationship Id="rId190" Type="http://schemas.openxmlformats.org/officeDocument/2006/relationships/image" Target="../media/image1529.png"/><Relationship Id="rId204" Type="http://schemas.openxmlformats.org/officeDocument/2006/relationships/image" Target="../media/image1536.png"/><Relationship Id="rId225" Type="http://schemas.openxmlformats.org/officeDocument/2006/relationships/customXml" Target="../ink/ink1712.xml"/><Relationship Id="rId246" Type="http://schemas.openxmlformats.org/officeDocument/2006/relationships/image" Target="../media/image1557.png"/><Relationship Id="rId267" Type="http://schemas.openxmlformats.org/officeDocument/2006/relationships/customXml" Target="../ink/ink1733.xml"/><Relationship Id="rId288" Type="http://schemas.openxmlformats.org/officeDocument/2006/relationships/customXml" Target="../ink/ink1744.xml"/><Relationship Id="rId106" Type="http://schemas.openxmlformats.org/officeDocument/2006/relationships/customXml" Target="../ink/ink1651.xml"/><Relationship Id="rId127" Type="http://schemas.openxmlformats.org/officeDocument/2006/relationships/image" Target="../media/image1498.png"/><Relationship Id="rId313" Type="http://schemas.openxmlformats.org/officeDocument/2006/relationships/image" Target="../media/image1590.png"/><Relationship Id="rId10" Type="http://schemas.openxmlformats.org/officeDocument/2006/relationships/customXml" Target="../ink/ink1603.xml"/><Relationship Id="rId31" Type="http://schemas.openxmlformats.org/officeDocument/2006/relationships/image" Target="../media/image1451.png"/><Relationship Id="rId52" Type="http://schemas.openxmlformats.org/officeDocument/2006/relationships/customXml" Target="../ink/ink1624.xml"/><Relationship Id="rId73" Type="http://schemas.openxmlformats.org/officeDocument/2006/relationships/image" Target="../media/image1472.png"/><Relationship Id="rId94" Type="http://schemas.openxmlformats.org/officeDocument/2006/relationships/customXml" Target="../ink/ink1645.xml"/><Relationship Id="rId148" Type="http://schemas.openxmlformats.org/officeDocument/2006/relationships/customXml" Target="../ink/ink1673.xml"/><Relationship Id="rId169" Type="http://schemas.openxmlformats.org/officeDocument/2006/relationships/customXml" Target="../ink/ink1684.xml"/><Relationship Id="rId334" Type="http://schemas.openxmlformats.org/officeDocument/2006/relationships/customXml" Target="../ink/ink1767.xml"/><Relationship Id="rId355" Type="http://schemas.openxmlformats.org/officeDocument/2006/relationships/customXml" Target="../ink/ink1777.xml"/><Relationship Id="rId376" Type="http://schemas.openxmlformats.org/officeDocument/2006/relationships/image" Target="../media/image16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7.png"/><Relationship Id="rId13" Type="http://schemas.openxmlformats.org/officeDocument/2006/relationships/customXml" Target="../ink/ink1792.xml"/><Relationship Id="rId18" Type="http://schemas.openxmlformats.org/officeDocument/2006/relationships/image" Target="../media/image1632.png"/><Relationship Id="rId26" Type="http://schemas.openxmlformats.org/officeDocument/2006/relationships/image" Target="../media/image1636.png"/><Relationship Id="rId3" Type="http://schemas.openxmlformats.org/officeDocument/2006/relationships/image" Target="../media/image1624.png"/><Relationship Id="rId21" Type="http://schemas.openxmlformats.org/officeDocument/2006/relationships/customXml" Target="../ink/ink1796.xml"/><Relationship Id="rId7" Type="http://schemas.openxmlformats.org/officeDocument/2006/relationships/customXml" Target="../ink/ink1789.xml"/><Relationship Id="rId12" Type="http://schemas.openxmlformats.org/officeDocument/2006/relationships/image" Target="../media/image1629.png"/><Relationship Id="rId17" Type="http://schemas.openxmlformats.org/officeDocument/2006/relationships/customXml" Target="../ink/ink1794.xml"/><Relationship Id="rId25" Type="http://schemas.openxmlformats.org/officeDocument/2006/relationships/customXml" Target="../ink/ink1798.xml"/><Relationship Id="rId2" Type="http://schemas.openxmlformats.org/officeDocument/2006/relationships/image" Target="../media/image1623.png"/><Relationship Id="rId16" Type="http://schemas.openxmlformats.org/officeDocument/2006/relationships/image" Target="../media/image1631.png"/><Relationship Id="rId20" Type="http://schemas.openxmlformats.org/officeDocument/2006/relationships/image" Target="../media/image16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6.png"/><Relationship Id="rId11" Type="http://schemas.openxmlformats.org/officeDocument/2006/relationships/customXml" Target="../ink/ink1791.xml"/><Relationship Id="rId24" Type="http://schemas.openxmlformats.org/officeDocument/2006/relationships/image" Target="../media/image1635.png"/><Relationship Id="rId5" Type="http://schemas.openxmlformats.org/officeDocument/2006/relationships/customXml" Target="../ink/ink1788.xml"/><Relationship Id="rId15" Type="http://schemas.openxmlformats.org/officeDocument/2006/relationships/customXml" Target="../ink/ink1793.xml"/><Relationship Id="rId23" Type="http://schemas.openxmlformats.org/officeDocument/2006/relationships/customXml" Target="../ink/ink1797.xml"/><Relationship Id="rId28" Type="http://schemas.openxmlformats.org/officeDocument/2006/relationships/image" Target="../media/image1637.png"/><Relationship Id="rId10" Type="http://schemas.openxmlformats.org/officeDocument/2006/relationships/image" Target="../media/image1628.png"/><Relationship Id="rId19" Type="http://schemas.openxmlformats.org/officeDocument/2006/relationships/customXml" Target="../ink/ink1795.xml"/><Relationship Id="rId4" Type="http://schemas.openxmlformats.org/officeDocument/2006/relationships/image" Target="../media/image1625.png"/><Relationship Id="rId9" Type="http://schemas.openxmlformats.org/officeDocument/2006/relationships/customXml" Target="../ink/ink1790.xml"/><Relationship Id="rId14" Type="http://schemas.openxmlformats.org/officeDocument/2006/relationships/image" Target="../media/image1630.png"/><Relationship Id="rId22" Type="http://schemas.openxmlformats.org/officeDocument/2006/relationships/image" Target="../media/image1634.png"/><Relationship Id="rId27" Type="http://schemas.openxmlformats.org/officeDocument/2006/relationships/customXml" Target="../ink/ink1799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57.xml"/><Relationship Id="rId299" Type="http://schemas.openxmlformats.org/officeDocument/2006/relationships/image" Target="../media/image1786.png"/><Relationship Id="rId303" Type="http://schemas.openxmlformats.org/officeDocument/2006/relationships/image" Target="../media/image1788.png"/><Relationship Id="rId21" Type="http://schemas.openxmlformats.org/officeDocument/2006/relationships/customXml" Target="../ink/ink1809.xml"/><Relationship Id="rId42" Type="http://schemas.openxmlformats.org/officeDocument/2006/relationships/image" Target="../media/image1658.png"/><Relationship Id="rId63" Type="http://schemas.openxmlformats.org/officeDocument/2006/relationships/customXml" Target="../ink/ink1830.xml"/><Relationship Id="rId84" Type="http://schemas.openxmlformats.org/officeDocument/2006/relationships/image" Target="../media/image1679.png"/><Relationship Id="rId138" Type="http://schemas.openxmlformats.org/officeDocument/2006/relationships/image" Target="../media/image1706.png"/><Relationship Id="rId159" Type="http://schemas.openxmlformats.org/officeDocument/2006/relationships/image" Target="../media/image1716.png"/><Relationship Id="rId324" Type="http://schemas.openxmlformats.org/officeDocument/2006/relationships/image" Target="../media/image1798.png"/><Relationship Id="rId170" Type="http://schemas.openxmlformats.org/officeDocument/2006/relationships/customXml" Target="../ink/ink1883.xml"/><Relationship Id="rId191" Type="http://schemas.openxmlformats.org/officeDocument/2006/relationships/image" Target="../media/image1732.png"/><Relationship Id="rId205" Type="http://schemas.openxmlformats.org/officeDocument/2006/relationships/image" Target="../media/image1739.png"/><Relationship Id="rId226" Type="http://schemas.openxmlformats.org/officeDocument/2006/relationships/customXml" Target="../ink/ink1911.xml"/><Relationship Id="rId247" Type="http://schemas.openxmlformats.org/officeDocument/2006/relationships/image" Target="../media/image1760.png"/><Relationship Id="rId107" Type="http://schemas.openxmlformats.org/officeDocument/2006/relationships/customXml" Target="../ink/ink1852.xml"/><Relationship Id="rId268" Type="http://schemas.openxmlformats.org/officeDocument/2006/relationships/customXml" Target="../ink/ink1932.xml"/><Relationship Id="rId289" Type="http://schemas.openxmlformats.org/officeDocument/2006/relationships/image" Target="../media/image1781.png"/><Relationship Id="rId11" Type="http://schemas.openxmlformats.org/officeDocument/2006/relationships/customXml" Target="../ink/ink1804.xml"/><Relationship Id="rId32" Type="http://schemas.openxmlformats.org/officeDocument/2006/relationships/image" Target="../media/image1653.png"/><Relationship Id="rId53" Type="http://schemas.openxmlformats.org/officeDocument/2006/relationships/customXml" Target="../ink/ink1825.xml"/><Relationship Id="rId74" Type="http://schemas.openxmlformats.org/officeDocument/2006/relationships/image" Target="../media/image1674.png"/><Relationship Id="rId128" Type="http://schemas.openxmlformats.org/officeDocument/2006/relationships/image" Target="../media/image1701.png"/><Relationship Id="rId149" Type="http://schemas.openxmlformats.org/officeDocument/2006/relationships/image" Target="../media/image1712.png"/><Relationship Id="rId314" Type="http://schemas.openxmlformats.org/officeDocument/2006/relationships/image" Target="../media/image1793.png"/><Relationship Id="rId5" Type="http://schemas.openxmlformats.org/officeDocument/2006/relationships/customXml" Target="../ink/ink1801.xml"/><Relationship Id="rId95" Type="http://schemas.openxmlformats.org/officeDocument/2006/relationships/customXml" Target="../ink/ink1846.xml"/><Relationship Id="rId160" Type="http://schemas.openxmlformats.org/officeDocument/2006/relationships/customXml" Target="../ink/ink1878.xml"/><Relationship Id="rId181" Type="http://schemas.openxmlformats.org/officeDocument/2006/relationships/image" Target="../media/image1727.png"/><Relationship Id="rId216" Type="http://schemas.openxmlformats.org/officeDocument/2006/relationships/customXml" Target="../ink/ink1906.xml"/><Relationship Id="rId237" Type="http://schemas.openxmlformats.org/officeDocument/2006/relationships/image" Target="../media/image1755.png"/><Relationship Id="rId258" Type="http://schemas.openxmlformats.org/officeDocument/2006/relationships/customXml" Target="../ink/ink1927.xml"/><Relationship Id="rId279" Type="http://schemas.openxmlformats.org/officeDocument/2006/relationships/image" Target="../media/image1776.png"/><Relationship Id="rId22" Type="http://schemas.openxmlformats.org/officeDocument/2006/relationships/image" Target="../media/image1648.png"/><Relationship Id="rId43" Type="http://schemas.openxmlformats.org/officeDocument/2006/relationships/customXml" Target="../ink/ink1820.xml"/><Relationship Id="rId64" Type="http://schemas.openxmlformats.org/officeDocument/2006/relationships/image" Target="../media/image1669.png"/><Relationship Id="rId118" Type="http://schemas.openxmlformats.org/officeDocument/2006/relationships/image" Target="../media/image1696.png"/><Relationship Id="rId139" Type="http://schemas.openxmlformats.org/officeDocument/2006/relationships/customXml" Target="../ink/ink1868.xml"/><Relationship Id="rId290" Type="http://schemas.openxmlformats.org/officeDocument/2006/relationships/customXml" Target="../ink/ink1943.xml"/><Relationship Id="rId304" Type="http://schemas.openxmlformats.org/officeDocument/2006/relationships/customXml" Target="../ink/ink1950.xml"/><Relationship Id="rId325" Type="http://schemas.openxmlformats.org/officeDocument/2006/relationships/customXml" Target="../ink/ink1961.xml"/><Relationship Id="rId85" Type="http://schemas.openxmlformats.org/officeDocument/2006/relationships/customXml" Target="../ink/ink1841.xml"/><Relationship Id="rId150" Type="http://schemas.openxmlformats.org/officeDocument/2006/relationships/customXml" Target="../ink/ink1873.xml"/><Relationship Id="rId171" Type="http://schemas.openxmlformats.org/officeDocument/2006/relationships/image" Target="../media/image1722.png"/><Relationship Id="rId192" Type="http://schemas.openxmlformats.org/officeDocument/2006/relationships/customXml" Target="../ink/ink1894.xml"/><Relationship Id="rId206" Type="http://schemas.openxmlformats.org/officeDocument/2006/relationships/customXml" Target="../ink/ink1901.xml"/><Relationship Id="rId227" Type="http://schemas.openxmlformats.org/officeDocument/2006/relationships/image" Target="../media/image1750.png"/><Relationship Id="rId248" Type="http://schemas.openxmlformats.org/officeDocument/2006/relationships/customXml" Target="../ink/ink1922.xml"/><Relationship Id="rId269" Type="http://schemas.openxmlformats.org/officeDocument/2006/relationships/image" Target="../media/image1771.png"/><Relationship Id="rId12" Type="http://schemas.openxmlformats.org/officeDocument/2006/relationships/image" Target="../media/image1643.png"/><Relationship Id="rId33" Type="http://schemas.openxmlformats.org/officeDocument/2006/relationships/customXml" Target="../ink/ink1815.xml"/><Relationship Id="rId108" Type="http://schemas.openxmlformats.org/officeDocument/2006/relationships/image" Target="../media/image1691.png"/><Relationship Id="rId129" Type="http://schemas.openxmlformats.org/officeDocument/2006/relationships/customXml" Target="../ink/ink1863.xml"/><Relationship Id="rId280" Type="http://schemas.openxmlformats.org/officeDocument/2006/relationships/customXml" Target="../ink/ink1938.xml"/><Relationship Id="rId315" Type="http://schemas.openxmlformats.org/officeDocument/2006/relationships/customXml" Target="../ink/ink1956.xml"/><Relationship Id="rId54" Type="http://schemas.openxmlformats.org/officeDocument/2006/relationships/image" Target="../media/image1664.png"/><Relationship Id="rId75" Type="http://schemas.openxmlformats.org/officeDocument/2006/relationships/customXml" Target="../ink/ink1836.xml"/><Relationship Id="rId96" Type="http://schemas.openxmlformats.org/officeDocument/2006/relationships/image" Target="../media/image1685.png"/><Relationship Id="rId140" Type="http://schemas.openxmlformats.org/officeDocument/2006/relationships/image" Target="../media/image1707.png"/><Relationship Id="rId161" Type="http://schemas.openxmlformats.org/officeDocument/2006/relationships/image" Target="../media/image1717.png"/><Relationship Id="rId182" Type="http://schemas.openxmlformats.org/officeDocument/2006/relationships/customXml" Target="../ink/ink1889.xml"/><Relationship Id="rId217" Type="http://schemas.openxmlformats.org/officeDocument/2006/relationships/image" Target="../media/image1745.png"/><Relationship Id="rId6" Type="http://schemas.openxmlformats.org/officeDocument/2006/relationships/image" Target="../media/image1640.png"/><Relationship Id="rId238" Type="http://schemas.openxmlformats.org/officeDocument/2006/relationships/customXml" Target="../ink/ink1917.xml"/><Relationship Id="rId259" Type="http://schemas.openxmlformats.org/officeDocument/2006/relationships/image" Target="../media/image1766.png"/><Relationship Id="rId23" Type="http://schemas.openxmlformats.org/officeDocument/2006/relationships/customXml" Target="../ink/ink1810.xml"/><Relationship Id="rId119" Type="http://schemas.openxmlformats.org/officeDocument/2006/relationships/customXml" Target="../ink/ink1858.xml"/><Relationship Id="rId270" Type="http://schemas.openxmlformats.org/officeDocument/2006/relationships/customXml" Target="../ink/ink1933.xml"/><Relationship Id="rId291" Type="http://schemas.openxmlformats.org/officeDocument/2006/relationships/image" Target="../media/image1782.png"/><Relationship Id="rId305" Type="http://schemas.openxmlformats.org/officeDocument/2006/relationships/customXml" Target="../ink/ink1951.xml"/><Relationship Id="rId326" Type="http://schemas.openxmlformats.org/officeDocument/2006/relationships/image" Target="../media/image1799.png"/><Relationship Id="rId44" Type="http://schemas.openxmlformats.org/officeDocument/2006/relationships/image" Target="../media/image1659.png"/><Relationship Id="rId65" Type="http://schemas.openxmlformats.org/officeDocument/2006/relationships/customXml" Target="../ink/ink1831.xml"/><Relationship Id="rId86" Type="http://schemas.openxmlformats.org/officeDocument/2006/relationships/image" Target="../media/image1680.png"/><Relationship Id="rId130" Type="http://schemas.openxmlformats.org/officeDocument/2006/relationships/image" Target="../media/image1702.png"/><Relationship Id="rId151" Type="http://schemas.openxmlformats.org/officeDocument/2006/relationships/image" Target="../media/image1713.png"/><Relationship Id="rId172" Type="http://schemas.openxmlformats.org/officeDocument/2006/relationships/customXml" Target="../ink/ink1884.xml"/><Relationship Id="rId193" Type="http://schemas.openxmlformats.org/officeDocument/2006/relationships/image" Target="../media/image1733.png"/><Relationship Id="rId207" Type="http://schemas.openxmlformats.org/officeDocument/2006/relationships/image" Target="../media/image1740.png"/><Relationship Id="rId228" Type="http://schemas.openxmlformats.org/officeDocument/2006/relationships/customXml" Target="../ink/ink1912.xml"/><Relationship Id="rId249" Type="http://schemas.openxmlformats.org/officeDocument/2006/relationships/image" Target="../media/image1761.png"/><Relationship Id="rId13" Type="http://schemas.openxmlformats.org/officeDocument/2006/relationships/customXml" Target="../ink/ink1805.xml"/><Relationship Id="rId109" Type="http://schemas.openxmlformats.org/officeDocument/2006/relationships/customXml" Target="../ink/ink1853.xml"/><Relationship Id="rId260" Type="http://schemas.openxmlformats.org/officeDocument/2006/relationships/customXml" Target="../ink/ink1928.xml"/><Relationship Id="rId281" Type="http://schemas.openxmlformats.org/officeDocument/2006/relationships/image" Target="../media/image1777.png"/><Relationship Id="rId316" Type="http://schemas.openxmlformats.org/officeDocument/2006/relationships/image" Target="../media/image1794.png"/><Relationship Id="rId34" Type="http://schemas.openxmlformats.org/officeDocument/2006/relationships/image" Target="../media/image1654.png"/><Relationship Id="rId55" Type="http://schemas.openxmlformats.org/officeDocument/2006/relationships/customXml" Target="../ink/ink1826.xml"/><Relationship Id="rId76" Type="http://schemas.openxmlformats.org/officeDocument/2006/relationships/image" Target="../media/image1675.png"/><Relationship Id="rId97" Type="http://schemas.openxmlformats.org/officeDocument/2006/relationships/customXml" Target="../ink/ink1847.xml"/><Relationship Id="rId120" Type="http://schemas.openxmlformats.org/officeDocument/2006/relationships/image" Target="../media/image1697.png"/><Relationship Id="rId141" Type="http://schemas.openxmlformats.org/officeDocument/2006/relationships/image" Target="../media/image1708.png"/><Relationship Id="rId7" Type="http://schemas.openxmlformats.org/officeDocument/2006/relationships/customXml" Target="../ink/ink1802.xml"/><Relationship Id="rId162" Type="http://schemas.openxmlformats.org/officeDocument/2006/relationships/customXml" Target="../ink/ink1879.xml"/><Relationship Id="rId183" Type="http://schemas.openxmlformats.org/officeDocument/2006/relationships/image" Target="../media/image1728.png"/><Relationship Id="rId218" Type="http://schemas.openxmlformats.org/officeDocument/2006/relationships/customXml" Target="../ink/ink1907.xml"/><Relationship Id="rId239" Type="http://schemas.openxmlformats.org/officeDocument/2006/relationships/image" Target="../media/image1756.png"/><Relationship Id="rId250" Type="http://schemas.openxmlformats.org/officeDocument/2006/relationships/customXml" Target="../ink/ink1923.xml"/><Relationship Id="rId271" Type="http://schemas.openxmlformats.org/officeDocument/2006/relationships/image" Target="../media/image1772.png"/><Relationship Id="rId292" Type="http://schemas.openxmlformats.org/officeDocument/2006/relationships/customXml" Target="../ink/ink1944.xml"/><Relationship Id="rId306" Type="http://schemas.openxmlformats.org/officeDocument/2006/relationships/image" Target="../media/image1789.png"/><Relationship Id="rId24" Type="http://schemas.openxmlformats.org/officeDocument/2006/relationships/image" Target="../media/image1649.png"/><Relationship Id="rId45" Type="http://schemas.openxmlformats.org/officeDocument/2006/relationships/customXml" Target="../ink/ink1821.xml"/><Relationship Id="rId66" Type="http://schemas.openxmlformats.org/officeDocument/2006/relationships/image" Target="../media/image1670.png"/><Relationship Id="rId87" Type="http://schemas.openxmlformats.org/officeDocument/2006/relationships/customXml" Target="../ink/ink1842.xml"/><Relationship Id="rId110" Type="http://schemas.openxmlformats.org/officeDocument/2006/relationships/image" Target="../media/image1692.png"/><Relationship Id="rId131" Type="http://schemas.openxmlformats.org/officeDocument/2006/relationships/customXml" Target="../ink/ink1864.xml"/><Relationship Id="rId327" Type="http://schemas.openxmlformats.org/officeDocument/2006/relationships/customXml" Target="../ink/ink1962.xml"/><Relationship Id="rId152" Type="http://schemas.openxmlformats.org/officeDocument/2006/relationships/customXml" Target="../ink/ink1874.xml"/><Relationship Id="rId173" Type="http://schemas.openxmlformats.org/officeDocument/2006/relationships/image" Target="../media/image1723.png"/><Relationship Id="rId194" Type="http://schemas.openxmlformats.org/officeDocument/2006/relationships/customXml" Target="../ink/ink1895.xml"/><Relationship Id="rId208" Type="http://schemas.openxmlformats.org/officeDocument/2006/relationships/customXml" Target="../ink/ink1902.xml"/><Relationship Id="rId229" Type="http://schemas.openxmlformats.org/officeDocument/2006/relationships/image" Target="../media/image1751.png"/><Relationship Id="rId240" Type="http://schemas.openxmlformats.org/officeDocument/2006/relationships/customXml" Target="../ink/ink1918.xml"/><Relationship Id="rId261" Type="http://schemas.openxmlformats.org/officeDocument/2006/relationships/image" Target="../media/image1767.png"/><Relationship Id="rId14" Type="http://schemas.openxmlformats.org/officeDocument/2006/relationships/image" Target="../media/image1644.png"/><Relationship Id="rId35" Type="http://schemas.openxmlformats.org/officeDocument/2006/relationships/customXml" Target="../ink/ink1816.xml"/><Relationship Id="rId56" Type="http://schemas.openxmlformats.org/officeDocument/2006/relationships/image" Target="../media/image1665.png"/><Relationship Id="rId77" Type="http://schemas.openxmlformats.org/officeDocument/2006/relationships/customXml" Target="../ink/ink1837.xml"/><Relationship Id="rId100" Type="http://schemas.openxmlformats.org/officeDocument/2006/relationships/image" Target="../media/image1687.png"/><Relationship Id="rId282" Type="http://schemas.openxmlformats.org/officeDocument/2006/relationships/customXml" Target="../ink/ink1939.xml"/><Relationship Id="rId317" Type="http://schemas.openxmlformats.org/officeDocument/2006/relationships/customXml" Target="../ink/ink1957.xml"/><Relationship Id="rId8" Type="http://schemas.openxmlformats.org/officeDocument/2006/relationships/image" Target="../media/image1641.png"/><Relationship Id="rId51" Type="http://schemas.openxmlformats.org/officeDocument/2006/relationships/customXml" Target="../ink/ink1824.xml"/><Relationship Id="rId72" Type="http://schemas.openxmlformats.org/officeDocument/2006/relationships/image" Target="../media/image1673.png"/><Relationship Id="rId93" Type="http://schemas.openxmlformats.org/officeDocument/2006/relationships/customXml" Target="../ink/ink1845.xml"/><Relationship Id="rId98" Type="http://schemas.openxmlformats.org/officeDocument/2006/relationships/image" Target="../media/image1686.png"/><Relationship Id="rId121" Type="http://schemas.openxmlformats.org/officeDocument/2006/relationships/customXml" Target="../ink/ink1859.xml"/><Relationship Id="rId142" Type="http://schemas.openxmlformats.org/officeDocument/2006/relationships/customXml" Target="../ink/ink1869.xml"/><Relationship Id="rId163" Type="http://schemas.openxmlformats.org/officeDocument/2006/relationships/image" Target="../media/image1718.png"/><Relationship Id="rId184" Type="http://schemas.openxmlformats.org/officeDocument/2006/relationships/customXml" Target="../ink/ink1890.xml"/><Relationship Id="rId189" Type="http://schemas.openxmlformats.org/officeDocument/2006/relationships/image" Target="../media/image1731.png"/><Relationship Id="rId219" Type="http://schemas.openxmlformats.org/officeDocument/2006/relationships/image" Target="../media/image1746.png"/><Relationship Id="rId3" Type="http://schemas.openxmlformats.org/officeDocument/2006/relationships/customXml" Target="../ink/ink1800.xml"/><Relationship Id="rId214" Type="http://schemas.openxmlformats.org/officeDocument/2006/relationships/customXml" Target="../ink/ink1905.xml"/><Relationship Id="rId230" Type="http://schemas.openxmlformats.org/officeDocument/2006/relationships/customXml" Target="../ink/ink1913.xml"/><Relationship Id="rId235" Type="http://schemas.openxmlformats.org/officeDocument/2006/relationships/image" Target="../media/image1754.png"/><Relationship Id="rId251" Type="http://schemas.openxmlformats.org/officeDocument/2006/relationships/image" Target="../media/image1762.png"/><Relationship Id="rId256" Type="http://schemas.openxmlformats.org/officeDocument/2006/relationships/customXml" Target="../ink/ink1926.xml"/><Relationship Id="rId277" Type="http://schemas.openxmlformats.org/officeDocument/2006/relationships/image" Target="../media/image1775.png"/><Relationship Id="rId298" Type="http://schemas.openxmlformats.org/officeDocument/2006/relationships/customXml" Target="../ink/ink1947.xml"/><Relationship Id="rId25" Type="http://schemas.openxmlformats.org/officeDocument/2006/relationships/customXml" Target="../ink/ink1811.xml"/><Relationship Id="rId46" Type="http://schemas.openxmlformats.org/officeDocument/2006/relationships/image" Target="../media/image1660.png"/><Relationship Id="rId67" Type="http://schemas.openxmlformats.org/officeDocument/2006/relationships/customXml" Target="../ink/ink1832.xml"/><Relationship Id="rId116" Type="http://schemas.openxmlformats.org/officeDocument/2006/relationships/image" Target="../media/image1695.png"/><Relationship Id="rId137" Type="http://schemas.openxmlformats.org/officeDocument/2006/relationships/customXml" Target="../ink/ink1867.xml"/><Relationship Id="rId158" Type="http://schemas.openxmlformats.org/officeDocument/2006/relationships/customXml" Target="../ink/ink1877.xml"/><Relationship Id="rId272" Type="http://schemas.openxmlformats.org/officeDocument/2006/relationships/customXml" Target="../ink/ink1934.xml"/><Relationship Id="rId293" Type="http://schemas.openxmlformats.org/officeDocument/2006/relationships/image" Target="../media/image1783.png"/><Relationship Id="rId302" Type="http://schemas.openxmlformats.org/officeDocument/2006/relationships/customXml" Target="../ink/ink1949.xml"/><Relationship Id="rId307" Type="http://schemas.openxmlformats.org/officeDocument/2006/relationships/customXml" Target="../ink/ink1952.xml"/><Relationship Id="rId323" Type="http://schemas.openxmlformats.org/officeDocument/2006/relationships/customXml" Target="../ink/ink1960.xml"/><Relationship Id="rId328" Type="http://schemas.openxmlformats.org/officeDocument/2006/relationships/image" Target="../media/image1800.png"/><Relationship Id="rId20" Type="http://schemas.openxmlformats.org/officeDocument/2006/relationships/image" Target="../media/image1647.png"/><Relationship Id="rId41" Type="http://schemas.openxmlformats.org/officeDocument/2006/relationships/customXml" Target="../ink/ink1819.xml"/><Relationship Id="rId62" Type="http://schemas.openxmlformats.org/officeDocument/2006/relationships/image" Target="../media/image1668.png"/><Relationship Id="rId83" Type="http://schemas.openxmlformats.org/officeDocument/2006/relationships/customXml" Target="../ink/ink1840.xml"/><Relationship Id="rId88" Type="http://schemas.openxmlformats.org/officeDocument/2006/relationships/image" Target="../media/image1681.png"/><Relationship Id="rId111" Type="http://schemas.openxmlformats.org/officeDocument/2006/relationships/customXml" Target="../ink/ink1854.xml"/><Relationship Id="rId132" Type="http://schemas.openxmlformats.org/officeDocument/2006/relationships/image" Target="../media/image1703.png"/><Relationship Id="rId153" Type="http://schemas.openxmlformats.org/officeDocument/2006/relationships/image" Target="../media/image1714.png"/><Relationship Id="rId174" Type="http://schemas.openxmlformats.org/officeDocument/2006/relationships/customXml" Target="../ink/ink1885.xml"/><Relationship Id="rId179" Type="http://schemas.openxmlformats.org/officeDocument/2006/relationships/image" Target="../media/image1726.png"/><Relationship Id="rId195" Type="http://schemas.openxmlformats.org/officeDocument/2006/relationships/image" Target="../media/image1734.png"/><Relationship Id="rId209" Type="http://schemas.openxmlformats.org/officeDocument/2006/relationships/image" Target="../media/image1741.png"/><Relationship Id="rId190" Type="http://schemas.openxmlformats.org/officeDocument/2006/relationships/customXml" Target="../ink/ink1893.xml"/><Relationship Id="rId204" Type="http://schemas.openxmlformats.org/officeDocument/2006/relationships/customXml" Target="../ink/ink1900.xml"/><Relationship Id="rId220" Type="http://schemas.openxmlformats.org/officeDocument/2006/relationships/customXml" Target="../ink/ink1908.xml"/><Relationship Id="rId225" Type="http://schemas.openxmlformats.org/officeDocument/2006/relationships/image" Target="../media/image1749.png"/><Relationship Id="rId241" Type="http://schemas.openxmlformats.org/officeDocument/2006/relationships/image" Target="../media/image1757.png"/><Relationship Id="rId246" Type="http://schemas.openxmlformats.org/officeDocument/2006/relationships/customXml" Target="../ink/ink1921.xml"/><Relationship Id="rId267" Type="http://schemas.openxmlformats.org/officeDocument/2006/relationships/image" Target="../media/image1770.png"/><Relationship Id="rId288" Type="http://schemas.openxmlformats.org/officeDocument/2006/relationships/customXml" Target="../ink/ink1942.xml"/><Relationship Id="rId15" Type="http://schemas.openxmlformats.org/officeDocument/2006/relationships/customXml" Target="../ink/ink1806.xml"/><Relationship Id="rId36" Type="http://schemas.openxmlformats.org/officeDocument/2006/relationships/image" Target="../media/image1655.png"/><Relationship Id="rId57" Type="http://schemas.openxmlformats.org/officeDocument/2006/relationships/customXml" Target="../ink/ink1827.xml"/><Relationship Id="rId106" Type="http://schemas.openxmlformats.org/officeDocument/2006/relationships/image" Target="../media/image1690.png"/><Relationship Id="rId127" Type="http://schemas.openxmlformats.org/officeDocument/2006/relationships/customXml" Target="../ink/ink1862.xml"/><Relationship Id="rId262" Type="http://schemas.openxmlformats.org/officeDocument/2006/relationships/customXml" Target="../ink/ink1929.xml"/><Relationship Id="rId283" Type="http://schemas.openxmlformats.org/officeDocument/2006/relationships/image" Target="../media/image1778.png"/><Relationship Id="rId313" Type="http://schemas.openxmlformats.org/officeDocument/2006/relationships/customXml" Target="../ink/ink1955.xml"/><Relationship Id="rId318" Type="http://schemas.openxmlformats.org/officeDocument/2006/relationships/image" Target="../media/image1795.png"/><Relationship Id="rId10" Type="http://schemas.openxmlformats.org/officeDocument/2006/relationships/image" Target="../media/image1642.png"/><Relationship Id="rId31" Type="http://schemas.openxmlformats.org/officeDocument/2006/relationships/customXml" Target="../ink/ink1814.xml"/><Relationship Id="rId52" Type="http://schemas.openxmlformats.org/officeDocument/2006/relationships/image" Target="../media/image1663.png"/><Relationship Id="rId73" Type="http://schemas.openxmlformats.org/officeDocument/2006/relationships/customXml" Target="../ink/ink1835.xml"/><Relationship Id="rId78" Type="http://schemas.openxmlformats.org/officeDocument/2006/relationships/image" Target="../media/image1676.png"/><Relationship Id="rId94" Type="http://schemas.openxmlformats.org/officeDocument/2006/relationships/image" Target="../media/image1684.png"/><Relationship Id="rId99" Type="http://schemas.openxmlformats.org/officeDocument/2006/relationships/customXml" Target="../ink/ink1848.xml"/><Relationship Id="rId101" Type="http://schemas.openxmlformats.org/officeDocument/2006/relationships/customXml" Target="../ink/ink1849.xml"/><Relationship Id="rId122" Type="http://schemas.openxmlformats.org/officeDocument/2006/relationships/image" Target="../media/image1698.png"/><Relationship Id="rId143" Type="http://schemas.openxmlformats.org/officeDocument/2006/relationships/image" Target="../media/image1709.png"/><Relationship Id="rId148" Type="http://schemas.openxmlformats.org/officeDocument/2006/relationships/customXml" Target="../ink/ink1872.xml"/><Relationship Id="rId164" Type="http://schemas.openxmlformats.org/officeDocument/2006/relationships/customXml" Target="../ink/ink1880.xml"/><Relationship Id="rId169" Type="http://schemas.openxmlformats.org/officeDocument/2006/relationships/image" Target="../media/image1721.png"/><Relationship Id="rId185" Type="http://schemas.openxmlformats.org/officeDocument/2006/relationships/image" Target="../media/image1729.png"/><Relationship Id="rId334" Type="http://schemas.openxmlformats.org/officeDocument/2006/relationships/image" Target="../media/image1803.png"/><Relationship Id="rId4" Type="http://schemas.openxmlformats.org/officeDocument/2006/relationships/image" Target="../media/image1639.png"/><Relationship Id="rId9" Type="http://schemas.openxmlformats.org/officeDocument/2006/relationships/customXml" Target="../ink/ink1803.xml"/><Relationship Id="rId180" Type="http://schemas.openxmlformats.org/officeDocument/2006/relationships/customXml" Target="../ink/ink1888.xml"/><Relationship Id="rId210" Type="http://schemas.openxmlformats.org/officeDocument/2006/relationships/customXml" Target="../ink/ink1903.xml"/><Relationship Id="rId215" Type="http://schemas.openxmlformats.org/officeDocument/2006/relationships/image" Target="../media/image1744.png"/><Relationship Id="rId236" Type="http://schemas.openxmlformats.org/officeDocument/2006/relationships/customXml" Target="../ink/ink1916.xml"/><Relationship Id="rId257" Type="http://schemas.openxmlformats.org/officeDocument/2006/relationships/image" Target="../media/image1765.png"/><Relationship Id="rId278" Type="http://schemas.openxmlformats.org/officeDocument/2006/relationships/customXml" Target="../ink/ink1937.xml"/><Relationship Id="rId26" Type="http://schemas.openxmlformats.org/officeDocument/2006/relationships/image" Target="../media/image1650.png"/><Relationship Id="rId231" Type="http://schemas.openxmlformats.org/officeDocument/2006/relationships/image" Target="../media/image1752.png"/><Relationship Id="rId252" Type="http://schemas.openxmlformats.org/officeDocument/2006/relationships/customXml" Target="../ink/ink1924.xml"/><Relationship Id="rId273" Type="http://schemas.openxmlformats.org/officeDocument/2006/relationships/image" Target="../media/image1773.png"/><Relationship Id="rId294" Type="http://schemas.openxmlformats.org/officeDocument/2006/relationships/customXml" Target="../ink/ink1945.xml"/><Relationship Id="rId308" Type="http://schemas.openxmlformats.org/officeDocument/2006/relationships/image" Target="../media/image1790.png"/><Relationship Id="rId329" Type="http://schemas.openxmlformats.org/officeDocument/2006/relationships/customXml" Target="../ink/ink1963.xml"/><Relationship Id="rId47" Type="http://schemas.openxmlformats.org/officeDocument/2006/relationships/customXml" Target="../ink/ink1822.xml"/><Relationship Id="rId68" Type="http://schemas.openxmlformats.org/officeDocument/2006/relationships/image" Target="../media/image1671.png"/><Relationship Id="rId89" Type="http://schemas.openxmlformats.org/officeDocument/2006/relationships/customXml" Target="../ink/ink1843.xml"/><Relationship Id="rId112" Type="http://schemas.openxmlformats.org/officeDocument/2006/relationships/image" Target="../media/image1693.png"/><Relationship Id="rId133" Type="http://schemas.openxmlformats.org/officeDocument/2006/relationships/customXml" Target="../ink/ink1865.xml"/><Relationship Id="rId154" Type="http://schemas.openxmlformats.org/officeDocument/2006/relationships/customXml" Target="../ink/ink1875.xml"/><Relationship Id="rId175" Type="http://schemas.openxmlformats.org/officeDocument/2006/relationships/image" Target="../media/image1724.png"/><Relationship Id="rId196" Type="http://schemas.openxmlformats.org/officeDocument/2006/relationships/customXml" Target="../ink/ink1896.xml"/><Relationship Id="rId200" Type="http://schemas.openxmlformats.org/officeDocument/2006/relationships/customXml" Target="../ink/ink1898.xml"/><Relationship Id="rId16" Type="http://schemas.openxmlformats.org/officeDocument/2006/relationships/image" Target="../media/image1645.png"/><Relationship Id="rId221" Type="http://schemas.openxmlformats.org/officeDocument/2006/relationships/image" Target="../media/image1747.png"/><Relationship Id="rId242" Type="http://schemas.openxmlformats.org/officeDocument/2006/relationships/customXml" Target="../ink/ink1919.xml"/><Relationship Id="rId263" Type="http://schemas.openxmlformats.org/officeDocument/2006/relationships/image" Target="../media/image1768.png"/><Relationship Id="rId284" Type="http://schemas.openxmlformats.org/officeDocument/2006/relationships/customXml" Target="../ink/ink1940.xml"/><Relationship Id="rId319" Type="http://schemas.openxmlformats.org/officeDocument/2006/relationships/customXml" Target="../ink/ink1958.xml"/><Relationship Id="rId37" Type="http://schemas.openxmlformats.org/officeDocument/2006/relationships/customXml" Target="../ink/ink1817.xml"/><Relationship Id="rId58" Type="http://schemas.openxmlformats.org/officeDocument/2006/relationships/image" Target="../media/image1666.png"/><Relationship Id="rId79" Type="http://schemas.openxmlformats.org/officeDocument/2006/relationships/customXml" Target="../ink/ink1838.xml"/><Relationship Id="rId102" Type="http://schemas.openxmlformats.org/officeDocument/2006/relationships/image" Target="../media/image1688.png"/><Relationship Id="rId123" Type="http://schemas.openxmlformats.org/officeDocument/2006/relationships/customXml" Target="../ink/ink1860.xml"/><Relationship Id="rId144" Type="http://schemas.openxmlformats.org/officeDocument/2006/relationships/customXml" Target="../ink/ink1870.xml"/><Relationship Id="rId330" Type="http://schemas.openxmlformats.org/officeDocument/2006/relationships/image" Target="../media/image1801.png"/><Relationship Id="rId90" Type="http://schemas.openxmlformats.org/officeDocument/2006/relationships/image" Target="../media/image1682.png"/><Relationship Id="rId165" Type="http://schemas.openxmlformats.org/officeDocument/2006/relationships/image" Target="../media/image1719.png"/><Relationship Id="rId186" Type="http://schemas.openxmlformats.org/officeDocument/2006/relationships/customXml" Target="../ink/ink1891.xml"/><Relationship Id="rId211" Type="http://schemas.openxmlformats.org/officeDocument/2006/relationships/image" Target="../media/image1742.png"/><Relationship Id="rId232" Type="http://schemas.openxmlformats.org/officeDocument/2006/relationships/customXml" Target="../ink/ink1914.xml"/><Relationship Id="rId253" Type="http://schemas.openxmlformats.org/officeDocument/2006/relationships/image" Target="../media/image1763.png"/><Relationship Id="rId274" Type="http://schemas.openxmlformats.org/officeDocument/2006/relationships/customXml" Target="../ink/ink1935.xml"/><Relationship Id="rId295" Type="http://schemas.openxmlformats.org/officeDocument/2006/relationships/image" Target="../media/image1784.png"/><Relationship Id="rId309" Type="http://schemas.openxmlformats.org/officeDocument/2006/relationships/customXml" Target="../ink/ink1953.xml"/><Relationship Id="rId27" Type="http://schemas.openxmlformats.org/officeDocument/2006/relationships/customXml" Target="../ink/ink1812.xml"/><Relationship Id="rId48" Type="http://schemas.openxmlformats.org/officeDocument/2006/relationships/image" Target="../media/image1661.png"/><Relationship Id="rId69" Type="http://schemas.openxmlformats.org/officeDocument/2006/relationships/customXml" Target="../ink/ink1833.xml"/><Relationship Id="rId113" Type="http://schemas.openxmlformats.org/officeDocument/2006/relationships/customXml" Target="../ink/ink1855.xml"/><Relationship Id="rId134" Type="http://schemas.openxmlformats.org/officeDocument/2006/relationships/image" Target="../media/image1704.png"/><Relationship Id="rId320" Type="http://schemas.openxmlformats.org/officeDocument/2006/relationships/image" Target="../media/image1796.png"/><Relationship Id="rId80" Type="http://schemas.openxmlformats.org/officeDocument/2006/relationships/image" Target="../media/image1677.png"/><Relationship Id="rId155" Type="http://schemas.openxmlformats.org/officeDocument/2006/relationships/image" Target="../media/image1715.png"/><Relationship Id="rId176" Type="http://schemas.openxmlformats.org/officeDocument/2006/relationships/customXml" Target="../ink/ink1886.xml"/><Relationship Id="rId197" Type="http://schemas.openxmlformats.org/officeDocument/2006/relationships/image" Target="../media/image1735.png"/><Relationship Id="rId201" Type="http://schemas.openxmlformats.org/officeDocument/2006/relationships/image" Target="../media/image1737.png"/><Relationship Id="rId222" Type="http://schemas.openxmlformats.org/officeDocument/2006/relationships/customXml" Target="../ink/ink1909.xml"/><Relationship Id="rId243" Type="http://schemas.openxmlformats.org/officeDocument/2006/relationships/image" Target="../media/image1758.png"/><Relationship Id="rId264" Type="http://schemas.openxmlformats.org/officeDocument/2006/relationships/customXml" Target="../ink/ink1930.xml"/><Relationship Id="rId285" Type="http://schemas.openxmlformats.org/officeDocument/2006/relationships/image" Target="../media/image1779.png"/><Relationship Id="rId17" Type="http://schemas.openxmlformats.org/officeDocument/2006/relationships/customXml" Target="../ink/ink1807.xml"/><Relationship Id="rId38" Type="http://schemas.openxmlformats.org/officeDocument/2006/relationships/image" Target="../media/image1656.png"/><Relationship Id="rId59" Type="http://schemas.openxmlformats.org/officeDocument/2006/relationships/customXml" Target="../ink/ink1828.xml"/><Relationship Id="rId103" Type="http://schemas.openxmlformats.org/officeDocument/2006/relationships/customXml" Target="../ink/ink1850.xml"/><Relationship Id="rId124" Type="http://schemas.openxmlformats.org/officeDocument/2006/relationships/image" Target="../media/image1699.png"/><Relationship Id="rId310" Type="http://schemas.openxmlformats.org/officeDocument/2006/relationships/image" Target="../media/image1791.png"/><Relationship Id="rId70" Type="http://schemas.openxmlformats.org/officeDocument/2006/relationships/image" Target="../media/image1672.png"/><Relationship Id="rId91" Type="http://schemas.openxmlformats.org/officeDocument/2006/relationships/customXml" Target="../ink/ink1844.xml"/><Relationship Id="rId145" Type="http://schemas.openxmlformats.org/officeDocument/2006/relationships/image" Target="../media/image1710.png"/><Relationship Id="rId166" Type="http://schemas.openxmlformats.org/officeDocument/2006/relationships/customXml" Target="../ink/ink1881.xml"/><Relationship Id="rId187" Type="http://schemas.openxmlformats.org/officeDocument/2006/relationships/image" Target="../media/image1730.png"/><Relationship Id="rId331" Type="http://schemas.openxmlformats.org/officeDocument/2006/relationships/customXml" Target="../ink/ink1964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904.xml"/><Relationship Id="rId233" Type="http://schemas.openxmlformats.org/officeDocument/2006/relationships/image" Target="../media/image1753.png"/><Relationship Id="rId254" Type="http://schemas.openxmlformats.org/officeDocument/2006/relationships/customXml" Target="../ink/ink1925.xml"/><Relationship Id="rId28" Type="http://schemas.openxmlformats.org/officeDocument/2006/relationships/image" Target="../media/image1651.png"/><Relationship Id="rId49" Type="http://schemas.openxmlformats.org/officeDocument/2006/relationships/customXml" Target="../ink/ink1823.xml"/><Relationship Id="rId114" Type="http://schemas.openxmlformats.org/officeDocument/2006/relationships/image" Target="../media/image1694.png"/><Relationship Id="rId275" Type="http://schemas.openxmlformats.org/officeDocument/2006/relationships/image" Target="../media/image1774.png"/><Relationship Id="rId296" Type="http://schemas.openxmlformats.org/officeDocument/2006/relationships/customXml" Target="../ink/ink1946.xml"/><Relationship Id="rId300" Type="http://schemas.openxmlformats.org/officeDocument/2006/relationships/customXml" Target="../ink/ink1948.xml"/><Relationship Id="rId60" Type="http://schemas.openxmlformats.org/officeDocument/2006/relationships/image" Target="../media/image1667.png"/><Relationship Id="rId81" Type="http://schemas.openxmlformats.org/officeDocument/2006/relationships/customXml" Target="../ink/ink1839.xml"/><Relationship Id="rId135" Type="http://schemas.openxmlformats.org/officeDocument/2006/relationships/customXml" Target="../ink/ink1866.xml"/><Relationship Id="rId156" Type="http://schemas.openxmlformats.org/officeDocument/2006/relationships/customXml" Target="../ink/ink1876.xml"/><Relationship Id="rId177" Type="http://schemas.openxmlformats.org/officeDocument/2006/relationships/image" Target="../media/image1725.png"/><Relationship Id="rId198" Type="http://schemas.openxmlformats.org/officeDocument/2006/relationships/customXml" Target="../ink/ink1897.xml"/><Relationship Id="rId321" Type="http://schemas.openxmlformats.org/officeDocument/2006/relationships/customXml" Target="../ink/ink1959.xml"/><Relationship Id="rId202" Type="http://schemas.openxmlformats.org/officeDocument/2006/relationships/customXml" Target="../ink/ink1899.xml"/><Relationship Id="rId223" Type="http://schemas.openxmlformats.org/officeDocument/2006/relationships/image" Target="../media/image1748.png"/><Relationship Id="rId244" Type="http://schemas.openxmlformats.org/officeDocument/2006/relationships/customXml" Target="../ink/ink1920.xml"/><Relationship Id="rId18" Type="http://schemas.openxmlformats.org/officeDocument/2006/relationships/image" Target="../media/image1646.png"/><Relationship Id="rId39" Type="http://schemas.openxmlformats.org/officeDocument/2006/relationships/customXml" Target="../ink/ink1818.xml"/><Relationship Id="rId265" Type="http://schemas.openxmlformats.org/officeDocument/2006/relationships/image" Target="../media/image1769.png"/><Relationship Id="rId286" Type="http://schemas.openxmlformats.org/officeDocument/2006/relationships/customXml" Target="../ink/ink1941.xml"/><Relationship Id="rId50" Type="http://schemas.openxmlformats.org/officeDocument/2006/relationships/image" Target="../media/image1662.png"/><Relationship Id="rId104" Type="http://schemas.openxmlformats.org/officeDocument/2006/relationships/image" Target="../media/image1689.png"/><Relationship Id="rId125" Type="http://schemas.openxmlformats.org/officeDocument/2006/relationships/customXml" Target="../ink/ink1861.xml"/><Relationship Id="rId146" Type="http://schemas.openxmlformats.org/officeDocument/2006/relationships/customXml" Target="../ink/ink1871.xml"/><Relationship Id="rId167" Type="http://schemas.openxmlformats.org/officeDocument/2006/relationships/image" Target="../media/image1720.png"/><Relationship Id="rId188" Type="http://schemas.openxmlformats.org/officeDocument/2006/relationships/customXml" Target="../ink/ink1892.xml"/><Relationship Id="rId311" Type="http://schemas.openxmlformats.org/officeDocument/2006/relationships/customXml" Target="../ink/ink1954.xml"/><Relationship Id="rId332" Type="http://schemas.openxmlformats.org/officeDocument/2006/relationships/image" Target="../media/image1802.png"/><Relationship Id="rId71" Type="http://schemas.openxmlformats.org/officeDocument/2006/relationships/customXml" Target="../ink/ink1834.xml"/><Relationship Id="rId92" Type="http://schemas.openxmlformats.org/officeDocument/2006/relationships/image" Target="../media/image1683.png"/><Relationship Id="rId213" Type="http://schemas.openxmlformats.org/officeDocument/2006/relationships/image" Target="../media/image1743.png"/><Relationship Id="rId234" Type="http://schemas.openxmlformats.org/officeDocument/2006/relationships/customXml" Target="../ink/ink1915.xml"/><Relationship Id="rId2" Type="http://schemas.openxmlformats.org/officeDocument/2006/relationships/image" Target="../media/image1638.png"/><Relationship Id="rId29" Type="http://schemas.openxmlformats.org/officeDocument/2006/relationships/customXml" Target="../ink/ink1813.xml"/><Relationship Id="rId255" Type="http://schemas.openxmlformats.org/officeDocument/2006/relationships/image" Target="../media/image1764.png"/><Relationship Id="rId276" Type="http://schemas.openxmlformats.org/officeDocument/2006/relationships/customXml" Target="../ink/ink1936.xml"/><Relationship Id="rId297" Type="http://schemas.openxmlformats.org/officeDocument/2006/relationships/image" Target="../media/image1785.png"/><Relationship Id="rId40" Type="http://schemas.openxmlformats.org/officeDocument/2006/relationships/image" Target="../media/image1657.png"/><Relationship Id="rId115" Type="http://schemas.openxmlformats.org/officeDocument/2006/relationships/customXml" Target="../ink/ink1856.xml"/><Relationship Id="rId136" Type="http://schemas.openxmlformats.org/officeDocument/2006/relationships/image" Target="../media/image1705.png"/><Relationship Id="rId157" Type="http://schemas.openxmlformats.org/officeDocument/2006/relationships/image" Target="../media/image1315.png"/><Relationship Id="rId178" Type="http://schemas.openxmlformats.org/officeDocument/2006/relationships/customXml" Target="../ink/ink1887.xml"/><Relationship Id="rId301" Type="http://schemas.openxmlformats.org/officeDocument/2006/relationships/image" Target="../media/image1787.png"/><Relationship Id="rId322" Type="http://schemas.openxmlformats.org/officeDocument/2006/relationships/image" Target="../media/image1797.png"/><Relationship Id="rId61" Type="http://schemas.openxmlformats.org/officeDocument/2006/relationships/customXml" Target="../ink/ink1829.xml"/><Relationship Id="rId82" Type="http://schemas.openxmlformats.org/officeDocument/2006/relationships/image" Target="../media/image1678.png"/><Relationship Id="rId199" Type="http://schemas.openxmlformats.org/officeDocument/2006/relationships/image" Target="../media/image1736.png"/><Relationship Id="rId203" Type="http://schemas.openxmlformats.org/officeDocument/2006/relationships/image" Target="../media/image1738.png"/><Relationship Id="rId19" Type="http://schemas.openxmlformats.org/officeDocument/2006/relationships/customXml" Target="../ink/ink1808.xml"/><Relationship Id="rId224" Type="http://schemas.openxmlformats.org/officeDocument/2006/relationships/customXml" Target="../ink/ink1910.xml"/><Relationship Id="rId245" Type="http://schemas.openxmlformats.org/officeDocument/2006/relationships/image" Target="../media/image1759.png"/><Relationship Id="rId266" Type="http://schemas.openxmlformats.org/officeDocument/2006/relationships/customXml" Target="../ink/ink1931.xml"/><Relationship Id="rId287" Type="http://schemas.openxmlformats.org/officeDocument/2006/relationships/image" Target="../media/image1780.png"/><Relationship Id="rId30" Type="http://schemas.openxmlformats.org/officeDocument/2006/relationships/image" Target="../media/image1652.png"/><Relationship Id="rId105" Type="http://schemas.openxmlformats.org/officeDocument/2006/relationships/customXml" Target="../ink/ink1851.xml"/><Relationship Id="rId126" Type="http://schemas.openxmlformats.org/officeDocument/2006/relationships/image" Target="../media/image1700.png"/><Relationship Id="rId147" Type="http://schemas.openxmlformats.org/officeDocument/2006/relationships/image" Target="../media/image1711.png"/><Relationship Id="rId168" Type="http://schemas.openxmlformats.org/officeDocument/2006/relationships/customXml" Target="../ink/ink1882.xml"/><Relationship Id="rId312" Type="http://schemas.openxmlformats.org/officeDocument/2006/relationships/image" Target="../media/image1792.png"/><Relationship Id="rId333" Type="http://schemas.openxmlformats.org/officeDocument/2006/relationships/customXml" Target="../ink/ink196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23.xml"/><Relationship Id="rId299" Type="http://schemas.openxmlformats.org/officeDocument/2006/relationships/customXml" Target="../ink/ink2114.xml"/><Relationship Id="rId21" Type="http://schemas.openxmlformats.org/officeDocument/2006/relationships/image" Target="../media/image1814.png"/><Relationship Id="rId63" Type="http://schemas.openxmlformats.org/officeDocument/2006/relationships/customXml" Target="../ink/ink1996.xml"/><Relationship Id="rId159" Type="http://schemas.openxmlformats.org/officeDocument/2006/relationships/image" Target="../media/image1883.png"/><Relationship Id="rId324" Type="http://schemas.openxmlformats.org/officeDocument/2006/relationships/image" Target="../media/image1966.png"/><Relationship Id="rId366" Type="http://schemas.openxmlformats.org/officeDocument/2006/relationships/image" Target="../media/image1987.png"/><Relationship Id="rId170" Type="http://schemas.openxmlformats.org/officeDocument/2006/relationships/customXml" Target="../ink/ink2050.xml"/><Relationship Id="rId191" Type="http://schemas.openxmlformats.org/officeDocument/2006/relationships/image" Target="../media/image1899.png"/><Relationship Id="rId205" Type="http://schemas.openxmlformats.org/officeDocument/2006/relationships/customXml" Target="../ink/ink2067.xml"/><Relationship Id="rId226" Type="http://schemas.openxmlformats.org/officeDocument/2006/relationships/image" Target="../media/image1917.png"/><Relationship Id="rId247" Type="http://schemas.openxmlformats.org/officeDocument/2006/relationships/customXml" Target="../ink/ink2088.xml"/><Relationship Id="rId107" Type="http://schemas.openxmlformats.org/officeDocument/2006/relationships/image" Target="../media/image1857.png"/><Relationship Id="rId268" Type="http://schemas.openxmlformats.org/officeDocument/2006/relationships/image" Target="../media/image1938.png"/><Relationship Id="rId289" Type="http://schemas.openxmlformats.org/officeDocument/2006/relationships/customXml" Target="../ink/ink2109.xml"/><Relationship Id="rId11" Type="http://schemas.openxmlformats.org/officeDocument/2006/relationships/image" Target="../media/image1809.png"/><Relationship Id="rId32" Type="http://schemas.openxmlformats.org/officeDocument/2006/relationships/image" Target="../media/image1820.png"/><Relationship Id="rId53" Type="http://schemas.openxmlformats.org/officeDocument/2006/relationships/customXml" Target="../ink/ink1991.xml"/><Relationship Id="rId74" Type="http://schemas.openxmlformats.org/officeDocument/2006/relationships/image" Target="../media/image1841.png"/><Relationship Id="rId128" Type="http://schemas.openxmlformats.org/officeDocument/2006/relationships/image" Target="../media/image1868.png"/><Relationship Id="rId149" Type="http://schemas.openxmlformats.org/officeDocument/2006/relationships/image" Target="../media/image1878.png"/><Relationship Id="rId314" Type="http://schemas.openxmlformats.org/officeDocument/2006/relationships/image" Target="../media/image1961.png"/><Relationship Id="rId335" Type="http://schemas.openxmlformats.org/officeDocument/2006/relationships/customXml" Target="../ink/ink2132.xml"/><Relationship Id="rId356" Type="http://schemas.openxmlformats.org/officeDocument/2006/relationships/image" Target="../media/image1982.png"/><Relationship Id="rId377" Type="http://schemas.openxmlformats.org/officeDocument/2006/relationships/customXml" Target="../ink/ink2153.xml"/><Relationship Id="rId5" Type="http://schemas.openxmlformats.org/officeDocument/2006/relationships/image" Target="../media/image1806.png"/><Relationship Id="rId95" Type="http://schemas.openxmlformats.org/officeDocument/2006/relationships/image" Target="../media/image1851.png"/><Relationship Id="rId160" Type="http://schemas.openxmlformats.org/officeDocument/2006/relationships/customXml" Target="../ink/ink2045.xml"/><Relationship Id="rId181" Type="http://schemas.openxmlformats.org/officeDocument/2006/relationships/image" Target="../media/image1894.png"/><Relationship Id="rId216" Type="http://schemas.openxmlformats.org/officeDocument/2006/relationships/image" Target="../media/image1912.png"/><Relationship Id="rId237" Type="http://schemas.openxmlformats.org/officeDocument/2006/relationships/customXml" Target="../ink/ink2083.xml"/><Relationship Id="rId258" Type="http://schemas.openxmlformats.org/officeDocument/2006/relationships/image" Target="../media/image1933.png"/><Relationship Id="rId279" Type="http://schemas.openxmlformats.org/officeDocument/2006/relationships/customXml" Target="../ink/ink2104.xml"/><Relationship Id="rId22" Type="http://schemas.openxmlformats.org/officeDocument/2006/relationships/customXml" Target="../ink/ink1976.xml"/><Relationship Id="rId43" Type="http://schemas.openxmlformats.org/officeDocument/2006/relationships/customXml" Target="../ink/ink1986.xml"/><Relationship Id="rId64" Type="http://schemas.openxmlformats.org/officeDocument/2006/relationships/image" Target="../media/image1836.png"/><Relationship Id="rId118" Type="http://schemas.openxmlformats.org/officeDocument/2006/relationships/image" Target="../media/image1863.png"/><Relationship Id="rId139" Type="http://schemas.openxmlformats.org/officeDocument/2006/relationships/customXml" Target="../ink/ink2034.xml"/><Relationship Id="rId290" Type="http://schemas.openxmlformats.org/officeDocument/2006/relationships/image" Target="../media/image1949.png"/><Relationship Id="rId304" Type="http://schemas.openxmlformats.org/officeDocument/2006/relationships/image" Target="../media/image1956.png"/><Relationship Id="rId325" Type="http://schemas.openxmlformats.org/officeDocument/2006/relationships/customXml" Target="../ink/ink2127.xml"/><Relationship Id="rId346" Type="http://schemas.openxmlformats.org/officeDocument/2006/relationships/image" Target="../media/image1977.png"/><Relationship Id="rId367" Type="http://schemas.openxmlformats.org/officeDocument/2006/relationships/customXml" Target="../ink/ink2148.xml"/><Relationship Id="rId388" Type="http://schemas.openxmlformats.org/officeDocument/2006/relationships/image" Target="../media/image1998.png"/><Relationship Id="rId85" Type="http://schemas.openxmlformats.org/officeDocument/2006/relationships/image" Target="../media/image1846.png"/><Relationship Id="rId150" Type="http://schemas.openxmlformats.org/officeDocument/2006/relationships/customXml" Target="../ink/ink2040.xml"/><Relationship Id="rId171" Type="http://schemas.openxmlformats.org/officeDocument/2006/relationships/image" Target="../media/image1889.png"/><Relationship Id="rId192" Type="http://schemas.openxmlformats.org/officeDocument/2006/relationships/customXml" Target="../ink/ink2061.xml"/><Relationship Id="rId206" Type="http://schemas.openxmlformats.org/officeDocument/2006/relationships/image" Target="../media/image1907.png"/><Relationship Id="rId227" Type="http://schemas.openxmlformats.org/officeDocument/2006/relationships/customXml" Target="../ink/ink2078.xml"/><Relationship Id="rId248" Type="http://schemas.openxmlformats.org/officeDocument/2006/relationships/image" Target="../media/image1928.png"/><Relationship Id="rId269" Type="http://schemas.openxmlformats.org/officeDocument/2006/relationships/customXml" Target="../ink/ink2099.xml"/><Relationship Id="rId12" Type="http://schemas.openxmlformats.org/officeDocument/2006/relationships/customXml" Target="../ink/ink1971.xml"/><Relationship Id="rId33" Type="http://schemas.openxmlformats.org/officeDocument/2006/relationships/customXml" Target="../ink/ink1981.xml"/><Relationship Id="rId108" Type="http://schemas.openxmlformats.org/officeDocument/2006/relationships/customXml" Target="../ink/ink2019.xml"/><Relationship Id="rId129" Type="http://schemas.openxmlformats.org/officeDocument/2006/relationships/customXml" Target="../ink/ink2029.xml"/><Relationship Id="rId280" Type="http://schemas.openxmlformats.org/officeDocument/2006/relationships/image" Target="../media/image1944.png"/><Relationship Id="rId315" Type="http://schemas.openxmlformats.org/officeDocument/2006/relationships/customXml" Target="../ink/ink2122.xml"/><Relationship Id="rId336" Type="http://schemas.openxmlformats.org/officeDocument/2006/relationships/image" Target="../media/image1972.png"/><Relationship Id="rId357" Type="http://schemas.openxmlformats.org/officeDocument/2006/relationships/customXml" Target="../ink/ink2143.xml"/><Relationship Id="rId54" Type="http://schemas.openxmlformats.org/officeDocument/2006/relationships/image" Target="../media/image1831.png"/><Relationship Id="rId75" Type="http://schemas.openxmlformats.org/officeDocument/2006/relationships/customXml" Target="../ink/ink2002.xml"/><Relationship Id="rId96" Type="http://schemas.openxmlformats.org/officeDocument/2006/relationships/customXml" Target="../ink/ink2013.xml"/><Relationship Id="rId140" Type="http://schemas.openxmlformats.org/officeDocument/2006/relationships/customXml" Target="../ink/ink2035.xml"/><Relationship Id="rId161" Type="http://schemas.openxmlformats.org/officeDocument/2006/relationships/image" Target="../media/image1884.png"/><Relationship Id="rId182" Type="http://schemas.openxmlformats.org/officeDocument/2006/relationships/customXml" Target="../ink/ink2056.xml"/><Relationship Id="rId217" Type="http://schemas.openxmlformats.org/officeDocument/2006/relationships/customXml" Target="../ink/ink2073.xml"/><Relationship Id="rId378" Type="http://schemas.openxmlformats.org/officeDocument/2006/relationships/image" Target="../media/image1993.png"/><Relationship Id="rId6" Type="http://schemas.openxmlformats.org/officeDocument/2006/relationships/customXml" Target="../ink/ink1968.xml"/><Relationship Id="rId238" Type="http://schemas.openxmlformats.org/officeDocument/2006/relationships/image" Target="../media/image1923.png"/><Relationship Id="rId259" Type="http://schemas.openxmlformats.org/officeDocument/2006/relationships/customXml" Target="../ink/ink2094.xml"/><Relationship Id="rId23" Type="http://schemas.openxmlformats.org/officeDocument/2006/relationships/image" Target="../media/image1815.png"/><Relationship Id="rId119" Type="http://schemas.openxmlformats.org/officeDocument/2006/relationships/customXml" Target="../ink/ink2024.xml"/><Relationship Id="rId270" Type="http://schemas.openxmlformats.org/officeDocument/2006/relationships/image" Target="../media/image1939.png"/><Relationship Id="rId291" Type="http://schemas.openxmlformats.org/officeDocument/2006/relationships/customXml" Target="../ink/ink2110.xml"/><Relationship Id="rId305" Type="http://schemas.openxmlformats.org/officeDocument/2006/relationships/customXml" Target="../ink/ink2117.xml"/><Relationship Id="rId326" Type="http://schemas.openxmlformats.org/officeDocument/2006/relationships/image" Target="../media/image1967.png"/><Relationship Id="rId347" Type="http://schemas.openxmlformats.org/officeDocument/2006/relationships/customXml" Target="../ink/ink2138.xml"/><Relationship Id="rId44" Type="http://schemas.openxmlformats.org/officeDocument/2006/relationships/image" Target="../media/image1826.png"/><Relationship Id="rId65" Type="http://schemas.openxmlformats.org/officeDocument/2006/relationships/customXml" Target="../ink/ink1997.xml"/><Relationship Id="rId86" Type="http://schemas.openxmlformats.org/officeDocument/2006/relationships/customXml" Target="../ink/ink2008.xml"/><Relationship Id="rId130" Type="http://schemas.openxmlformats.org/officeDocument/2006/relationships/image" Target="../media/image1869.png"/><Relationship Id="rId151" Type="http://schemas.openxmlformats.org/officeDocument/2006/relationships/image" Target="../media/image1879.png"/><Relationship Id="rId368" Type="http://schemas.openxmlformats.org/officeDocument/2006/relationships/image" Target="../media/image1988.png"/><Relationship Id="rId389" Type="http://schemas.openxmlformats.org/officeDocument/2006/relationships/customXml" Target="../ink/ink2159.xml"/><Relationship Id="rId172" Type="http://schemas.openxmlformats.org/officeDocument/2006/relationships/customXml" Target="../ink/ink2051.xml"/><Relationship Id="rId193" Type="http://schemas.openxmlformats.org/officeDocument/2006/relationships/image" Target="../media/image1900.png"/><Relationship Id="rId207" Type="http://schemas.openxmlformats.org/officeDocument/2006/relationships/customXml" Target="../ink/ink2068.xml"/><Relationship Id="rId228" Type="http://schemas.openxmlformats.org/officeDocument/2006/relationships/image" Target="../media/image1918.png"/><Relationship Id="rId249" Type="http://schemas.openxmlformats.org/officeDocument/2006/relationships/customXml" Target="../ink/ink2089.xml"/><Relationship Id="rId13" Type="http://schemas.openxmlformats.org/officeDocument/2006/relationships/image" Target="../media/image1810.png"/><Relationship Id="rId109" Type="http://schemas.openxmlformats.org/officeDocument/2006/relationships/image" Target="../media/image1858.png"/><Relationship Id="rId260" Type="http://schemas.openxmlformats.org/officeDocument/2006/relationships/image" Target="../media/image1934.png"/><Relationship Id="rId281" Type="http://schemas.openxmlformats.org/officeDocument/2006/relationships/customXml" Target="../ink/ink2105.xml"/><Relationship Id="rId316" Type="http://schemas.openxmlformats.org/officeDocument/2006/relationships/image" Target="../media/image1962.png"/><Relationship Id="rId337" Type="http://schemas.openxmlformats.org/officeDocument/2006/relationships/customXml" Target="../ink/ink2133.xml"/><Relationship Id="rId34" Type="http://schemas.openxmlformats.org/officeDocument/2006/relationships/image" Target="../media/image1821.png"/><Relationship Id="rId55" Type="http://schemas.openxmlformats.org/officeDocument/2006/relationships/customXml" Target="../ink/ink1992.xml"/><Relationship Id="rId76" Type="http://schemas.openxmlformats.org/officeDocument/2006/relationships/image" Target="../media/image1842.png"/><Relationship Id="rId97" Type="http://schemas.openxmlformats.org/officeDocument/2006/relationships/image" Target="../media/image1852.png"/><Relationship Id="rId120" Type="http://schemas.openxmlformats.org/officeDocument/2006/relationships/image" Target="../media/image1864.png"/><Relationship Id="rId141" Type="http://schemas.openxmlformats.org/officeDocument/2006/relationships/image" Target="../media/image1874.png"/><Relationship Id="rId358" Type="http://schemas.openxmlformats.org/officeDocument/2006/relationships/image" Target="../media/image1983.png"/><Relationship Id="rId379" Type="http://schemas.openxmlformats.org/officeDocument/2006/relationships/customXml" Target="../ink/ink2154.xml"/><Relationship Id="rId7" Type="http://schemas.openxmlformats.org/officeDocument/2006/relationships/image" Target="../media/image1807.png"/><Relationship Id="rId162" Type="http://schemas.openxmlformats.org/officeDocument/2006/relationships/customXml" Target="../ink/ink2046.xml"/><Relationship Id="rId183" Type="http://schemas.openxmlformats.org/officeDocument/2006/relationships/image" Target="../media/image1895.png"/><Relationship Id="rId218" Type="http://schemas.openxmlformats.org/officeDocument/2006/relationships/image" Target="../media/image1913.png"/><Relationship Id="rId239" Type="http://schemas.openxmlformats.org/officeDocument/2006/relationships/customXml" Target="../ink/ink2084.xml"/><Relationship Id="rId390" Type="http://schemas.openxmlformats.org/officeDocument/2006/relationships/image" Target="../media/image1999.png"/><Relationship Id="rId250" Type="http://schemas.openxmlformats.org/officeDocument/2006/relationships/image" Target="../media/image1929.png"/><Relationship Id="rId271" Type="http://schemas.openxmlformats.org/officeDocument/2006/relationships/customXml" Target="../ink/ink2100.xml"/><Relationship Id="rId292" Type="http://schemas.openxmlformats.org/officeDocument/2006/relationships/image" Target="../media/image1950.png"/><Relationship Id="rId306" Type="http://schemas.openxmlformats.org/officeDocument/2006/relationships/image" Target="../media/image1957.png"/><Relationship Id="rId24" Type="http://schemas.openxmlformats.org/officeDocument/2006/relationships/customXml" Target="../ink/ink1977.xml"/><Relationship Id="rId45" Type="http://schemas.openxmlformats.org/officeDocument/2006/relationships/customXml" Target="../ink/ink1987.xml"/><Relationship Id="rId66" Type="http://schemas.openxmlformats.org/officeDocument/2006/relationships/image" Target="../media/image1837.png"/><Relationship Id="rId87" Type="http://schemas.openxmlformats.org/officeDocument/2006/relationships/image" Target="../media/image1847.png"/><Relationship Id="rId110" Type="http://schemas.openxmlformats.org/officeDocument/2006/relationships/customXml" Target="../ink/ink2020.xml"/><Relationship Id="rId131" Type="http://schemas.openxmlformats.org/officeDocument/2006/relationships/customXml" Target="../ink/ink2030.xml"/><Relationship Id="rId327" Type="http://schemas.openxmlformats.org/officeDocument/2006/relationships/customXml" Target="../ink/ink2128.xml"/><Relationship Id="rId348" Type="http://schemas.openxmlformats.org/officeDocument/2006/relationships/image" Target="../media/image1978.png"/><Relationship Id="rId369" Type="http://schemas.openxmlformats.org/officeDocument/2006/relationships/customXml" Target="../ink/ink2149.xml"/><Relationship Id="rId152" Type="http://schemas.openxmlformats.org/officeDocument/2006/relationships/customXml" Target="../ink/ink2041.xml"/><Relationship Id="rId173" Type="http://schemas.openxmlformats.org/officeDocument/2006/relationships/image" Target="../media/image1890.png"/><Relationship Id="rId194" Type="http://schemas.openxmlformats.org/officeDocument/2006/relationships/customXml" Target="../ink/ink2062.xml"/><Relationship Id="rId208" Type="http://schemas.openxmlformats.org/officeDocument/2006/relationships/image" Target="../media/image1908.png"/><Relationship Id="rId229" Type="http://schemas.openxmlformats.org/officeDocument/2006/relationships/customXml" Target="../ink/ink2079.xml"/><Relationship Id="rId380" Type="http://schemas.openxmlformats.org/officeDocument/2006/relationships/image" Target="../media/image1994.png"/><Relationship Id="rId240" Type="http://schemas.openxmlformats.org/officeDocument/2006/relationships/image" Target="../media/image1924.png"/><Relationship Id="rId261" Type="http://schemas.openxmlformats.org/officeDocument/2006/relationships/customXml" Target="../ink/ink2095.xml"/><Relationship Id="rId14" Type="http://schemas.openxmlformats.org/officeDocument/2006/relationships/customXml" Target="../ink/ink1972.xml"/><Relationship Id="rId35" Type="http://schemas.openxmlformats.org/officeDocument/2006/relationships/customXml" Target="../ink/ink1982.xml"/><Relationship Id="rId56" Type="http://schemas.openxmlformats.org/officeDocument/2006/relationships/image" Target="../media/image1832.png"/><Relationship Id="rId77" Type="http://schemas.openxmlformats.org/officeDocument/2006/relationships/customXml" Target="../ink/ink2003.xml"/><Relationship Id="rId100" Type="http://schemas.openxmlformats.org/officeDocument/2006/relationships/customXml" Target="../ink/ink2015.xml"/><Relationship Id="rId282" Type="http://schemas.openxmlformats.org/officeDocument/2006/relationships/image" Target="../media/image1945.png"/><Relationship Id="rId317" Type="http://schemas.openxmlformats.org/officeDocument/2006/relationships/customXml" Target="../ink/ink2123.xml"/><Relationship Id="rId338" Type="http://schemas.openxmlformats.org/officeDocument/2006/relationships/image" Target="../media/image1973.png"/><Relationship Id="rId359" Type="http://schemas.openxmlformats.org/officeDocument/2006/relationships/customXml" Target="../ink/ink2144.xml"/><Relationship Id="rId8" Type="http://schemas.openxmlformats.org/officeDocument/2006/relationships/customXml" Target="../ink/ink1969.xml"/><Relationship Id="rId98" Type="http://schemas.openxmlformats.org/officeDocument/2006/relationships/customXml" Target="../ink/ink2014.xml"/><Relationship Id="rId121" Type="http://schemas.openxmlformats.org/officeDocument/2006/relationships/customXml" Target="../ink/ink2025.xml"/><Relationship Id="rId142" Type="http://schemas.openxmlformats.org/officeDocument/2006/relationships/customXml" Target="../ink/ink2036.xml"/><Relationship Id="rId163" Type="http://schemas.openxmlformats.org/officeDocument/2006/relationships/image" Target="../media/image1885.png"/><Relationship Id="rId184" Type="http://schemas.openxmlformats.org/officeDocument/2006/relationships/customXml" Target="../ink/ink2057.xml"/><Relationship Id="rId219" Type="http://schemas.openxmlformats.org/officeDocument/2006/relationships/customXml" Target="../ink/ink2074.xml"/><Relationship Id="rId370" Type="http://schemas.openxmlformats.org/officeDocument/2006/relationships/image" Target="../media/image1989.png"/><Relationship Id="rId391" Type="http://schemas.openxmlformats.org/officeDocument/2006/relationships/customXml" Target="../ink/ink2160.xml"/><Relationship Id="rId230" Type="http://schemas.openxmlformats.org/officeDocument/2006/relationships/image" Target="../media/image1919.png"/><Relationship Id="rId251" Type="http://schemas.openxmlformats.org/officeDocument/2006/relationships/customXml" Target="../ink/ink2090.xml"/><Relationship Id="rId25" Type="http://schemas.openxmlformats.org/officeDocument/2006/relationships/image" Target="../media/image1816.png"/><Relationship Id="rId46" Type="http://schemas.openxmlformats.org/officeDocument/2006/relationships/image" Target="../media/image1827.png"/><Relationship Id="rId67" Type="http://schemas.openxmlformats.org/officeDocument/2006/relationships/customXml" Target="../ink/ink1998.xml"/><Relationship Id="rId272" Type="http://schemas.openxmlformats.org/officeDocument/2006/relationships/image" Target="../media/image1940.png"/><Relationship Id="rId293" Type="http://schemas.openxmlformats.org/officeDocument/2006/relationships/customXml" Target="../ink/ink2111.xml"/><Relationship Id="rId307" Type="http://schemas.openxmlformats.org/officeDocument/2006/relationships/customXml" Target="../ink/ink2118.xml"/><Relationship Id="rId328" Type="http://schemas.openxmlformats.org/officeDocument/2006/relationships/image" Target="../media/image1968.png"/><Relationship Id="rId349" Type="http://schemas.openxmlformats.org/officeDocument/2006/relationships/customXml" Target="../ink/ink2139.xml"/><Relationship Id="rId88" Type="http://schemas.openxmlformats.org/officeDocument/2006/relationships/customXml" Target="../ink/ink2009.xml"/><Relationship Id="rId111" Type="http://schemas.openxmlformats.org/officeDocument/2006/relationships/image" Target="../media/image1859.png"/><Relationship Id="rId132" Type="http://schemas.openxmlformats.org/officeDocument/2006/relationships/image" Target="../media/image1870.png"/><Relationship Id="rId153" Type="http://schemas.openxmlformats.org/officeDocument/2006/relationships/image" Target="../media/image1880.png"/><Relationship Id="rId174" Type="http://schemas.openxmlformats.org/officeDocument/2006/relationships/customXml" Target="../ink/ink2052.xml"/><Relationship Id="rId195" Type="http://schemas.openxmlformats.org/officeDocument/2006/relationships/image" Target="../media/image1901.png"/><Relationship Id="rId209" Type="http://schemas.openxmlformats.org/officeDocument/2006/relationships/customXml" Target="../ink/ink2069.xml"/><Relationship Id="rId360" Type="http://schemas.openxmlformats.org/officeDocument/2006/relationships/image" Target="../media/image1984.png"/><Relationship Id="rId381" Type="http://schemas.openxmlformats.org/officeDocument/2006/relationships/customXml" Target="../ink/ink2155.xml"/><Relationship Id="rId220" Type="http://schemas.openxmlformats.org/officeDocument/2006/relationships/image" Target="../media/image1914.png"/><Relationship Id="rId241" Type="http://schemas.openxmlformats.org/officeDocument/2006/relationships/customXml" Target="../ink/ink2085.xml"/><Relationship Id="rId15" Type="http://schemas.openxmlformats.org/officeDocument/2006/relationships/image" Target="../media/image1811.png"/><Relationship Id="rId36" Type="http://schemas.openxmlformats.org/officeDocument/2006/relationships/image" Target="../media/image1822.png"/><Relationship Id="rId57" Type="http://schemas.openxmlformats.org/officeDocument/2006/relationships/customXml" Target="../ink/ink1993.xml"/><Relationship Id="rId262" Type="http://schemas.openxmlformats.org/officeDocument/2006/relationships/image" Target="../media/image1935.png"/><Relationship Id="rId283" Type="http://schemas.openxmlformats.org/officeDocument/2006/relationships/customXml" Target="../ink/ink2106.xml"/><Relationship Id="rId318" Type="http://schemas.openxmlformats.org/officeDocument/2006/relationships/image" Target="../media/image1963.png"/><Relationship Id="rId339" Type="http://schemas.openxmlformats.org/officeDocument/2006/relationships/customXml" Target="../ink/ink2134.xml"/><Relationship Id="rId78" Type="http://schemas.openxmlformats.org/officeDocument/2006/relationships/image" Target="../media/image1843.png"/><Relationship Id="rId99" Type="http://schemas.openxmlformats.org/officeDocument/2006/relationships/image" Target="../media/image1853.png"/><Relationship Id="rId101" Type="http://schemas.openxmlformats.org/officeDocument/2006/relationships/image" Target="../media/image1854.png"/><Relationship Id="rId122" Type="http://schemas.openxmlformats.org/officeDocument/2006/relationships/image" Target="../media/image1865.png"/><Relationship Id="rId143" Type="http://schemas.openxmlformats.org/officeDocument/2006/relationships/image" Target="../media/image1875.png"/><Relationship Id="rId164" Type="http://schemas.openxmlformats.org/officeDocument/2006/relationships/customXml" Target="../ink/ink2047.xml"/><Relationship Id="rId185" Type="http://schemas.openxmlformats.org/officeDocument/2006/relationships/image" Target="../media/image1896.png"/><Relationship Id="rId350" Type="http://schemas.openxmlformats.org/officeDocument/2006/relationships/image" Target="../media/image1979.png"/><Relationship Id="rId371" Type="http://schemas.openxmlformats.org/officeDocument/2006/relationships/customXml" Target="../ink/ink2150.xml"/><Relationship Id="rId9" Type="http://schemas.openxmlformats.org/officeDocument/2006/relationships/image" Target="../media/image1808.png"/><Relationship Id="rId210" Type="http://schemas.openxmlformats.org/officeDocument/2006/relationships/image" Target="../media/image1909.png"/><Relationship Id="rId392" Type="http://schemas.openxmlformats.org/officeDocument/2006/relationships/image" Target="../media/image2000.png"/><Relationship Id="rId26" Type="http://schemas.openxmlformats.org/officeDocument/2006/relationships/customXml" Target="../ink/ink1978.xml"/><Relationship Id="rId231" Type="http://schemas.openxmlformats.org/officeDocument/2006/relationships/customXml" Target="../ink/ink2080.xml"/><Relationship Id="rId252" Type="http://schemas.openxmlformats.org/officeDocument/2006/relationships/image" Target="../media/image1930.png"/><Relationship Id="rId273" Type="http://schemas.openxmlformats.org/officeDocument/2006/relationships/customXml" Target="../ink/ink2101.xml"/><Relationship Id="rId294" Type="http://schemas.openxmlformats.org/officeDocument/2006/relationships/image" Target="../media/image1951.png"/><Relationship Id="rId308" Type="http://schemas.openxmlformats.org/officeDocument/2006/relationships/image" Target="../media/image1958.png"/><Relationship Id="rId329" Type="http://schemas.openxmlformats.org/officeDocument/2006/relationships/customXml" Target="../ink/ink2129.xml"/><Relationship Id="rId47" Type="http://schemas.openxmlformats.org/officeDocument/2006/relationships/customXml" Target="../ink/ink1988.xml"/><Relationship Id="rId68" Type="http://schemas.openxmlformats.org/officeDocument/2006/relationships/image" Target="../media/image1838.png"/><Relationship Id="rId89" Type="http://schemas.openxmlformats.org/officeDocument/2006/relationships/image" Target="../media/image1848.png"/><Relationship Id="rId112" Type="http://schemas.openxmlformats.org/officeDocument/2006/relationships/customXml" Target="../ink/ink2021.xml"/><Relationship Id="rId133" Type="http://schemas.openxmlformats.org/officeDocument/2006/relationships/customXml" Target="../ink/ink2031.xml"/><Relationship Id="rId154" Type="http://schemas.openxmlformats.org/officeDocument/2006/relationships/customXml" Target="../ink/ink2042.xml"/><Relationship Id="rId175" Type="http://schemas.openxmlformats.org/officeDocument/2006/relationships/image" Target="../media/image1891.png"/><Relationship Id="rId340" Type="http://schemas.openxmlformats.org/officeDocument/2006/relationships/image" Target="../media/image1974.png"/><Relationship Id="rId361" Type="http://schemas.openxmlformats.org/officeDocument/2006/relationships/customXml" Target="../ink/ink2145.xml"/><Relationship Id="rId196" Type="http://schemas.openxmlformats.org/officeDocument/2006/relationships/customXml" Target="../ink/ink2063.xml"/><Relationship Id="rId200" Type="http://schemas.openxmlformats.org/officeDocument/2006/relationships/customXml" Target="../ink/ink2065.xml"/><Relationship Id="rId382" Type="http://schemas.openxmlformats.org/officeDocument/2006/relationships/image" Target="../media/image1995.png"/><Relationship Id="rId16" Type="http://schemas.openxmlformats.org/officeDocument/2006/relationships/customXml" Target="../ink/ink1973.xml"/><Relationship Id="rId221" Type="http://schemas.openxmlformats.org/officeDocument/2006/relationships/customXml" Target="../ink/ink2075.xml"/><Relationship Id="rId242" Type="http://schemas.openxmlformats.org/officeDocument/2006/relationships/image" Target="../media/image1925.png"/><Relationship Id="rId263" Type="http://schemas.openxmlformats.org/officeDocument/2006/relationships/customXml" Target="../ink/ink2096.xml"/><Relationship Id="rId284" Type="http://schemas.openxmlformats.org/officeDocument/2006/relationships/image" Target="../media/image1946.png"/><Relationship Id="rId319" Type="http://schemas.openxmlformats.org/officeDocument/2006/relationships/customXml" Target="../ink/ink2124.xml"/><Relationship Id="rId37" Type="http://schemas.openxmlformats.org/officeDocument/2006/relationships/customXml" Target="../ink/ink1983.xml"/><Relationship Id="rId58" Type="http://schemas.openxmlformats.org/officeDocument/2006/relationships/image" Target="../media/image1833.png"/><Relationship Id="rId79" Type="http://schemas.openxmlformats.org/officeDocument/2006/relationships/customXml" Target="../ink/ink2004.xml"/><Relationship Id="rId102" Type="http://schemas.openxmlformats.org/officeDocument/2006/relationships/customXml" Target="../ink/ink2016.xml"/><Relationship Id="rId123" Type="http://schemas.openxmlformats.org/officeDocument/2006/relationships/customXml" Target="../ink/ink2026.xml"/><Relationship Id="rId144" Type="http://schemas.openxmlformats.org/officeDocument/2006/relationships/customXml" Target="../ink/ink2037.xml"/><Relationship Id="rId330" Type="http://schemas.openxmlformats.org/officeDocument/2006/relationships/image" Target="../media/image1969.png"/><Relationship Id="rId90" Type="http://schemas.openxmlformats.org/officeDocument/2006/relationships/customXml" Target="../ink/ink2010.xml"/><Relationship Id="rId165" Type="http://schemas.openxmlformats.org/officeDocument/2006/relationships/image" Target="../media/image1886.png"/><Relationship Id="rId186" Type="http://schemas.openxmlformats.org/officeDocument/2006/relationships/customXml" Target="../ink/ink2058.xml"/><Relationship Id="rId351" Type="http://schemas.openxmlformats.org/officeDocument/2006/relationships/customXml" Target="../ink/ink2140.xml"/><Relationship Id="rId372" Type="http://schemas.openxmlformats.org/officeDocument/2006/relationships/image" Target="../media/image1990.png"/><Relationship Id="rId211" Type="http://schemas.openxmlformats.org/officeDocument/2006/relationships/customXml" Target="../ink/ink2070.xml"/><Relationship Id="rId232" Type="http://schemas.openxmlformats.org/officeDocument/2006/relationships/image" Target="../media/image1920.png"/><Relationship Id="rId253" Type="http://schemas.openxmlformats.org/officeDocument/2006/relationships/customXml" Target="../ink/ink2091.xml"/><Relationship Id="rId274" Type="http://schemas.openxmlformats.org/officeDocument/2006/relationships/image" Target="../media/image1941.png"/><Relationship Id="rId295" Type="http://schemas.openxmlformats.org/officeDocument/2006/relationships/customXml" Target="../ink/ink2112.xml"/><Relationship Id="rId309" Type="http://schemas.openxmlformats.org/officeDocument/2006/relationships/customXml" Target="../ink/ink2119.xml"/><Relationship Id="rId27" Type="http://schemas.openxmlformats.org/officeDocument/2006/relationships/image" Target="../media/image1817.png"/><Relationship Id="rId48" Type="http://schemas.openxmlformats.org/officeDocument/2006/relationships/image" Target="../media/image1828.png"/><Relationship Id="rId69" Type="http://schemas.openxmlformats.org/officeDocument/2006/relationships/customXml" Target="../ink/ink1999.xml"/><Relationship Id="rId113" Type="http://schemas.openxmlformats.org/officeDocument/2006/relationships/image" Target="../media/image1860.png"/><Relationship Id="rId134" Type="http://schemas.openxmlformats.org/officeDocument/2006/relationships/image" Target="../media/image1871.png"/><Relationship Id="rId320" Type="http://schemas.openxmlformats.org/officeDocument/2006/relationships/image" Target="../media/image1964.png"/><Relationship Id="rId80" Type="http://schemas.openxmlformats.org/officeDocument/2006/relationships/image" Target="../media/image1844.png"/><Relationship Id="rId155" Type="http://schemas.openxmlformats.org/officeDocument/2006/relationships/image" Target="../media/image1881.png"/><Relationship Id="rId176" Type="http://schemas.openxmlformats.org/officeDocument/2006/relationships/customXml" Target="../ink/ink2053.xml"/><Relationship Id="rId197" Type="http://schemas.openxmlformats.org/officeDocument/2006/relationships/image" Target="../media/image1902.png"/><Relationship Id="rId341" Type="http://schemas.openxmlformats.org/officeDocument/2006/relationships/customXml" Target="../ink/ink2135.xml"/><Relationship Id="rId362" Type="http://schemas.openxmlformats.org/officeDocument/2006/relationships/image" Target="../media/image1985.png"/><Relationship Id="rId383" Type="http://schemas.openxmlformats.org/officeDocument/2006/relationships/customXml" Target="../ink/ink2156.xml"/><Relationship Id="rId201" Type="http://schemas.openxmlformats.org/officeDocument/2006/relationships/image" Target="../media/image1904.png"/><Relationship Id="rId222" Type="http://schemas.openxmlformats.org/officeDocument/2006/relationships/image" Target="../media/image1915.png"/><Relationship Id="rId243" Type="http://schemas.openxmlformats.org/officeDocument/2006/relationships/customXml" Target="../ink/ink2086.xml"/><Relationship Id="rId264" Type="http://schemas.openxmlformats.org/officeDocument/2006/relationships/image" Target="../media/image1936.png"/><Relationship Id="rId285" Type="http://schemas.openxmlformats.org/officeDocument/2006/relationships/customXml" Target="../ink/ink2107.xml"/><Relationship Id="rId17" Type="http://schemas.openxmlformats.org/officeDocument/2006/relationships/image" Target="../media/image1812.png"/><Relationship Id="rId38" Type="http://schemas.openxmlformats.org/officeDocument/2006/relationships/image" Target="../media/image1823.png"/><Relationship Id="rId59" Type="http://schemas.openxmlformats.org/officeDocument/2006/relationships/customXml" Target="../ink/ink1994.xml"/><Relationship Id="rId103" Type="http://schemas.openxmlformats.org/officeDocument/2006/relationships/image" Target="../media/image1855.png"/><Relationship Id="rId124" Type="http://schemas.openxmlformats.org/officeDocument/2006/relationships/image" Target="../media/image1866.png"/><Relationship Id="rId310" Type="http://schemas.openxmlformats.org/officeDocument/2006/relationships/image" Target="../media/image1959.png"/><Relationship Id="rId70" Type="http://schemas.openxmlformats.org/officeDocument/2006/relationships/image" Target="../media/image1839.png"/><Relationship Id="rId91" Type="http://schemas.openxmlformats.org/officeDocument/2006/relationships/image" Target="../media/image1849.png"/><Relationship Id="rId145" Type="http://schemas.openxmlformats.org/officeDocument/2006/relationships/image" Target="../media/image1876.png"/><Relationship Id="rId166" Type="http://schemas.openxmlformats.org/officeDocument/2006/relationships/customXml" Target="../ink/ink2048.xml"/><Relationship Id="rId187" Type="http://schemas.openxmlformats.org/officeDocument/2006/relationships/image" Target="../media/image1897.png"/><Relationship Id="rId331" Type="http://schemas.openxmlformats.org/officeDocument/2006/relationships/customXml" Target="../ink/ink2130.xml"/><Relationship Id="rId352" Type="http://schemas.openxmlformats.org/officeDocument/2006/relationships/image" Target="../media/image1980.png"/><Relationship Id="rId373" Type="http://schemas.openxmlformats.org/officeDocument/2006/relationships/customXml" Target="../ink/ink215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910.png"/><Relationship Id="rId233" Type="http://schemas.openxmlformats.org/officeDocument/2006/relationships/customXml" Target="../ink/ink2081.xml"/><Relationship Id="rId254" Type="http://schemas.openxmlformats.org/officeDocument/2006/relationships/image" Target="../media/image1931.png"/><Relationship Id="rId28" Type="http://schemas.openxmlformats.org/officeDocument/2006/relationships/customXml" Target="../ink/ink1979.xml"/><Relationship Id="rId49" Type="http://schemas.openxmlformats.org/officeDocument/2006/relationships/customXml" Target="../ink/ink1989.xml"/><Relationship Id="rId114" Type="http://schemas.openxmlformats.org/officeDocument/2006/relationships/customXml" Target="../ink/ink2022.xml"/><Relationship Id="rId275" Type="http://schemas.openxmlformats.org/officeDocument/2006/relationships/customXml" Target="../ink/ink2102.xml"/><Relationship Id="rId296" Type="http://schemas.openxmlformats.org/officeDocument/2006/relationships/image" Target="../media/image1952.png"/><Relationship Id="rId300" Type="http://schemas.openxmlformats.org/officeDocument/2006/relationships/image" Target="../media/image1954.png"/><Relationship Id="rId60" Type="http://schemas.openxmlformats.org/officeDocument/2006/relationships/image" Target="../media/image1834.png"/><Relationship Id="rId81" Type="http://schemas.openxmlformats.org/officeDocument/2006/relationships/customXml" Target="../ink/ink2005.xml"/><Relationship Id="rId135" Type="http://schemas.openxmlformats.org/officeDocument/2006/relationships/customXml" Target="../ink/ink2032.xml"/><Relationship Id="rId156" Type="http://schemas.openxmlformats.org/officeDocument/2006/relationships/customXml" Target="../ink/ink2043.xml"/><Relationship Id="rId177" Type="http://schemas.openxmlformats.org/officeDocument/2006/relationships/image" Target="../media/image1892.png"/><Relationship Id="rId198" Type="http://schemas.openxmlformats.org/officeDocument/2006/relationships/customXml" Target="../ink/ink2064.xml"/><Relationship Id="rId321" Type="http://schemas.openxmlformats.org/officeDocument/2006/relationships/customXml" Target="../ink/ink2125.xml"/><Relationship Id="rId342" Type="http://schemas.openxmlformats.org/officeDocument/2006/relationships/image" Target="../media/image1975.png"/><Relationship Id="rId363" Type="http://schemas.openxmlformats.org/officeDocument/2006/relationships/customXml" Target="../ink/ink2146.xml"/><Relationship Id="rId384" Type="http://schemas.openxmlformats.org/officeDocument/2006/relationships/image" Target="../media/image1996.png"/><Relationship Id="rId202" Type="http://schemas.openxmlformats.org/officeDocument/2006/relationships/image" Target="../media/image1905.png"/><Relationship Id="rId223" Type="http://schemas.openxmlformats.org/officeDocument/2006/relationships/customXml" Target="../ink/ink2076.xml"/><Relationship Id="rId244" Type="http://schemas.openxmlformats.org/officeDocument/2006/relationships/image" Target="../media/image1926.png"/><Relationship Id="rId18" Type="http://schemas.openxmlformats.org/officeDocument/2006/relationships/customXml" Target="../ink/ink1974.xml"/><Relationship Id="rId39" Type="http://schemas.openxmlformats.org/officeDocument/2006/relationships/customXml" Target="../ink/ink1984.xml"/><Relationship Id="rId265" Type="http://schemas.openxmlformats.org/officeDocument/2006/relationships/customXml" Target="../ink/ink2097.xml"/><Relationship Id="rId286" Type="http://schemas.openxmlformats.org/officeDocument/2006/relationships/image" Target="../media/image1947.png"/><Relationship Id="rId50" Type="http://schemas.openxmlformats.org/officeDocument/2006/relationships/image" Target="../media/image1829.png"/><Relationship Id="rId104" Type="http://schemas.openxmlformats.org/officeDocument/2006/relationships/customXml" Target="../ink/ink2017.xml"/><Relationship Id="rId125" Type="http://schemas.openxmlformats.org/officeDocument/2006/relationships/customXml" Target="../ink/ink2027.xml"/><Relationship Id="rId146" Type="http://schemas.openxmlformats.org/officeDocument/2006/relationships/customXml" Target="../ink/ink2038.xml"/><Relationship Id="rId167" Type="http://schemas.openxmlformats.org/officeDocument/2006/relationships/image" Target="../media/image1887.png"/><Relationship Id="rId188" Type="http://schemas.openxmlformats.org/officeDocument/2006/relationships/customXml" Target="../ink/ink2059.xml"/><Relationship Id="rId311" Type="http://schemas.openxmlformats.org/officeDocument/2006/relationships/customXml" Target="../ink/ink2120.xml"/><Relationship Id="rId332" Type="http://schemas.openxmlformats.org/officeDocument/2006/relationships/image" Target="../media/image1970.png"/><Relationship Id="rId353" Type="http://schemas.openxmlformats.org/officeDocument/2006/relationships/customXml" Target="../ink/ink2141.xml"/><Relationship Id="rId374" Type="http://schemas.openxmlformats.org/officeDocument/2006/relationships/image" Target="../media/image1991.png"/><Relationship Id="rId71" Type="http://schemas.openxmlformats.org/officeDocument/2006/relationships/customXml" Target="../ink/ink2000.xml"/><Relationship Id="rId92" Type="http://schemas.openxmlformats.org/officeDocument/2006/relationships/customXml" Target="../ink/ink2011.xml"/><Relationship Id="rId213" Type="http://schemas.openxmlformats.org/officeDocument/2006/relationships/customXml" Target="../ink/ink2071.xml"/><Relationship Id="rId234" Type="http://schemas.openxmlformats.org/officeDocument/2006/relationships/image" Target="../media/image1921.png"/><Relationship Id="rId2" Type="http://schemas.openxmlformats.org/officeDocument/2006/relationships/customXml" Target="../ink/ink1966.xml"/><Relationship Id="rId29" Type="http://schemas.openxmlformats.org/officeDocument/2006/relationships/image" Target="../media/image1818.png"/><Relationship Id="rId255" Type="http://schemas.openxmlformats.org/officeDocument/2006/relationships/customXml" Target="../ink/ink2092.xml"/><Relationship Id="rId276" Type="http://schemas.openxmlformats.org/officeDocument/2006/relationships/image" Target="../media/image1942.png"/><Relationship Id="rId297" Type="http://schemas.openxmlformats.org/officeDocument/2006/relationships/customXml" Target="../ink/ink2113.xml"/><Relationship Id="rId40" Type="http://schemas.openxmlformats.org/officeDocument/2006/relationships/image" Target="../media/image1824.png"/><Relationship Id="rId115" Type="http://schemas.openxmlformats.org/officeDocument/2006/relationships/image" Target="../media/image1861.png"/><Relationship Id="rId136" Type="http://schemas.openxmlformats.org/officeDocument/2006/relationships/image" Target="../media/image1872.png"/><Relationship Id="rId157" Type="http://schemas.openxmlformats.org/officeDocument/2006/relationships/image" Target="../media/image1882.png"/><Relationship Id="rId178" Type="http://schemas.openxmlformats.org/officeDocument/2006/relationships/customXml" Target="../ink/ink2054.xml"/><Relationship Id="rId301" Type="http://schemas.openxmlformats.org/officeDocument/2006/relationships/customXml" Target="../ink/ink2115.xml"/><Relationship Id="rId322" Type="http://schemas.openxmlformats.org/officeDocument/2006/relationships/image" Target="../media/image1965.png"/><Relationship Id="rId343" Type="http://schemas.openxmlformats.org/officeDocument/2006/relationships/customXml" Target="../ink/ink2136.xml"/><Relationship Id="rId364" Type="http://schemas.openxmlformats.org/officeDocument/2006/relationships/image" Target="../media/image1986.png"/><Relationship Id="rId61" Type="http://schemas.openxmlformats.org/officeDocument/2006/relationships/customXml" Target="../ink/ink1995.xml"/><Relationship Id="rId82" Type="http://schemas.openxmlformats.org/officeDocument/2006/relationships/customXml" Target="../ink/ink2006.xml"/><Relationship Id="rId199" Type="http://schemas.openxmlformats.org/officeDocument/2006/relationships/image" Target="../media/image1903.png"/><Relationship Id="rId203" Type="http://schemas.openxmlformats.org/officeDocument/2006/relationships/customXml" Target="../ink/ink2066.xml"/><Relationship Id="rId385" Type="http://schemas.openxmlformats.org/officeDocument/2006/relationships/customXml" Target="../ink/ink2157.xml"/><Relationship Id="rId19" Type="http://schemas.openxmlformats.org/officeDocument/2006/relationships/image" Target="../media/image1813.png"/><Relationship Id="rId224" Type="http://schemas.openxmlformats.org/officeDocument/2006/relationships/image" Target="../media/image1916.png"/><Relationship Id="rId245" Type="http://schemas.openxmlformats.org/officeDocument/2006/relationships/customXml" Target="../ink/ink2087.xml"/><Relationship Id="rId266" Type="http://schemas.openxmlformats.org/officeDocument/2006/relationships/image" Target="../media/image1937.png"/><Relationship Id="rId287" Type="http://schemas.openxmlformats.org/officeDocument/2006/relationships/customXml" Target="../ink/ink2108.xml"/><Relationship Id="rId30" Type="http://schemas.openxmlformats.org/officeDocument/2006/relationships/image" Target="../media/image1819.png"/><Relationship Id="rId105" Type="http://schemas.openxmlformats.org/officeDocument/2006/relationships/image" Target="../media/image1856.png"/><Relationship Id="rId126" Type="http://schemas.openxmlformats.org/officeDocument/2006/relationships/image" Target="../media/image1867.png"/><Relationship Id="rId147" Type="http://schemas.openxmlformats.org/officeDocument/2006/relationships/image" Target="../media/image1877.png"/><Relationship Id="rId168" Type="http://schemas.openxmlformats.org/officeDocument/2006/relationships/customXml" Target="../ink/ink2049.xml"/><Relationship Id="rId312" Type="http://schemas.openxmlformats.org/officeDocument/2006/relationships/image" Target="../media/image1960.png"/><Relationship Id="rId333" Type="http://schemas.openxmlformats.org/officeDocument/2006/relationships/customXml" Target="../ink/ink2131.xml"/><Relationship Id="rId354" Type="http://schemas.openxmlformats.org/officeDocument/2006/relationships/image" Target="../media/image1981.png"/><Relationship Id="rId51" Type="http://schemas.openxmlformats.org/officeDocument/2006/relationships/customXml" Target="../ink/ink1990.xml"/><Relationship Id="rId72" Type="http://schemas.openxmlformats.org/officeDocument/2006/relationships/image" Target="../media/image1840.png"/><Relationship Id="rId93" Type="http://schemas.openxmlformats.org/officeDocument/2006/relationships/image" Target="../media/image1850.png"/><Relationship Id="rId189" Type="http://schemas.openxmlformats.org/officeDocument/2006/relationships/image" Target="../media/image1898.png"/><Relationship Id="rId375" Type="http://schemas.openxmlformats.org/officeDocument/2006/relationships/customXml" Target="../ink/ink2152.xml"/><Relationship Id="rId3" Type="http://schemas.openxmlformats.org/officeDocument/2006/relationships/image" Target="../media/image1805.png"/><Relationship Id="rId214" Type="http://schemas.openxmlformats.org/officeDocument/2006/relationships/image" Target="../media/image1911.png"/><Relationship Id="rId235" Type="http://schemas.openxmlformats.org/officeDocument/2006/relationships/customXml" Target="../ink/ink2082.xml"/><Relationship Id="rId256" Type="http://schemas.openxmlformats.org/officeDocument/2006/relationships/image" Target="../media/image1932.png"/><Relationship Id="rId277" Type="http://schemas.openxmlformats.org/officeDocument/2006/relationships/customXml" Target="../ink/ink2103.xml"/><Relationship Id="rId298" Type="http://schemas.openxmlformats.org/officeDocument/2006/relationships/image" Target="../media/image1953.png"/><Relationship Id="rId116" Type="http://schemas.openxmlformats.org/officeDocument/2006/relationships/image" Target="../media/image1862.png"/><Relationship Id="rId137" Type="http://schemas.openxmlformats.org/officeDocument/2006/relationships/customXml" Target="../ink/ink2033.xml"/><Relationship Id="rId158" Type="http://schemas.openxmlformats.org/officeDocument/2006/relationships/customXml" Target="../ink/ink2044.xml"/><Relationship Id="rId302" Type="http://schemas.openxmlformats.org/officeDocument/2006/relationships/image" Target="../media/image1955.png"/><Relationship Id="rId323" Type="http://schemas.openxmlformats.org/officeDocument/2006/relationships/customXml" Target="../ink/ink2126.xml"/><Relationship Id="rId344" Type="http://schemas.openxmlformats.org/officeDocument/2006/relationships/image" Target="../media/image1976.png"/><Relationship Id="rId20" Type="http://schemas.openxmlformats.org/officeDocument/2006/relationships/customXml" Target="../ink/ink1975.xml"/><Relationship Id="rId41" Type="http://schemas.openxmlformats.org/officeDocument/2006/relationships/customXml" Target="../ink/ink1985.xml"/><Relationship Id="rId62" Type="http://schemas.openxmlformats.org/officeDocument/2006/relationships/image" Target="../media/image1835.png"/><Relationship Id="rId83" Type="http://schemas.openxmlformats.org/officeDocument/2006/relationships/image" Target="../media/image1845.png"/><Relationship Id="rId179" Type="http://schemas.openxmlformats.org/officeDocument/2006/relationships/image" Target="../media/image1893.png"/><Relationship Id="rId365" Type="http://schemas.openxmlformats.org/officeDocument/2006/relationships/customXml" Target="../ink/ink2147.xml"/><Relationship Id="rId386" Type="http://schemas.openxmlformats.org/officeDocument/2006/relationships/image" Target="../media/image1997.png"/><Relationship Id="rId190" Type="http://schemas.openxmlformats.org/officeDocument/2006/relationships/customXml" Target="../ink/ink2060.xml"/><Relationship Id="rId204" Type="http://schemas.openxmlformats.org/officeDocument/2006/relationships/image" Target="../media/image1906.png"/><Relationship Id="rId225" Type="http://schemas.openxmlformats.org/officeDocument/2006/relationships/customXml" Target="../ink/ink2077.xml"/><Relationship Id="rId246" Type="http://schemas.openxmlformats.org/officeDocument/2006/relationships/image" Target="../media/image1927.png"/><Relationship Id="rId267" Type="http://schemas.openxmlformats.org/officeDocument/2006/relationships/customXml" Target="../ink/ink2098.xml"/><Relationship Id="rId288" Type="http://schemas.openxmlformats.org/officeDocument/2006/relationships/image" Target="../media/image1948.png"/><Relationship Id="rId106" Type="http://schemas.openxmlformats.org/officeDocument/2006/relationships/customXml" Target="../ink/ink2018.xml"/><Relationship Id="rId127" Type="http://schemas.openxmlformats.org/officeDocument/2006/relationships/customXml" Target="../ink/ink2028.xml"/><Relationship Id="rId313" Type="http://schemas.openxmlformats.org/officeDocument/2006/relationships/customXml" Target="../ink/ink2121.xml"/><Relationship Id="rId10" Type="http://schemas.openxmlformats.org/officeDocument/2006/relationships/customXml" Target="../ink/ink1970.xml"/><Relationship Id="rId31" Type="http://schemas.openxmlformats.org/officeDocument/2006/relationships/customXml" Target="../ink/ink1980.xml"/><Relationship Id="rId52" Type="http://schemas.openxmlformats.org/officeDocument/2006/relationships/image" Target="../media/image1830.png"/><Relationship Id="rId73" Type="http://schemas.openxmlformats.org/officeDocument/2006/relationships/customXml" Target="../ink/ink2001.xml"/><Relationship Id="rId94" Type="http://schemas.openxmlformats.org/officeDocument/2006/relationships/customXml" Target="../ink/ink2012.xml"/><Relationship Id="rId148" Type="http://schemas.openxmlformats.org/officeDocument/2006/relationships/customXml" Target="../ink/ink2039.xml"/><Relationship Id="rId169" Type="http://schemas.openxmlformats.org/officeDocument/2006/relationships/image" Target="../media/image1888.png"/><Relationship Id="rId334" Type="http://schemas.openxmlformats.org/officeDocument/2006/relationships/image" Target="../media/image1971.png"/><Relationship Id="rId355" Type="http://schemas.openxmlformats.org/officeDocument/2006/relationships/customXml" Target="../ink/ink2142.xml"/><Relationship Id="rId376" Type="http://schemas.openxmlformats.org/officeDocument/2006/relationships/image" Target="../media/image1992.png"/><Relationship Id="rId4" Type="http://schemas.openxmlformats.org/officeDocument/2006/relationships/customXml" Target="../ink/ink1967.xml"/><Relationship Id="rId180" Type="http://schemas.openxmlformats.org/officeDocument/2006/relationships/customXml" Target="../ink/ink2055.xml"/><Relationship Id="rId215" Type="http://schemas.openxmlformats.org/officeDocument/2006/relationships/customXml" Target="../ink/ink2072.xml"/><Relationship Id="rId236" Type="http://schemas.openxmlformats.org/officeDocument/2006/relationships/image" Target="../media/image1922.png"/><Relationship Id="rId257" Type="http://schemas.openxmlformats.org/officeDocument/2006/relationships/customXml" Target="../ink/ink2093.xml"/><Relationship Id="rId278" Type="http://schemas.openxmlformats.org/officeDocument/2006/relationships/image" Target="../media/image1943.png"/><Relationship Id="rId303" Type="http://schemas.openxmlformats.org/officeDocument/2006/relationships/customXml" Target="../ink/ink2116.xml"/><Relationship Id="rId42" Type="http://schemas.openxmlformats.org/officeDocument/2006/relationships/image" Target="../media/image1825.png"/><Relationship Id="rId84" Type="http://schemas.openxmlformats.org/officeDocument/2006/relationships/customXml" Target="../ink/ink2007.xml"/><Relationship Id="rId138" Type="http://schemas.openxmlformats.org/officeDocument/2006/relationships/image" Target="../media/image1873.png"/><Relationship Id="rId345" Type="http://schemas.openxmlformats.org/officeDocument/2006/relationships/customXml" Target="../ink/ink2137.xml"/><Relationship Id="rId387" Type="http://schemas.openxmlformats.org/officeDocument/2006/relationships/customXml" Target="../ink/ink2158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07.png"/><Relationship Id="rId18" Type="http://schemas.openxmlformats.org/officeDocument/2006/relationships/customXml" Target="../ink/ink2168.xml"/><Relationship Id="rId26" Type="http://schemas.openxmlformats.org/officeDocument/2006/relationships/customXml" Target="../ink/ink2172.xml"/><Relationship Id="rId39" Type="http://schemas.openxmlformats.org/officeDocument/2006/relationships/image" Target="../media/image2020.png"/><Relationship Id="rId21" Type="http://schemas.openxmlformats.org/officeDocument/2006/relationships/image" Target="../media/image2011.png"/><Relationship Id="rId34" Type="http://schemas.openxmlformats.org/officeDocument/2006/relationships/customXml" Target="../ink/ink2176.xml"/><Relationship Id="rId42" Type="http://schemas.openxmlformats.org/officeDocument/2006/relationships/customXml" Target="../ink/ink2180.xml"/><Relationship Id="rId47" Type="http://schemas.openxmlformats.org/officeDocument/2006/relationships/image" Target="../media/image2024.png"/><Relationship Id="rId50" Type="http://schemas.openxmlformats.org/officeDocument/2006/relationships/customXml" Target="../ink/ink2184.xml"/><Relationship Id="rId55" Type="http://schemas.openxmlformats.org/officeDocument/2006/relationships/image" Target="../media/image2028.png"/><Relationship Id="rId63" Type="http://schemas.openxmlformats.org/officeDocument/2006/relationships/image" Target="../media/image2032.png"/><Relationship Id="rId7" Type="http://schemas.openxmlformats.org/officeDocument/2006/relationships/image" Target="../media/image2004.png"/><Relationship Id="rId2" Type="http://schemas.openxmlformats.org/officeDocument/2006/relationships/image" Target="../media/image2001.png"/><Relationship Id="rId16" Type="http://schemas.openxmlformats.org/officeDocument/2006/relationships/customXml" Target="../ink/ink2167.xml"/><Relationship Id="rId20" Type="http://schemas.openxmlformats.org/officeDocument/2006/relationships/customXml" Target="../ink/ink2169.xml"/><Relationship Id="rId29" Type="http://schemas.openxmlformats.org/officeDocument/2006/relationships/image" Target="../media/image2015.png"/><Relationship Id="rId41" Type="http://schemas.openxmlformats.org/officeDocument/2006/relationships/image" Target="../media/image2021.png"/><Relationship Id="rId54" Type="http://schemas.openxmlformats.org/officeDocument/2006/relationships/customXml" Target="../ink/ink2186.xml"/><Relationship Id="rId62" Type="http://schemas.openxmlformats.org/officeDocument/2006/relationships/customXml" Target="../ink/ink219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62.xml"/><Relationship Id="rId11" Type="http://schemas.openxmlformats.org/officeDocument/2006/relationships/image" Target="../media/image2006.png"/><Relationship Id="rId24" Type="http://schemas.openxmlformats.org/officeDocument/2006/relationships/customXml" Target="../ink/ink2171.xml"/><Relationship Id="rId32" Type="http://schemas.openxmlformats.org/officeDocument/2006/relationships/customXml" Target="../ink/ink2175.xml"/><Relationship Id="rId37" Type="http://schemas.openxmlformats.org/officeDocument/2006/relationships/image" Target="../media/image2019.png"/><Relationship Id="rId40" Type="http://schemas.openxmlformats.org/officeDocument/2006/relationships/customXml" Target="../ink/ink2179.xml"/><Relationship Id="rId45" Type="http://schemas.openxmlformats.org/officeDocument/2006/relationships/image" Target="../media/image2023.png"/><Relationship Id="rId53" Type="http://schemas.openxmlformats.org/officeDocument/2006/relationships/image" Target="../media/image2027.png"/><Relationship Id="rId58" Type="http://schemas.openxmlformats.org/officeDocument/2006/relationships/customXml" Target="../ink/ink2188.xml"/><Relationship Id="rId5" Type="http://schemas.openxmlformats.org/officeDocument/2006/relationships/image" Target="../media/image2003.png"/><Relationship Id="rId15" Type="http://schemas.openxmlformats.org/officeDocument/2006/relationships/image" Target="../media/image2008.png"/><Relationship Id="rId23" Type="http://schemas.openxmlformats.org/officeDocument/2006/relationships/image" Target="../media/image2012.png"/><Relationship Id="rId28" Type="http://schemas.openxmlformats.org/officeDocument/2006/relationships/customXml" Target="../ink/ink2173.xml"/><Relationship Id="rId36" Type="http://schemas.openxmlformats.org/officeDocument/2006/relationships/customXml" Target="../ink/ink2177.xml"/><Relationship Id="rId49" Type="http://schemas.openxmlformats.org/officeDocument/2006/relationships/image" Target="../media/image2025.png"/><Relationship Id="rId57" Type="http://schemas.openxmlformats.org/officeDocument/2006/relationships/image" Target="../media/image2029.png"/><Relationship Id="rId61" Type="http://schemas.openxmlformats.org/officeDocument/2006/relationships/image" Target="../media/image2031.png"/><Relationship Id="rId10" Type="http://schemas.openxmlformats.org/officeDocument/2006/relationships/customXml" Target="../ink/ink2164.xml"/><Relationship Id="rId19" Type="http://schemas.openxmlformats.org/officeDocument/2006/relationships/image" Target="../media/image2010.png"/><Relationship Id="rId31" Type="http://schemas.openxmlformats.org/officeDocument/2006/relationships/image" Target="../media/image2016.png"/><Relationship Id="rId44" Type="http://schemas.openxmlformats.org/officeDocument/2006/relationships/customXml" Target="../ink/ink2181.xml"/><Relationship Id="rId52" Type="http://schemas.openxmlformats.org/officeDocument/2006/relationships/customXml" Target="../ink/ink2185.xml"/><Relationship Id="rId60" Type="http://schemas.openxmlformats.org/officeDocument/2006/relationships/customXml" Target="../ink/ink2189.xml"/><Relationship Id="rId65" Type="http://schemas.openxmlformats.org/officeDocument/2006/relationships/image" Target="../media/image2034.png"/><Relationship Id="rId4" Type="http://schemas.openxmlformats.org/officeDocument/2006/relationships/customXml" Target="../ink/ink2161.xml"/><Relationship Id="rId9" Type="http://schemas.openxmlformats.org/officeDocument/2006/relationships/image" Target="../media/image2005.png"/><Relationship Id="rId14" Type="http://schemas.openxmlformats.org/officeDocument/2006/relationships/customXml" Target="../ink/ink2166.xml"/><Relationship Id="rId22" Type="http://schemas.openxmlformats.org/officeDocument/2006/relationships/customXml" Target="../ink/ink2170.xml"/><Relationship Id="rId27" Type="http://schemas.openxmlformats.org/officeDocument/2006/relationships/image" Target="../media/image2014.png"/><Relationship Id="rId30" Type="http://schemas.openxmlformats.org/officeDocument/2006/relationships/customXml" Target="../ink/ink2174.xml"/><Relationship Id="rId35" Type="http://schemas.openxmlformats.org/officeDocument/2006/relationships/image" Target="../media/image2018.png"/><Relationship Id="rId43" Type="http://schemas.openxmlformats.org/officeDocument/2006/relationships/image" Target="../media/image2022.png"/><Relationship Id="rId48" Type="http://schemas.openxmlformats.org/officeDocument/2006/relationships/customXml" Target="../ink/ink2183.xml"/><Relationship Id="rId56" Type="http://schemas.openxmlformats.org/officeDocument/2006/relationships/customXml" Target="../ink/ink2187.xml"/><Relationship Id="rId64" Type="http://schemas.openxmlformats.org/officeDocument/2006/relationships/image" Target="../media/image2033.png"/><Relationship Id="rId8" Type="http://schemas.openxmlformats.org/officeDocument/2006/relationships/customXml" Target="../ink/ink2163.xml"/><Relationship Id="rId51" Type="http://schemas.openxmlformats.org/officeDocument/2006/relationships/image" Target="../media/image2026.png"/><Relationship Id="rId3" Type="http://schemas.openxmlformats.org/officeDocument/2006/relationships/image" Target="../media/image2002.png"/><Relationship Id="rId12" Type="http://schemas.openxmlformats.org/officeDocument/2006/relationships/customXml" Target="../ink/ink2165.xml"/><Relationship Id="rId17" Type="http://schemas.openxmlformats.org/officeDocument/2006/relationships/image" Target="../media/image2009.png"/><Relationship Id="rId25" Type="http://schemas.openxmlformats.org/officeDocument/2006/relationships/image" Target="../media/image2013.png"/><Relationship Id="rId33" Type="http://schemas.openxmlformats.org/officeDocument/2006/relationships/image" Target="../media/image2017.png"/><Relationship Id="rId38" Type="http://schemas.openxmlformats.org/officeDocument/2006/relationships/customXml" Target="../ink/ink2178.xml"/><Relationship Id="rId46" Type="http://schemas.openxmlformats.org/officeDocument/2006/relationships/customXml" Target="../ink/ink2182.xml"/><Relationship Id="rId59" Type="http://schemas.openxmlformats.org/officeDocument/2006/relationships/image" Target="../media/image20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92.png"/><Relationship Id="rId299" Type="http://schemas.openxmlformats.org/officeDocument/2006/relationships/customXml" Target="../ink/ink2340.xml"/><Relationship Id="rId303" Type="http://schemas.openxmlformats.org/officeDocument/2006/relationships/customXml" Target="../ink/ink2342.xml"/><Relationship Id="rId21" Type="http://schemas.openxmlformats.org/officeDocument/2006/relationships/image" Target="../media/image2044.png"/><Relationship Id="rId42" Type="http://schemas.openxmlformats.org/officeDocument/2006/relationships/customXml" Target="../ink/ink2211.xml"/><Relationship Id="rId63" Type="http://schemas.openxmlformats.org/officeDocument/2006/relationships/image" Target="../media/image2065.png"/><Relationship Id="rId84" Type="http://schemas.openxmlformats.org/officeDocument/2006/relationships/customXml" Target="../ink/ink2232.xml"/><Relationship Id="rId138" Type="http://schemas.openxmlformats.org/officeDocument/2006/relationships/customXml" Target="../ink/ink2259.xml"/><Relationship Id="rId159" Type="http://schemas.openxmlformats.org/officeDocument/2006/relationships/customXml" Target="../ink/ink2270.xml"/><Relationship Id="rId324" Type="http://schemas.openxmlformats.org/officeDocument/2006/relationships/image" Target="../media/image2195.png"/><Relationship Id="rId345" Type="http://schemas.openxmlformats.org/officeDocument/2006/relationships/image" Target="../media/image2205.png"/><Relationship Id="rId366" Type="http://schemas.openxmlformats.org/officeDocument/2006/relationships/image" Target="../media/image2215.png"/><Relationship Id="rId170" Type="http://schemas.openxmlformats.org/officeDocument/2006/relationships/image" Target="../media/image2118.png"/><Relationship Id="rId191" Type="http://schemas.openxmlformats.org/officeDocument/2006/relationships/customXml" Target="../ink/ink2286.xml"/><Relationship Id="rId205" Type="http://schemas.openxmlformats.org/officeDocument/2006/relationships/customXml" Target="../ink/ink2293.xml"/><Relationship Id="rId226" Type="http://schemas.openxmlformats.org/officeDocument/2006/relationships/image" Target="../media/image2146.png"/><Relationship Id="rId247" Type="http://schemas.openxmlformats.org/officeDocument/2006/relationships/customXml" Target="../ink/ink2314.xml"/><Relationship Id="rId107" Type="http://schemas.openxmlformats.org/officeDocument/2006/relationships/image" Target="../media/image2087.png"/><Relationship Id="rId268" Type="http://schemas.openxmlformats.org/officeDocument/2006/relationships/image" Target="../media/image2167.png"/><Relationship Id="rId289" Type="http://schemas.openxmlformats.org/officeDocument/2006/relationships/customXml" Target="../ink/ink2335.xml"/><Relationship Id="rId11" Type="http://schemas.openxmlformats.org/officeDocument/2006/relationships/image" Target="../media/image2039.png"/><Relationship Id="rId32" Type="http://schemas.openxmlformats.org/officeDocument/2006/relationships/customXml" Target="../ink/ink2206.xml"/><Relationship Id="rId53" Type="http://schemas.openxmlformats.org/officeDocument/2006/relationships/image" Target="../media/image2060.png"/><Relationship Id="rId74" Type="http://schemas.openxmlformats.org/officeDocument/2006/relationships/customXml" Target="../ink/ink2227.xml"/><Relationship Id="rId128" Type="http://schemas.openxmlformats.org/officeDocument/2006/relationships/customXml" Target="../ink/ink2254.xml"/><Relationship Id="rId149" Type="http://schemas.openxmlformats.org/officeDocument/2006/relationships/image" Target="../media/image2108.png"/><Relationship Id="rId314" Type="http://schemas.openxmlformats.org/officeDocument/2006/relationships/image" Target="../media/image2190.png"/><Relationship Id="rId335" Type="http://schemas.openxmlformats.org/officeDocument/2006/relationships/customXml" Target="../ink/ink2358.xml"/><Relationship Id="rId356" Type="http://schemas.openxmlformats.org/officeDocument/2006/relationships/image" Target="../media/image2210.png"/><Relationship Id="rId5" Type="http://schemas.openxmlformats.org/officeDocument/2006/relationships/image" Target="../media/image2036.png"/><Relationship Id="rId95" Type="http://schemas.openxmlformats.org/officeDocument/2006/relationships/image" Target="../media/image2081.png"/><Relationship Id="rId160" Type="http://schemas.openxmlformats.org/officeDocument/2006/relationships/image" Target="../media/image2113.png"/><Relationship Id="rId181" Type="http://schemas.openxmlformats.org/officeDocument/2006/relationships/customXml" Target="../ink/ink2281.xml"/><Relationship Id="rId216" Type="http://schemas.openxmlformats.org/officeDocument/2006/relationships/image" Target="../media/image2141.png"/><Relationship Id="rId237" Type="http://schemas.openxmlformats.org/officeDocument/2006/relationships/customXml" Target="../ink/ink2309.xml"/><Relationship Id="rId258" Type="http://schemas.openxmlformats.org/officeDocument/2006/relationships/image" Target="../media/image2162.png"/><Relationship Id="rId279" Type="http://schemas.openxmlformats.org/officeDocument/2006/relationships/customXml" Target="../ink/ink2330.xml"/><Relationship Id="rId22" Type="http://schemas.openxmlformats.org/officeDocument/2006/relationships/customXml" Target="../ink/ink2201.xml"/><Relationship Id="rId43" Type="http://schemas.openxmlformats.org/officeDocument/2006/relationships/image" Target="../media/image2055.png"/><Relationship Id="rId64" Type="http://schemas.openxmlformats.org/officeDocument/2006/relationships/customXml" Target="../ink/ink2222.xml"/><Relationship Id="rId118" Type="http://schemas.openxmlformats.org/officeDocument/2006/relationships/customXml" Target="../ink/ink2249.xml"/><Relationship Id="rId139" Type="http://schemas.openxmlformats.org/officeDocument/2006/relationships/image" Target="../media/image2103.png"/><Relationship Id="rId290" Type="http://schemas.openxmlformats.org/officeDocument/2006/relationships/image" Target="../media/image2178.png"/><Relationship Id="rId304" Type="http://schemas.openxmlformats.org/officeDocument/2006/relationships/image" Target="../media/image2185.png"/><Relationship Id="rId325" Type="http://schemas.openxmlformats.org/officeDocument/2006/relationships/customXml" Target="../ink/ink2353.xml"/><Relationship Id="rId346" Type="http://schemas.openxmlformats.org/officeDocument/2006/relationships/customXml" Target="../ink/ink2364.xml"/><Relationship Id="rId85" Type="http://schemas.openxmlformats.org/officeDocument/2006/relationships/image" Target="../media/image2076.png"/><Relationship Id="rId150" Type="http://schemas.openxmlformats.org/officeDocument/2006/relationships/customXml" Target="../ink/ink2265.xml"/><Relationship Id="rId171" Type="http://schemas.openxmlformats.org/officeDocument/2006/relationships/customXml" Target="../ink/ink2276.xml"/><Relationship Id="rId192" Type="http://schemas.openxmlformats.org/officeDocument/2006/relationships/image" Target="../media/image2129.png"/><Relationship Id="rId206" Type="http://schemas.openxmlformats.org/officeDocument/2006/relationships/image" Target="../media/image2136.png"/><Relationship Id="rId227" Type="http://schemas.openxmlformats.org/officeDocument/2006/relationships/customXml" Target="../ink/ink2304.xml"/><Relationship Id="rId248" Type="http://schemas.openxmlformats.org/officeDocument/2006/relationships/image" Target="../media/image2157.png"/><Relationship Id="rId269" Type="http://schemas.openxmlformats.org/officeDocument/2006/relationships/customXml" Target="../ink/ink2325.xml"/><Relationship Id="rId12" Type="http://schemas.openxmlformats.org/officeDocument/2006/relationships/customXml" Target="../ink/ink2196.xml"/><Relationship Id="rId33" Type="http://schemas.openxmlformats.org/officeDocument/2006/relationships/image" Target="../media/image2050.png"/><Relationship Id="rId108" Type="http://schemas.openxmlformats.org/officeDocument/2006/relationships/customXml" Target="../ink/ink2244.xml"/><Relationship Id="rId129" Type="http://schemas.openxmlformats.org/officeDocument/2006/relationships/image" Target="../media/image2098.png"/><Relationship Id="rId280" Type="http://schemas.openxmlformats.org/officeDocument/2006/relationships/image" Target="../media/image2173.png"/><Relationship Id="rId315" Type="http://schemas.openxmlformats.org/officeDocument/2006/relationships/customXml" Target="../ink/ink2348.xml"/><Relationship Id="rId336" Type="http://schemas.openxmlformats.org/officeDocument/2006/relationships/image" Target="../media/image2201.png"/><Relationship Id="rId357" Type="http://schemas.openxmlformats.org/officeDocument/2006/relationships/customXml" Target="../ink/ink2370.xml"/><Relationship Id="rId54" Type="http://schemas.openxmlformats.org/officeDocument/2006/relationships/customXml" Target="../ink/ink2217.xml"/><Relationship Id="rId75" Type="http://schemas.openxmlformats.org/officeDocument/2006/relationships/image" Target="../media/image2071.png"/><Relationship Id="rId96" Type="http://schemas.openxmlformats.org/officeDocument/2006/relationships/customXml" Target="../ink/ink2238.xml"/><Relationship Id="rId140" Type="http://schemas.openxmlformats.org/officeDocument/2006/relationships/customXml" Target="../ink/ink2260.xml"/><Relationship Id="rId161" Type="http://schemas.openxmlformats.org/officeDocument/2006/relationships/customXml" Target="../ink/ink2271.xml"/><Relationship Id="rId182" Type="http://schemas.openxmlformats.org/officeDocument/2006/relationships/image" Target="../media/image2124.png"/><Relationship Id="rId217" Type="http://schemas.openxmlformats.org/officeDocument/2006/relationships/customXml" Target="../ink/ink2299.xml"/><Relationship Id="rId6" Type="http://schemas.openxmlformats.org/officeDocument/2006/relationships/customXml" Target="../ink/ink2193.xml"/><Relationship Id="rId238" Type="http://schemas.openxmlformats.org/officeDocument/2006/relationships/image" Target="../media/image2152.png"/><Relationship Id="rId259" Type="http://schemas.openxmlformats.org/officeDocument/2006/relationships/customXml" Target="../ink/ink2320.xml"/><Relationship Id="rId23" Type="http://schemas.openxmlformats.org/officeDocument/2006/relationships/image" Target="../media/image2045.png"/><Relationship Id="rId119" Type="http://schemas.openxmlformats.org/officeDocument/2006/relationships/image" Target="../media/image2093.png"/><Relationship Id="rId270" Type="http://schemas.openxmlformats.org/officeDocument/2006/relationships/image" Target="../media/image2168.png"/><Relationship Id="rId291" Type="http://schemas.openxmlformats.org/officeDocument/2006/relationships/customXml" Target="../ink/ink2336.xml"/><Relationship Id="rId305" Type="http://schemas.openxmlformats.org/officeDocument/2006/relationships/customXml" Target="../ink/ink2343.xml"/><Relationship Id="rId326" Type="http://schemas.openxmlformats.org/officeDocument/2006/relationships/image" Target="../media/image2196.png"/><Relationship Id="rId347" Type="http://schemas.openxmlformats.org/officeDocument/2006/relationships/image" Target="../media/image2206.png"/><Relationship Id="rId44" Type="http://schemas.openxmlformats.org/officeDocument/2006/relationships/customXml" Target="../ink/ink2212.xml"/><Relationship Id="rId65" Type="http://schemas.openxmlformats.org/officeDocument/2006/relationships/image" Target="../media/image2066.png"/><Relationship Id="rId86" Type="http://schemas.openxmlformats.org/officeDocument/2006/relationships/customXml" Target="../ink/ink2233.xml"/><Relationship Id="rId130" Type="http://schemas.openxmlformats.org/officeDocument/2006/relationships/customXml" Target="../ink/ink2255.xml"/><Relationship Id="rId151" Type="http://schemas.openxmlformats.org/officeDocument/2006/relationships/image" Target="../media/image2109.png"/><Relationship Id="rId172" Type="http://schemas.openxmlformats.org/officeDocument/2006/relationships/image" Target="../media/image2119.png"/><Relationship Id="rId193" Type="http://schemas.openxmlformats.org/officeDocument/2006/relationships/customXml" Target="../ink/ink2287.xml"/><Relationship Id="rId207" Type="http://schemas.openxmlformats.org/officeDocument/2006/relationships/customXml" Target="../ink/ink2294.xml"/><Relationship Id="rId228" Type="http://schemas.openxmlformats.org/officeDocument/2006/relationships/image" Target="../media/image2147.png"/><Relationship Id="rId249" Type="http://schemas.openxmlformats.org/officeDocument/2006/relationships/customXml" Target="../ink/ink2315.xml"/><Relationship Id="rId13" Type="http://schemas.openxmlformats.org/officeDocument/2006/relationships/image" Target="../media/image2040.png"/><Relationship Id="rId109" Type="http://schemas.openxmlformats.org/officeDocument/2006/relationships/image" Target="../media/image2088.png"/><Relationship Id="rId260" Type="http://schemas.openxmlformats.org/officeDocument/2006/relationships/image" Target="../media/image2163.png"/><Relationship Id="rId281" Type="http://schemas.openxmlformats.org/officeDocument/2006/relationships/customXml" Target="../ink/ink2331.xml"/><Relationship Id="rId316" Type="http://schemas.openxmlformats.org/officeDocument/2006/relationships/image" Target="../media/image2191.png"/><Relationship Id="rId337" Type="http://schemas.openxmlformats.org/officeDocument/2006/relationships/customXml" Target="../ink/ink2359.xml"/><Relationship Id="rId34" Type="http://schemas.openxmlformats.org/officeDocument/2006/relationships/customXml" Target="../ink/ink2207.xml"/><Relationship Id="rId55" Type="http://schemas.openxmlformats.org/officeDocument/2006/relationships/image" Target="../media/image2061.png"/><Relationship Id="rId76" Type="http://schemas.openxmlformats.org/officeDocument/2006/relationships/customXml" Target="../ink/ink2228.xml"/><Relationship Id="rId97" Type="http://schemas.openxmlformats.org/officeDocument/2006/relationships/image" Target="../media/image2082.png"/><Relationship Id="rId120" Type="http://schemas.openxmlformats.org/officeDocument/2006/relationships/customXml" Target="../ink/ink2250.xml"/><Relationship Id="rId141" Type="http://schemas.openxmlformats.org/officeDocument/2006/relationships/image" Target="../media/image2104.png"/><Relationship Id="rId358" Type="http://schemas.openxmlformats.org/officeDocument/2006/relationships/image" Target="../media/image2211.png"/><Relationship Id="rId7" Type="http://schemas.openxmlformats.org/officeDocument/2006/relationships/image" Target="../media/image2037.png"/><Relationship Id="rId162" Type="http://schemas.openxmlformats.org/officeDocument/2006/relationships/image" Target="../media/image2114.png"/><Relationship Id="rId183" Type="http://schemas.openxmlformats.org/officeDocument/2006/relationships/customXml" Target="../ink/ink2282.xml"/><Relationship Id="rId218" Type="http://schemas.openxmlformats.org/officeDocument/2006/relationships/image" Target="../media/image2142.png"/><Relationship Id="rId239" Type="http://schemas.openxmlformats.org/officeDocument/2006/relationships/customXml" Target="../ink/ink2310.xml"/><Relationship Id="rId250" Type="http://schemas.openxmlformats.org/officeDocument/2006/relationships/image" Target="../media/image2158.png"/><Relationship Id="rId271" Type="http://schemas.openxmlformats.org/officeDocument/2006/relationships/customXml" Target="../ink/ink2326.xml"/><Relationship Id="rId292" Type="http://schemas.openxmlformats.org/officeDocument/2006/relationships/image" Target="../media/image2179.png"/><Relationship Id="rId306" Type="http://schemas.openxmlformats.org/officeDocument/2006/relationships/image" Target="../media/image2186.png"/><Relationship Id="rId24" Type="http://schemas.openxmlformats.org/officeDocument/2006/relationships/customXml" Target="../ink/ink2202.xml"/><Relationship Id="rId45" Type="http://schemas.openxmlformats.org/officeDocument/2006/relationships/image" Target="../media/image2056.png"/><Relationship Id="rId66" Type="http://schemas.openxmlformats.org/officeDocument/2006/relationships/customXml" Target="../ink/ink2223.xml"/><Relationship Id="rId87" Type="http://schemas.openxmlformats.org/officeDocument/2006/relationships/image" Target="../media/image2077.png"/><Relationship Id="rId110" Type="http://schemas.openxmlformats.org/officeDocument/2006/relationships/customXml" Target="../ink/ink2245.xml"/><Relationship Id="rId131" Type="http://schemas.openxmlformats.org/officeDocument/2006/relationships/image" Target="../media/image2099.png"/><Relationship Id="rId327" Type="http://schemas.openxmlformats.org/officeDocument/2006/relationships/customXml" Target="../ink/ink2354.xml"/><Relationship Id="rId348" Type="http://schemas.openxmlformats.org/officeDocument/2006/relationships/customXml" Target="../ink/ink2365.xml"/><Relationship Id="rId152" Type="http://schemas.openxmlformats.org/officeDocument/2006/relationships/customXml" Target="../ink/ink2266.xml"/><Relationship Id="rId173" Type="http://schemas.openxmlformats.org/officeDocument/2006/relationships/customXml" Target="../ink/ink2277.xml"/><Relationship Id="rId194" Type="http://schemas.openxmlformats.org/officeDocument/2006/relationships/image" Target="../media/image2130.png"/><Relationship Id="rId208" Type="http://schemas.openxmlformats.org/officeDocument/2006/relationships/image" Target="../media/image2137.png"/><Relationship Id="rId229" Type="http://schemas.openxmlformats.org/officeDocument/2006/relationships/customXml" Target="../ink/ink2305.xml"/><Relationship Id="rId240" Type="http://schemas.openxmlformats.org/officeDocument/2006/relationships/image" Target="../media/image2153.png"/><Relationship Id="rId261" Type="http://schemas.openxmlformats.org/officeDocument/2006/relationships/customXml" Target="../ink/ink2321.xml"/><Relationship Id="rId14" Type="http://schemas.openxmlformats.org/officeDocument/2006/relationships/customXml" Target="../ink/ink2197.xml"/><Relationship Id="rId35" Type="http://schemas.openxmlformats.org/officeDocument/2006/relationships/image" Target="../media/image2051.png"/><Relationship Id="rId56" Type="http://schemas.openxmlformats.org/officeDocument/2006/relationships/customXml" Target="../ink/ink2218.xml"/><Relationship Id="rId77" Type="http://schemas.openxmlformats.org/officeDocument/2006/relationships/image" Target="../media/image2072.png"/><Relationship Id="rId100" Type="http://schemas.openxmlformats.org/officeDocument/2006/relationships/customXml" Target="../ink/ink2240.xml"/><Relationship Id="rId282" Type="http://schemas.openxmlformats.org/officeDocument/2006/relationships/image" Target="../media/image2174.png"/><Relationship Id="rId317" Type="http://schemas.openxmlformats.org/officeDocument/2006/relationships/customXml" Target="../ink/ink2349.xml"/><Relationship Id="rId338" Type="http://schemas.openxmlformats.org/officeDocument/2006/relationships/image" Target="../media/image2202.png"/><Relationship Id="rId359" Type="http://schemas.openxmlformats.org/officeDocument/2006/relationships/customXml" Target="../ink/ink2371.xml"/><Relationship Id="rId8" Type="http://schemas.openxmlformats.org/officeDocument/2006/relationships/customXml" Target="../ink/ink2194.xml"/><Relationship Id="rId98" Type="http://schemas.openxmlformats.org/officeDocument/2006/relationships/customXml" Target="../ink/ink2239.xml"/><Relationship Id="rId121" Type="http://schemas.openxmlformats.org/officeDocument/2006/relationships/image" Target="../media/image2094.png"/><Relationship Id="rId142" Type="http://schemas.openxmlformats.org/officeDocument/2006/relationships/customXml" Target="../ink/ink2261.xml"/><Relationship Id="rId163" Type="http://schemas.openxmlformats.org/officeDocument/2006/relationships/customXml" Target="../ink/ink2272.xml"/><Relationship Id="rId184" Type="http://schemas.openxmlformats.org/officeDocument/2006/relationships/image" Target="../media/image2125.png"/><Relationship Id="rId219" Type="http://schemas.openxmlformats.org/officeDocument/2006/relationships/customXml" Target="../ink/ink2300.xml"/><Relationship Id="rId230" Type="http://schemas.openxmlformats.org/officeDocument/2006/relationships/image" Target="../media/image2148.png"/><Relationship Id="rId251" Type="http://schemas.openxmlformats.org/officeDocument/2006/relationships/customXml" Target="../ink/ink2316.xml"/><Relationship Id="rId25" Type="http://schemas.openxmlformats.org/officeDocument/2006/relationships/image" Target="../media/image2046.png"/><Relationship Id="rId46" Type="http://schemas.openxmlformats.org/officeDocument/2006/relationships/customXml" Target="../ink/ink2213.xml"/><Relationship Id="rId67" Type="http://schemas.openxmlformats.org/officeDocument/2006/relationships/image" Target="../media/image2067.png"/><Relationship Id="rId272" Type="http://schemas.openxmlformats.org/officeDocument/2006/relationships/image" Target="../media/image2169.png"/><Relationship Id="rId293" Type="http://schemas.openxmlformats.org/officeDocument/2006/relationships/customXml" Target="../ink/ink2337.xml"/><Relationship Id="rId307" Type="http://schemas.openxmlformats.org/officeDocument/2006/relationships/customXml" Target="../ink/ink2344.xml"/><Relationship Id="rId328" Type="http://schemas.openxmlformats.org/officeDocument/2006/relationships/image" Target="../media/image2197.png"/><Relationship Id="rId349" Type="http://schemas.openxmlformats.org/officeDocument/2006/relationships/customXml" Target="../ink/ink2366.xml"/><Relationship Id="rId88" Type="http://schemas.openxmlformats.org/officeDocument/2006/relationships/customXml" Target="../ink/ink2234.xml"/><Relationship Id="rId111" Type="http://schemas.openxmlformats.org/officeDocument/2006/relationships/image" Target="../media/image2089.png"/><Relationship Id="rId132" Type="http://schemas.openxmlformats.org/officeDocument/2006/relationships/customXml" Target="../ink/ink2256.xml"/><Relationship Id="rId153" Type="http://schemas.openxmlformats.org/officeDocument/2006/relationships/image" Target="../media/image2110.png"/><Relationship Id="rId174" Type="http://schemas.openxmlformats.org/officeDocument/2006/relationships/image" Target="../media/image2120.png"/><Relationship Id="rId195" Type="http://schemas.openxmlformats.org/officeDocument/2006/relationships/customXml" Target="../ink/ink2288.xml"/><Relationship Id="rId209" Type="http://schemas.openxmlformats.org/officeDocument/2006/relationships/customXml" Target="../ink/ink2295.xml"/><Relationship Id="rId360" Type="http://schemas.openxmlformats.org/officeDocument/2006/relationships/image" Target="../media/image2212.png"/><Relationship Id="rId220" Type="http://schemas.openxmlformats.org/officeDocument/2006/relationships/image" Target="../media/image2143.png"/><Relationship Id="rId241" Type="http://schemas.openxmlformats.org/officeDocument/2006/relationships/customXml" Target="../ink/ink2311.xml"/><Relationship Id="rId15" Type="http://schemas.openxmlformats.org/officeDocument/2006/relationships/image" Target="../media/image2041.png"/><Relationship Id="rId36" Type="http://schemas.openxmlformats.org/officeDocument/2006/relationships/customXml" Target="../ink/ink2208.xml"/><Relationship Id="rId57" Type="http://schemas.openxmlformats.org/officeDocument/2006/relationships/image" Target="../media/image2062.png"/><Relationship Id="rId106" Type="http://schemas.openxmlformats.org/officeDocument/2006/relationships/customXml" Target="../ink/ink2243.xml"/><Relationship Id="rId127" Type="http://schemas.openxmlformats.org/officeDocument/2006/relationships/image" Target="../media/image2097.png"/><Relationship Id="rId262" Type="http://schemas.openxmlformats.org/officeDocument/2006/relationships/image" Target="../media/image2164.png"/><Relationship Id="rId283" Type="http://schemas.openxmlformats.org/officeDocument/2006/relationships/customXml" Target="../ink/ink2332.xml"/><Relationship Id="rId313" Type="http://schemas.openxmlformats.org/officeDocument/2006/relationships/customXml" Target="../ink/ink2347.xml"/><Relationship Id="rId318" Type="http://schemas.openxmlformats.org/officeDocument/2006/relationships/image" Target="../media/image2192.png"/><Relationship Id="rId339" Type="http://schemas.openxmlformats.org/officeDocument/2006/relationships/customXml" Target="../ink/ink2360.xml"/><Relationship Id="rId10" Type="http://schemas.openxmlformats.org/officeDocument/2006/relationships/customXml" Target="../ink/ink2195.xml"/><Relationship Id="rId31" Type="http://schemas.openxmlformats.org/officeDocument/2006/relationships/image" Target="../media/image2049.png"/><Relationship Id="rId52" Type="http://schemas.openxmlformats.org/officeDocument/2006/relationships/customXml" Target="../ink/ink2216.xml"/><Relationship Id="rId73" Type="http://schemas.openxmlformats.org/officeDocument/2006/relationships/image" Target="../media/image2070.png"/><Relationship Id="rId78" Type="http://schemas.openxmlformats.org/officeDocument/2006/relationships/customXml" Target="../ink/ink2229.xml"/><Relationship Id="rId94" Type="http://schemas.openxmlformats.org/officeDocument/2006/relationships/customXml" Target="../ink/ink2237.xml"/><Relationship Id="rId99" Type="http://schemas.openxmlformats.org/officeDocument/2006/relationships/image" Target="../media/image2083.png"/><Relationship Id="rId101" Type="http://schemas.openxmlformats.org/officeDocument/2006/relationships/image" Target="../media/image2084.png"/><Relationship Id="rId122" Type="http://schemas.openxmlformats.org/officeDocument/2006/relationships/customXml" Target="../ink/ink2251.xml"/><Relationship Id="rId143" Type="http://schemas.openxmlformats.org/officeDocument/2006/relationships/image" Target="../media/image2105.png"/><Relationship Id="rId148" Type="http://schemas.openxmlformats.org/officeDocument/2006/relationships/customXml" Target="../ink/ink2264.xml"/><Relationship Id="rId164" Type="http://schemas.openxmlformats.org/officeDocument/2006/relationships/image" Target="../media/image2115.png"/><Relationship Id="rId169" Type="http://schemas.openxmlformats.org/officeDocument/2006/relationships/customXml" Target="../ink/ink2275.xml"/><Relationship Id="rId185" Type="http://schemas.openxmlformats.org/officeDocument/2006/relationships/customXml" Target="../ink/ink2283.xml"/><Relationship Id="rId334" Type="http://schemas.openxmlformats.org/officeDocument/2006/relationships/image" Target="../media/image2200.png"/><Relationship Id="rId350" Type="http://schemas.openxmlformats.org/officeDocument/2006/relationships/image" Target="../media/image2207.png"/><Relationship Id="rId355" Type="http://schemas.openxmlformats.org/officeDocument/2006/relationships/customXml" Target="../ink/ink2369.xml"/><Relationship Id="rId4" Type="http://schemas.openxmlformats.org/officeDocument/2006/relationships/customXml" Target="../ink/ink2192.xml"/><Relationship Id="rId9" Type="http://schemas.openxmlformats.org/officeDocument/2006/relationships/image" Target="../media/image2038.png"/><Relationship Id="rId180" Type="http://schemas.openxmlformats.org/officeDocument/2006/relationships/image" Target="../media/image2123.png"/><Relationship Id="rId210" Type="http://schemas.openxmlformats.org/officeDocument/2006/relationships/image" Target="../media/image2138.png"/><Relationship Id="rId215" Type="http://schemas.openxmlformats.org/officeDocument/2006/relationships/customXml" Target="../ink/ink2298.xml"/><Relationship Id="rId236" Type="http://schemas.openxmlformats.org/officeDocument/2006/relationships/image" Target="../media/image2151.png"/><Relationship Id="rId257" Type="http://schemas.openxmlformats.org/officeDocument/2006/relationships/customXml" Target="../ink/ink2319.xml"/><Relationship Id="rId278" Type="http://schemas.openxmlformats.org/officeDocument/2006/relationships/image" Target="../media/image2172.png"/><Relationship Id="rId26" Type="http://schemas.openxmlformats.org/officeDocument/2006/relationships/customXml" Target="../ink/ink2203.xml"/><Relationship Id="rId231" Type="http://schemas.openxmlformats.org/officeDocument/2006/relationships/customXml" Target="../ink/ink2306.xml"/><Relationship Id="rId252" Type="http://schemas.openxmlformats.org/officeDocument/2006/relationships/image" Target="../media/image2159.png"/><Relationship Id="rId273" Type="http://schemas.openxmlformats.org/officeDocument/2006/relationships/customXml" Target="../ink/ink2327.xml"/><Relationship Id="rId294" Type="http://schemas.openxmlformats.org/officeDocument/2006/relationships/image" Target="../media/image2180.png"/><Relationship Id="rId308" Type="http://schemas.openxmlformats.org/officeDocument/2006/relationships/image" Target="../media/image2187.png"/><Relationship Id="rId329" Type="http://schemas.openxmlformats.org/officeDocument/2006/relationships/customXml" Target="../ink/ink2355.xml"/><Relationship Id="rId47" Type="http://schemas.openxmlformats.org/officeDocument/2006/relationships/image" Target="../media/image2057.png"/><Relationship Id="rId68" Type="http://schemas.openxmlformats.org/officeDocument/2006/relationships/customXml" Target="../ink/ink2224.xml"/><Relationship Id="rId89" Type="http://schemas.openxmlformats.org/officeDocument/2006/relationships/image" Target="../media/image2078.png"/><Relationship Id="rId112" Type="http://schemas.openxmlformats.org/officeDocument/2006/relationships/customXml" Target="../ink/ink2246.xml"/><Relationship Id="rId133" Type="http://schemas.openxmlformats.org/officeDocument/2006/relationships/image" Target="../media/image2100.png"/><Relationship Id="rId154" Type="http://schemas.openxmlformats.org/officeDocument/2006/relationships/customXml" Target="../ink/ink2267.xml"/><Relationship Id="rId175" Type="http://schemas.openxmlformats.org/officeDocument/2006/relationships/customXml" Target="../ink/ink2278.xml"/><Relationship Id="rId340" Type="http://schemas.openxmlformats.org/officeDocument/2006/relationships/image" Target="../media/image2203.png"/><Relationship Id="rId361" Type="http://schemas.openxmlformats.org/officeDocument/2006/relationships/customXml" Target="../ink/ink2372.xml"/><Relationship Id="rId196" Type="http://schemas.openxmlformats.org/officeDocument/2006/relationships/image" Target="../media/image2131.png"/><Relationship Id="rId200" Type="http://schemas.openxmlformats.org/officeDocument/2006/relationships/image" Target="../media/image2133.png"/><Relationship Id="rId16" Type="http://schemas.openxmlformats.org/officeDocument/2006/relationships/customXml" Target="../ink/ink2198.xml"/><Relationship Id="rId221" Type="http://schemas.openxmlformats.org/officeDocument/2006/relationships/customXml" Target="../ink/ink2301.xml"/><Relationship Id="rId242" Type="http://schemas.openxmlformats.org/officeDocument/2006/relationships/image" Target="../media/image2154.png"/><Relationship Id="rId263" Type="http://schemas.openxmlformats.org/officeDocument/2006/relationships/customXml" Target="../ink/ink2322.xml"/><Relationship Id="rId284" Type="http://schemas.openxmlformats.org/officeDocument/2006/relationships/image" Target="../media/image2175.png"/><Relationship Id="rId319" Type="http://schemas.openxmlformats.org/officeDocument/2006/relationships/customXml" Target="../ink/ink2350.xml"/><Relationship Id="rId37" Type="http://schemas.openxmlformats.org/officeDocument/2006/relationships/image" Target="../media/image2052.png"/><Relationship Id="rId58" Type="http://schemas.openxmlformats.org/officeDocument/2006/relationships/customXml" Target="../ink/ink2219.xml"/><Relationship Id="rId79" Type="http://schemas.openxmlformats.org/officeDocument/2006/relationships/image" Target="../media/image2073.png"/><Relationship Id="rId102" Type="http://schemas.openxmlformats.org/officeDocument/2006/relationships/customXml" Target="../ink/ink2241.xml"/><Relationship Id="rId123" Type="http://schemas.openxmlformats.org/officeDocument/2006/relationships/image" Target="../media/image2095.png"/><Relationship Id="rId144" Type="http://schemas.openxmlformats.org/officeDocument/2006/relationships/customXml" Target="../ink/ink2262.xml"/><Relationship Id="rId330" Type="http://schemas.openxmlformats.org/officeDocument/2006/relationships/image" Target="../media/image2198.png"/><Relationship Id="rId90" Type="http://schemas.openxmlformats.org/officeDocument/2006/relationships/customXml" Target="../ink/ink2235.xml"/><Relationship Id="rId165" Type="http://schemas.openxmlformats.org/officeDocument/2006/relationships/customXml" Target="../ink/ink2273.xml"/><Relationship Id="rId186" Type="http://schemas.openxmlformats.org/officeDocument/2006/relationships/image" Target="../media/image2126.png"/><Relationship Id="rId351" Type="http://schemas.openxmlformats.org/officeDocument/2006/relationships/customXml" Target="../ink/ink2367.xml"/><Relationship Id="rId211" Type="http://schemas.openxmlformats.org/officeDocument/2006/relationships/customXml" Target="../ink/ink2296.xml"/><Relationship Id="rId232" Type="http://schemas.openxmlformats.org/officeDocument/2006/relationships/image" Target="../media/image2149.png"/><Relationship Id="rId253" Type="http://schemas.openxmlformats.org/officeDocument/2006/relationships/customXml" Target="../ink/ink2317.xml"/><Relationship Id="rId274" Type="http://schemas.openxmlformats.org/officeDocument/2006/relationships/image" Target="../media/image2170.png"/><Relationship Id="rId295" Type="http://schemas.openxmlformats.org/officeDocument/2006/relationships/customXml" Target="../ink/ink2338.xml"/><Relationship Id="rId309" Type="http://schemas.openxmlformats.org/officeDocument/2006/relationships/customXml" Target="../ink/ink2345.xml"/><Relationship Id="rId27" Type="http://schemas.openxmlformats.org/officeDocument/2006/relationships/image" Target="../media/image2047.png"/><Relationship Id="rId48" Type="http://schemas.openxmlformats.org/officeDocument/2006/relationships/customXml" Target="../ink/ink2214.xml"/><Relationship Id="rId69" Type="http://schemas.openxmlformats.org/officeDocument/2006/relationships/image" Target="../media/image2068.png"/><Relationship Id="rId113" Type="http://schemas.openxmlformats.org/officeDocument/2006/relationships/image" Target="../media/image2090.png"/><Relationship Id="rId134" Type="http://schemas.openxmlformats.org/officeDocument/2006/relationships/customXml" Target="../ink/ink2257.xml"/><Relationship Id="rId320" Type="http://schemas.openxmlformats.org/officeDocument/2006/relationships/image" Target="../media/image2193.png"/><Relationship Id="rId80" Type="http://schemas.openxmlformats.org/officeDocument/2006/relationships/customXml" Target="../ink/ink2230.xml"/><Relationship Id="rId155" Type="http://schemas.openxmlformats.org/officeDocument/2006/relationships/image" Target="../media/image2111.png"/><Relationship Id="rId176" Type="http://schemas.openxmlformats.org/officeDocument/2006/relationships/image" Target="../media/image2121.png"/><Relationship Id="rId197" Type="http://schemas.openxmlformats.org/officeDocument/2006/relationships/customXml" Target="../ink/ink2289.xml"/><Relationship Id="rId341" Type="http://schemas.openxmlformats.org/officeDocument/2006/relationships/customXml" Target="../ink/ink2361.xml"/><Relationship Id="rId362" Type="http://schemas.openxmlformats.org/officeDocument/2006/relationships/image" Target="../media/image2213.png"/><Relationship Id="rId201" Type="http://schemas.openxmlformats.org/officeDocument/2006/relationships/customXml" Target="../ink/ink2291.xml"/><Relationship Id="rId222" Type="http://schemas.openxmlformats.org/officeDocument/2006/relationships/image" Target="../media/image2144.png"/><Relationship Id="rId243" Type="http://schemas.openxmlformats.org/officeDocument/2006/relationships/customXml" Target="../ink/ink2312.xml"/><Relationship Id="rId264" Type="http://schemas.openxmlformats.org/officeDocument/2006/relationships/image" Target="../media/image2165.png"/><Relationship Id="rId285" Type="http://schemas.openxmlformats.org/officeDocument/2006/relationships/customXml" Target="../ink/ink2333.xml"/><Relationship Id="rId17" Type="http://schemas.openxmlformats.org/officeDocument/2006/relationships/image" Target="../media/image2042.png"/><Relationship Id="rId38" Type="http://schemas.openxmlformats.org/officeDocument/2006/relationships/customXml" Target="../ink/ink2209.xml"/><Relationship Id="rId59" Type="http://schemas.openxmlformats.org/officeDocument/2006/relationships/image" Target="../media/image2063.png"/><Relationship Id="rId103" Type="http://schemas.openxmlformats.org/officeDocument/2006/relationships/image" Target="../media/image2085.png"/><Relationship Id="rId124" Type="http://schemas.openxmlformats.org/officeDocument/2006/relationships/customXml" Target="../ink/ink2252.xml"/><Relationship Id="rId310" Type="http://schemas.openxmlformats.org/officeDocument/2006/relationships/image" Target="../media/image2188.png"/><Relationship Id="rId70" Type="http://schemas.openxmlformats.org/officeDocument/2006/relationships/customXml" Target="../ink/ink2225.xml"/><Relationship Id="rId91" Type="http://schemas.openxmlformats.org/officeDocument/2006/relationships/image" Target="../media/image2079.png"/><Relationship Id="rId145" Type="http://schemas.openxmlformats.org/officeDocument/2006/relationships/image" Target="../media/image2106.png"/><Relationship Id="rId166" Type="http://schemas.openxmlformats.org/officeDocument/2006/relationships/image" Target="../media/image2116.png"/><Relationship Id="rId187" Type="http://schemas.openxmlformats.org/officeDocument/2006/relationships/customXml" Target="../ink/ink2284.xml"/><Relationship Id="rId331" Type="http://schemas.openxmlformats.org/officeDocument/2006/relationships/customXml" Target="../ink/ink2356.xml"/><Relationship Id="rId352" Type="http://schemas.openxmlformats.org/officeDocument/2006/relationships/image" Target="../media/image2208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139.png"/><Relationship Id="rId233" Type="http://schemas.openxmlformats.org/officeDocument/2006/relationships/customXml" Target="../ink/ink2307.xml"/><Relationship Id="rId254" Type="http://schemas.openxmlformats.org/officeDocument/2006/relationships/image" Target="../media/image2160.png"/><Relationship Id="rId28" Type="http://schemas.openxmlformats.org/officeDocument/2006/relationships/customXml" Target="../ink/ink2204.xml"/><Relationship Id="rId49" Type="http://schemas.openxmlformats.org/officeDocument/2006/relationships/image" Target="../media/image2058.png"/><Relationship Id="rId114" Type="http://schemas.openxmlformats.org/officeDocument/2006/relationships/customXml" Target="../ink/ink2247.xml"/><Relationship Id="rId275" Type="http://schemas.openxmlformats.org/officeDocument/2006/relationships/customXml" Target="../ink/ink2328.xml"/><Relationship Id="rId296" Type="http://schemas.openxmlformats.org/officeDocument/2006/relationships/image" Target="../media/image2181.png"/><Relationship Id="rId300" Type="http://schemas.openxmlformats.org/officeDocument/2006/relationships/image" Target="../media/image2183.png"/><Relationship Id="rId60" Type="http://schemas.openxmlformats.org/officeDocument/2006/relationships/customXml" Target="../ink/ink2220.xml"/><Relationship Id="rId81" Type="http://schemas.openxmlformats.org/officeDocument/2006/relationships/image" Target="../media/image2074.png"/><Relationship Id="rId135" Type="http://schemas.openxmlformats.org/officeDocument/2006/relationships/image" Target="../media/image2101.png"/><Relationship Id="rId156" Type="http://schemas.openxmlformats.org/officeDocument/2006/relationships/customXml" Target="../ink/ink2268.xml"/><Relationship Id="rId177" Type="http://schemas.openxmlformats.org/officeDocument/2006/relationships/customXml" Target="../ink/ink2279.xml"/><Relationship Id="rId198" Type="http://schemas.openxmlformats.org/officeDocument/2006/relationships/image" Target="../media/image2132.png"/><Relationship Id="rId321" Type="http://schemas.openxmlformats.org/officeDocument/2006/relationships/customXml" Target="../ink/ink2351.xml"/><Relationship Id="rId342" Type="http://schemas.openxmlformats.org/officeDocument/2006/relationships/customXml" Target="../ink/ink2362.xml"/><Relationship Id="rId363" Type="http://schemas.openxmlformats.org/officeDocument/2006/relationships/customXml" Target="../ink/ink2373.xml"/><Relationship Id="rId202" Type="http://schemas.openxmlformats.org/officeDocument/2006/relationships/image" Target="../media/image2134.png"/><Relationship Id="rId223" Type="http://schemas.openxmlformats.org/officeDocument/2006/relationships/customXml" Target="../ink/ink2302.xml"/><Relationship Id="rId244" Type="http://schemas.openxmlformats.org/officeDocument/2006/relationships/image" Target="../media/image2155.png"/><Relationship Id="rId18" Type="http://schemas.openxmlformats.org/officeDocument/2006/relationships/customXml" Target="../ink/ink2199.xml"/><Relationship Id="rId39" Type="http://schemas.openxmlformats.org/officeDocument/2006/relationships/image" Target="../media/image2053.png"/><Relationship Id="rId265" Type="http://schemas.openxmlformats.org/officeDocument/2006/relationships/customXml" Target="../ink/ink2323.xml"/><Relationship Id="rId286" Type="http://schemas.openxmlformats.org/officeDocument/2006/relationships/image" Target="../media/image2176.png"/><Relationship Id="rId50" Type="http://schemas.openxmlformats.org/officeDocument/2006/relationships/customXml" Target="../ink/ink2215.xml"/><Relationship Id="rId104" Type="http://schemas.openxmlformats.org/officeDocument/2006/relationships/customXml" Target="../ink/ink2242.xml"/><Relationship Id="rId125" Type="http://schemas.openxmlformats.org/officeDocument/2006/relationships/image" Target="../media/image2096.png"/><Relationship Id="rId146" Type="http://schemas.openxmlformats.org/officeDocument/2006/relationships/customXml" Target="../ink/ink2263.xml"/><Relationship Id="rId167" Type="http://schemas.openxmlformats.org/officeDocument/2006/relationships/customXml" Target="../ink/ink2274.xml"/><Relationship Id="rId188" Type="http://schemas.openxmlformats.org/officeDocument/2006/relationships/image" Target="../media/image2127.png"/><Relationship Id="rId311" Type="http://schemas.openxmlformats.org/officeDocument/2006/relationships/customXml" Target="../ink/ink2346.xml"/><Relationship Id="rId332" Type="http://schemas.openxmlformats.org/officeDocument/2006/relationships/image" Target="../media/image2199.png"/><Relationship Id="rId353" Type="http://schemas.openxmlformats.org/officeDocument/2006/relationships/customXml" Target="../ink/ink2368.xml"/><Relationship Id="rId71" Type="http://schemas.openxmlformats.org/officeDocument/2006/relationships/image" Target="../media/image2069.png"/><Relationship Id="rId92" Type="http://schemas.openxmlformats.org/officeDocument/2006/relationships/customXml" Target="../ink/ink2236.xml"/><Relationship Id="rId213" Type="http://schemas.openxmlformats.org/officeDocument/2006/relationships/customXml" Target="../ink/ink2297.xml"/><Relationship Id="rId234" Type="http://schemas.openxmlformats.org/officeDocument/2006/relationships/image" Target="../media/image2150.png"/><Relationship Id="rId2" Type="http://schemas.openxmlformats.org/officeDocument/2006/relationships/customXml" Target="../ink/ink2191.xml"/><Relationship Id="rId29" Type="http://schemas.openxmlformats.org/officeDocument/2006/relationships/image" Target="../media/image2048.png"/><Relationship Id="rId255" Type="http://schemas.openxmlformats.org/officeDocument/2006/relationships/customXml" Target="../ink/ink2318.xml"/><Relationship Id="rId276" Type="http://schemas.openxmlformats.org/officeDocument/2006/relationships/image" Target="../media/image2171.png"/><Relationship Id="rId297" Type="http://schemas.openxmlformats.org/officeDocument/2006/relationships/customXml" Target="../ink/ink2339.xml"/><Relationship Id="rId40" Type="http://schemas.openxmlformats.org/officeDocument/2006/relationships/customXml" Target="../ink/ink2210.xml"/><Relationship Id="rId115" Type="http://schemas.openxmlformats.org/officeDocument/2006/relationships/image" Target="../media/image2091.png"/><Relationship Id="rId136" Type="http://schemas.openxmlformats.org/officeDocument/2006/relationships/customXml" Target="../ink/ink2258.xml"/><Relationship Id="rId157" Type="http://schemas.openxmlformats.org/officeDocument/2006/relationships/customXml" Target="../ink/ink2269.xml"/><Relationship Id="rId178" Type="http://schemas.openxmlformats.org/officeDocument/2006/relationships/image" Target="../media/image2122.png"/><Relationship Id="rId301" Type="http://schemas.openxmlformats.org/officeDocument/2006/relationships/customXml" Target="../ink/ink2341.xml"/><Relationship Id="rId322" Type="http://schemas.openxmlformats.org/officeDocument/2006/relationships/image" Target="../media/image2194.png"/><Relationship Id="rId343" Type="http://schemas.openxmlformats.org/officeDocument/2006/relationships/image" Target="../media/image2204.png"/><Relationship Id="rId364" Type="http://schemas.openxmlformats.org/officeDocument/2006/relationships/image" Target="../media/image2214.png"/><Relationship Id="rId61" Type="http://schemas.openxmlformats.org/officeDocument/2006/relationships/image" Target="../media/image2064.png"/><Relationship Id="rId82" Type="http://schemas.openxmlformats.org/officeDocument/2006/relationships/customXml" Target="../ink/ink2231.xml"/><Relationship Id="rId199" Type="http://schemas.openxmlformats.org/officeDocument/2006/relationships/customXml" Target="../ink/ink2290.xml"/><Relationship Id="rId203" Type="http://schemas.openxmlformats.org/officeDocument/2006/relationships/customXml" Target="../ink/ink2292.xml"/><Relationship Id="rId19" Type="http://schemas.openxmlformats.org/officeDocument/2006/relationships/image" Target="../media/image2043.png"/><Relationship Id="rId224" Type="http://schemas.openxmlformats.org/officeDocument/2006/relationships/image" Target="../media/image2145.png"/><Relationship Id="rId245" Type="http://schemas.openxmlformats.org/officeDocument/2006/relationships/customXml" Target="../ink/ink2313.xml"/><Relationship Id="rId266" Type="http://schemas.openxmlformats.org/officeDocument/2006/relationships/image" Target="../media/image2166.png"/><Relationship Id="rId287" Type="http://schemas.openxmlformats.org/officeDocument/2006/relationships/customXml" Target="../ink/ink2334.xml"/><Relationship Id="rId30" Type="http://schemas.openxmlformats.org/officeDocument/2006/relationships/customXml" Target="../ink/ink2205.xml"/><Relationship Id="rId105" Type="http://schemas.openxmlformats.org/officeDocument/2006/relationships/image" Target="../media/image2086.png"/><Relationship Id="rId126" Type="http://schemas.openxmlformats.org/officeDocument/2006/relationships/customXml" Target="../ink/ink2253.xml"/><Relationship Id="rId147" Type="http://schemas.openxmlformats.org/officeDocument/2006/relationships/image" Target="../media/image2107.png"/><Relationship Id="rId168" Type="http://schemas.openxmlformats.org/officeDocument/2006/relationships/image" Target="../media/image2117.png"/><Relationship Id="rId312" Type="http://schemas.openxmlformats.org/officeDocument/2006/relationships/image" Target="../media/image2189.png"/><Relationship Id="rId333" Type="http://schemas.openxmlformats.org/officeDocument/2006/relationships/customXml" Target="../ink/ink2357.xml"/><Relationship Id="rId354" Type="http://schemas.openxmlformats.org/officeDocument/2006/relationships/image" Target="../media/image2209.png"/><Relationship Id="rId51" Type="http://schemas.openxmlformats.org/officeDocument/2006/relationships/image" Target="../media/image2059.png"/><Relationship Id="rId72" Type="http://schemas.openxmlformats.org/officeDocument/2006/relationships/customXml" Target="../ink/ink2226.xml"/><Relationship Id="rId93" Type="http://schemas.openxmlformats.org/officeDocument/2006/relationships/image" Target="../media/image2080.png"/><Relationship Id="rId189" Type="http://schemas.openxmlformats.org/officeDocument/2006/relationships/customXml" Target="../ink/ink2285.xml"/><Relationship Id="rId3" Type="http://schemas.openxmlformats.org/officeDocument/2006/relationships/image" Target="../media/image2035.png"/><Relationship Id="rId214" Type="http://schemas.openxmlformats.org/officeDocument/2006/relationships/image" Target="../media/image2140.png"/><Relationship Id="rId235" Type="http://schemas.openxmlformats.org/officeDocument/2006/relationships/customXml" Target="../ink/ink2308.xml"/><Relationship Id="rId256" Type="http://schemas.openxmlformats.org/officeDocument/2006/relationships/image" Target="../media/image2161.png"/><Relationship Id="rId277" Type="http://schemas.openxmlformats.org/officeDocument/2006/relationships/customXml" Target="../ink/ink2329.xml"/><Relationship Id="rId298" Type="http://schemas.openxmlformats.org/officeDocument/2006/relationships/image" Target="../media/image2182.png"/><Relationship Id="rId116" Type="http://schemas.openxmlformats.org/officeDocument/2006/relationships/customXml" Target="../ink/ink2248.xml"/><Relationship Id="rId137" Type="http://schemas.openxmlformats.org/officeDocument/2006/relationships/image" Target="../media/image2102.png"/><Relationship Id="rId158" Type="http://schemas.openxmlformats.org/officeDocument/2006/relationships/image" Target="../media/image2112.png"/><Relationship Id="rId302" Type="http://schemas.openxmlformats.org/officeDocument/2006/relationships/image" Target="../media/image2184.png"/><Relationship Id="rId323" Type="http://schemas.openxmlformats.org/officeDocument/2006/relationships/customXml" Target="../ink/ink2352.xml"/><Relationship Id="rId344" Type="http://schemas.openxmlformats.org/officeDocument/2006/relationships/customXml" Target="../ink/ink2363.xml"/><Relationship Id="rId20" Type="http://schemas.openxmlformats.org/officeDocument/2006/relationships/customXml" Target="../ink/ink2200.xml"/><Relationship Id="rId41" Type="http://schemas.openxmlformats.org/officeDocument/2006/relationships/image" Target="../media/image2054.png"/><Relationship Id="rId62" Type="http://schemas.openxmlformats.org/officeDocument/2006/relationships/customXml" Target="../ink/ink2221.xml"/><Relationship Id="rId83" Type="http://schemas.openxmlformats.org/officeDocument/2006/relationships/image" Target="../media/image2075.png"/><Relationship Id="rId179" Type="http://schemas.openxmlformats.org/officeDocument/2006/relationships/customXml" Target="../ink/ink2280.xml"/><Relationship Id="rId365" Type="http://schemas.openxmlformats.org/officeDocument/2006/relationships/customXml" Target="../ink/ink2374.xml"/><Relationship Id="rId190" Type="http://schemas.openxmlformats.org/officeDocument/2006/relationships/image" Target="../media/image2128.png"/><Relationship Id="rId204" Type="http://schemas.openxmlformats.org/officeDocument/2006/relationships/image" Target="../media/image2135.png"/><Relationship Id="rId225" Type="http://schemas.openxmlformats.org/officeDocument/2006/relationships/customXml" Target="../ink/ink2303.xml"/><Relationship Id="rId246" Type="http://schemas.openxmlformats.org/officeDocument/2006/relationships/image" Target="../media/image2156.png"/><Relationship Id="rId267" Type="http://schemas.openxmlformats.org/officeDocument/2006/relationships/customXml" Target="../ink/ink2324.xml"/><Relationship Id="rId288" Type="http://schemas.openxmlformats.org/officeDocument/2006/relationships/image" Target="../media/image2177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21.png"/><Relationship Id="rId18" Type="http://schemas.openxmlformats.org/officeDocument/2006/relationships/customXml" Target="../ink/ink2383.xml"/><Relationship Id="rId26" Type="http://schemas.openxmlformats.org/officeDocument/2006/relationships/customXml" Target="../ink/ink2387.xml"/><Relationship Id="rId39" Type="http://schemas.openxmlformats.org/officeDocument/2006/relationships/image" Target="../media/image2234.png"/><Relationship Id="rId21" Type="http://schemas.openxmlformats.org/officeDocument/2006/relationships/image" Target="../media/image2225.png"/><Relationship Id="rId34" Type="http://schemas.openxmlformats.org/officeDocument/2006/relationships/customXml" Target="../ink/ink2391.xml"/><Relationship Id="rId42" Type="http://schemas.openxmlformats.org/officeDocument/2006/relationships/customXml" Target="../ink/ink2395.xml"/><Relationship Id="rId47" Type="http://schemas.openxmlformats.org/officeDocument/2006/relationships/image" Target="../media/image2238.png"/><Relationship Id="rId50" Type="http://schemas.openxmlformats.org/officeDocument/2006/relationships/customXml" Target="../ink/ink2399.xml"/><Relationship Id="rId55" Type="http://schemas.openxmlformats.org/officeDocument/2006/relationships/image" Target="../media/image2242.png"/><Relationship Id="rId63" Type="http://schemas.openxmlformats.org/officeDocument/2006/relationships/image" Target="../media/image2246.png"/><Relationship Id="rId68" Type="http://schemas.openxmlformats.org/officeDocument/2006/relationships/customXml" Target="../ink/ink2408.xml"/><Relationship Id="rId76" Type="http://schemas.openxmlformats.org/officeDocument/2006/relationships/customXml" Target="../ink/ink2412.xml"/><Relationship Id="rId7" Type="http://schemas.openxmlformats.org/officeDocument/2006/relationships/image" Target="../media/image2218.png"/><Relationship Id="rId71" Type="http://schemas.openxmlformats.org/officeDocument/2006/relationships/image" Target="../media/image2250.png"/><Relationship Id="rId2" Type="http://schemas.openxmlformats.org/officeDocument/2006/relationships/customXml" Target="../ink/ink2375.xml"/><Relationship Id="rId16" Type="http://schemas.openxmlformats.org/officeDocument/2006/relationships/customXml" Target="../ink/ink2382.xml"/><Relationship Id="rId29" Type="http://schemas.openxmlformats.org/officeDocument/2006/relationships/image" Target="../media/image2229.png"/><Relationship Id="rId11" Type="http://schemas.openxmlformats.org/officeDocument/2006/relationships/image" Target="../media/image2220.png"/><Relationship Id="rId24" Type="http://schemas.openxmlformats.org/officeDocument/2006/relationships/customXml" Target="../ink/ink2386.xml"/><Relationship Id="rId32" Type="http://schemas.openxmlformats.org/officeDocument/2006/relationships/customXml" Target="../ink/ink2390.xml"/><Relationship Id="rId37" Type="http://schemas.openxmlformats.org/officeDocument/2006/relationships/image" Target="../media/image2233.png"/><Relationship Id="rId40" Type="http://schemas.openxmlformats.org/officeDocument/2006/relationships/customXml" Target="../ink/ink2394.xml"/><Relationship Id="rId45" Type="http://schemas.openxmlformats.org/officeDocument/2006/relationships/image" Target="../media/image2237.png"/><Relationship Id="rId53" Type="http://schemas.openxmlformats.org/officeDocument/2006/relationships/image" Target="../media/image2241.png"/><Relationship Id="rId58" Type="http://schemas.openxmlformats.org/officeDocument/2006/relationships/customXml" Target="../ink/ink2403.xml"/><Relationship Id="rId66" Type="http://schemas.openxmlformats.org/officeDocument/2006/relationships/customXml" Target="../ink/ink2407.xml"/><Relationship Id="rId74" Type="http://schemas.openxmlformats.org/officeDocument/2006/relationships/customXml" Target="../ink/ink2411.xml"/><Relationship Id="rId79" Type="http://schemas.openxmlformats.org/officeDocument/2006/relationships/image" Target="../media/image2254.png"/><Relationship Id="rId5" Type="http://schemas.openxmlformats.org/officeDocument/2006/relationships/image" Target="../media/image2217.png"/><Relationship Id="rId61" Type="http://schemas.openxmlformats.org/officeDocument/2006/relationships/image" Target="../media/image2245.png"/><Relationship Id="rId10" Type="http://schemas.openxmlformats.org/officeDocument/2006/relationships/customXml" Target="../ink/ink2379.xml"/><Relationship Id="rId19" Type="http://schemas.openxmlformats.org/officeDocument/2006/relationships/image" Target="../media/image2224.png"/><Relationship Id="rId31" Type="http://schemas.openxmlformats.org/officeDocument/2006/relationships/image" Target="../media/image2230.png"/><Relationship Id="rId44" Type="http://schemas.openxmlformats.org/officeDocument/2006/relationships/customXml" Target="../ink/ink2396.xml"/><Relationship Id="rId52" Type="http://schemas.openxmlformats.org/officeDocument/2006/relationships/customXml" Target="../ink/ink2400.xml"/><Relationship Id="rId60" Type="http://schemas.openxmlformats.org/officeDocument/2006/relationships/customXml" Target="../ink/ink2404.xml"/><Relationship Id="rId65" Type="http://schemas.openxmlformats.org/officeDocument/2006/relationships/image" Target="../media/image2247.png"/><Relationship Id="rId73" Type="http://schemas.openxmlformats.org/officeDocument/2006/relationships/image" Target="../media/image2251.png"/><Relationship Id="rId78" Type="http://schemas.openxmlformats.org/officeDocument/2006/relationships/customXml" Target="../ink/ink2413.xml"/><Relationship Id="rId81" Type="http://schemas.openxmlformats.org/officeDocument/2006/relationships/image" Target="../media/image2255.png"/><Relationship Id="rId4" Type="http://schemas.openxmlformats.org/officeDocument/2006/relationships/customXml" Target="../ink/ink2376.xml"/><Relationship Id="rId9" Type="http://schemas.openxmlformats.org/officeDocument/2006/relationships/image" Target="../media/image2219.png"/><Relationship Id="rId14" Type="http://schemas.openxmlformats.org/officeDocument/2006/relationships/customXml" Target="../ink/ink2381.xml"/><Relationship Id="rId22" Type="http://schemas.openxmlformats.org/officeDocument/2006/relationships/customXml" Target="../ink/ink2385.xml"/><Relationship Id="rId27" Type="http://schemas.openxmlformats.org/officeDocument/2006/relationships/image" Target="../media/image2228.png"/><Relationship Id="rId30" Type="http://schemas.openxmlformats.org/officeDocument/2006/relationships/customXml" Target="../ink/ink2389.xml"/><Relationship Id="rId35" Type="http://schemas.openxmlformats.org/officeDocument/2006/relationships/image" Target="../media/image2232.png"/><Relationship Id="rId43" Type="http://schemas.openxmlformats.org/officeDocument/2006/relationships/image" Target="../media/image2236.png"/><Relationship Id="rId48" Type="http://schemas.openxmlformats.org/officeDocument/2006/relationships/customXml" Target="../ink/ink2398.xml"/><Relationship Id="rId56" Type="http://schemas.openxmlformats.org/officeDocument/2006/relationships/customXml" Target="../ink/ink2402.xml"/><Relationship Id="rId64" Type="http://schemas.openxmlformats.org/officeDocument/2006/relationships/customXml" Target="../ink/ink2406.xml"/><Relationship Id="rId69" Type="http://schemas.openxmlformats.org/officeDocument/2006/relationships/image" Target="../media/image2249.png"/><Relationship Id="rId77" Type="http://schemas.openxmlformats.org/officeDocument/2006/relationships/image" Target="../media/image2253.png"/><Relationship Id="rId8" Type="http://schemas.openxmlformats.org/officeDocument/2006/relationships/customXml" Target="../ink/ink2378.xml"/><Relationship Id="rId51" Type="http://schemas.openxmlformats.org/officeDocument/2006/relationships/image" Target="../media/image2240.png"/><Relationship Id="rId72" Type="http://schemas.openxmlformats.org/officeDocument/2006/relationships/customXml" Target="../ink/ink2410.xml"/><Relationship Id="rId80" Type="http://schemas.openxmlformats.org/officeDocument/2006/relationships/customXml" Target="../ink/ink2414.xml"/><Relationship Id="rId3" Type="http://schemas.openxmlformats.org/officeDocument/2006/relationships/image" Target="../media/image2216.png"/><Relationship Id="rId12" Type="http://schemas.openxmlformats.org/officeDocument/2006/relationships/customXml" Target="../ink/ink2380.xml"/><Relationship Id="rId17" Type="http://schemas.openxmlformats.org/officeDocument/2006/relationships/image" Target="../media/image2223.png"/><Relationship Id="rId25" Type="http://schemas.openxmlformats.org/officeDocument/2006/relationships/image" Target="../media/image2227.png"/><Relationship Id="rId33" Type="http://schemas.openxmlformats.org/officeDocument/2006/relationships/image" Target="../media/image2231.png"/><Relationship Id="rId38" Type="http://schemas.openxmlformats.org/officeDocument/2006/relationships/customXml" Target="../ink/ink2393.xml"/><Relationship Id="rId46" Type="http://schemas.openxmlformats.org/officeDocument/2006/relationships/customXml" Target="../ink/ink2397.xml"/><Relationship Id="rId59" Type="http://schemas.openxmlformats.org/officeDocument/2006/relationships/image" Target="../media/image2244.png"/><Relationship Id="rId67" Type="http://schemas.openxmlformats.org/officeDocument/2006/relationships/image" Target="../media/image2248.png"/><Relationship Id="rId20" Type="http://schemas.openxmlformats.org/officeDocument/2006/relationships/customXml" Target="../ink/ink2384.xml"/><Relationship Id="rId41" Type="http://schemas.openxmlformats.org/officeDocument/2006/relationships/image" Target="../media/image2235.png"/><Relationship Id="rId54" Type="http://schemas.openxmlformats.org/officeDocument/2006/relationships/customXml" Target="../ink/ink2401.xml"/><Relationship Id="rId62" Type="http://schemas.openxmlformats.org/officeDocument/2006/relationships/customXml" Target="../ink/ink2405.xml"/><Relationship Id="rId70" Type="http://schemas.openxmlformats.org/officeDocument/2006/relationships/customXml" Target="../ink/ink2409.xml"/><Relationship Id="rId75" Type="http://schemas.openxmlformats.org/officeDocument/2006/relationships/image" Target="../media/image22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77.xml"/><Relationship Id="rId15" Type="http://schemas.openxmlformats.org/officeDocument/2006/relationships/image" Target="../media/image2222.png"/><Relationship Id="rId23" Type="http://schemas.openxmlformats.org/officeDocument/2006/relationships/image" Target="../media/image2226.png"/><Relationship Id="rId28" Type="http://schemas.openxmlformats.org/officeDocument/2006/relationships/customXml" Target="../ink/ink2388.xml"/><Relationship Id="rId36" Type="http://schemas.openxmlformats.org/officeDocument/2006/relationships/customXml" Target="../ink/ink2392.xml"/><Relationship Id="rId49" Type="http://schemas.openxmlformats.org/officeDocument/2006/relationships/image" Target="../media/image2239.png"/><Relationship Id="rId57" Type="http://schemas.openxmlformats.org/officeDocument/2006/relationships/image" Target="../media/image2243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14.png"/><Relationship Id="rId299" Type="http://schemas.openxmlformats.org/officeDocument/2006/relationships/customXml" Target="../ink/ink2563.xml"/><Relationship Id="rId303" Type="http://schemas.openxmlformats.org/officeDocument/2006/relationships/customXml" Target="../ink/ink2565.xml"/><Relationship Id="rId21" Type="http://schemas.openxmlformats.org/officeDocument/2006/relationships/image" Target="../media/image2266.png"/><Relationship Id="rId42" Type="http://schemas.openxmlformats.org/officeDocument/2006/relationships/customXml" Target="../ink/ink2434.xml"/><Relationship Id="rId63" Type="http://schemas.openxmlformats.org/officeDocument/2006/relationships/customXml" Target="../ink/ink2444.xml"/><Relationship Id="rId84" Type="http://schemas.openxmlformats.org/officeDocument/2006/relationships/customXml" Target="../ink/ink2454.xml"/><Relationship Id="rId138" Type="http://schemas.openxmlformats.org/officeDocument/2006/relationships/customXml" Target="../ink/ink2482.xml"/><Relationship Id="rId159" Type="http://schemas.openxmlformats.org/officeDocument/2006/relationships/image" Target="../media/image2335.png"/><Relationship Id="rId170" Type="http://schemas.openxmlformats.org/officeDocument/2006/relationships/image" Target="../media/image2340.png"/><Relationship Id="rId191" Type="http://schemas.openxmlformats.org/officeDocument/2006/relationships/customXml" Target="../ink/ink2509.xml"/><Relationship Id="rId205" Type="http://schemas.openxmlformats.org/officeDocument/2006/relationships/customXml" Target="../ink/ink2516.xml"/><Relationship Id="rId226" Type="http://schemas.openxmlformats.org/officeDocument/2006/relationships/image" Target="../media/image2368.png"/><Relationship Id="rId247" Type="http://schemas.openxmlformats.org/officeDocument/2006/relationships/customXml" Target="../ink/ink2537.xml"/><Relationship Id="rId107" Type="http://schemas.openxmlformats.org/officeDocument/2006/relationships/image" Target="../media/image2310.png"/><Relationship Id="rId268" Type="http://schemas.openxmlformats.org/officeDocument/2006/relationships/image" Target="../media/image2389.png"/><Relationship Id="rId289" Type="http://schemas.openxmlformats.org/officeDocument/2006/relationships/customXml" Target="../ink/ink2558.xml"/><Relationship Id="rId11" Type="http://schemas.openxmlformats.org/officeDocument/2006/relationships/image" Target="../media/image2261.png"/><Relationship Id="rId32" Type="http://schemas.openxmlformats.org/officeDocument/2006/relationships/customXml" Target="../ink/ink2429.xml"/><Relationship Id="rId53" Type="http://schemas.openxmlformats.org/officeDocument/2006/relationships/image" Target="../media/image2282.png"/><Relationship Id="rId74" Type="http://schemas.openxmlformats.org/officeDocument/2006/relationships/image" Target="../media/image2293.png"/><Relationship Id="rId128" Type="http://schemas.openxmlformats.org/officeDocument/2006/relationships/customXml" Target="../ink/ink2477.xml"/><Relationship Id="rId149" Type="http://schemas.openxmlformats.org/officeDocument/2006/relationships/image" Target="../media/image2330.png"/><Relationship Id="rId314" Type="http://schemas.openxmlformats.org/officeDocument/2006/relationships/image" Target="../media/image2412.png"/><Relationship Id="rId5" Type="http://schemas.openxmlformats.org/officeDocument/2006/relationships/image" Target="../media/image2258.png"/><Relationship Id="rId95" Type="http://schemas.openxmlformats.org/officeDocument/2006/relationships/image" Target="../media/image2304.png"/><Relationship Id="rId160" Type="http://schemas.openxmlformats.org/officeDocument/2006/relationships/customXml" Target="../ink/ink2493.xml"/><Relationship Id="rId181" Type="http://schemas.openxmlformats.org/officeDocument/2006/relationships/customXml" Target="../ink/ink2504.xml"/><Relationship Id="rId216" Type="http://schemas.openxmlformats.org/officeDocument/2006/relationships/image" Target="../media/image2363.png"/><Relationship Id="rId237" Type="http://schemas.openxmlformats.org/officeDocument/2006/relationships/customXml" Target="../ink/ink2532.xml"/><Relationship Id="rId258" Type="http://schemas.openxmlformats.org/officeDocument/2006/relationships/image" Target="../media/image2384.png"/><Relationship Id="rId279" Type="http://schemas.openxmlformats.org/officeDocument/2006/relationships/customXml" Target="../ink/ink2553.xml"/><Relationship Id="rId22" Type="http://schemas.openxmlformats.org/officeDocument/2006/relationships/customXml" Target="../ink/ink2424.xml"/><Relationship Id="rId43" Type="http://schemas.openxmlformats.org/officeDocument/2006/relationships/image" Target="../media/image2277.png"/><Relationship Id="rId64" Type="http://schemas.openxmlformats.org/officeDocument/2006/relationships/image" Target="../media/image2288.png"/><Relationship Id="rId118" Type="http://schemas.openxmlformats.org/officeDocument/2006/relationships/customXml" Target="../ink/ink2472.xml"/><Relationship Id="rId139" Type="http://schemas.openxmlformats.org/officeDocument/2006/relationships/image" Target="../media/image2325.png"/><Relationship Id="rId290" Type="http://schemas.openxmlformats.org/officeDocument/2006/relationships/image" Target="../media/image2400.png"/><Relationship Id="rId304" Type="http://schemas.openxmlformats.org/officeDocument/2006/relationships/image" Target="../media/image2407.png"/><Relationship Id="rId85" Type="http://schemas.openxmlformats.org/officeDocument/2006/relationships/image" Target="../media/image2299.png"/><Relationship Id="rId150" Type="http://schemas.openxmlformats.org/officeDocument/2006/relationships/customXml" Target="../ink/ink2488.xml"/><Relationship Id="rId171" Type="http://schemas.openxmlformats.org/officeDocument/2006/relationships/customXml" Target="../ink/ink2499.xml"/><Relationship Id="rId192" Type="http://schemas.openxmlformats.org/officeDocument/2006/relationships/image" Target="../media/image2351.png"/><Relationship Id="rId206" Type="http://schemas.openxmlformats.org/officeDocument/2006/relationships/image" Target="../media/image2358.png"/><Relationship Id="rId227" Type="http://schemas.openxmlformats.org/officeDocument/2006/relationships/customXml" Target="../ink/ink2527.xml"/><Relationship Id="rId248" Type="http://schemas.openxmlformats.org/officeDocument/2006/relationships/image" Target="../media/image2379.png"/><Relationship Id="rId269" Type="http://schemas.openxmlformats.org/officeDocument/2006/relationships/customXml" Target="../ink/ink2548.xml"/><Relationship Id="rId12" Type="http://schemas.openxmlformats.org/officeDocument/2006/relationships/customXml" Target="../ink/ink2419.xml"/><Relationship Id="rId33" Type="http://schemas.openxmlformats.org/officeDocument/2006/relationships/image" Target="../media/image2272.png"/><Relationship Id="rId108" Type="http://schemas.openxmlformats.org/officeDocument/2006/relationships/customXml" Target="../ink/ink2466.xml"/><Relationship Id="rId129" Type="http://schemas.openxmlformats.org/officeDocument/2006/relationships/image" Target="../media/image2320.png"/><Relationship Id="rId280" Type="http://schemas.openxmlformats.org/officeDocument/2006/relationships/image" Target="../media/image2395.png"/><Relationship Id="rId315" Type="http://schemas.openxmlformats.org/officeDocument/2006/relationships/customXml" Target="../ink/ink2571.xml"/><Relationship Id="rId54" Type="http://schemas.openxmlformats.org/officeDocument/2006/relationships/customXml" Target="../ink/ink2440.xml"/><Relationship Id="rId75" Type="http://schemas.openxmlformats.org/officeDocument/2006/relationships/customXml" Target="../ink/ink2450.xml"/><Relationship Id="rId96" Type="http://schemas.openxmlformats.org/officeDocument/2006/relationships/customXml" Target="../ink/ink2460.xml"/><Relationship Id="rId140" Type="http://schemas.openxmlformats.org/officeDocument/2006/relationships/customXml" Target="../ink/ink2483.xml"/><Relationship Id="rId161" Type="http://schemas.openxmlformats.org/officeDocument/2006/relationships/image" Target="../media/image2336.png"/><Relationship Id="rId182" Type="http://schemas.openxmlformats.org/officeDocument/2006/relationships/image" Target="../media/image2346.png"/><Relationship Id="rId217" Type="http://schemas.openxmlformats.org/officeDocument/2006/relationships/customXml" Target="../ink/ink2522.xml"/><Relationship Id="rId6" Type="http://schemas.openxmlformats.org/officeDocument/2006/relationships/customXml" Target="../ink/ink2416.xml"/><Relationship Id="rId238" Type="http://schemas.openxmlformats.org/officeDocument/2006/relationships/image" Target="../media/image2374.png"/><Relationship Id="rId259" Type="http://schemas.openxmlformats.org/officeDocument/2006/relationships/customXml" Target="../ink/ink2543.xml"/><Relationship Id="rId23" Type="http://schemas.openxmlformats.org/officeDocument/2006/relationships/image" Target="../media/image2267.png"/><Relationship Id="rId119" Type="http://schemas.openxmlformats.org/officeDocument/2006/relationships/image" Target="../media/image2315.png"/><Relationship Id="rId270" Type="http://schemas.openxmlformats.org/officeDocument/2006/relationships/image" Target="../media/image2390.png"/><Relationship Id="rId291" Type="http://schemas.openxmlformats.org/officeDocument/2006/relationships/customXml" Target="../ink/ink2559.xml"/><Relationship Id="rId305" Type="http://schemas.openxmlformats.org/officeDocument/2006/relationships/customXml" Target="../ink/ink2566.xml"/><Relationship Id="rId44" Type="http://schemas.openxmlformats.org/officeDocument/2006/relationships/customXml" Target="../ink/ink2435.xml"/><Relationship Id="rId65" Type="http://schemas.openxmlformats.org/officeDocument/2006/relationships/customXml" Target="../ink/ink2445.xml"/><Relationship Id="rId86" Type="http://schemas.openxmlformats.org/officeDocument/2006/relationships/customXml" Target="../ink/ink2455.xml"/><Relationship Id="rId130" Type="http://schemas.openxmlformats.org/officeDocument/2006/relationships/customXml" Target="../ink/ink2478.xml"/><Relationship Id="rId151" Type="http://schemas.openxmlformats.org/officeDocument/2006/relationships/image" Target="../media/image2331.png"/><Relationship Id="rId172" Type="http://schemas.openxmlformats.org/officeDocument/2006/relationships/image" Target="../media/image2341.png"/><Relationship Id="rId193" Type="http://schemas.openxmlformats.org/officeDocument/2006/relationships/customXml" Target="../ink/ink2510.xml"/><Relationship Id="rId207" Type="http://schemas.openxmlformats.org/officeDocument/2006/relationships/customXml" Target="../ink/ink2517.xml"/><Relationship Id="rId228" Type="http://schemas.openxmlformats.org/officeDocument/2006/relationships/image" Target="../media/image2369.png"/><Relationship Id="rId249" Type="http://schemas.openxmlformats.org/officeDocument/2006/relationships/customXml" Target="../ink/ink2538.xml"/><Relationship Id="rId13" Type="http://schemas.openxmlformats.org/officeDocument/2006/relationships/image" Target="../media/image2262.png"/><Relationship Id="rId109" Type="http://schemas.openxmlformats.org/officeDocument/2006/relationships/image" Target="../media/image2311.png"/><Relationship Id="rId260" Type="http://schemas.openxmlformats.org/officeDocument/2006/relationships/image" Target="../media/image2385.png"/><Relationship Id="rId281" Type="http://schemas.openxmlformats.org/officeDocument/2006/relationships/customXml" Target="../ink/ink2554.xml"/><Relationship Id="rId316" Type="http://schemas.openxmlformats.org/officeDocument/2006/relationships/image" Target="../media/image2413.png"/><Relationship Id="rId34" Type="http://schemas.openxmlformats.org/officeDocument/2006/relationships/customXml" Target="../ink/ink2430.xml"/><Relationship Id="rId55" Type="http://schemas.openxmlformats.org/officeDocument/2006/relationships/image" Target="../media/image2283.png"/><Relationship Id="rId76" Type="http://schemas.openxmlformats.org/officeDocument/2006/relationships/image" Target="../media/image2294.png"/><Relationship Id="rId97" Type="http://schemas.openxmlformats.org/officeDocument/2006/relationships/image" Target="../media/image2305.png"/><Relationship Id="rId120" Type="http://schemas.openxmlformats.org/officeDocument/2006/relationships/customXml" Target="../ink/ink2473.xml"/><Relationship Id="rId141" Type="http://schemas.openxmlformats.org/officeDocument/2006/relationships/image" Target="../media/image2326.png"/><Relationship Id="rId7" Type="http://schemas.openxmlformats.org/officeDocument/2006/relationships/image" Target="../media/image2259.png"/><Relationship Id="rId162" Type="http://schemas.openxmlformats.org/officeDocument/2006/relationships/customXml" Target="../ink/ink2494.xml"/><Relationship Id="rId183" Type="http://schemas.openxmlformats.org/officeDocument/2006/relationships/customXml" Target="../ink/ink2505.xml"/><Relationship Id="rId218" Type="http://schemas.openxmlformats.org/officeDocument/2006/relationships/image" Target="../media/image2364.png"/><Relationship Id="rId239" Type="http://schemas.openxmlformats.org/officeDocument/2006/relationships/customXml" Target="../ink/ink2533.xml"/><Relationship Id="rId250" Type="http://schemas.openxmlformats.org/officeDocument/2006/relationships/image" Target="../media/image2380.png"/><Relationship Id="rId271" Type="http://schemas.openxmlformats.org/officeDocument/2006/relationships/customXml" Target="../ink/ink2549.xml"/><Relationship Id="rId292" Type="http://schemas.openxmlformats.org/officeDocument/2006/relationships/image" Target="../media/image2401.png"/><Relationship Id="rId306" Type="http://schemas.openxmlformats.org/officeDocument/2006/relationships/image" Target="../media/image2408.png"/><Relationship Id="rId24" Type="http://schemas.openxmlformats.org/officeDocument/2006/relationships/customXml" Target="../ink/ink2425.xml"/><Relationship Id="rId45" Type="http://schemas.openxmlformats.org/officeDocument/2006/relationships/image" Target="../media/image2278.png"/><Relationship Id="rId66" Type="http://schemas.openxmlformats.org/officeDocument/2006/relationships/image" Target="../media/image2289.png"/><Relationship Id="rId87" Type="http://schemas.openxmlformats.org/officeDocument/2006/relationships/image" Target="../media/image2300.png"/><Relationship Id="rId110" Type="http://schemas.openxmlformats.org/officeDocument/2006/relationships/customXml" Target="../ink/ink2467.xml"/><Relationship Id="rId131" Type="http://schemas.openxmlformats.org/officeDocument/2006/relationships/image" Target="../media/image2321.png"/><Relationship Id="rId61" Type="http://schemas.openxmlformats.org/officeDocument/2006/relationships/customXml" Target="../ink/ink2443.xml"/><Relationship Id="rId82" Type="http://schemas.openxmlformats.org/officeDocument/2006/relationships/customXml" Target="../ink/ink2453.xml"/><Relationship Id="rId152" Type="http://schemas.openxmlformats.org/officeDocument/2006/relationships/customXml" Target="../ink/ink2489.xml"/><Relationship Id="rId173" Type="http://schemas.openxmlformats.org/officeDocument/2006/relationships/customXml" Target="../ink/ink2500.xml"/><Relationship Id="rId194" Type="http://schemas.openxmlformats.org/officeDocument/2006/relationships/image" Target="../media/image2352.png"/><Relationship Id="rId199" Type="http://schemas.openxmlformats.org/officeDocument/2006/relationships/customXml" Target="../ink/ink2513.xml"/><Relationship Id="rId203" Type="http://schemas.openxmlformats.org/officeDocument/2006/relationships/customXml" Target="../ink/ink2515.xml"/><Relationship Id="rId208" Type="http://schemas.openxmlformats.org/officeDocument/2006/relationships/image" Target="../media/image2359.png"/><Relationship Id="rId229" Type="http://schemas.openxmlformats.org/officeDocument/2006/relationships/customXml" Target="../ink/ink2528.xml"/><Relationship Id="rId19" Type="http://schemas.openxmlformats.org/officeDocument/2006/relationships/image" Target="../media/image2265.png"/><Relationship Id="rId224" Type="http://schemas.openxmlformats.org/officeDocument/2006/relationships/image" Target="../media/image2367.png"/><Relationship Id="rId240" Type="http://schemas.openxmlformats.org/officeDocument/2006/relationships/image" Target="../media/image2375.png"/><Relationship Id="rId245" Type="http://schemas.openxmlformats.org/officeDocument/2006/relationships/customXml" Target="../ink/ink2536.xml"/><Relationship Id="rId261" Type="http://schemas.openxmlformats.org/officeDocument/2006/relationships/customXml" Target="../ink/ink2544.xml"/><Relationship Id="rId266" Type="http://schemas.openxmlformats.org/officeDocument/2006/relationships/image" Target="../media/image2388.png"/><Relationship Id="rId287" Type="http://schemas.openxmlformats.org/officeDocument/2006/relationships/customXml" Target="../ink/ink2557.xml"/><Relationship Id="rId14" Type="http://schemas.openxmlformats.org/officeDocument/2006/relationships/customXml" Target="../ink/ink2420.xml"/><Relationship Id="rId30" Type="http://schemas.openxmlformats.org/officeDocument/2006/relationships/customXml" Target="../ink/ink2428.xml"/><Relationship Id="rId35" Type="http://schemas.openxmlformats.org/officeDocument/2006/relationships/image" Target="../media/image2273.png"/><Relationship Id="rId56" Type="http://schemas.openxmlformats.org/officeDocument/2006/relationships/customXml" Target="../ink/ink2441.xml"/><Relationship Id="rId77" Type="http://schemas.openxmlformats.org/officeDocument/2006/relationships/customXml" Target="../ink/ink2451.xml"/><Relationship Id="rId100" Type="http://schemas.openxmlformats.org/officeDocument/2006/relationships/customXml" Target="../ink/ink2462.xml"/><Relationship Id="rId105" Type="http://schemas.openxmlformats.org/officeDocument/2006/relationships/image" Target="../media/image2309.png"/><Relationship Id="rId126" Type="http://schemas.openxmlformats.org/officeDocument/2006/relationships/customXml" Target="../ink/ink2476.xml"/><Relationship Id="rId147" Type="http://schemas.openxmlformats.org/officeDocument/2006/relationships/image" Target="../media/image2329.png"/><Relationship Id="rId168" Type="http://schemas.openxmlformats.org/officeDocument/2006/relationships/customXml" Target="../ink/ink2497.xml"/><Relationship Id="rId282" Type="http://schemas.openxmlformats.org/officeDocument/2006/relationships/image" Target="../media/image2396.png"/><Relationship Id="rId312" Type="http://schemas.openxmlformats.org/officeDocument/2006/relationships/image" Target="../media/image2411.png"/><Relationship Id="rId317" Type="http://schemas.openxmlformats.org/officeDocument/2006/relationships/customXml" Target="../ink/ink2572.xml"/><Relationship Id="rId8" Type="http://schemas.openxmlformats.org/officeDocument/2006/relationships/customXml" Target="../ink/ink2417.xml"/><Relationship Id="rId51" Type="http://schemas.openxmlformats.org/officeDocument/2006/relationships/image" Target="../media/image2281.png"/><Relationship Id="rId72" Type="http://schemas.openxmlformats.org/officeDocument/2006/relationships/image" Target="../media/image2292.png"/><Relationship Id="rId93" Type="http://schemas.openxmlformats.org/officeDocument/2006/relationships/image" Target="../media/image2303.png"/><Relationship Id="rId98" Type="http://schemas.openxmlformats.org/officeDocument/2006/relationships/customXml" Target="../ink/ink2461.xml"/><Relationship Id="rId121" Type="http://schemas.openxmlformats.org/officeDocument/2006/relationships/image" Target="../media/image2316.png"/><Relationship Id="rId142" Type="http://schemas.openxmlformats.org/officeDocument/2006/relationships/customXml" Target="../ink/ink2484.xml"/><Relationship Id="rId163" Type="http://schemas.openxmlformats.org/officeDocument/2006/relationships/image" Target="../media/image2337.png"/><Relationship Id="rId184" Type="http://schemas.openxmlformats.org/officeDocument/2006/relationships/image" Target="../media/image2347.png"/><Relationship Id="rId189" Type="http://schemas.openxmlformats.org/officeDocument/2006/relationships/customXml" Target="../ink/ink2508.xml"/><Relationship Id="rId219" Type="http://schemas.openxmlformats.org/officeDocument/2006/relationships/customXml" Target="../ink/ink2523.xml"/><Relationship Id="rId3" Type="http://schemas.openxmlformats.org/officeDocument/2006/relationships/image" Target="../media/image2257.png"/><Relationship Id="rId214" Type="http://schemas.openxmlformats.org/officeDocument/2006/relationships/image" Target="../media/image2362.png"/><Relationship Id="rId230" Type="http://schemas.openxmlformats.org/officeDocument/2006/relationships/image" Target="../media/image2370.png"/><Relationship Id="rId235" Type="http://schemas.openxmlformats.org/officeDocument/2006/relationships/customXml" Target="../ink/ink2531.xml"/><Relationship Id="rId251" Type="http://schemas.openxmlformats.org/officeDocument/2006/relationships/customXml" Target="../ink/ink2539.xml"/><Relationship Id="rId256" Type="http://schemas.openxmlformats.org/officeDocument/2006/relationships/image" Target="../media/image2383.png"/><Relationship Id="rId277" Type="http://schemas.openxmlformats.org/officeDocument/2006/relationships/customXml" Target="../ink/ink2552.xml"/><Relationship Id="rId298" Type="http://schemas.openxmlformats.org/officeDocument/2006/relationships/image" Target="../media/image2404.png"/><Relationship Id="rId25" Type="http://schemas.openxmlformats.org/officeDocument/2006/relationships/image" Target="../media/image2268.png"/><Relationship Id="rId46" Type="http://schemas.openxmlformats.org/officeDocument/2006/relationships/customXml" Target="../ink/ink2436.xml"/><Relationship Id="rId67" Type="http://schemas.openxmlformats.org/officeDocument/2006/relationships/customXml" Target="../ink/ink2446.xml"/><Relationship Id="rId116" Type="http://schemas.openxmlformats.org/officeDocument/2006/relationships/customXml" Target="../ink/ink2471.xml"/><Relationship Id="rId137" Type="http://schemas.openxmlformats.org/officeDocument/2006/relationships/image" Target="../media/image2324.png"/><Relationship Id="rId158" Type="http://schemas.openxmlformats.org/officeDocument/2006/relationships/customXml" Target="../ink/ink2492.xml"/><Relationship Id="rId272" Type="http://schemas.openxmlformats.org/officeDocument/2006/relationships/image" Target="../media/image2391.png"/><Relationship Id="rId293" Type="http://schemas.openxmlformats.org/officeDocument/2006/relationships/customXml" Target="../ink/ink2560.xml"/><Relationship Id="rId302" Type="http://schemas.openxmlformats.org/officeDocument/2006/relationships/image" Target="../media/image2406.png"/><Relationship Id="rId307" Type="http://schemas.openxmlformats.org/officeDocument/2006/relationships/customXml" Target="../ink/ink2567.xml"/><Relationship Id="rId20" Type="http://schemas.openxmlformats.org/officeDocument/2006/relationships/customXml" Target="../ink/ink2423.xml"/><Relationship Id="rId41" Type="http://schemas.openxmlformats.org/officeDocument/2006/relationships/image" Target="../media/image2276.png"/><Relationship Id="rId62" Type="http://schemas.openxmlformats.org/officeDocument/2006/relationships/image" Target="../media/image2287.png"/><Relationship Id="rId83" Type="http://schemas.openxmlformats.org/officeDocument/2006/relationships/image" Target="../media/image2298.png"/><Relationship Id="rId88" Type="http://schemas.openxmlformats.org/officeDocument/2006/relationships/customXml" Target="../ink/ink2456.xml"/><Relationship Id="rId111" Type="http://schemas.openxmlformats.org/officeDocument/2006/relationships/customXml" Target="../ink/ink2468.xml"/><Relationship Id="rId132" Type="http://schemas.openxmlformats.org/officeDocument/2006/relationships/customXml" Target="../ink/ink2479.xml"/><Relationship Id="rId153" Type="http://schemas.openxmlformats.org/officeDocument/2006/relationships/image" Target="../media/image2332.png"/><Relationship Id="rId174" Type="http://schemas.openxmlformats.org/officeDocument/2006/relationships/image" Target="../media/image2342.png"/><Relationship Id="rId179" Type="http://schemas.openxmlformats.org/officeDocument/2006/relationships/customXml" Target="../ink/ink2503.xml"/><Relationship Id="rId195" Type="http://schemas.openxmlformats.org/officeDocument/2006/relationships/customXml" Target="../ink/ink2511.xml"/><Relationship Id="rId209" Type="http://schemas.openxmlformats.org/officeDocument/2006/relationships/customXml" Target="../ink/ink2518.xml"/><Relationship Id="rId190" Type="http://schemas.openxmlformats.org/officeDocument/2006/relationships/image" Target="../media/image2350.png"/><Relationship Id="rId204" Type="http://schemas.openxmlformats.org/officeDocument/2006/relationships/image" Target="../media/image2357.png"/><Relationship Id="rId220" Type="http://schemas.openxmlformats.org/officeDocument/2006/relationships/image" Target="../media/image2365.png"/><Relationship Id="rId225" Type="http://schemas.openxmlformats.org/officeDocument/2006/relationships/customXml" Target="../ink/ink2526.xml"/><Relationship Id="rId241" Type="http://schemas.openxmlformats.org/officeDocument/2006/relationships/customXml" Target="../ink/ink2534.xml"/><Relationship Id="rId246" Type="http://schemas.openxmlformats.org/officeDocument/2006/relationships/image" Target="../media/image2378.png"/><Relationship Id="rId267" Type="http://schemas.openxmlformats.org/officeDocument/2006/relationships/customXml" Target="../ink/ink2547.xml"/><Relationship Id="rId288" Type="http://schemas.openxmlformats.org/officeDocument/2006/relationships/image" Target="../media/image2399.png"/><Relationship Id="rId15" Type="http://schemas.openxmlformats.org/officeDocument/2006/relationships/image" Target="../media/image2263.png"/><Relationship Id="rId36" Type="http://schemas.openxmlformats.org/officeDocument/2006/relationships/customXml" Target="../ink/ink2431.xml"/><Relationship Id="rId57" Type="http://schemas.openxmlformats.org/officeDocument/2006/relationships/image" Target="../media/image2284.png"/><Relationship Id="rId106" Type="http://schemas.openxmlformats.org/officeDocument/2006/relationships/customXml" Target="../ink/ink2465.xml"/><Relationship Id="rId127" Type="http://schemas.openxmlformats.org/officeDocument/2006/relationships/image" Target="../media/image2319.png"/><Relationship Id="rId262" Type="http://schemas.openxmlformats.org/officeDocument/2006/relationships/image" Target="../media/image2386.png"/><Relationship Id="rId283" Type="http://schemas.openxmlformats.org/officeDocument/2006/relationships/customXml" Target="../ink/ink2555.xml"/><Relationship Id="rId313" Type="http://schemas.openxmlformats.org/officeDocument/2006/relationships/customXml" Target="../ink/ink2570.xml"/><Relationship Id="rId318" Type="http://schemas.openxmlformats.org/officeDocument/2006/relationships/image" Target="../media/image2414.png"/><Relationship Id="rId10" Type="http://schemas.openxmlformats.org/officeDocument/2006/relationships/customXml" Target="../ink/ink2418.xml"/><Relationship Id="rId31" Type="http://schemas.openxmlformats.org/officeDocument/2006/relationships/image" Target="../media/image2271.png"/><Relationship Id="rId52" Type="http://schemas.openxmlformats.org/officeDocument/2006/relationships/customXml" Target="../ink/ink2439.xml"/><Relationship Id="rId73" Type="http://schemas.openxmlformats.org/officeDocument/2006/relationships/customXml" Target="../ink/ink2449.xml"/><Relationship Id="rId78" Type="http://schemas.openxmlformats.org/officeDocument/2006/relationships/image" Target="../media/image2295.png"/><Relationship Id="rId94" Type="http://schemas.openxmlformats.org/officeDocument/2006/relationships/customXml" Target="../ink/ink2459.xml"/><Relationship Id="rId99" Type="http://schemas.openxmlformats.org/officeDocument/2006/relationships/image" Target="../media/image2306.png"/><Relationship Id="rId101" Type="http://schemas.openxmlformats.org/officeDocument/2006/relationships/image" Target="../media/image2307.png"/><Relationship Id="rId122" Type="http://schemas.openxmlformats.org/officeDocument/2006/relationships/customXml" Target="../ink/ink2474.xml"/><Relationship Id="rId143" Type="http://schemas.openxmlformats.org/officeDocument/2006/relationships/image" Target="../media/image2327.png"/><Relationship Id="rId148" Type="http://schemas.openxmlformats.org/officeDocument/2006/relationships/customXml" Target="../ink/ink2487.xml"/><Relationship Id="rId164" Type="http://schemas.openxmlformats.org/officeDocument/2006/relationships/customXml" Target="../ink/ink2495.xml"/><Relationship Id="rId169" Type="http://schemas.openxmlformats.org/officeDocument/2006/relationships/customXml" Target="../ink/ink2498.xml"/><Relationship Id="rId185" Type="http://schemas.openxmlformats.org/officeDocument/2006/relationships/customXml" Target="../ink/ink2506.xml"/><Relationship Id="rId4" Type="http://schemas.openxmlformats.org/officeDocument/2006/relationships/customXml" Target="../ink/ink2415.xml"/><Relationship Id="rId9" Type="http://schemas.openxmlformats.org/officeDocument/2006/relationships/image" Target="../media/image2260.png"/><Relationship Id="rId180" Type="http://schemas.openxmlformats.org/officeDocument/2006/relationships/image" Target="../media/image2345.png"/><Relationship Id="rId210" Type="http://schemas.openxmlformats.org/officeDocument/2006/relationships/image" Target="../media/image2360.png"/><Relationship Id="rId215" Type="http://schemas.openxmlformats.org/officeDocument/2006/relationships/customXml" Target="../ink/ink2521.xml"/><Relationship Id="rId236" Type="http://schemas.openxmlformats.org/officeDocument/2006/relationships/image" Target="../media/image2373.png"/><Relationship Id="rId257" Type="http://schemas.openxmlformats.org/officeDocument/2006/relationships/customXml" Target="../ink/ink2542.xml"/><Relationship Id="rId278" Type="http://schemas.openxmlformats.org/officeDocument/2006/relationships/image" Target="../media/image2394.png"/><Relationship Id="rId26" Type="http://schemas.openxmlformats.org/officeDocument/2006/relationships/customXml" Target="../ink/ink2426.xml"/><Relationship Id="rId231" Type="http://schemas.openxmlformats.org/officeDocument/2006/relationships/customXml" Target="../ink/ink2529.xml"/><Relationship Id="rId252" Type="http://schemas.openxmlformats.org/officeDocument/2006/relationships/image" Target="../media/image2381.png"/><Relationship Id="rId273" Type="http://schemas.openxmlformats.org/officeDocument/2006/relationships/customXml" Target="../ink/ink2550.xml"/><Relationship Id="rId294" Type="http://schemas.openxmlformats.org/officeDocument/2006/relationships/image" Target="../media/image2402.png"/><Relationship Id="rId308" Type="http://schemas.openxmlformats.org/officeDocument/2006/relationships/image" Target="../media/image2409.png"/><Relationship Id="rId47" Type="http://schemas.openxmlformats.org/officeDocument/2006/relationships/image" Target="../media/image2279.png"/><Relationship Id="rId68" Type="http://schemas.openxmlformats.org/officeDocument/2006/relationships/image" Target="../media/image2290.png"/><Relationship Id="rId89" Type="http://schemas.openxmlformats.org/officeDocument/2006/relationships/image" Target="../media/image2301.png"/><Relationship Id="rId112" Type="http://schemas.openxmlformats.org/officeDocument/2006/relationships/customXml" Target="../ink/ink2469.xml"/><Relationship Id="rId133" Type="http://schemas.openxmlformats.org/officeDocument/2006/relationships/image" Target="../media/image2322.png"/><Relationship Id="rId154" Type="http://schemas.openxmlformats.org/officeDocument/2006/relationships/customXml" Target="../ink/ink2490.xml"/><Relationship Id="rId175" Type="http://schemas.openxmlformats.org/officeDocument/2006/relationships/customXml" Target="../ink/ink2501.xml"/><Relationship Id="rId196" Type="http://schemas.openxmlformats.org/officeDocument/2006/relationships/image" Target="../media/image2353.png"/><Relationship Id="rId200" Type="http://schemas.openxmlformats.org/officeDocument/2006/relationships/image" Target="../media/image2355.png"/><Relationship Id="rId16" Type="http://schemas.openxmlformats.org/officeDocument/2006/relationships/customXml" Target="../ink/ink2421.xml"/><Relationship Id="rId221" Type="http://schemas.openxmlformats.org/officeDocument/2006/relationships/customXml" Target="../ink/ink2524.xml"/><Relationship Id="rId242" Type="http://schemas.openxmlformats.org/officeDocument/2006/relationships/image" Target="../media/image2376.png"/><Relationship Id="rId263" Type="http://schemas.openxmlformats.org/officeDocument/2006/relationships/customXml" Target="../ink/ink2545.xml"/><Relationship Id="rId284" Type="http://schemas.openxmlformats.org/officeDocument/2006/relationships/image" Target="../media/image2397.png"/><Relationship Id="rId37" Type="http://schemas.openxmlformats.org/officeDocument/2006/relationships/image" Target="../media/image2274.png"/><Relationship Id="rId58" Type="http://schemas.openxmlformats.org/officeDocument/2006/relationships/image" Target="../media/image2285.png"/><Relationship Id="rId79" Type="http://schemas.openxmlformats.org/officeDocument/2006/relationships/image" Target="../media/image2296.png"/><Relationship Id="rId102" Type="http://schemas.openxmlformats.org/officeDocument/2006/relationships/customXml" Target="../ink/ink2463.xml"/><Relationship Id="rId123" Type="http://schemas.openxmlformats.org/officeDocument/2006/relationships/image" Target="../media/image2317.png"/><Relationship Id="rId144" Type="http://schemas.openxmlformats.org/officeDocument/2006/relationships/customXml" Target="../ink/ink2485.xml"/><Relationship Id="rId90" Type="http://schemas.openxmlformats.org/officeDocument/2006/relationships/customXml" Target="../ink/ink2457.xml"/><Relationship Id="rId165" Type="http://schemas.openxmlformats.org/officeDocument/2006/relationships/image" Target="../media/image2338.png"/><Relationship Id="rId186" Type="http://schemas.openxmlformats.org/officeDocument/2006/relationships/image" Target="../media/image2348.png"/><Relationship Id="rId211" Type="http://schemas.openxmlformats.org/officeDocument/2006/relationships/customXml" Target="../ink/ink2519.xml"/><Relationship Id="rId232" Type="http://schemas.openxmlformats.org/officeDocument/2006/relationships/image" Target="../media/image2371.png"/><Relationship Id="rId253" Type="http://schemas.openxmlformats.org/officeDocument/2006/relationships/customXml" Target="../ink/ink2540.xml"/><Relationship Id="rId274" Type="http://schemas.openxmlformats.org/officeDocument/2006/relationships/image" Target="../media/image2392.png"/><Relationship Id="rId295" Type="http://schemas.openxmlformats.org/officeDocument/2006/relationships/customXml" Target="../ink/ink2561.xml"/><Relationship Id="rId309" Type="http://schemas.openxmlformats.org/officeDocument/2006/relationships/customXml" Target="../ink/ink2568.xml"/><Relationship Id="rId27" Type="http://schemas.openxmlformats.org/officeDocument/2006/relationships/image" Target="../media/image2269.png"/><Relationship Id="rId48" Type="http://schemas.openxmlformats.org/officeDocument/2006/relationships/customXml" Target="../ink/ink2437.xml"/><Relationship Id="rId69" Type="http://schemas.openxmlformats.org/officeDocument/2006/relationships/customXml" Target="../ink/ink2447.xml"/><Relationship Id="rId113" Type="http://schemas.openxmlformats.org/officeDocument/2006/relationships/image" Target="../media/image2312.png"/><Relationship Id="rId134" Type="http://schemas.openxmlformats.org/officeDocument/2006/relationships/customXml" Target="../ink/ink2480.xml"/><Relationship Id="rId80" Type="http://schemas.openxmlformats.org/officeDocument/2006/relationships/customXml" Target="../ink/ink2452.xml"/><Relationship Id="rId155" Type="http://schemas.openxmlformats.org/officeDocument/2006/relationships/image" Target="../media/image2333.png"/><Relationship Id="rId176" Type="http://schemas.openxmlformats.org/officeDocument/2006/relationships/image" Target="../media/image2343.png"/><Relationship Id="rId197" Type="http://schemas.openxmlformats.org/officeDocument/2006/relationships/customXml" Target="../ink/ink2512.xml"/><Relationship Id="rId201" Type="http://schemas.openxmlformats.org/officeDocument/2006/relationships/customXml" Target="../ink/ink2514.xml"/><Relationship Id="rId222" Type="http://schemas.openxmlformats.org/officeDocument/2006/relationships/image" Target="../media/image2366.png"/><Relationship Id="rId243" Type="http://schemas.openxmlformats.org/officeDocument/2006/relationships/customXml" Target="../ink/ink2535.xml"/><Relationship Id="rId264" Type="http://schemas.openxmlformats.org/officeDocument/2006/relationships/image" Target="../media/image2387.png"/><Relationship Id="rId285" Type="http://schemas.openxmlformats.org/officeDocument/2006/relationships/customXml" Target="../ink/ink2556.xml"/><Relationship Id="rId17" Type="http://schemas.openxmlformats.org/officeDocument/2006/relationships/image" Target="../media/image2264.png"/><Relationship Id="rId38" Type="http://schemas.openxmlformats.org/officeDocument/2006/relationships/customXml" Target="../ink/ink2432.xml"/><Relationship Id="rId59" Type="http://schemas.openxmlformats.org/officeDocument/2006/relationships/customXml" Target="../ink/ink2442.xml"/><Relationship Id="rId103" Type="http://schemas.openxmlformats.org/officeDocument/2006/relationships/image" Target="../media/image2308.png"/><Relationship Id="rId124" Type="http://schemas.openxmlformats.org/officeDocument/2006/relationships/customXml" Target="../ink/ink2475.xml"/><Relationship Id="rId310" Type="http://schemas.openxmlformats.org/officeDocument/2006/relationships/image" Target="../media/image2410.png"/><Relationship Id="rId70" Type="http://schemas.openxmlformats.org/officeDocument/2006/relationships/image" Target="../media/image2291.png"/><Relationship Id="rId91" Type="http://schemas.openxmlformats.org/officeDocument/2006/relationships/image" Target="../media/image2302.png"/><Relationship Id="rId145" Type="http://schemas.openxmlformats.org/officeDocument/2006/relationships/image" Target="../media/image2328.png"/><Relationship Id="rId166" Type="http://schemas.openxmlformats.org/officeDocument/2006/relationships/customXml" Target="../ink/ink2496.xml"/><Relationship Id="rId187" Type="http://schemas.openxmlformats.org/officeDocument/2006/relationships/customXml" Target="../ink/ink2507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361.png"/><Relationship Id="rId233" Type="http://schemas.openxmlformats.org/officeDocument/2006/relationships/customXml" Target="../ink/ink2530.xml"/><Relationship Id="rId254" Type="http://schemas.openxmlformats.org/officeDocument/2006/relationships/image" Target="../media/image2382.png"/><Relationship Id="rId28" Type="http://schemas.openxmlformats.org/officeDocument/2006/relationships/customXml" Target="../ink/ink2427.xml"/><Relationship Id="rId49" Type="http://schemas.openxmlformats.org/officeDocument/2006/relationships/image" Target="../media/image2280.png"/><Relationship Id="rId114" Type="http://schemas.openxmlformats.org/officeDocument/2006/relationships/customXml" Target="../ink/ink2470.xml"/><Relationship Id="rId275" Type="http://schemas.openxmlformats.org/officeDocument/2006/relationships/customXml" Target="../ink/ink2551.xml"/><Relationship Id="rId296" Type="http://schemas.openxmlformats.org/officeDocument/2006/relationships/image" Target="../media/image2403.png"/><Relationship Id="rId300" Type="http://schemas.openxmlformats.org/officeDocument/2006/relationships/image" Target="../media/image2405.png"/><Relationship Id="rId60" Type="http://schemas.openxmlformats.org/officeDocument/2006/relationships/image" Target="../media/image2286.png"/><Relationship Id="rId81" Type="http://schemas.openxmlformats.org/officeDocument/2006/relationships/image" Target="../media/image2297.png"/><Relationship Id="rId135" Type="http://schemas.openxmlformats.org/officeDocument/2006/relationships/image" Target="../media/image2323.png"/><Relationship Id="rId156" Type="http://schemas.openxmlformats.org/officeDocument/2006/relationships/customXml" Target="../ink/ink2491.xml"/><Relationship Id="rId177" Type="http://schemas.openxmlformats.org/officeDocument/2006/relationships/customXml" Target="../ink/ink2502.xml"/><Relationship Id="rId198" Type="http://schemas.openxmlformats.org/officeDocument/2006/relationships/image" Target="../media/image2354.png"/><Relationship Id="rId202" Type="http://schemas.openxmlformats.org/officeDocument/2006/relationships/image" Target="../media/image2356.png"/><Relationship Id="rId223" Type="http://schemas.openxmlformats.org/officeDocument/2006/relationships/customXml" Target="../ink/ink2525.xml"/><Relationship Id="rId244" Type="http://schemas.openxmlformats.org/officeDocument/2006/relationships/image" Target="../media/image2377.png"/><Relationship Id="rId18" Type="http://schemas.openxmlformats.org/officeDocument/2006/relationships/customXml" Target="../ink/ink2422.xml"/><Relationship Id="rId39" Type="http://schemas.openxmlformats.org/officeDocument/2006/relationships/image" Target="../media/image2275.png"/><Relationship Id="rId265" Type="http://schemas.openxmlformats.org/officeDocument/2006/relationships/customXml" Target="../ink/ink2546.xml"/><Relationship Id="rId286" Type="http://schemas.openxmlformats.org/officeDocument/2006/relationships/image" Target="../media/image2398.png"/><Relationship Id="rId50" Type="http://schemas.openxmlformats.org/officeDocument/2006/relationships/customXml" Target="../ink/ink2438.xml"/><Relationship Id="rId104" Type="http://schemas.openxmlformats.org/officeDocument/2006/relationships/customXml" Target="../ink/ink2464.xml"/><Relationship Id="rId125" Type="http://schemas.openxmlformats.org/officeDocument/2006/relationships/image" Target="../media/image2318.png"/><Relationship Id="rId146" Type="http://schemas.openxmlformats.org/officeDocument/2006/relationships/customXml" Target="../ink/ink2486.xml"/><Relationship Id="rId167" Type="http://schemas.openxmlformats.org/officeDocument/2006/relationships/image" Target="../media/image2339.png"/><Relationship Id="rId188" Type="http://schemas.openxmlformats.org/officeDocument/2006/relationships/image" Target="../media/image2349.png"/><Relationship Id="rId311" Type="http://schemas.openxmlformats.org/officeDocument/2006/relationships/customXml" Target="../ink/ink2569.xml"/><Relationship Id="rId71" Type="http://schemas.openxmlformats.org/officeDocument/2006/relationships/customXml" Target="../ink/ink2448.xml"/><Relationship Id="rId92" Type="http://schemas.openxmlformats.org/officeDocument/2006/relationships/customXml" Target="../ink/ink2458.xml"/><Relationship Id="rId213" Type="http://schemas.openxmlformats.org/officeDocument/2006/relationships/customXml" Target="../ink/ink2520.xml"/><Relationship Id="rId234" Type="http://schemas.openxmlformats.org/officeDocument/2006/relationships/image" Target="../media/image2372.png"/><Relationship Id="rId2" Type="http://schemas.openxmlformats.org/officeDocument/2006/relationships/image" Target="../media/image2256.png"/><Relationship Id="rId29" Type="http://schemas.openxmlformats.org/officeDocument/2006/relationships/image" Target="../media/image2270.png"/><Relationship Id="rId255" Type="http://schemas.openxmlformats.org/officeDocument/2006/relationships/customXml" Target="../ink/ink2541.xml"/><Relationship Id="rId276" Type="http://schemas.openxmlformats.org/officeDocument/2006/relationships/image" Target="../media/image2393.png"/><Relationship Id="rId297" Type="http://schemas.openxmlformats.org/officeDocument/2006/relationships/customXml" Target="../ink/ink2562.xml"/><Relationship Id="rId40" Type="http://schemas.openxmlformats.org/officeDocument/2006/relationships/customXml" Target="../ink/ink2433.xml"/><Relationship Id="rId115" Type="http://schemas.openxmlformats.org/officeDocument/2006/relationships/image" Target="../media/image2313.png"/><Relationship Id="rId136" Type="http://schemas.openxmlformats.org/officeDocument/2006/relationships/customXml" Target="../ink/ink2481.xml"/><Relationship Id="rId157" Type="http://schemas.openxmlformats.org/officeDocument/2006/relationships/image" Target="../media/image2334.png"/><Relationship Id="rId178" Type="http://schemas.openxmlformats.org/officeDocument/2006/relationships/image" Target="../media/image2344.png"/><Relationship Id="rId301" Type="http://schemas.openxmlformats.org/officeDocument/2006/relationships/customXml" Target="../ink/ink2564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27.png"/><Relationship Id="rId21" Type="http://schemas.openxmlformats.org/officeDocument/2006/relationships/customXml" Target="../ink/ink2582.xml"/><Relationship Id="rId42" Type="http://schemas.openxmlformats.org/officeDocument/2006/relationships/image" Target="../media/image2435.png"/><Relationship Id="rId47" Type="http://schemas.openxmlformats.org/officeDocument/2006/relationships/customXml" Target="../ink/ink2595.xml"/><Relationship Id="rId63" Type="http://schemas.openxmlformats.org/officeDocument/2006/relationships/customXml" Target="../ink/ink2603.xml"/><Relationship Id="rId68" Type="http://schemas.openxmlformats.org/officeDocument/2006/relationships/image" Target="../media/image2448.png"/><Relationship Id="rId84" Type="http://schemas.openxmlformats.org/officeDocument/2006/relationships/image" Target="../media/image2456.png"/><Relationship Id="rId89" Type="http://schemas.openxmlformats.org/officeDocument/2006/relationships/customXml" Target="../ink/ink2616.xml"/><Relationship Id="rId7" Type="http://schemas.openxmlformats.org/officeDocument/2006/relationships/customXml" Target="../ink/ink2575.xml"/><Relationship Id="rId71" Type="http://schemas.openxmlformats.org/officeDocument/2006/relationships/customXml" Target="../ink/ink2607.xml"/><Relationship Id="rId92" Type="http://schemas.openxmlformats.org/officeDocument/2006/relationships/image" Target="../media/image2460.png"/><Relationship Id="rId2" Type="http://schemas.openxmlformats.org/officeDocument/2006/relationships/image" Target="../media/image2415.png"/><Relationship Id="rId16" Type="http://schemas.openxmlformats.org/officeDocument/2006/relationships/image" Target="../media/image2422.png"/><Relationship Id="rId29" Type="http://schemas.openxmlformats.org/officeDocument/2006/relationships/customXml" Target="../ink/ink2586.xml"/><Relationship Id="rId11" Type="http://schemas.openxmlformats.org/officeDocument/2006/relationships/customXml" Target="../ink/ink2577.xml"/><Relationship Id="rId24" Type="http://schemas.openxmlformats.org/officeDocument/2006/relationships/image" Target="../media/image2426.png"/><Relationship Id="rId32" Type="http://schemas.openxmlformats.org/officeDocument/2006/relationships/image" Target="../media/image2430.png"/><Relationship Id="rId37" Type="http://schemas.openxmlformats.org/officeDocument/2006/relationships/customXml" Target="../ink/ink2590.xml"/><Relationship Id="rId40" Type="http://schemas.openxmlformats.org/officeDocument/2006/relationships/image" Target="../media/image2434.png"/><Relationship Id="rId45" Type="http://schemas.openxmlformats.org/officeDocument/2006/relationships/customXml" Target="../ink/ink2594.xml"/><Relationship Id="rId53" Type="http://schemas.openxmlformats.org/officeDocument/2006/relationships/customXml" Target="../ink/ink2598.xml"/><Relationship Id="rId58" Type="http://schemas.openxmlformats.org/officeDocument/2006/relationships/image" Target="../media/image2443.png"/><Relationship Id="rId66" Type="http://schemas.openxmlformats.org/officeDocument/2006/relationships/image" Target="../media/image2447.png"/><Relationship Id="rId74" Type="http://schemas.openxmlformats.org/officeDocument/2006/relationships/image" Target="../media/image2451.png"/><Relationship Id="rId79" Type="http://schemas.openxmlformats.org/officeDocument/2006/relationships/customXml" Target="../ink/ink2611.xml"/><Relationship Id="rId87" Type="http://schemas.openxmlformats.org/officeDocument/2006/relationships/customXml" Target="../ink/ink2615.xml"/><Relationship Id="rId102" Type="http://schemas.openxmlformats.org/officeDocument/2006/relationships/image" Target="../media/image2465.png"/><Relationship Id="rId5" Type="http://schemas.openxmlformats.org/officeDocument/2006/relationships/customXml" Target="../ink/ink2574.xml"/><Relationship Id="rId61" Type="http://schemas.openxmlformats.org/officeDocument/2006/relationships/customXml" Target="../ink/ink2602.xml"/><Relationship Id="rId82" Type="http://schemas.openxmlformats.org/officeDocument/2006/relationships/image" Target="../media/image2455.png"/><Relationship Id="rId90" Type="http://schemas.openxmlformats.org/officeDocument/2006/relationships/image" Target="../media/image2459.png"/><Relationship Id="rId95" Type="http://schemas.openxmlformats.org/officeDocument/2006/relationships/customXml" Target="../ink/ink2619.xml"/><Relationship Id="rId19" Type="http://schemas.openxmlformats.org/officeDocument/2006/relationships/customXml" Target="../ink/ink2581.xml"/><Relationship Id="rId14" Type="http://schemas.openxmlformats.org/officeDocument/2006/relationships/image" Target="../media/image2421.png"/><Relationship Id="rId22" Type="http://schemas.openxmlformats.org/officeDocument/2006/relationships/image" Target="../media/image2425.png"/><Relationship Id="rId27" Type="http://schemas.openxmlformats.org/officeDocument/2006/relationships/customXml" Target="../ink/ink2585.xml"/><Relationship Id="rId30" Type="http://schemas.openxmlformats.org/officeDocument/2006/relationships/image" Target="../media/image2429.png"/><Relationship Id="rId35" Type="http://schemas.openxmlformats.org/officeDocument/2006/relationships/customXml" Target="../ink/ink2589.xml"/><Relationship Id="rId43" Type="http://schemas.openxmlformats.org/officeDocument/2006/relationships/customXml" Target="../ink/ink2593.xml"/><Relationship Id="rId48" Type="http://schemas.openxmlformats.org/officeDocument/2006/relationships/image" Target="../media/image2438.png"/><Relationship Id="rId56" Type="http://schemas.openxmlformats.org/officeDocument/2006/relationships/image" Target="../media/image2442.png"/><Relationship Id="rId64" Type="http://schemas.openxmlformats.org/officeDocument/2006/relationships/image" Target="../media/image2446.png"/><Relationship Id="rId69" Type="http://schemas.openxmlformats.org/officeDocument/2006/relationships/customXml" Target="../ink/ink2606.xml"/><Relationship Id="rId77" Type="http://schemas.openxmlformats.org/officeDocument/2006/relationships/customXml" Target="../ink/ink2610.xml"/><Relationship Id="rId100" Type="http://schemas.openxmlformats.org/officeDocument/2006/relationships/image" Target="../media/image2464.png"/><Relationship Id="rId105" Type="http://schemas.openxmlformats.org/officeDocument/2006/relationships/customXml" Target="../ink/ink2624.xml"/><Relationship Id="rId8" Type="http://schemas.openxmlformats.org/officeDocument/2006/relationships/image" Target="../media/image2418.png"/><Relationship Id="rId51" Type="http://schemas.openxmlformats.org/officeDocument/2006/relationships/customXml" Target="../ink/ink2597.xml"/><Relationship Id="rId72" Type="http://schemas.openxmlformats.org/officeDocument/2006/relationships/image" Target="../media/image2450.png"/><Relationship Id="rId80" Type="http://schemas.openxmlformats.org/officeDocument/2006/relationships/image" Target="../media/image2454.png"/><Relationship Id="rId85" Type="http://schemas.openxmlformats.org/officeDocument/2006/relationships/customXml" Target="../ink/ink2614.xml"/><Relationship Id="rId93" Type="http://schemas.openxmlformats.org/officeDocument/2006/relationships/customXml" Target="../ink/ink2618.xml"/><Relationship Id="rId98" Type="http://schemas.openxmlformats.org/officeDocument/2006/relationships/image" Target="../media/image2463.png"/><Relationship Id="rId3" Type="http://schemas.openxmlformats.org/officeDocument/2006/relationships/customXml" Target="../ink/ink2573.xml"/><Relationship Id="rId12" Type="http://schemas.openxmlformats.org/officeDocument/2006/relationships/image" Target="../media/image2420.png"/><Relationship Id="rId17" Type="http://schemas.openxmlformats.org/officeDocument/2006/relationships/customXml" Target="../ink/ink2580.xml"/><Relationship Id="rId25" Type="http://schemas.openxmlformats.org/officeDocument/2006/relationships/customXml" Target="../ink/ink2584.xml"/><Relationship Id="rId33" Type="http://schemas.openxmlformats.org/officeDocument/2006/relationships/customXml" Target="../ink/ink2588.xml"/><Relationship Id="rId38" Type="http://schemas.openxmlformats.org/officeDocument/2006/relationships/image" Target="../media/image2433.png"/><Relationship Id="rId46" Type="http://schemas.openxmlformats.org/officeDocument/2006/relationships/image" Target="../media/image2437.png"/><Relationship Id="rId59" Type="http://schemas.openxmlformats.org/officeDocument/2006/relationships/customXml" Target="../ink/ink2601.xml"/><Relationship Id="rId67" Type="http://schemas.openxmlformats.org/officeDocument/2006/relationships/customXml" Target="../ink/ink2605.xml"/><Relationship Id="rId103" Type="http://schemas.openxmlformats.org/officeDocument/2006/relationships/customXml" Target="../ink/ink2623.xml"/><Relationship Id="rId20" Type="http://schemas.openxmlformats.org/officeDocument/2006/relationships/image" Target="../media/image2424.png"/><Relationship Id="rId41" Type="http://schemas.openxmlformats.org/officeDocument/2006/relationships/customXml" Target="../ink/ink2592.xml"/><Relationship Id="rId54" Type="http://schemas.openxmlformats.org/officeDocument/2006/relationships/image" Target="../media/image2441.png"/><Relationship Id="rId62" Type="http://schemas.openxmlformats.org/officeDocument/2006/relationships/image" Target="../media/image2445.png"/><Relationship Id="rId70" Type="http://schemas.openxmlformats.org/officeDocument/2006/relationships/image" Target="../media/image2449.png"/><Relationship Id="rId75" Type="http://schemas.openxmlformats.org/officeDocument/2006/relationships/customXml" Target="../ink/ink2609.xml"/><Relationship Id="rId83" Type="http://schemas.openxmlformats.org/officeDocument/2006/relationships/customXml" Target="../ink/ink2613.xml"/><Relationship Id="rId88" Type="http://schemas.openxmlformats.org/officeDocument/2006/relationships/image" Target="../media/image2458.png"/><Relationship Id="rId91" Type="http://schemas.openxmlformats.org/officeDocument/2006/relationships/customXml" Target="../ink/ink2617.xml"/><Relationship Id="rId96" Type="http://schemas.openxmlformats.org/officeDocument/2006/relationships/image" Target="../media/image24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7.png"/><Relationship Id="rId15" Type="http://schemas.openxmlformats.org/officeDocument/2006/relationships/customXml" Target="../ink/ink2579.xml"/><Relationship Id="rId23" Type="http://schemas.openxmlformats.org/officeDocument/2006/relationships/customXml" Target="../ink/ink2583.xml"/><Relationship Id="rId28" Type="http://schemas.openxmlformats.org/officeDocument/2006/relationships/image" Target="../media/image2428.png"/><Relationship Id="rId36" Type="http://schemas.openxmlformats.org/officeDocument/2006/relationships/image" Target="../media/image2432.png"/><Relationship Id="rId49" Type="http://schemas.openxmlformats.org/officeDocument/2006/relationships/customXml" Target="../ink/ink2596.xml"/><Relationship Id="rId57" Type="http://schemas.openxmlformats.org/officeDocument/2006/relationships/customXml" Target="../ink/ink2600.xml"/><Relationship Id="rId106" Type="http://schemas.openxmlformats.org/officeDocument/2006/relationships/image" Target="../media/image2467.png"/><Relationship Id="rId10" Type="http://schemas.openxmlformats.org/officeDocument/2006/relationships/image" Target="../media/image2419.png"/><Relationship Id="rId31" Type="http://schemas.openxmlformats.org/officeDocument/2006/relationships/customXml" Target="../ink/ink2587.xml"/><Relationship Id="rId44" Type="http://schemas.openxmlformats.org/officeDocument/2006/relationships/image" Target="../media/image2436.png"/><Relationship Id="rId52" Type="http://schemas.openxmlformats.org/officeDocument/2006/relationships/image" Target="../media/image2440.png"/><Relationship Id="rId60" Type="http://schemas.openxmlformats.org/officeDocument/2006/relationships/image" Target="../media/image2444.png"/><Relationship Id="rId65" Type="http://schemas.openxmlformats.org/officeDocument/2006/relationships/customXml" Target="../ink/ink2604.xml"/><Relationship Id="rId73" Type="http://schemas.openxmlformats.org/officeDocument/2006/relationships/customXml" Target="../ink/ink2608.xml"/><Relationship Id="rId78" Type="http://schemas.openxmlformats.org/officeDocument/2006/relationships/image" Target="../media/image2453.png"/><Relationship Id="rId81" Type="http://schemas.openxmlformats.org/officeDocument/2006/relationships/customXml" Target="../ink/ink2612.xml"/><Relationship Id="rId86" Type="http://schemas.openxmlformats.org/officeDocument/2006/relationships/image" Target="../media/image2457.png"/><Relationship Id="rId94" Type="http://schemas.openxmlformats.org/officeDocument/2006/relationships/image" Target="../media/image2461.png"/><Relationship Id="rId99" Type="http://schemas.openxmlformats.org/officeDocument/2006/relationships/customXml" Target="../ink/ink2621.xml"/><Relationship Id="rId101" Type="http://schemas.openxmlformats.org/officeDocument/2006/relationships/customXml" Target="../ink/ink2622.xml"/><Relationship Id="rId4" Type="http://schemas.openxmlformats.org/officeDocument/2006/relationships/image" Target="../media/image2416.png"/><Relationship Id="rId9" Type="http://schemas.openxmlformats.org/officeDocument/2006/relationships/customXml" Target="../ink/ink2576.xml"/><Relationship Id="rId13" Type="http://schemas.openxmlformats.org/officeDocument/2006/relationships/customXml" Target="../ink/ink2578.xml"/><Relationship Id="rId18" Type="http://schemas.openxmlformats.org/officeDocument/2006/relationships/image" Target="../media/image2423.png"/><Relationship Id="rId39" Type="http://schemas.openxmlformats.org/officeDocument/2006/relationships/customXml" Target="../ink/ink2591.xml"/><Relationship Id="rId34" Type="http://schemas.openxmlformats.org/officeDocument/2006/relationships/image" Target="../media/image2431.png"/><Relationship Id="rId50" Type="http://schemas.openxmlformats.org/officeDocument/2006/relationships/image" Target="../media/image2439.png"/><Relationship Id="rId55" Type="http://schemas.openxmlformats.org/officeDocument/2006/relationships/customXml" Target="../ink/ink2599.xml"/><Relationship Id="rId76" Type="http://schemas.openxmlformats.org/officeDocument/2006/relationships/image" Target="../media/image2452.png"/><Relationship Id="rId97" Type="http://schemas.openxmlformats.org/officeDocument/2006/relationships/customXml" Target="../ink/ink2620.xml"/><Relationship Id="rId104" Type="http://schemas.openxmlformats.org/officeDocument/2006/relationships/image" Target="../media/image246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09.png"/><Relationship Id="rId299" Type="http://schemas.openxmlformats.org/officeDocument/2006/relationships/image" Target="../media/image4498.png"/><Relationship Id="rId303" Type="http://schemas.openxmlformats.org/officeDocument/2006/relationships/image" Target="../media/image4500.png"/><Relationship Id="rId21" Type="http://schemas.openxmlformats.org/officeDocument/2006/relationships/image" Target="../media/image4362.png"/><Relationship Id="rId42" Type="http://schemas.openxmlformats.org/officeDocument/2006/relationships/customXml" Target="../ink/ink20.xml"/><Relationship Id="rId63" Type="http://schemas.openxmlformats.org/officeDocument/2006/relationships/customXml" Target="../ink/ink31.xml"/><Relationship Id="rId84" Type="http://schemas.openxmlformats.org/officeDocument/2006/relationships/image" Target="../media/image4393.png"/><Relationship Id="rId138" Type="http://schemas.openxmlformats.org/officeDocument/2006/relationships/customXml" Target="../ink/ink69.xml"/><Relationship Id="rId159" Type="http://schemas.openxmlformats.org/officeDocument/2006/relationships/image" Target="../media/image4430.png"/><Relationship Id="rId324" Type="http://schemas.openxmlformats.org/officeDocument/2006/relationships/customXml" Target="../ink/ink164.xml"/><Relationship Id="rId170" Type="http://schemas.openxmlformats.org/officeDocument/2006/relationships/customXml" Target="../ink/ink86.xml"/><Relationship Id="rId191" Type="http://schemas.openxmlformats.org/officeDocument/2006/relationships/image" Target="../media/image4445.png"/><Relationship Id="rId205" Type="http://schemas.openxmlformats.org/officeDocument/2006/relationships/customXml" Target="../ink/ink104.xml"/><Relationship Id="rId226" Type="http://schemas.openxmlformats.org/officeDocument/2006/relationships/image" Target="../media/image4462.png"/><Relationship Id="rId247" Type="http://schemas.openxmlformats.org/officeDocument/2006/relationships/customXml" Target="../ink/ink125.xml"/><Relationship Id="rId107" Type="http://schemas.openxmlformats.org/officeDocument/2006/relationships/customXml" Target="../ink/ink53.xml"/><Relationship Id="rId268" Type="http://schemas.openxmlformats.org/officeDocument/2006/relationships/customXml" Target="../ink/ink136.xml"/><Relationship Id="rId289" Type="http://schemas.openxmlformats.org/officeDocument/2006/relationships/image" Target="../media/image4493.png"/><Relationship Id="rId11" Type="http://schemas.openxmlformats.org/officeDocument/2006/relationships/image" Target="../media/image4357.png"/><Relationship Id="rId32" Type="http://schemas.openxmlformats.org/officeDocument/2006/relationships/customXml" Target="../ink/ink15.xml"/><Relationship Id="rId53" Type="http://schemas.openxmlformats.org/officeDocument/2006/relationships/image" Target="../media/image4378.png"/><Relationship Id="rId74" Type="http://schemas.openxmlformats.org/officeDocument/2006/relationships/image" Target="../media/image4388.png"/><Relationship Id="rId128" Type="http://schemas.openxmlformats.org/officeDocument/2006/relationships/customXml" Target="../ink/ink64.xml"/><Relationship Id="rId149" Type="http://schemas.openxmlformats.org/officeDocument/2006/relationships/image" Target="../media/image4425.png"/><Relationship Id="rId314" Type="http://schemas.openxmlformats.org/officeDocument/2006/relationships/customXml" Target="../ink/ink159.xml"/><Relationship Id="rId335" Type="http://schemas.openxmlformats.org/officeDocument/2006/relationships/image" Target="../media/image4515.png"/><Relationship Id="rId5" Type="http://schemas.openxmlformats.org/officeDocument/2006/relationships/image" Target="../media/image4354.png"/><Relationship Id="rId95" Type="http://schemas.openxmlformats.org/officeDocument/2006/relationships/customXml" Target="../ink/ink47.xml"/><Relationship Id="rId160" Type="http://schemas.openxmlformats.org/officeDocument/2006/relationships/customXml" Target="../ink/ink80.xml"/><Relationship Id="rId181" Type="http://schemas.openxmlformats.org/officeDocument/2006/relationships/image" Target="../media/image4440.png"/><Relationship Id="rId216" Type="http://schemas.openxmlformats.org/officeDocument/2006/relationships/image" Target="../media/image4457.png"/><Relationship Id="rId237" Type="http://schemas.openxmlformats.org/officeDocument/2006/relationships/customXml" Target="../ink/ink120.xml"/><Relationship Id="rId258" Type="http://schemas.openxmlformats.org/officeDocument/2006/relationships/image" Target="../media/image4478.png"/><Relationship Id="rId279" Type="http://schemas.openxmlformats.org/officeDocument/2006/relationships/image" Target="../media/image4488.png"/><Relationship Id="rId22" Type="http://schemas.openxmlformats.org/officeDocument/2006/relationships/customXml" Target="../ink/ink10.xml"/><Relationship Id="rId43" Type="http://schemas.openxmlformats.org/officeDocument/2006/relationships/image" Target="../media/image4373.png"/><Relationship Id="rId64" Type="http://schemas.openxmlformats.org/officeDocument/2006/relationships/image" Target="../media/image4383.png"/><Relationship Id="rId118" Type="http://schemas.openxmlformats.org/officeDocument/2006/relationships/customXml" Target="../ink/ink59.xml"/><Relationship Id="rId139" Type="http://schemas.openxmlformats.org/officeDocument/2006/relationships/image" Target="../media/image4420.png"/><Relationship Id="rId290" Type="http://schemas.openxmlformats.org/officeDocument/2006/relationships/customXml" Target="../ink/ink147.xml"/><Relationship Id="rId304" Type="http://schemas.openxmlformats.org/officeDocument/2006/relationships/customXml" Target="../ink/ink154.xml"/><Relationship Id="rId325" Type="http://schemas.openxmlformats.org/officeDocument/2006/relationships/image" Target="../media/image4511.png"/><Relationship Id="rId85" Type="http://schemas.openxmlformats.org/officeDocument/2006/relationships/customXml" Target="../ink/ink42.xml"/><Relationship Id="rId150" Type="http://schemas.openxmlformats.org/officeDocument/2006/relationships/customXml" Target="../ink/ink75.xml"/><Relationship Id="rId171" Type="http://schemas.openxmlformats.org/officeDocument/2006/relationships/image" Target="../media/image4435.png"/><Relationship Id="rId192" Type="http://schemas.openxmlformats.org/officeDocument/2006/relationships/customXml" Target="../ink/ink97.xml"/><Relationship Id="rId206" Type="http://schemas.openxmlformats.org/officeDocument/2006/relationships/image" Target="../media/image4452.png"/><Relationship Id="rId227" Type="http://schemas.openxmlformats.org/officeDocument/2006/relationships/customXml" Target="../ink/ink115.xml"/><Relationship Id="rId248" Type="http://schemas.openxmlformats.org/officeDocument/2006/relationships/image" Target="../media/image4473.png"/><Relationship Id="rId269" Type="http://schemas.openxmlformats.org/officeDocument/2006/relationships/image" Target="../media/image4483.png"/><Relationship Id="rId12" Type="http://schemas.openxmlformats.org/officeDocument/2006/relationships/customXml" Target="../ink/ink5.xml"/><Relationship Id="rId33" Type="http://schemas.openxmlformats.org/officeDocument/2006/relationships/image" Target="../media/image4368.png"/><Relationship Id="rId108" Type="http://schemas.openxmlformats.org/officeDocument/2006/relationships/image" Target="../media/image4405.png"/><Relationship Id="rId129" Type="http://schemas.openxmlformats.org/officeDocument/2006/relationships/image" Target="../media/image4415.png"/><Relationship Id="rId280" Type="http://schemas.openxmlformats.org/officeDocument/2006/relationships/customXml" Target="../ink/ink142.xml"/><Relationship Id="rId315" Type="http://schemas.openxmlformats.org/officeDocument/2006/relationships/image" Target="../media/image4506.png"/><Relationship Id="rId54" Type="http://schemas.openxmlformats.org/officeDocument/2006/relationships/customXml" Target="../ink/ink26.xml"/><Relationship Id="rId75" Type="http://schemas.openxmlformats.org/officeDocument/2006/relationships/customXml" Target="../ink/ink37.xml"/><Relationship Id="rId96" Type="http://schemas.openxmlformats.org/officeDocument/2006/relationships/image" Target="../media/image4399.png"/><Relationship Id="rId140" Type="http://schemas.openxmlformats.org/officeDocument/2006/relationships/customXml" Target="../ink/ink70.xml"/><Relationship Id="rId161" Type="http://schemas.openxmlformats.org/officeDocument/2006/relationships/image" Target="../media/image4431.png"/><Relationship Id="rId182" Type="http://schemas.openxmlformats.org/officeDocument/2006/relationships/customXml" Target="../ink/ink92.xml"/><Relationship Id="rId217" Type="http://schemas.openxmlformats.org/officeDocument/2006/relationships/customXml" Target="../ink/ink110.xml"/><Relationship Id="rId6" Type="http://schemas.openxmlformats.org/officeDocument/2006/relationships/customXml" Target="../ink/ink2.xml"/><Relationship Id="rId238" Type="http://schemas.openxmlformats.org/officeDocument/2006/relationships/image" Target="../media/image4468.png"/><Relationship Id="rId259" Type="http://schemas.openxmlformats.org/officeDocument/2006/relationships/customXml" Target="../ink/ink131.xml"/><Relationship Id="rId23" Type="http://schemas.openxmlformats.org/officeDocument/2006/relationships/image" Target="../media/image4363.png"/><Relationship Id="rId119" Type="http://schemas.openxmlformats.org/officeDocument/2006/relationships/image" Target="../media/image4410.png"/><Relationship Id="rId270" Type="http://schemas.openxmlformats.org/officeDocument/2006/relationships/customXml" Target="../ink/ink137.xml"/><Relationship Id="rId291" Type="http://schemas.openxmlformats.org/officeDocument/2006/relationships/image" Target="../media/image4494.png"/><Relationship Id="rId305" Type="http://schemas.openxmlformats.org/officeDocument/2006/relationships/image" Target="../media/image4501.png"/><Relationship Id="rId326" Type="http://schemas.openxmlformats.org/officeDocument/2006/relationships/customXml" Target="../ink/ink165.xml"/><Relationship Id="rId44" Type="http://schemas.openxmlformats.org/officeDocument/2006/relationships/customXml" Target="../ink/ink21.xml"/><Relationship Id="rId65" Type="http://schemas.openxmlformats.org/officeDocument/2006/relationships/customXml" Target="../ink/ink32.xml"/><Relationship Id="rId86" Type="http://schemas.openxmlformats.org/officeDocument/2006/relationships/image" Target="../media/image4394.png"/><Relationship Id="rId130" Type="http://schemas.openxmlformats.org/officeDocument/2006/relationships/customXml" Target="../ink/ink65.xml"/><Relationship Id="rId151" Type="http://schemas.openxmlformats.org/officeDocument/2006/relationships/image" Target="../media/image4426.png"/><Relationship Id="rId172" Type="http://schemas.openxmlformats.org/officeDocument/2006/relationships/customXml" Target="../ink/ink87.xml"/><Relationship Id="rId193" Type="http://schemas.openxmlformats.org/officeDocument/2006/relationships/customXml" Target="../ink/ink98.xml"/><Relationship Id="rId207" Type="http://schemas.openxmlformats.org/officeDocument/2006/relationships/customXml" Target="../ink/ink105.xml"/><Relationship Id="rId228" Type="http://schemas.openxmlformats.org/officeDocument/2006/relationships/image" Target="../media/image4463.png"/><Relationship Id="rId249" Type="http://schemas.openxmlformats.org/officeDocument/2006/relationships/customXml" Target="../ink/ink126.xml"/><Relationship Id="rId13" Type="http://schemas.openxmlformats.org/officeDocument/2006/relationships/image" Target="../media/image4358.png"/><Relationship Id="rId109" Type="http://schemas.openxmlformats.org/officeDocument/2006/relationships/customXml" Target="../ink/ink54.xml"/><Relationship Id="rId260" Type="http://schemas.openxmlformats.org/officeDocument/2006/relationships/image" Target="../media/image4479.png"/><Relationship Id="rId281" Type="http://schemas.openxmlformats.org/officeDocument/2006/relationships/image" Target="../media/image4489.png"/><Relationship Id="rId316" Type="http://schemas.openxmlformats.org/officeDocument/2006/relationships/customXml" Target="../ink/ink160.xml"/><Relationship Id="rId34" Type="http://schemas.openxmlformats.org/officeDocument/2006/relationships/customXml" Target="../ink/ink16.xml"/><Relationship Id="rId55" Type="http://schemas.openxmlformats.org/officeDocument/2006/relationships/image" Target="../media/image4379.png"/><Relationship Id="rId76" Type="http://schemas.openxmlformats.org/officeDocument/2006/relationships/image" Target="../media/image4389.png"/><Relationship Id="rId97" Type="http://schemas.openxmlformats.org/officeDocument/2006/relationships/customXml" Target="../ink/ink48.xml"/><Relationship Id="rId120" Type="http://schemas.openxmlformats.org/officeDocument/2006/relationships/customXml" Target="../ink/ink60.xml"/><Relationship Id="rId141" Type="http://schemas.openxmlformats.org/officeDocument/2006/relationships/image" Target="../media/image4421.png"/><Relationship Id="rId7" Type="http://schemas.openxmlformats.org/officeDocument/2006/relationships/image" Target="../media/image4355.png"/><Relationship Id="rId162" Type="http://schemas.openxmlformats.org/officeDocument/2006/relationships/customXml" Target="../ink/ink81.xml"/><Relationship Id="rId183" Type="http://schemas.openxmlformats.org/officeDocument/2006/relationships/image" Target="../media/image4441.png"/><Relationship Id="rId218" Type="http://schemas.openxmlformats.org/officeDocument/2006/relationships/image" Target="../media/image4458.png"/><Relationship Id="rId239" Type="http://schemas.openxmlformats.org/officeDocument/2006/relationships/customXml" Target="../ink/ink121.xml"/><Relationship Id="rId250" Type="http://schemas.openxmlformats.org/officeDocument/2006/relationships/image" Target="../media/image4474.png"/><Relationship Id="rId271" Type="http://schemas.openxmlformats.org/officeDocument/2006/relationships/image" Target="../media/image4484.png"/><Relationship Id="rId292" Type="http://schemas.openxmlformats.org/officeDocument/2006/relationships/customXml" Target="../ink/ink148.xml"/><Relationship Id="rId306" Type="http://schemas.openxmlformats.org/officeDocument/2006/relationships/customXml" Target="../ink/ink155.xml"/><Relationship Id="rId24" Type="http://schemas.openxmlformats.org/officeDocument/2006/relationships/customXml" Target="../ink/ink11.xml"/><Relationship Id="rId45" Type="http://schemas.openxmlformats.org/officeDocument/2006/relationships/image" Target="../media/image4374.png"/><Relationship Id="rId66" Type="http://schemas.openxmlformats.org/officeDocument/2006/relationships/image" Target="../media/image4384.png"/><Relationship Id="rId87" Type="http://schemas.openxmlformats.org/officeDocument/2006/relationships/customXml" Target="../ink/ink43.xml"/><Relationship Id="rId110" Type="http://schemas.openxmlformats.org/officeDocument/2006/relationships/image" Target="../media/image4406.png"/><Relationship Id="rId131" Type="http://schemas.openxmlformats.org/officeDocument/2006/relationships/image" Target="../media/image4416.png"/><Relationship Id="rId327" Type="http://schemas.openxmlformats.org/officeDocument/2006/relationships/image" Target="../media/image4512.png"/><Relationship Id="rId152" Type="http://schemas.openxmlformats.org/officeDocument/2006/relationships/customXml" Target="../ink/ink76.xml"/><Relationship Id="rId173" Type="http://schemas.openxmlformats.org/officeDocument/2006/relationships/image" Target="../media/image4436.png"/><Relationship Id="rId194" Type="http://schemas.openxmlformats.org/officeDocument/2006/relationships/image" Target="../media/image4446.png"/><Relationship Id="rId208" Type="http://schemas.openxmlformats.org/officeDocument/2006/relationships/image" Target="../media/image4453.png"/><Relationship Id="rId229" Type="http://schemas.openxmlformats.org/officeDocument/2006/relationships/customXml" Target="../ink/ink116.xml"/><Relationship Id="rId240" Type="http://schemas.openxmlformats.org/officeDocument/2006/relationships/image" Target="../media/image4469.png"/><Relationship Id="rId261" Type="http://schemas.openxmlformats.org/officeDocument/2006/relationships/customXml" Target="../ink/ink132.xml"/><Relationship Id="rId14" Type="http://schemas.openxmlformats.org/officeDocument/2006/relationships/customXml" Target="../ink/ink6.xml"/><Relationship Id="rId35" Type="http://schemas.openxmlformats.org/officeDocument/2006/relationships/image" Target="../media/image4369.png"/><Relationship Id="rId56" Type="http://schemas.openxmlformats.org/officeDocument/2006/relationships/customXml" Target="../ink/ink27.xml"/><Relationship Id="rId77" Type="http://schemas.openxmlformats.org/officeDocument/2006/relationships/customXml" Target="../ink/ink38.xml"/><Relationship Id="rId100" Type="http://schemas.openxmlformats.org/officeDocument/2006/relationships/image" Target="../media/image4401.png"/><Relationship Id="rId282" Type="http://schemas.openxmlformats.org/officeDocument/2006/relationships/customXml" Target="../ink/ink143.xml"/><Relationship Id="rId317" Type="http://schemas.openxmlformats.org/officeDocument/2006/relationships/image" Target="../media/image4507.png"/><Relationship Id="rId8" Type="http://schemas.openxmlformats.org/officeDocument/2006/relationships/customXml" Target="../ink/ink3.xml"/><Relationship Id="rId51" Type="http://schemas.openxmlformats.org/officeDocument/2006/relationships/image" Target="../media/image4377.png"/><Relationship Id="rId72" Type="http://schemas.openxmlformats.org/officeDocument/2006/relationships/image" Target="../media/image4387.png"/><Relationship Id="rId93" Type="http://schemas.openxmlformats.org/officeDocument/2006/relationships/customXml" Target="../ink/ink46.xml"/><Relationship Id="rId98" Type="http://schemas.openxmlformats.org/officeDocument/2006/relationships/image" Target="../media/image4400.png"/><Relationship Id="rId121" Type="http://schemas.openxmlformats.org/officeDocument/2006/relationships/image" Target="../media/image4411.png"/><Relationship Id="rId142" Type="http://schemas.openxmlformats.org/officeDocument/2006/relationships/customXml" Target="../ink/ink71.xml"/><Relationship Id="rId163" Type="http://schemas.openxmlformats.org/officeDocument/2006/relationships/customXml" Target="../ink/ink82.xml"/><Relationship Id="rId184" Type="http://schemas.openxmlformats.org/officeDocument/2006/relationships/customXml" Target="../ink/ink93.xml"/><Relationship Id="rId189" Type="http://schemas.openxmlformats.org/officeDocument/2006/relationships/image" Target="../media/image4444.png"/><Relationship Id="rId219" Type="http://schemas.openxmlformats.org/officeDocument/2006/relationships/customXml" Target="../ink/ink111.xml"/><Relationship Id="rId3" Type="http://schemas.openxmlformats.org/officeDocument/2006/relationships/image" Target="../media/image3.png"/><Relationship Id="rId214" Type="http://schemas.openxmlformats.org/officeDocument/2006/relationships/image" Target="../media/image4456.png"/><Relationship Id="rId230" Type="http://schemas.openxmlformats.org/officeDocument/2006/relationships/image" Target="../media/image4464.png"/><Relationship Id="rId235" Type="http://schemas.openxmlformats.org/officeDocument/2006/relationships/customXml" Target="../ink/ink119.xml"/><Relationship Id="rId251" Type="http://schemas.openxmlformats.org/officeDocument/2006/relationships/customXml" Target="../ink/ink127.xml"/><Relationship Id="rId256" Type="http://schemas.openxmlformats.org/officeDocument/2006/relationships/image" Target="../media/image4477.png"/><Relationship Id="rId277" Type="http://schemas.openxmlformats.org/officeDocument/2006/relationships/image" Target="../media/image4487.png"/><Relationship Id="rId298" Type="http://schemas.openxmlformats.org/officeDocument/2006/relationships/customXml" Target="../ink/ink151.xml"/><Relationship Id="rId25" Type="http://schemas.openxmlformats.org/officeDocument/2006/relationships/image" Target="../media/image4364.png"/><Relationship Id="rId46" Type="http://schemas.openxmlformats.org/officeDocument/2006/relationships/customXml" Target="../ink/ink22.xml"/><Relationship Id="rId67" Type="http://schemas.openxmlformats.org/officeDocument/2006/relationships/customXml" Target="../ink/ink33.xml"/><Relationship Id="rId116" Type="http://schemas.openxmlformats.org/officeDocument/2006/relationships/customXml" Target="../ink/ink58.xml"/><Relationship Id="rId137" Type="http://schemas.openxmlformats.org/officeDocument/2006/relationships/image" Target="../media/image4419.png"/><Relationship Id="rId158" Type="http://schemas.openxmlformats.org/officeDocument/2006/relationships/customXml" Target="../ink/ink79.xml"/><Relationship Id="rId272" Type="http://schemas.openxmlformats.org/officeDocument/2006/relationships/customXml" Target="../ink/ink138.xml"/><Relationship Id="rId293" Type="http://schemas.openxmlformats.org/officeDocument/2006/relationships/image" Target="../media/image4495.png"/><Relationship Id="rId302" Type="http://schemas.openxmlformats.org/officeDocument/2006/relationships/customXml" Target="../ink/ink153.xml"/><Relationship Id="rId307" Type="http://schemas.openxmlformats.org/officeDocument/2006/relationships/image" Target="../media/image4502.png"/><Relationship Id="rId323" Type="http://schemas.openxmlformats.org/officeDocument/2006/relationships/image" Target="../media/image4510.png"/><Relationship Id="rId328" Type="http://schemas.openxmlformats.org/officeDocument/2006/relationships/customXml" Target="../ink/ink166.xml"/><Relationship Id="rId20" Type="http://schemas.openxmlformats.org/officeDocument/2006/relationships/customXml" Target="../ink/ink9.xml"/><Relationship Id="rId41" Type="http://schemas.openxmlformats.org/officeDocument/2006/relationships/image" Target="../media/image4372.png"/><Relationship Id="rId62" Type="http://schemas.openxmlformats.org/officeDocument/2006/relationships/image" Target="../media/image4382.png"/><Relationship Id="rId83" Type="http://schemas.openxmlformats.org/officeDocument/2006/relationships/customXml" Target="../ink/ink41.xml"/><Relationship Id="rId88" Type="http://schemas.openxmlformats.org/officeDocument/2006/relationships/image" Target="../media/image4395.png"/><Relationship Id="rId111" Type="http://schemas.openxmlformats.org/officeDocument/2006/relationships/customXml" Target="../ink/ink55.xml"/><Relationship Id="rId132" Type="http://schemas.openxmlformats.org/officeDocument/2006/relationships/customXml" Target="../ink/ink66.xml"/><Relationship Id="rId153" Type="http://schemas.openxmlformats.org/officeDocument/2006/relationships/image" Target="../media/image4427.png"/><Relationship Id="rId174" Type="http://schemas.openxmlformats.org/officeDocument/2006/relationships/customXml" Target="../ink/ink88.xml"/><Relationship Id="rId179" Type="http://schemas.openxmlformats.org/officeDocument/2006/relationships/image" Target="../media/image4439.png"/><Relationship Id="rId195" Type="http://schemas.openxmlformats.org/officeDocument/2006/relationships/customXml" Target="../ink/ink99.xml"/><Relationship Id="rId209" Type="http://schemas.openxmlformats.org/officeDocument/2006/relationships/customXml" Target="../ink/ink106.xml"/><Relationship Id="rId190" Type="http://schemas.openxmlformats.org/officeDocument/2006/relationships/customXml" Target="../ink/ink96.xml"/><Relationship Id="rId204" Type="http://schemas.openxmlformats.org/officeDocument/2006/relationships/image" Target="../media/image4451.png"/><Relationship Id="rId220" Type="http://schemas.openxmlformats.org/officeDocument/2006/relationships/image" Target="../media/image4459.png"/><Relationship Id="rId225" Type="http://schemas.openxmlformats.org/officeDocument/2006/relationships/customXml" Target="../ink/ink114.xml"/><Relationship Id="rId241" Type="http://schemas.openxmlformats.org/officeDocument/2006/relationships/customXml" Target="../ink/ink122.xml"/><Relationship Id="rId246" Type="http://schemas.openxmlformats.org/officeDocument/2006/relationships/image" Target="../media/image4472.png"/><Relationship Id="rId267" Type="http://schemas.openxmlformats.org/officeDocument/2006/relationships/customXml" Target="../ink/ink135.xml"/><Relationship Id="rId288" Type="http://schemas.openxmlformats.org/officeDocument/2006/relationships/customXml" Target="../ink/ink146.xml"/><Relationship Id="rId15" Type="http://schemas.openxmlformats.org/officeDocument/2006/relationships/image" Target="../media/image4359.png"/><Relationship Id="rId36" Type="http://schemas.openxmlformats.org/officeDocument/2006/relationships/customXml" Target="../ink/ink17.xml"/><Relationship Id="rId57" Type="http://schemas.openxmlformats.org/officeDocument/2006/relationships/image" Target="../media/image4380.png"/><Relationship Id="rId106" Type="http://schemas.openxmlformats.org/officeDocument/2006/relationships/image" Target="../media/image4404.png"/><Relationship Id="rId127" Type="http://schemas.openxmlformats.org/officeDocument/2006/relationships/image" Target="../media/image4414.png"/><Relationship Id="rId262" Type="http://schemas.openxmlformats.org/officeDocument/2006/relationships/image" Target="../media/image4480.png"/><Relationship Id="rId283" Type="http://schemas.openxmlformats.org/officeDocument/2006/relationships/image" Target="../media/image4490.png"/><Relationship Id="rId313" Type="http://schemas.openxmlformats.org/officeDocument/2006/relationships/image" Target="../media/image4505.png"/><Relationship Id="rId318" Type="http://schemas.openxmlformats.org/officeDocument/2006/relationships/customXml" Target="../ink/ink161.xml"/><Relationship Id="rId10" Type="http://schemas.openxmlformats.org/officeDocument/2006/relationships/customXml" Target="../ink/ink4.xml"/><Relationship Id="rId31" Type="http://schemas.openxmlformats.org/officeDocument/2006/relationships/image" Target="../media/image4367.png"/><Relationship Id="rId52" Type="http://schemas.openxmlformats.org/officeDocument/2006/relationships/customXml" Target="../ink/ink25.xml"/><Relationship Id="rId73" Type="http://schemas.openxmlformats.org/officeDocument/2006/relationships/customXml" Target="../ink/ink36.xml"/><Relationship Id="rId78" Type="http://schemas.openxmlformats.org/officeDocument/2006/relationships/image" Target="../media/image4390.png"/><Relationship Id="rId94" Type="http://schemas.openxmlformats.org/officeDocument/2006/relationships/image" Target="../media/image4398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customXml" Target="../ink/ink61.xml"/><Relationship Id="rId143" Type="http://schemas.openxmlformats.org/officeDocument/2006/relationships/image" Target="../media/image4422.png"/><Relationship Id="rId148" Type="http://schemas.openxmlformats.org/officeDocument/2006/relationships/customXml" Target="../ink/ink74.xml"/><Relationship Id="rId164" Type="http://schemas.openxmlformats.org/officeDocument/2006/relationships/customXml" Target="../ink/ink83.xml"/><Relationship Id="rId169" Type="http://schemas.openxmlformats.org/officeDocument/2006/relationships/image" Target="../media/image4434.png"/><Relationship Id="rId185" Type="http://schemas.openxmlformats.org/officeDocument/2006/relationships/image" Target="../media/image4442.png"/><Relationship Id="rId334" Type="http://schemas.openxmlformats.org/officeDocument/2006/relationships/customXml" Target="../ink/ink170.xml"/><Relationship Id="rId4" Type="http://schemas.openxmlformats.org/officeDocument/2006/relationships/customXml" Target="../ink/ink1.xml"/><Relationship Id="rId9" Type="http://schemas.openxmlformats.org/officeDocument/2006/relationships/image" Target="../media/image4356.png"/><Relationship Id="rId180" Type="http://schemas.openxmlformats.org/officeDocument/2006/relationships/customXml" Target="../ink/ink91.xml"/><Relationship Id="rId210" Type="http://schemas.openxmlformats.org/officeDocument/2006/relationships/image" Target="../media/image4454.png"/><Relationship Id="rId215" Type="http://schemas.openxmlformats.org/officeDocument/2006/relationships/customXml" Target="../ink/ink109.xml"/><Relationship Id="rId236" Type="http://schemas.openxmlformats.org/officeDocument/2006/relationships/image" Target="../media/image4467.png"/><Relationship Id="rId257" Type="http://schemas.openxmlformats.org/officeDocument/2006/relationships/customXml" Target="../ink/ink130.xml"/><Relationship Id="rId278" Type="http://schemas.openxmlformats.org/officeDocument/2006/relationships/customXml" Target="../ink/ink141.xml"/><Relationship Id="rId26" Type="http://schemas.openxmlformats.org/officeDocument/2006/relationships/customXml" Target="../ink/ink12.xml"/><Relationship Id="rId231" Type="http://schemas.openxmlformats.org/officeDocument/2006/relationships/customXml" Target="../ink/ink117.xml"/><Relationship Id="rId252" Type="http://schemas.openxmlformats.org/officeDocument/2006/relationships/image" Target="../media/image4475.png"/><Relationship Id="rId273" Type="http://schemas.openxmlformats.org/officeDocument/2006/relationships/image" Target="../media/image4485.png"/><Relationship Id="rId294" Type="http://schemas.openxmlformats.org/officeDocument/2006/relationships/customXml" Target="../ink/ink149.xml"/><Relationship Id="rId308" Type="http://schemas.openxmlformats.org/officeDocument/2006/relationships/customXml" Target="../ink/ink156.xml"/><Relationship Id="rId329" Type="http://schemas.openxmlformats.org/officeDocument/2006/relationships/image" Target="../media/image4513.png"/><Relationship Id="rId47" Type="http://schemas.openxmlformats.org/officeDocument/2006/relationships/image" Target="../media/image4375.png"/><Relationship Id="rId68" Type="http://schemas.openxmlformats.org/officeDocument/2006/relationships/image" Target="../media/image4385.png"/><Relationship Id="rId89" Type="http://schemas.openxmlformats.org/officeDocument/2006/relationships/customXml" Target="../ink/ink44.xml"/><Relationship Id="rId112" Type="http://schemas.openxmlformats.org/officeDocument/2006/relationships/image" Target="../media/image4407.png"/><Relationship Id="rId133" Type="http://schemas.openxmlformats.org/officeDocument/2006/relationships/image" Target="../media/image4417.png"/><Relationship Id="rId154" Type="http://schemas.openxmlformats.org/officeDocument/2006/relationships/customXml" Target="../ink/ink77.xml"/><Relationship Id="rId175" Type="http://schemas.openxmlformats.org/officeDocument/2006/relationships/image" Target="../media/image4437.png"/><Relationship Id="rId196" Type="http://schemas.openxmlformats.org/officeDocument/2006/relationships/image" Target="../media/image4447.png"/><Relationship Id="rId200" Type="http://schemas.openxmlformats.org/officeDocument/2006/relationships/image" Target="../media/image4449.png"/><Relationship Id="rId16" Type="http://schemas.openxmlformats.org/officeDocument/2006/relationships/customXml" Target="../ink/ink7.xml"/><Relationship Id="rId221" Type="http://schemas.openxmlformats.org/officeDocument/2006/relationships/customXml" Target="../ink/ink112.xml"/><Relationship Id="rId242" Type="http://schemas.openxmlformats.org/officeDocument/2006/relationships/image" Target="../media/image4470.png"/><Relationship Id="rId263" Type="http://schemas.openxmlformats.org/officeDocument/2006/relationships/customXml" Target="../ink/ink133.xml"/><Relationship Id="rId284" Type="http://schemas.openxmlformats.org/officeDocument/2006/relationships/customXml" Target="../ink/ink144.xml"/><Relationship Id="rId319" Type="http://schemas.openxmlformats.org/officeDocument/2006/relationships/image" Target="../media/image4508.png"/><Relationship Id="rId37" Type="http://schemas.openxmlformats.org/officeDocument/2006/relationships/image" Target="../media/image4370.png"/><Relationship Id="rId58" Type="http://schemas.openxmlformats.org/officeDocument/2006/relationships/customXml" Target="../ink/ink28.xml"/><Relationship Id="rId79" Type="http://schemas.openxmlformats.org/officeDocument/2006/relationships/customXml" Target="../ink/ink39.xml"/><Relationship Id="rId102" Type="http://schemas.openxmlformats.org/officeDocument/2006/relationships/image" Target="../media/image4402.png"/><Relationship Id="rId123" Type="http://schemas.openxmlformats.org/officeDocument/2006/relationships/image" Target="../media/image4412.png"/><Relationship Id="rId144" Type="http://schemas.openxmlformats.org/officeDocument/2006/relationships/customXml" Target="../ink/ink72.xml"/><Relationship Id="rId330" Type="http://schemas.openxmlformats.org/officeDocument/2006/relationships/customXml" Target="../ink/ink167.xml"/><Relationship Id="rId90" Type="http://schemas.openxmlformats.org/officeDocument/2006/relationships/image" Target="../media/image4396.png"/><Relationship Id="rId165" Type="http://schemas.openxmlformats.org/officeDocument/2006/relationships/image" Target="../media/image4432.png"/><Relationship Id="rId186" Type="http://schemas.openxmlformats.org/officeDocument/2006/relationships/customXml" Target="../ink/ink94.xml"/><Relationship Id="rId211" Type="http://schemas.openxmlformats.org/officeDocument/2006/relationships/customXml" Target="../ink/ink107.xml"/><Relationship Id="rId232" Type="http://schemas.openxmlformats.org/officeDocument/2006/relationships/image" Target="../media/image4465.png"/><Relationship Id="rId253" Type="http://schemas.openxmlformats.org/officeDocument/2006/relationships/customXml" Target="../ink/ink128.xml"/><Relationship Id="rId274" Type="http://schemas.openxmlformats.org/officeDocument/2006/relationships/customXml" Target="../ink/ink139.xml"/><Relationship Id="rId295" Type="http://schemas.openxmlformats.org/officeDocument/2006/relationships/image" Target="../media/image4496.png"/><Relationship Id="rId309" Type="http://schemas.openxmlformats.org/officeDocument/2006/relationships/image" Target="../media/image4503.png"/><Relationship Id="rId27" Type="http://schemas.openxmlformats.org/officeDocument/2006/relationships/image" Target="../media/image4365.png"/><Relationship Id="rId48" Type="http://schemas.openxmlformats.org/officeDocument/2006/relationships/customXml" Target="../ink/ink23.xml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customXml" Target="../ink/ink67.xml"/><Relationship Id="rId320" Type="http://schemas.openxmlformats.org/officeDocument/2006/relationships/customXml" Target="../ink/ink162.xml"/><Relationship Id="rId80" Type="http://schemas.openxmlformats.org/officeDocument/2006/relationships/image" Target="../media/image4391.png"/><Relationship Id="rId155" Type="http://schemas.openxmlformats.org/officeDocument/2006/relationships/image" Target="../media/image4428.png"/><Relationship Id="rId176" Type="http://schemas.openxmlformats.org/officeDocument/2006/relationships/customXml" Target="../ink/ink89.xml"/><Relationship Id="rId197" Type="http://schemas.openxmlformats.org/officeDocument/2006/relationships/customXml" Target="../ink/ink100.xml"/><Relationship Id="rId201" Type="http://schemas.openxmlformats.org/officeDocument/2006/relationships/customXml" Target="../ink/ink102.xml"/><Relationship Id="rId222" Type="http://schemas.openxmlformats.org/officeDocument/2006/relationships/image" Target="../media/image4460.png"/><Relationship Id="rId243" Type="http://schemas.openxmlformats.org/officeDocument/2006/relationships/customXml" Target="../ink/ink123.xml"/><Relationship Id="rId264" Type="http://schemas.openxmlformats.org/officeDocument/2006/relationships/image" Target="../media/image4481.png"/><Relationship Id="rId285" Type="http://schemas.openxmlformats.org/officeDocument/2006/relationships/image" Target="../media/image4491.png"/><Relationship Id="rId17" Type="http://schemas.openxmlformats.org/officeDocument/2006/relationships/image" Target="../media/image4360.png"/><Relationship Id="rId38" Type="http://schemas.openxmlformats.org/officeDocument/2006/relationships/customXml" Target="../ink/ink18.xml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customXml" Target="../ink/ink62.xml"/><Relationship Id="rId310" Type="http://schemas.openxmlformats.org/officeDocument/2006/relationships/customXml" Target="../ink/ink157.xml"/><Relationship Id="rId70" Type="http://schemas.openxmlformats.org/officeDocument/2006/relationships/image" Target="../media/image4386.png"/><Relationship Id="rId91" Type="http://schemas.openxmlformats.org/officeDocument/2006/relationships/customXml" Target="../ink/ink45.xml"/><Relationship Id="rId145" Type="http://schemas.openxmlformats.org/officeDocument/2006/relationships/image" Target="../media/image4423.png"/><Relationship Id="rId166" Type="http://schemas.openxmlformats.org/officeDocument/2006/relationships/customXml" Target="../ink/ink84.xml"/><Relationship Id="rId187" Type="http://schemas.openxmlformats.org/officeDocument/2006/relationships/image" Target="../media/image4443.png"/><Relationship Id="rId331" Type="http://schemas.openxmlformats.org/officeDocument/2006/relationships/image" Target="../media/image4514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455.png"/><Relationship Id="rId233" Type="http://schemas.openxmlformats.org/officeDocument/2006/relationships/customXml" Target="../ink/ink118.xml"/><Relationship Id="rId254" Type="http://schemas.openxmlformats.org/officeDocument/2006/relationships/image" Target="../media/image4476.png"/><Relationship Id="rId28" Type="http://schemas.openxmlformats.org/officeDocument/2006/relationships/customXml" Target="../ink/ink13.xml"/><Relationship Id="rId49" Type="http://schemas.openxmlformats.org/officeDocument/2006/relationships/image" Target="../media/image4376.png"/><Relationship Id="rId114" Type="http://schemas.openxmlformats.org/officeDocument/2006/relationships/image" Target="../media/image4408.png"/><Relationship Id="rId275" Type="http://schemas.openxmlformats.org/officeDocument/2006/relationships/image" Target="../media/image4486.png"/><Relationship Id="rId296" Type="http://schemas.openxmlformats.org/officeDocument/2006/relationships/customXml" Target="../ink/ink150.xml"/><Relationship Id="rId300" Type="http://schemas.openxmlformats.org/officeDocument/2006/relationships/customXml" Target="../ink/ink152.xml"/><Relationship Id="rId60" Type="http://schemas.openxmlformats.org/officeDocument/2006/relationships/image" Target="../media/image4381.png"/><Relationship Id="rId81" Type="http://schemas.openxmlformats.org/officeDocument/2006/relationships/customXml" Target="../ink/ink40.xml"/><Relationship Id="rId135" Type="http://schemas.openxmlformats.org/officeDocument/2006/relationships/image" Target="../media/image4418.png"/><Relationship Id="rId156" Type="http://schemas.openxmlformats.org/officeDocument/2006/relationships/customXml" Target="../ink/ink78.xml"/><Relationship Id="rId177" Type="http://schemas.openxmlformats.org/officeDocument/2006/relationships/image" Target="../media/image4438.png"/><Relationship Id="rId198" Type="http://schemas.openxmlformats.org/officeDocument/2006/relationships/image" Target="../media/image4448.png"/><Relationship Id="rId321" Type="http://schemas.openxmlformats.org/officeDocument/2006/relationships/image" Target="../media/image4509.png"/><Relationship Id="rId202" Type="http://schemas.openxmlformats.org/officeDocument/2006/relationships/image" Target="../media/image4450.png"/><Relationship Id="rId223" Type="http://schemas.openxmlformats.org/officeDocument/2006/relationships/customXml" Target="../ink/ink113.xml"/><Relationship Id="rId244" Type="http://schemas.openxmlformats.org/officeDocument/2006/relationships/image" Target="../media/image4471.png"/><Relationship Id="rId18" Type="http://schemas.openxmlformats.org/officeDocument/2006/relationships/customXml" Target="../ink/ink8.xml"/><Relationship Id="rId39" Type="http://schemas.openxmlformats.org/officeDocument/2006/relationships/image" Target="../media/image4371.png"/><Relationship Id="rId265" Type="http://schemas.openxmlformats.org/officeDocument/2006/relationships/customXml" Target="../ink/ink134.xml"/><Relationship Id="rId286" Type="http://schemas.openxmlformats.org/officeDocument/2006/relationships/customXml" Target="../ink/ink145.xml"/><Relationship Id="rId50" Type="http://schemas.openxmlformats.org/officeDocument/2006/relationships/customXml" Target="../ink/ink24.xml"/><Relationship Id="rId104" Type="http://schemas.openxmlformats.org/officeDocument/2006/relationships/image" Target="../media/image4403.png"/><Relationship Id="rId125" Type="http://schemas.openxmlformats.org/officeDocument/2006/relationships/image" Target="../media/image4413.png"/><Relationship Id="rId146" Type="http://schemas.openxmlformats.org/officeDocument/2006/relationships/customXml" Target="../ink/ink73.xml"/><Relationship Id="rId167" Type="http://schemas.openxmlformats.org/officeDocument/2006/relationships/image" Target="../media/image4433.png"/><Relationship Id="rId188" Type="http://schemas.openxmlformats.org/officeDocument/2006/relationships/customXml" Target="../ink/ink95.xml"/><Relationship Id="rId311" Type="http://schemas.openxmlformats.org/officeDocument/2006/relationships/image" Target="../media/image4504.png"/><Relationship Id="rId332" Type="http://schemas.openxmlformats.org/officeDocument/2006/relationships/customXml" Target="../ink/ink168.xml"/><Relationship Id="rId71" Type="http://schemas.openxmlformats.org/officeDocument/2006/relationships/customXml" Target="../ink/ink35.xml"/><Relationship Id="rId92" Type="http://schemas.openxmlformats.org/officeDocument/2006/relationships/image" Target="../media/image4397.png"/><Relationship Id="rId213" Type="http://schemas.openxmlformats.org/officeDocument/2006/relationships/customXml" Target="../ink/ink108.xml"/><Relationship Id="rId234" Type="http://schemas.openxmlformats.org/officeDocument/2006/relationships/image" Target="../media/image4466.png"/><Relationship Id="rId2" Type="http://schemas.openxmlformats.org/officeDocument/2006/relationships/image" Target="../media/image2.png"/><Relationship Id="rId29" Type="http://schemas.openxmlformats.org/officeDocument/2006/relationships/image" Target="../media/image4366.png"/><Relationship Id="rId255" Type="http://schemas.openxmlformats.org/officeDocument/2006/relationships/customXml" Target="../ink/ink129.xml"/><Relationship Id="rId276" Type="http://schemas.openxmlformats.org/officeDocument/2006/relationships/customXml" Target="../ink/ink140.xml"/><Relationship Id="rId297" Type="http://schemas.openxmlformats.org/officeDocument/2006/relationships/image" Target="../media/image4497.png"/><Relationship Id="rId40" Type="http://schemas.openxmlformats.org/officeDocument/2006/relationships/customXml" Target="../ink/ink19.xml"/><Relationship Id="rId115" Type="http://schemas.openxmlformats.org/officeDocument/2006/relationships/customXml" Target="../ink/ink57.xml"/><Relationship Id="rId136" Type="http://schemas.openxmlformats.org/officeDocument/2006/relationships/customXml" Target="../ink/ink68.xml"/><Relationship Id="rId157" Type="http://schemas.openxmlformats.org/officeDocument/2006/relationships/image" Target="../media/image4429.png"/><Relationship Id="rId178" Type="http://schemas.openxmlformats.org/officeDocument/2006/relationships/customXml" Target="../ink/ink90.xml"/><Relationship Id="rId301" Type="http://schemas.openxmlformats.org/officeDocument/2006/relationships/image" Target="../media/image4499.png"/><Relationship Id="rId322" Type="http://schemas.openxmlformats.org/officeDocument/2006/relationships/customXml" Target="../ink/ink163.xml"/><Relationship Id="rId61" Type="http://schemas.openxmlformats.org/officeDocument/2006/relationships/customXml" Target="../ink/ink30.xml"/><Relationship Id="rId82" Type="http://schemas.openxmlformats.org/officeDocument/2006/relationships/image" Target="../media/image4392.png"/><Relationship Id="rId199" Type="http://schemas.openxmlformats.org/officeDocument/2006/relationships/customXml" Target="../ink/ink101.xml"/><Relationship Id="rId203" Type="http://schemas.openxmlformats.org/officeDocument/2006/relationships/customXml" Target="../ink/ink103.xml"/><Relationship Id="rId19" Type="http://schemas.openxmlformats.org/officeDocument/2006/relationships/image" Target="../media/image4361.png"/><Relationship Id="rId224" Type="http://schemas.openxmlformats.org/officeDocument/2006/relationships/image" Target="../media/image4461.png"/><Relationship Id="rId245" Type="http://schemas.openxmlformats.org/officeDocument/2006/relationships/customXml" Target="../ink/ink124.xml"/><Relationship Id="rId266" Type="http://schemas.openxmlformats.org/officeDocument/2006/relationships/image" Target="../media/image4482.png"/><Relationship Id="rId287" Type="http://schemas.openxmlformats.org/officeDocument/2006/relationships/image" Target="../media/image4492.png"/><Relationship Id="rId30" Type="http://schemas.openxmlformats.org/officeDocument/2006/relationships/customXml" Target="../ink/ink14.xml"/><Relationship Id="rId105" Type="http://schemas.openxmlformats.org/officeDocument/2006/relationships/customXml" Target="../ink/ink52.xml"/><Relationship Id="rId126" Type="http://schemas.openxmlformats.org/officeDocument/2006/relationships/customXml" Target="../ink/ink63.xml"/><Relationship Id="rId147" Type="http://schemas.openxmlformats.org/officeDocument/2006/relationships/image" Target="../media/image4424.png"/><Relationship Id="rId168" Type="http://schemas.openxmlformats.org/officeDocument/2006/relationships/customXml" Target="../ink/ink85.xml"/><Relationship Id="rId312" Type="http://schemas.openxmlformats.org/officeDocument/2006/relationships/customXml" Target="../ink/ink158.xml"/><Relationship Id="rId333" Type="http://schemas.openxmlformats.org/officeDocument/2006/relationships/customXml" Target="../ink/ink16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9.png"/><Relationship Id="rId2" Type="http://schemas.openxmlformats.org/officeDocument/2006/relationships/image" Target="../media/image24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25.png"/><Relationship Id="rId21" Type="http://schemas.openxmlformats.org/officeDocument/2006/relationships/image" Target="../media/image2477.png"/><Relationship Id="rId42" Type="http://schemas.openxmlformats.org/officeDocument/2006/relationships/customXml" Target="../ink/ink2645.xml"/><Relationship Id="rId63" Type="http://schemas.openxmlformats.org/officeDocument/2006/relationships/image" Target="../media/image2498.png"/><Relationship Id="rId84" Type="http://schemas.openxmlformats.org/officeDocument/2006/relationships/customXml" Target="../ink/ink2666.xml"/><Relationship Id="rId138" Type="http://schemas.openxmlformats.org/officeDocument/2006/relationships/customXml" Target="../ink/ink2693.xml"/><Relationship Id="rId159" Type="http://schemas.openxmlformats.org/officeDocument/2006/relationships/image" Target="../media/image2546.png"/><Relationship Id="rId170" Type="http://schemas.openxmlformats.org/officeDocument/2006/relationships/customXml" Target="../ink/ink2709.xml"/><Relationship Id="rId191" Type="http://schemas.openxmlformats.org/officeDocument/2006/relationships/image" Target="../media/image2562.png"/><Relationship Id="rId205" Type="http://schemas.openxmlformats.org/officeDocument/2006/relationships/image" Target="../media/image2569.png"/><Relationship Id="rId226" Type="http://schemas.openxmlformats.org/officeDocument/2006/relationships/customXml" Target="../ink/ink2737.xml"/><Relationship Id="rId247" Type="http://schemas.openxmlformats.org/officeDocument/2006/relationships/customXml" Target="../ink/ink2748.xml"/><Relationship Id="rId107" Type="http://schemas.openxmlformats.org/officeDocument/2006/relationships/image" Target="../media/image2520.png"/><Relationship Id="rId268" Type="http://schemas.openxmlformats.org/officeDocument/2006/relationships/image" Target="../media/image2600.png"/><Relationship Id="rId289" Type="http://schemas.openxmlformats.org/officeDocument/2006/relationships/customXml" Target="../ink/ink2769.xml"/><Relationship Id="rId11" Type="http://schemas.openxmlformats.org/officeDocument/2006/relationships/image" Target="../media/image2472.png"/><Relationship Id="rId32" Type="http://schemas.openxmlformats.org/officeDocument/2006/relationships/customXml" Target="../ink/ink2640.xml"/><Relationship Id="rId53" Type="http://schemas.openxmlformats.org/officeDocument/2006/relationships/image" Target="../media/image2493.png"/><Relationship Id="rId74" Type="http://schemas.openxmlformats.org/officeDocument/2006/relationships/customXml" Target="../ink/ink2661.xml"/><Relationship Id="rId128" Type="http://schemas.openxmlformats.org/officeDocument/2006/relationships/customXml" Target="../ink/ink2688.xml"/><Relationship Id="rId149" Type="http://schemas.openxmlformats.org/officeDocument/2006/relationships/image" Target="../media/image2541.png"/><Relationship Id="rId5" Type="http://schemas.openxmlformats.org/officeDocument/2006/relationships/image" Target="../media/image24691.png"/><Relationship Id="rId95" Type="http://schemas.openxmlformats.org/officeDocument/2006/relationships/image" Target="../media/image2514.png"/><Relationship Id="rId160" Type="http://schemas.openxmlformats.org/officeDocument/2006/relationships/customXml" Target="../ink/ink2704.xml"/><Relationship Id="rId181" Type="http://schemas.openxmlformats.org/officeDocument/2006/relationships/image" Target="../media/image2557.png"/><Relationship Id="rId216" Type="http://schemas.openxmlformats.org/officeDocument/2006/relationships/customXml" Target="../ink/ink2732.xml"/><Relationship Id="rId237" Type="http://schemas.openxmlformats.org/officeDocument/2006/relationships/customXml" Target="../ink/ink2743.xml"/><Relationship Id="rId258" Type="http://schemas.openxmlformats.org/officeDocument/2006/relationships/image" Target="../media/image2595.png"/><Relationship Id="rId279" Type="http://schemas.openxmlformats.org/officeDocument/2006/relationships/customXml" Target="../ink/ink2764.xml"/><Relationship Id="rId22" Type="http://schemas.openxmlformats.org/officeDocument/2006/relationships/customXml" Target="../ink/ink2635.xml"/><Relationship Id="rId43" Type="http://schemas.openxmlformats.org/officeDocument/2006/relationships/image" Target="../media/image2488.png"/><Relationship Id="rId64" Type="http://schemas.openxmlformats.org/officeDocument/2006/relationships/customXml" Target="../ink/ink2656.xml"/><Relationship Id="rId118" Type="http://schemas.openxmlformats.org/officeDocument/2006/relationships/customXml" Target="../ink/ink2683.xml"/><Relationship Id="rId139" Type="http://schemas.openxmlformats.org/officeDocument/2006/relationships/image" Target="../media/image2536.png"/><Relationship Id="rId290" Type="http://schemas.openxmlformats.org/officeDocument/2006/relationships/image" Target="../media/image2611.png"/><Relationship Id="rId85" Type="http://schemas.openxmlformats.org/officeDocument/2006/relationships/image" Target="../media/image2509.png"/><Relationship Id="rId150" Type="http://schemas.openxmlformats.org/officeDocument/2006/relationships/customXml" Target="../ink/ink2699.xml"/><Relationship Id="rId171" Type="http://schemas.openxmlformats.org/officeDocument/2006/relationships/image" Target="../media/image2552.png"/><Relationship Id="rId192" Type="http://schemas.openxmlformats.org/officeDocument/2006/relationships/customXml" Target="../ink/ink2720.xml"/><Relationship Id="rId206" Type="http://schemas.openxmlformats.org/officeDocument/2006/relationships/customXml" Target="../ink/ink2727.xml"/><Relationship Id="rId227" Type="http://schemas.openxmlformats.org/officeDocument/2006/relationships/image" Target="../media/image2580.png"/><Relationship Id="rId248" Type="http://schemas.openxmlformats.org/officeDocument/2006/relationships/image" Target="../media/image2590.png"/><Relationship Id="rId269" Type="http://schemas.openxmlformats.org/officeDocument/2006/relationships/customXml" Target="../ink/ink2759.xml"/><Relationship Id="rId12" Type="http://schemas.openxmlformats.org/officeDocument/2006/relationships/customXml" Target="../ink/ink2630.xml"/><Relationship Id="rId33" Type="http://schemas.openxmlformats.org/officeDocument/2006/relationships/image" Target="../media/image2483.png"/><Relationship Id="rId108" Type="http://schemas.openxmlformats.org/officeDocument/2006/relationships/customXml" Target="../ink/ink2678.xml"/><Relationship Id="rId129" Type="http://schemas.openxmlformats.org/officeDocument/2006/relationships/image" Target="../media/image2531.png"/><Relationship Id="rId280" Type="http://schemas.openxmlformats.org/officeDocument/2006/relationships/image" Target="../media/image2606.png"/><Relationship Id="rId54" Type="http://schemas.openxmlformats.org/officeDocument/2006/relationships/customXml" Target="../ink/ink2651.xml"/><Relationship Id="rId75" Type="http://schemas.openxmlformats.org/officeDocument/2006/relationships/image" Target="../media/image2504.png"/><Relationship Id="rId96" Type="http://schemas.openxmlformats.org/officeDocument/2006/relationships/customXml" Target="../ink/ink2672.xml"/><Relationship Id="rId140" Type="http://schemas.openxmlformats.org/officeDocument/2006/relationships/customXml" Target="../ink/ink2694.xml"/><Relationship Id="rId161" Type="http://schemas.openxmlformats.org/officeDocument/2006/relationships/image" Target="../media/image2547.png"/><Relationship Id="rId182" Type="http://schemas.openxmlformats.org/officeDocument/2006/relationships/customXml" Target="../ink/ink2715.xml"/><Relationship Id="rId217" Type="http://schemas.openxmlformats.org/officeDocument/2006/relationships/image" Target="../media/image2575.png"/><Relationship Id="rId6" Type="http://schemas.openxmlformats.org/officeDocument/2006/relationships/customXml" Target="../ink/ink2627.xml"/><Relationship Id="rId238" Type="http://schemas.openxmlformats.org/officeDocument/2006/relationships/image" Target="../media/image2585.png"/><Relationship Id="rId259" Type="http://schemas.openxmlformats.org/officeDocument/2006/relationships/customXml" Target="../ink/ink2754.xml"/><Relationship Id="rId23" Type="http://schemas.openxmlformats.org/officeDocument/2006/relationships/image" Target="../media/image2478.png"/><Relationship Id="rId119" Type="http://schemas.openxmlformats.org/officeDocument/2006/relationships/image" Target="../media/image2526.png"/><Relationship Id="rId270" Type="http://schemas.openxmlformats.org/officeDocument/2006/relationships/image" Target="../media/image2601.png"/><Relationship Id="rId291" Type="http://schemas.openxmlformats.org/officeDocument/2006/relationships/customXml" Target="../ink/ink2770.xml"/><Relationship Id="rId44" Type="http://schemas.openxmlformats.org/officeDocument/2006/relationships/customXml" Target="../ink/ink2646.xml"/><Relationship Id="rId65" Type="http://schemas.openxmlformats.org/officeDocument/2006/relationships/image" Target="../media/image2499.png"/><Relationship Id="rId86" Type="http://schemas.openxmlformats.org/officeDocument/2006/relationships/customXml" Target="../ink/ink2667.xml"/><Relationship Id="rId130" Type="http://schemas.openxmlformats.org/officeDocument/2006/relationships/customXml" Target="../ink/ink2689.xml"/><Relationship Id="rId151" Type="http://schemas.openxmlformats.org/officeDocument/2006/relationships/image" Target="../media/image2542.png"/><Relationship Id="rId172" Type="http://schemas.openxmlformats.org/officeDocument/2006/relationships/customXml" Target="../ink/ink2710.xml"/><Relationship Id="rId193" Type="http://schemas.openxmlformats.org/officeDocument/2006/relationships/image" Target="../media/image2563.png"/><Relationship Id="rId207" Type="http://schemas.openxmlformats.org/officeDocument/2006/relationships/image" Target="../media/image2570.png"/><Relationship Id="rId228" Type="http://schemas.openxmlformats.org/officeDocument/2006/relationships/customXml" Target="../ink/ink2738.xml"/><Relationship Id="rId249" Type="http://schemas.openxmlformats.org/officeDocument/2006/relationships/customXml" Target="../ink/ink2749.xml"/><Relationship Id="rId13" Type="http://schemas.openxmlformats.org/officeDocument/2006/relationships/image" Target="../media/image2473.png"/><Relationship Id="rId109" Type="http://schemas.openxmlformats.org/officeDocument/2006/relationships/image" Target="../media/image2521.png"/><Relationship Id="rId260" Type="http://schemas.openxmlformats.org/officeDocument/2006/relationships/image" Target="../media/image2596.png"/><Relationship Id="rId281" Type="http://schemas.openxmlformats.org/officeDocument/2006/relationships/customXml" Target="../ink/ink2765.xml"/><Relationship Id="rId34" Type="http://schemas.openxmlformats.org/officeDocument/2006/relationships/customXml" Target="../ink/ink2641.xml"/><Relationship Id="rId55" Type="http://schemas.openxmlformats.org/officeDocument/2006/relationships/image" Target="../media/image2494.png"/><Relationship Id="rId76" Type="http://schemas.openxmlformats.org/officeDocument/2006/relationships/customXml" Target="../ink/ink2662.xml"/><Relationship Id="rId97" Type="http://schemas.openxmlformats.org/officeDocument/2006/relationships/image" Target="../media/image2515.png"/><Relationship Id="rId120" Type="http://schemas.openxmlformats.org/officeDocument/2006/relationships/customXml" Target="../ink/ink2684.xml"/><Relationship Id="rId141" Type="http://schemas.openxmlformats.org/officeDocument/2006/relationships/image" Target="../media/image2537.png"/><Relationship Id="rId7" Type="http://schemas.openxmlformats.org/officeDocument/2006/relationships/image" Target="../media/image2470.png"/><Relationship Id="rId71" Type="http://schemas.openxmlformats.org/officeDocument/2006/relationships/image" Target="../media/image2502.png"/><Relationship Id="rId92" Type="http://schemas.openxmlformats.org/officeDocument/2006/relationships/customXml" Target="../ink/ink2670.xml"/><Relationship Id="rId162" Type="http://schemas.openxmlformats.org/officeDocument/2006/relationships/customXml" Target="../ink/ink2705.xml"/><Relationship Id="rId183" Type="http://schemas.openxmlformats.org/officeDocument/2006/relationships/image" Target="../media/image2558.png"/><Relationship Id="rId213" Type="http://schemas.openxmlformats.org/officeDocument/2006/relationships/image" Target="../media/image2573.png"/><Relationship Id="rId218" Type="http://schemas.openxmlformats.org/officeDocument/2006/relationships/customXml" Target="../ink/ink2733.xml"/><Relationship Id="rId234" Type="http://schemas.openxmlformats.org/officeDocument/2006/relationships/customXml" Target="../ink/ink2741.xml"/><Relationship Id="rId239" Type="http://schemas.openxmlformats.org/officeDocument/2006/relationships/customXml" Target="../ink/ink2744.xml"/><Relationship Id="rId2" Type="http://schemas.openxmlformats.org/officeDocument/2006/relationships/customXml" Target="../ink/ink2625.xml"/><Relationship Id="rId29" Type="http://schemas.openxmlformats.org/officeDocument/2006/relationships/image" Target="../media/image2481.png"/><Relationship Id="rId250" Type="http://schemas.openxmlformats.org/officeDocument/2006/relationships/image" Target="../media/image2591.png"/><Relationship Id="rId255" Type="http://schemas.openxmlformats.org/officeDocument/2006/relationships/customXml" Target="../ink/ink2752.xml"/><Relationship Id="rId271" Type="http://schemas.openxmlformats.org/officeDocument/2006/relationships/customXml" Target="../ink/ink2760.xml"/><Relationship Id="rId276" Type="http://schemas.openxmlformats.org/officeDocument/2006/relationships/image" Target="../media/image2604.png"/><Relationship Id="rId292" Type="http://schemas.openxmlformats.org/officeDocument/2006/relationships/image" Target="../media/image2612.png"/><Relationship Id="rId24" Type="http://schemas.openxmlformats.org/officeDocument/2006/relationships/customXml" Target="../ink/ink2636.xml"/><Relationship Id="rId40" Type="http://schemas.openxmlformats.org/officeDocument/2006/relationships/customXml" Target="../ink/ink2644.xml"/><Relationship Id="rId45" Type="http://schemas.openxmlformats.org/officeDocument/2006/relationships/image" Target="../media/image2489.png"/><Relationship Id="rId66" Type="http://schemas.openxmlformats.org/officeDocument/2006/relationships/customXml" Target="../ink/ink2657.xml"/><Relationship Id="rId87" Type="http://schemas.openxmlformats.org/officeDocument/2006/relationships/image" Target="../media/image2510.png"/><Relationship Id="rId110" Type="http://schemas.openxmlformats.org/officeDocument/2006/relationships/customXml" Target="../ink/ink2679.xml"/><Relationship Id="rId115" Type="http://schemas.openxmlformats.org/officeDocument/2006/relationships/image" Target="../media/image2524.png"/><Relationship Id="rId131" Type="http://schemas.openxmlformats.org/officeDocument/2006/relationships/image" Target="../media/image2532.png"/><Relationship Id="rId136" Type="http://schemas.openxmlformats.org/officeDocument/2006/relationships/customXml" Target="../ink/ink2692.xml"/><Relationship Id="rId157" Type="http://schemas.openxmlformats.org/officeDocument/2006/relationships/image" Target="../media/image2545.png"/><Relationship Id="rId178" Type="http://schemas.openxmlformats.org/officeDocument/2006/relationships/customXml" Target="../ink/ink2713.xml"/><Relationship Id="rId61" Type="http://schemas.openxmlformats.org/officeDocument/2006/relationships/image" Target="../media/image2497.png"/><Relationship Id="rId82" Type="http://schemas.openxmlformats.org/officeDocument/2006/relationships/customXml" Target="../ink/ink2665.xml"/><Relationship Id="rId152" Type="http://schemas.openxmlformats.org/officeDocument/2006/relationships/customXml" Target="../ink/ink2700.xml"/><Relationship Id="rId173" Type="http://schemas.openxmlformats.org/officeDocument/2006/relationships/image" Target="../media/image2553.png"/><Relationship Id="rId194" Type="http://schemas.openxmlformats.org/officeDocument/2006/relationships/customXml" Target="../ink/ink2721.xml"/><Relationship Id="rId199" Type="http://schemas.openxmlformats.org/officeDocument/2006/relationships/image" Target="../media/image2566.png"/><Relationship Id="rId203" Type="http://schemas.openxmlformats.org/officeDocument/2006/relationships/image" Target="../media/image2568.png"/><Relationship Id="rId208" Type="http://schemas.openxmlformats.org/officeDocument/2006/relationships/customXml" Target="../ink/ink2728.xml"/><Relationship Id="rId229" Type="http://schemas.openxmlformats.org/officeDocument/2006/relationships/image" Target="../media/image2581.png"/><Relationship Id="rId19" Type="http://schemas.openxmlformats.org/officeDocument/2006/relationships/image" Target="../media/image2476.png"/><Relationship Id="rId224" Type="http://schemas.openxmlformats.org/officeDocument/2006/relationships/customXml" Target="../ink/ink2736.xml"/><Relationship Id="rId240" Type="http://schemas.openxmlformats.org/officeDocument/2006/relationships/image" Target="../media/image2586.png"/><Relationship Id="rId245" Type="http://schemas.openxmlformats.org/officeDocument/2006/relationships/customXml" Target="../ink/ink2747.xml"/><Relationship Id="rId261" Type="http://schemas.openxmlformats.org/officeDocument/2006/relationships/customXml" Target="../ink/ink2755.xml"/><Relationship Id="rId266" Type="http://schemas.openxmlformats.org/officeDocument/2006/relationships/image" Target="../media/image2599.png"/><Relationship Id="rId287" Type="http://schemas.openxmlformats.org/officeDocument/2006/relationships/customXml" Target="../ink/ink2768.xml"/><Relationship Id="rId14" Type="http://schemas.openxmlformats.org/officeDocument/2006/relationships/customXml" Target="../ink/ink2631.xml"/><Relationship Id="rId30" Type="http://schemas.openxmlformats.org/officeDocument/2006/relationships/customXml" Target="../ink/ink2639.xml"/><Relationship Id="rId35" Type="http://schemas.openxmlformats.org/officeDocument/2006/relationships/image" Target="../media/image2484.png"/><Relationship Id="rId56" Type="http://schemas.openxmlformats.org/officeDocument/2006/relationships/customXml" Target="../ink/ink2652.xml"/><Relationship Id="rId77" Type="http://schemas.openxmlformats.org/officeDocument/2006/relationships/image" Target="../media/image2505.png"/><Relationship Id="rId100" Type="http://schemas.openxmlformats.org/officeDocument/2006/relationships/customXml" Target="../ink/ink2674.xml"/><Relationship Id="rId105" Type="http://schemas.openxmlformats.org/officeDocument/2006/relationships/image" Target="../media/image2519.png"/><Relationship Id="rId126" Type="http://schemas.openxmlformats.org/officeDocument/2006/relationships/customXml" Target="../ink/ink2687.xml"/><Relationship Id="rId147" Type="http://schemas.openxmlformats.org/officeDocument/2006/relationships/image" Target="../media/image2540.png"/><Relationship Id="rId168" Type="http://schemas.openxmlformats.org/officeDocument/2006/relationships/customXml" Target="../ink/ink2708.xml"/><Relationship Id="rId282" Type="http://schemas.openxmlformats.org/officeDocument/2006/relationships/image" Target="../media/image2607.png"/><Relationship Id="rId8" Type="http://schemas.openxmlformats.org/officeDocument/2006/relationships/customXml" Target="../ink/ink2628.xml"/><Relationship Id="rId51" Type="http://schemas.openxmlformats.org/officeDocument/2006/relationships/image" Target="../media/image2492.png"/><Relationship Id="rId72" Type="http://schemas.openxmlformats.org/officeDocument/2006/relationships/customXml" Target="../ink/ink2660.xml"/><Relationship Id="rId93" Type="http://schemas.openxmlformats.org/officeDocument/2006/relationships/image" Target="../media/image2513.png"/><Relationship Id="rId98" Type="http://schemas.openxmlformats.org/officeDocument/2006/relationships/customXml" Target="../ink/ink2673.xml"/><Relationship Id="rId121" Type="http://schemas.openxmlformats.org/officeDocument/2006/relationships/image" Target="../media/image2527.png"/><Relationship Id="rId142" Type="http://schemas.openxmlformats.org/officeDocument/2006/relationships/customXml" Target="../ink/ink2695.xml"/><Relationship Id="rId163" Type="http://schemas.openxmlformats.org/officeDocument/2006/relationships/image" Target="../media/image2548.png"/><Relationship Id="rId184" Type="http://schemas.openxmlformats.org/officeDocument/2006/relationships/customXml" Target="../ink/ink2716.xml"/><Relationship Id="rId189" Type="http://schemas.openxmlformats.org/officeDocument/2006/relationships/image" Target="../media/image2561.png"/><Relationship Id="rId219" Type="http://schemas.openxmlformats.org/officeDocument/2006/relationships/image" Target="../media/image2576.png"/><Relationship Id="rId3" Type="http://schemas.openxmlformats.org/officeDocument/2006/relationships/image" Target="../media/image24681.png"/><Relationship Id="rId214" Type="http://schemas.openxmlformats.org/officeDocument/2006/relationships/customXml" Target="../ink/ink2731.xml"/><Relationship Id="rId230" Type="http://schemas.openxmlformats.org/officeDocument/2006/relationships/customXml" Target="../ink/ink2739.xml"/><Relationship Id="rId235" Type="http://schemas.openxmlformats.org/officeDocument/2006/relationships/image" Target="../media/image2584.png"/><Relationship Id="rId251" Type="http://schemas.openxmlformats.org/officeDocument/2006/relationships/customXml" Target="../ink/ink2750.xml"/><Relationship Id="rId256" Type="http://schemas.openxmlformats.org/officeDocument/2006/relationships/image" Target="../media/image2594.png"/><Relationship Id="rId277" Type="http://schemas.openxmlformats.org/officeDocument/2006/relationships/customXml" Target="../ink/ink2763.xml"/><Relationship Id="rId25" Type="http://schemas.openxmlformats.org/officeDocument/2006/relationships/image" Target="../media/image2479.png"/><Relationship Id="rId46" Type="http://schemas.openxmlformats.org/officeDocument/2006/relationships/customXml" Target="../ink/ink2647.xml"/><Relationship Id="rId67" Type="http://schemas.openxmlformats.org/officeDocument/2006/relationships/image" Target="../media/image2500.png"/><Relationship Id="rId116" Type="http://schemas.openxmlformats.org/officeDocument/2006/relationships/customXml" Target="../ink/ink2682.xml"/><Relationship Id="rId137" Type="http://schemas.openxmlformats.org/officeDocument/2006/relationships/image" Target="../media/image2535.png"/><Relationship Id="rId158" Type="http://schemas.openxmlformats.org/officeDocument/2006/relationships/customXml" Target="../ink/ink2703.xml"/><Relationship Id="rId272" Type="http://schemas.openxmlformats.org/officeDocument/2006/relationships/image" Target="../media/image2602.png"/><Relationship Id="rId293" Type="http://schemas.openxmlformats.org/officeDocument/2006/relationships/customXml" Target="../ink/ink2771.xml"/><Relationship Id="rId20" Type="http://schemas.openxmlformats.org/officeDocument/2006/relationships/customXml" Target="../ink/ink2634.xml"/><Relationship Id="rId41" Type="http://schemas.openxmlformats.org/officeDocument/2006/relationships/image" Target="../media/image2487.png"/><Relationship Id="rId62" Type="http://schemas.openxmlformats.org/officeDocument/2006/relationships/customXml" Target="../ink/ink2655.xml"/><Relationship Id="rId83" Type="http://schemas.openxmlformats.org/officeDocument/2006/relationships/image" Target="../media/image2508.png"/><Relationship Id="rId88" Type="http://schemas.openxmlformats.org/officeDocument/2006/relationships/customXml" Target="../ink/ink2668.xml"/><Relationship Id="rId111" Type="http://schemas.openxmlformats.org/officeDocument/2006/relationships/image" Target="../media/image2522.png"/><Relationship Id="rId132" Type="http://schemas.openxmlformats.org/officeDocument/2006/relationships/customXml" Target="../ink/ink2690.xml"/><Relationship Id="rId153" Type="http://schemas.openxmlformats.org/officeDocument/2006/relationships/image" Target="../media/image2543.png"/><Relationship Id="rId174" Type="http://schemas.openxmlformats.org/officeDocument/2006/relationships/customXml" Target="../ink/ink2711.xml"/><Relationship Id="rId179" Type="http://schemas.openxmlformats.org/officeDocument/2006/relationships/image" Target="../media/image2556.png"/><Relationship Id="rId195" Type="http://schemas.openxmlformats.org/officeDocument/2006/relationships/image" Target="../media/image2564.png"/><Relationship Id="rId209" Type="http://schemas.openxmlformats.org/officeDocument/2006/relationships/image" Target="../media/image2571.png"/><Relationship Id="rId190" Type="http://schemas.openxmlformats.org/officeDocument/2006/relationships/customXml" Target="../ink/ink2719.xml"/><Relationship Id="rId204" Type="http://schemas.openxmlformats.org/officeDocument/2006/relationships/customXml" Target="../ink/ink2726.xml"/><Relationship Id="rId220" Type="http://schemas.openxmlformats.org/officeDocument/2006/relationships/customXml" Target="../ink/ink2734.xml"/><Relationship Id="rId225" Type="http://schemas.openxmlformats.org/officeDocument/2006/relationships/image" Target="../media/image2579.png"/><Relationship Id="rId241" Type="http://schemas.openxmlformats.org/officeDocument/2006/relationships/customXml" Target="../ink/ink2745.xml"/><Relationship Id="rId246" Type="http://schemas.openxmlformats.org/officeDocument/2006/relationships/image" Target="../media/image2589.png"/><Relationship Id="rId267" Type="http://schemas.openxmlformats.org/officeDocument/2006/relationships/customXml" Target="../ink/ink2758.xml"/><Relationship Id="rId288" Type="http://schemas.openxmlformats.org/officeDocument/2006/relationships/image" Target="../media/image2610.png"/><Relationship Id="rId15" Type="http://schemas.openxmlformats.org/officeDocument/2006/relationships/image" Target="../media/image2474.png"/><Relationship Id="rId36" Type="http://schemas.openxmlformats.org/officeDocument/2006/relationships/customXml" Target="../ink/ink2642.xml"/><Relationship Id="rId57" Type="http://schemas.openxmlformats.org/officeDocument/2006/relationships/image" Target="../media/image2495.png"/><Relationship Id="rId106" Type="http://schemas.openxmlformats.org/officeDocument/2006/relationships/customXml" Target="../ink/ink2677.xml"/><Relationship Id="rId127" Type="http://schemas.openxmlformats.org/officeDocument/2006/relationships/image" Target="../media/image2530.png"/><Relationship Id="rId262" Type="http://schemas.openxmlformats.org/officeDocument/2006/relationships/image" Target="../media/image2597.png"/><Relationship Id="rId283" Type="http://schemas.openxmlformats.org/officeDocument/2006/relationships/customXml" Target="../ink/ink2766.xml"/><Relationship Id="rId10" Type="http://schemas.openxmlformats.org/officeDocument/2006/relationships/customXml" Target="../ink/ink2629.xml"/><Relationship Id="rId31" Type="http://schemas.openxmlformats.org/officeDocument/2006/relationships/image" Target="../media/image2482.png"/><Relationship Id="rId52" Type="http://schemas.openxmlformats.org/officeDocument/2006/relationships/customXml" Target="../ink/ink2650.xml"/><Relationship Id="rId73" Type="http://schemas.openxmlformats.org/officeDocument/2006/relationships/image" Target="../media/image2503.png"/><Relationship Id="rId78" Type="http://schemas.openxmlformats.org/officeDocument/2006/relationships/customXml" Target="../ink/ink2663.xml"/><Relationship Id="rId94" Type="http://schemas.openxmlformats.org/officeDocument/2006/relationships/customXml" Target="../ink/ink2671.xml"/><Relationship Id="rId99" Type="http://schemas.openxmlformats.org/officeDocument/2006/relationships/image" Target="../media/image2516.png"/><Relationship Id="rId101" Type="http://schemas.openxmlformats.org/officeDocument/2006/relationships/image" Target="../media/image2517.png"/><Relationship Id="rId122" Type="http://schemas.openxmlformats.org/officeDocument/2006/relationships/customXml" Target="../ink/ink2685.xml"/><Relationship Id="rId143" Type="http://schemas.openxmlformats.org/officeDocument/2006/relationships/image" Target="../media/image2538.png"/><Relationship Id="rId148" Type="http://schemas.openxmlformats.org/officeDocument/2006/relationships/customXml" Target="../ink/ink2698.xml"/><Relationship Id="rId164" Type="http://schemas.openxmlformats.org/officeDocument/2006/relationships/customXml" Target="../ink/ink2706.xml"/><Relationship Id="rId169" Type="http://schemas.openxmlformats.org/officeDocument/2006/relationships/image" Target="../media/image2551.png"/><Relationship Id="rId185" Type="http://schemas.openxmlformats.org/officeDocument/2006/relationships/image" Target="../media/image2559.png"/><Relationship Id="rId4" Type="http://schemas.openxmlformats.org/officeDocument/2006/relationships/customXml" Target="../ink/ink2626.xml"/><Relationship Id="rId9" Type="http://schemas.openxmlformats.org/officeDocument/2006/relationships/image" Target="../media/image2471.png"/><Relationship Id="rId180" Type="http://schemas.openxmlformats.org/officeDocument/2006/relationships/customXml" Target="../ink/ink2714.xml"/><Relationship Id="rId210" Type="http://schemas.openxmlformats.org/officeDocument/2006/relationships/customXml" Target="../ink/ink2729.xml"/><Relationship Id="rId215" Type="http://schemas.openxmlformats.org/officeDocument/2006/relationships/image" Target="../media/image2574.png"/><Relationship Id="rId236" Type="http://schemas.openxmlformats.org/officeDocument/2006/relationships/customXml" Target="../ink/ink2742.xml"/><Relationship Id="rId257" Type="http://schemas.openxmlformats.org/officeDocument/2006/relationships/customXml" Target="../ink/ink2753.xml"/><Relationship Id="rId278" Type="http://schemas.openxmlformats.org/officeDocument/2006/relationships/image" Target="../media/image2605.png"/><Relationship Id="rId26" Type="http://schemas.openxmlformats.org/officeDocument/2006/relationships/customXml" Target="../ink/ink2637.xml"/><Relationship Id="rId231" Type="http://schemas.openxmlformats.org/officeDocument/2006/relationships/image" Target="../media/image2582.png"/><Relationship Id="rId252" Type="http://schemas.openxmlformats.org/officeDocument/2006/relationships/image" Target="../media/image2592.png"/><Relationship Id="rId273" Type="http://schemas.openxmlformats.org/officeDocument/2006/relationships/customXml" Target="../ink/ink2761.xml"/><Relationship Id="rId294" Type="http://schemas.openxmlformats.org/officeDocument/2006/relationships/image" Target="../media/image2613.png"/><Relationship Id="rId47" Type="http://schemas.openxmlformats.org/officeDocument/2006/relationships/image" Target="../media/image2490.png"/><Relationship Id="rId68" Type="http://schemas.openxmlformats.org/officeDocument/2006/relationships/customXml" Target="../ink/ink2658.xml"/><Relationship Id="rId89" Type="http://schemas.openxmlformats.org/officeDocument/2006/relationships/image" Target="../media/image2511.png"/><Relationship Id="rId112" Type="http://schemas.openxmlformats.org/officeDocument/2006/relationships/customXml" Target="../ink/ink2680.xml"/><Relationship Id="rId133" Type="http://schemas.openxmlformats.org/officeDocument/2006/relationships/image" Target="../media/image2533.png"/><Relationship Id="rId154" Type="http://schemas.openxmlformats.org/officeDocument/2006/relationships/customXml" Target="../ink/ink2701.xml"/><Relationship Id="rId175" Type="http://schemas.openxmlformats.org/officeDocument/2006/relationships/image" Target="../media/image2554.png"/><Relationship Id="rId196" Type="http://schemas.openxmlformats.org/officeDocument/2006/relationships/customXml" Target="../ink/ink2722.xml"/><Relationship Id="rId200" Type="http://schemas.openxmlformats.org/officeDocument/2006/relationships/customXml" Target="../ink/ink2724.xml"/><Relationship Id="rId16" Type="http://schemas.openxmlformats.org/officeDocument/2006/relationships/customXml" Target="../ink/ink2632.xml"/><Relationship Id="rId221" Type="http://schemas.openxmlformats.org/officeDocument/2006/relationships/image" Target="../media/image2577.png"/><Relationship Id="rId242" Type="http://schemas.openxmlformats.org/officeDocument/2006/relationships/image" Target="../media/image2587.png"/><Relationship Id="rId263" Type="http://schemas.openxmlformats.org/officeDocument/2006/relationships/customXml" Target="../ink/ink2756.xml"/><Relationship Id="rId284" Type="http://schemas.openxmlformats.org/officeDocument/2006/relationships/image" Target="../media/image2608.png"/><Relationship Id="rId37" Type="http://schemas.openxmlformats.org/officeDocument/2006/relationships/image" Target="../media/image2485.png"/><Relationship Id="rId58" Type="http://schemas.openxmlformats.org/officeDocument/2006/relationships/customXml" Target="../ink/ink2653.xml"/><Relationship Id="rId79" Type="http://schemas.openxmlformats.org/officeDocument/2006/relationships/image" Target="../media/image2506.png"/><Relationship Id="rId102" Type="http://schemas.openxmlformats.org/officeDocument/2006/relationships/customXml" Target="../ink/ink2675.xml"/><Relationship Id="rId123" Type="http://schemas.openxmlformats.org/officeDocument/2006/relationships/image" Target="../media/image2528.png"/><Relationship Id="rId144" Type="http://schemas.openxmlformats.org/officeDocument/2006/relationships/customXml" Target="../ink/ink2696.xml"/><Relationship Id="rId90" Type="http://schemas.openxmlformats.org/officeDocument/2006/relationships/customXml" Target="../ink/ink2669.xml"/><Relationship Id="rId165" Type="http://schemas.openxmlformats.org/officeDocument/2006/relationships/image" Target="../media/image2549.png"/><Relationship Id="rId186" Type="http://schemas.openxmlformats.org/officeDocument/2006/relationships/customXml" Target="../ink/ink2717.xml"/><Relationship Id="rId211" Type="http://schemas.openxmlformats.org/officeDocument/2006/relationships/image" Target="../media/image2572.png"/><Relationship Id="rId232" Type="http://schemas.openxmlformats.org/officeDocument/2006/relationships/customXml" Target="../ink/ink2740.xml"/><Relationship Id="rId253" Type="http://schemas.openxmlformats.org/officeDocument/2006/relationships/customXml" Target="../ink/ink2751.xml"/><Relationship Id="rId274" Type="http://schemas.openxmlformats.org/officeDocument/2006/relationships/image" Target="../media/image2603.png"/><Relationship Id="rId295" Type="http://schemas.openxmlformats.org/officeDocument/2006/relationships/customXml" Target="../ink/ink2772.xml"/><Relationship Id="rId27" Type="http://schemas.openxmlformats.org/officeDocument/2006/relationships/image" Target="../media/image2480.png"/><Relationship Id="rId48" Type="http://schemas.openxmlformats.org/officeDocument/2006/relationships/customXml" Target="../ink/ink2648.xml"/><Relationship Id="rId69" Type="http://schemas.openxmlformats.org/officeDocument/2006/relationships/image" Target="../media/image2501.png"/><Relationship Id="rId113" Type="http://schemas.openxmlformats.org/officeDocument/2006/relationships/image" Target="../media/image2523.png"/><Relationship Id="rId134" Type="http://schemas.openxmlformats.org/officeDocument/2006/relationships/customXml" Target="../ink/ink2691.xml"/><Relationship Id="rId80" Type="http://schemas.openxmlformats.org/officeDocument/2006/relationships/customXml" Target="../ink/ink2664.xml"/><Relationship Id="rId155" Type="http://schemas.openxmlformats.org/officeDocument/2006/relationships/image" Target="../media/image2544.png"/><Relationship Id="rId176" Type="http://schemas.openxmlformats.org/officeDocument/2006/relationships/customXml" Target="../ink/ink2712.xml"/><Relationship Id="rId197" Type="http://schemas.openxmlformats.org/officeDocument/2006/relationships/image" Target="../media/image2565.png"/><Relationship Id="rId201" Type="http://schemas.openxmlformats.org/officeDocument/2006/relationships/image" Target="../media/image2567.png"/><Relationship Id="rId222" Type="http://schemas.openxmlformats.org/officeDocument/2006/relationships/customXml" Target="../ink/ink2735.xml"/><Relationship Id="rId243" Type="http://schemas.openxmlformats.org/officeDocument/2006/relationships/customXml" Target="../ink/ink2746.xml"/><Relationship Id="rId264" Type="http://schemas.openxmlformats.org/officeDocument/2006/relationships/image" Target="../media/image2598.png"/><Relationship Id="rId285" Type="http://schemas.openxmlformats.org/officeDocument/2006/relationships/customXml" Target="../ink/ink2767.xml"/><Relationship Id="rId17" Type="http://schemas.openxmlformats.org/officeDocument/2006/relationships/image" Target="../media/image2475.png"/><Relationship Id="rId38" Type="http://schemas.openxmlformats.org/officeDocument/2006/relationships/customXml" Target="../ink/ink2643.xml"/><Relationship Id="rId59" Type="http://schemas.openxmlformats.org/officeDocument/2006/relationships/image" Target="../media/image2496.png"/><Relationship Id="rId103" Type="http://schemas.openxmlformats.org/officeDocument/2006/relationships/image" Target="../media/image2518.png"/><Relationship Id="rId124" Type="http://schemas.openxmlformats.org/officeDocument/2006/relationships/customXml" Target="../ink/ink2686.xml"/><Relationship Id="rId70" Type="http://schemas.openxmlformats.org/officeDocument/2006/relationships/customXml" Target="../ink/ink2659.xml"/><Relationship Id="rId91" Type="http://schemas.openxmlformats.org/officeDocument/2006/relationships/image" Target="../media/image2512.png"/><Relationship Id="rId145" Type="http://schemas.openxmlformats.org/officeDocument/2006/relationships/image" Target="../media/image2539.png"/><Relationship Id="rId166" Type="http://schemas.openxmlformats.org/officeDocument/2006/relationships/customXml" Target="../ink/ink2707.xml"/><Relationship Id="rId187" Type="http://schemas.openxmlformats.org/officeDocument/2006/relationships/image" Target="../media/image256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730.xml"/><Relationship Id="rId233" Type="http://schemas.openxmlformats.org/officeDocument/2006/relationships/image" Target="../media/image2583.png"/><Relationship Id="rId254" Type="http://schemas.openxmlformats.org/officeDocument/2006/relationships/image" Target="../media/image2593.png"/><Relationship Id="rId28" Type="http://schemas.openxmlformats.org/officeDocument/2006/relationships/customXml" Target="../ink/ink2638.xml"/><Relationship Id="rId49" Type="http://schemas.openxmlformats.org/officeDocument/2006/relationships/image" Target="../media/image2491.png"/><Relationship Id="rId114" Type="http://schemas.openxmlformats.org/officeDocument/2006/relationships/customXml" Target="../ink/ink2681.xml"/><Relationship Id="rId275" Type="http://schemas.openxmlformats.org/officeDocument/2006/relationships/customXml" Target="../ink/ink2762.xml"/><Relationship Id="rId296" Type="http://schemas.openxmlformats.org/officeDocument/2006/relationships/image" Target="../media/image2614.png"/><Relationship Id="rId60" Type="http://schemas.openxmlformats.org/officeDocument/2006/relationships/customXml" Target="../ink/ink2654.xml"/><Relationship Id="rId81" Type="http://schemas.openxmlformats.org/officeDocument/2006/relationships/image" Target="../media/image2507.png"/><Relationship Id="rId135" Type="http://schemas.openxmlformats.org/officeDocument/2006/relationships/image" Target="../media/image2534.png"/><Relationship Id="rId156" Type="http://schemas.openxmlformats.org/officeDocument/2006/relationships/customXml" Target="../ink/ink2702.xml"/><Relationship Id="rId177" Type="http://schemas.openxmlformats.org/officeDocument/2006/relationships/image" Target="../media/image2555.png"/><Relationship Id="rId198" Type="http://schemas.openxmlformats.org/officeDocument/2006/relationships/customXml" Target="../ink/ink2723.xml"/><Relationship Id="rId202" Type="http://schemas.openxmlformats.org/officeDocument/2006/relationships/customXml" Target="../ink/ink2725.xml"/><Relationship Id="rId223" Type="http://schemas.openxmlformats.org/officeDocument/2006/relationships/image" Target="../media/image2578.png"/><Relationship Id="rId244" Type="http://schemas.openxmlformats.org/officeDocument/2006/relationships/image" Target="../media/image2588.png"/><Relationship Id="rId18" Type="http://schemas.openxmlformats.org/officeDocument/2006/relationships/customXml" Target="../ink/ink2633.xml"/><Relationship Id="rId39" Type="http://schemas.openxmlformats.org/officeDocument/2006/relationships/image" Target="../media/image2486.png"/><Relationship Id="rId265" Type="http://schemas.openxmlformats.org/officeDocument/2006/relationships/customXml" Target="../ink/ink2757.xml"/><Relationship Id="rId286" Type="http://schemas.openxmlformats.org/officeDocument/2006/relationships/image" Target="../media/image2609.png"/><Relationship Id="rId50" Type="http://schemas.openxmlformats.org/officeDocument/2006/relationships/customXml" Target="../ink/ink2649.xml"/><Relationship Id="rId104" Type="http://schemas.openxmlformats.org/officeDocument/2006/relationships/customXml" Target="../ink/ink2676.xml"/><Relationship Id="rId125" Type="http://schemas.openxmlformats.org/officeDocument/2006/relationships/image" Target="../media/image2529.png"/><Relationship Id="rId146" Type="http://schemas.openxmlformats.org/officeDocument/2006/relationships/customXml" Target="../ink/ink2697.xml"/><Relationship Id="rId167" Type="http://schemas.openxmlformats.org/officeDocument/2006/relationships/image" Target="../media/image2550.png"/><Relationship Id="rId188" Type="http://schemas.openxmlformats.org/officeDocument/2006/relationships/customXml" Target="../ink/ink2718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250.png"/><Relationship Id="rId299" Type="http://schemas.openxmlformats.org/officeDocument/2006/relationships/image" Target="../media/image2616.png"/><Relationship Id="rId671" Type="http://schemas.openxmlformats.org/officeDocument/2006/relationships/image" Target="../media/image2796.png"/><Relationship Id="rId21" Type="http://schemas.openxmlformats.org/officeDocument/2006/relationships/image" Target="../media/image24770.png"/><Relationship Id="rId63" Type="http://schemas.openxmlformats.org/officeDocument/2006/relationships/image" Target="../media/image24980.png"/><Relationship Id="rId159" Type="http://schemas.openxmlformats.org/officeDocument/2006/relationships/image" Target="../media/image25460.png"/><Relationship Id="rId324" Type="http://schemas.openxmlformats.org/officeDocument/2006/relationships/customXml" Target="../ink/ink2934.xml"/><Relationship Id="rId366" Type="http://schemas.openxmlformats.org/officeDocument/2006/relationships/image" Target="../media/image2649.png"/><Relationship Id="rId531" Type="http://schemas.openxmlformats.org/officeDocument/2006/relationships/image" Target="../media/image2727.png"/><Relationship Id="rId573" Type="http://schemas.openxmlformats.org/officeDocument/2006/relationships/image" Target="../media/image2748.png"/><Relationship Id="rId629" Type="http://schemas.openxmlformats.org/officeDocument/2006/relationships/image" Target="../media/image2776.png"/><Relationship Id="rId170" Type="http://schemas.openxmlformats.org/officeDocument/2006/relationships/customXml" Target="../ink/ink2857.xml"/><Relationship Id="rId226" Type="http://schemas.openxmlformats.org/officeDocument/2006/relationships/customXml" Target="../ink/ink2885.xml"/><Relationship Id="rId433" Type="http://schemas.openxmlformats.org/officeDocument/2006/relationships/customXml" Target="../ink/ink2991.xml"/><Relationship Id="rId268" Type="http://schemas.openxmlformats.org/officeDocument/2006/relationships/customXml" Target="../ink/ink2906.xml"/><Relationship Id="rId475" Type="http://schemas.openxmlformats.org/officeDocument/2006/relationships/image" Target="../media/image2701.png"/><Relationship Id="rId640" Type="http://schemas.openxmlformats.org/officeDocument/2006/relationships/customXml" Target="../ink/ink3097.xml"/><Relationship Id="rId682" Type="http://schemas.openxmlformats.org/officeDocument/2006/relationships/customXml" Target="../ink/ink3119.xml"/><Relationship Id="rId32" Type="http://schemas.openxmlformats.org/officeDocument/2006/relationships/customXml" Target="../ink/ink2788.xml"/><Relationship Id="rId74" Type="http://schemas.openxmlformats.org/officeDocument/2006/relationships/customXml" Target="../ink/ink2809.xml"/><Relationship Id="rId128" Type="http://schemas.openxmlformats.org/officeDocument/2006/relationships/customXml" Target="../ink/ink2836.xml"/><Relationship Id="rId335" Type="http://schemas.openxmlformats.org/officeDocument/2006/relationships/image" Target="../media/image2634.png"/><Relationship Id="rId377" Type="http://schemas.openxmlformats.org/officeDocument/2006/relationships/customXml" Target="../ink/ink2961.xml"/><Relationship Id="rId500" Type="http://schemas.openxmlformats.org/officeDocument/2006/relationships/customXml" Target="../ink/ink3025.xml"/><Relationship Id="rId542" Type="http://schemas.openxmlformats.org/officeDocument/2006/relationships/customXml" Target="../ink/ink3048.xml"/><Relationship Id="rId584" Type="http://schemas.openxmlformats.org/officeDocument/2006/relationships/customXml" Target="../ink/ink3069.xml"/><Relationship Id="rId5" Type="http://schemas.openxmlformats.org/officeDocument/2006/relationships/image" Target="../media/image24690.png"/><Relationship Id="rId181" Type="http://schemas.openxmlformats.org/officeDocument/2006/relationships/image" Target="../media/image25570.png"/><Relationship Id="rId237" Type="http://schemas.openxmlformats.org/officeDocument/2006/relationships/image" Target="../media/image25850.png"/><Relationship Id="rId402" Type="http://schemas.openxmlformats.org/officeDocument/2006/relationships/customXml" Target="../ink/ink2975.xml"/><Relationship Id="rId279" Type="http://schemas.openxmlformats.org/officeDocument/2006/relationships/image" Target="../media/image26060.png"/><Relationship Id="rId444" Type="http://schemas.openxmlformats.org/officeDocument/2006/relationships/customXml" Target="../ink/ink2997.xml"/><Relationship Id="rId486" Type="http://schemas.openxmlformats.org/officeDocument/2006/relationships/customXml" Target="../ink/ink3018.xml"/><Relationship Id="rId651" Type="http://schemas.openxmlformats.org/officeDocument/2006/relationships/image" Target="../media/image2787.png"/><Relationship Id="rId693" Type="http://schemas.openxmlformats.org/officeDocument/2006/relationships/image" Target="../media/image2807.png"/><Relationship Id="rId707" Type="http://schemas.openxmlformats.org/officeDocument/2006/relationships/image" Target="../media/image2814.png"/><Relationship Id="rId43" Type="http://schemas.openxmlformats.org/officeDocument/2006/relationships/image" Target="../media/image24880.png"/><Relationship Id="rId139" Type="http://schemas.openxmlformats.org/officeDocument/2006/relationships/image" Target="../media/image25360.png"/><Relationship Id="rId290" Type="http://schemas.openxmlformats.org/officeDocument/2006/relationships/customXml" Target="../ink/ink2917.xml"/><Relationship Id="rId304" Type="http://schemas.openxmlformats.org/officeDocument/2006/relationships/customXml" Target="../ink/ink2924.xml"/><Relationship Id="rId346" Type="http://schemas.openxmlformats.org/officeDocument/2006/relationships/image" Target="../media/image2639.png"/><Relationship Id="rId388" Type="http://schemas.openxmlformats.org/officeDocument/2006/relationships/customXml" Target="../ink/ink2967.xml"/><Relationship Id="rId511" Type="http://schemas.openxmlformats.org/officeDocument/2006/relationships/image" Target="../media/image2718.png"/><Relationship Id="rId553" Type="http://schemas.openxmlformats.org/officeDocument/2006/relationships/image" Target="../media/image2738.png"/><Relationship Id="rId609" Type="http://schemas.openxmlformats.org/officeDocument/2006/relationships/image" Target="../media/image2766.png"/><Relationship Id="rId85" Type="http://schemas.openxmlformats.org/officeDocument/2006/relationships/image" Target="../media/image25090.png"/><Relationship Id="rId150" Type="http://schemas.openxmlformats.org/officeDocument/2006/relationships/customXml" Target="../ink/ink2847.xml"/><Relationship Id="rId192" Type="http://schemas.openxmlformats.org/officeDocument/2006/relationships/customXml" Target="../ink/ink2868.xml"/><Relationship Id="rId206" Type="http://schemas.openxmlformats.org/officeDocument/2006/relationships/customXml" Target="../ink/ink2875.xml"/><Relationship Id="rId413" Type="http://schemas.openxmlformats.org/officeDocument/2006/relationships/image" Target="../media/image2671.png"/><Relationship Id="rId595" Type="http://schemas.openxmlformats.org/officeDocument/2006/relationships/image" Target="../media/image2759.png"/><Relationship Id="rId248" Type="http://schemas.openxmlformats.org/officeDocument/2006/relationships/customXml" Target="../ink/ink2896.xml"/><Relationship Id="rId455" Type="http://schemas.openxmlformats.org/officeDocument/2006/relationships/image" Target="../media/image2691.png"/><Relationship Id="rId497" Type="http://schemas.openxmlformats.org/officeDocument/2006/relationships/image" Target="../media/image2712.png"/><Relationship Id="rId620" Type="http://schemas.openxmlformats.org/officeDocument/2006/relationships/customXml" Target="../ink/ink3087.xml"/><Relationship Id="rId662" Type="http://schemas.openxmlformats.org/officeDocument/2006/relationships/customXml" Target="../ink/ink3109.xml"/><Relationship Id="rId12" Type="http://schemas.openxmlformats.org/officeDocument/2006/relationships/customXml" Target="../ink/ink2778.xml"/><Relationship Id="rId108" Type="http://schemas.openxmlformats.org/officeDocument/2006/relationships/customXml" Target="../ink/ink2826.xml"/><Relationship Id="rId315" Type="http://schemas.openxmlformats.org/officeDocument/2006/relationships/image" Target="../media/image2624.png"/><Relationship Id="rId357" Type="http://schemas.openxmlformats.org/officeDocument/2006/relationships/customXml" Target="../ink/ink2951.xml"/><Relationship Id="rId522" Type="http://schemas.openxmlformats.org/officeDocument/2006/relationships/image" Target="../media/image2723.png"/><Relationship Id="rId54" Type="http://schemas.openxmlformats.org/officeDocument/2006/relationships/customXml" Target="../ink/ink2799.xml"/><Relationship Id="rId96" Type="http://schemas.openxmlformats.org/officeDocument/2006/relationships/customXml" Target="../ink/ink2820.xml"/><Relationship Id="rId161" Type="http://schemas.openxmlformats.org/officeDocument/2006/relationships/image" Target="../media/image25470.png"/><Relationship Id="rId217" Type="http://schemas.openxmlformats.org/officeDocument/2006/relationships/image" Target="../media/image25750.png"/><Relationship Id="rId399" Type="http://schemas.openxmlformats.org/officeDocument/2006/relationships/image" Target="../media/image2664.png"/><Relationship Id="rId564" Type="http://schemas.openxmlformats.org/officeDocument/2006/relationships/customXml" Target="../ink/ink3059.xml"/><Relationship Id="rId259" Type="http://schemas.openxmlformats.org/officeDocument/2006/relationships/image" Target="../media/image25960.png"/><Relationship Id="rId424" Type="http://schemas.openxmlformats.org/officeDocument/2006/relationships/image" Target="../media/image2676.png"/><Relationship Id="rId466" Type="http://schemas.openxmlformats.org/officeDocument/2006/relationships/customXml" Target="../ink/ink3008.xml"/><Relationship Id="rId631" Type="http://schemas.openxmlformats.org/officeDocument/2006/relationships/image" Target="../media/image2777.png"/><Relationship Id="rId673" Type="http://schemas.openxmlformats.org/officeDocument/2006/relationships/image" Target="../media/image2797.png"/><Relationship Id="rId23" Type="http://schemas.openxmlformats.org/officeDocument/2006/relationships/image" Target="../media/image24780.png"/><Relationship Id="rId119" Type="http://schemas.openxmlformats.org/officeDocument/2006/relationships/image" Target="../media/image25260.png"/><Relationship Id="rId270" Type="http://schemas.openxmlformats.org/officeDocument/2006/relationships/customXml" Target="../ink/ink2907.xml"/><Relationship Id="rId326" Type="http://schemas.openxmlformats.org/officeDocument/2006/relationships/customXml" Target="../ink/ink2935.xml"/><Relationship Id="rId533" Type="http://schemas.openxmlformats.org/officeDocument/2006/relationships/image" Target="../media/image2728.png"/><Relationship Id="rId65" Type="http://schemas.openxmlformats.org/officeDocument/2006/relationships/image" Target="../media/image24990.png"/><Relationship Id="rId130" Type="http://schemas.openxmlformats.org/officeDocument/2006/relationships/customXml" Target="../ink/ink2837.xml"/><Relationship Id="rId368" Type="http://schemas.openxmlformats.org/officeDocument/2006/relationships/image" Target="../media/image2650.png"/><Relationship Id="rId575" Type="http://schemas.openxmlformats.org/officeDocument/2006/relationships/image" Target="../media/image2749.png"/><Relationship Id="rId172" Type="http://schemas.openxmlformats.org/officeDocument/2006/relationships/customXml" Target="../ink/ink2858.xml"/><Relationship Id="rId228" Type="http://schemas.openxmlformats.org/officeDocument/2006/relationships/customXml" Target="../ink/ink2886.xml"/><Relationship Id="rId435" Type="http://schemas.openxmlformats.org/officeDocument/2006/relationships/customXml" Target="../ink/ink2992.xml"/><Relationship Id="rId477" Type="http://schemas.openxmlformats.org/officeDocument/2006/relationships/image" Target="../media/image2702.png"/><Relationship Id="rId600" Type="http://schemas.openxmlformats.org/officeDocument/2006/relationships/customXml" Target="../ink/ink3077.xml"/><Relationship Id="rId642" Type="http://schemas.openxmlformats.org/officeDocument/2006/relationships/customXml" Target="../ink/ink3098.xml"/><Relationship Id="rId684" Type="http://schemas.openxmlformats.org/officeDocument/2006/relationships/customXml" Target="../ink/ink3120.xml"/><Relationship Id="rId281" Type="http://schemas.openxmlformats.org/officeDocument/2006/relationships/image" Target="../media/image26070.png"/><Relationship Id="rId337" Type="http://schemas.openxmlformats.org/officeDocument/2006/relationships/image" Target="../media/image2635.png"/><Relationship Id="rId502" Type="http://schemas.openxmlformats.org/officeDocument/2006/relationships/image" Target="../media/image2714.png"/><Relationship Id="rId34" Type="http://schemas.openxmlformats.org/officeDocument/2006/relationships/customXml" Target="../ink/ink2789.xml"/><Relationship Id="rId76" Type="http://schemas.openxmlformats.org/officeDocument/2006/relationships/customXml" Target="../ink/ink2810.xml"/><Relationship Id="rId141" Type="http://schemas.openxmlformats.org/officeDocument/2006/relationships/image" Target="../media/image25370.png"/><Relationship Id="rId379" Type="http://schemas.openxmlformats.org/officeDocument/2006/relationships/customXml" Target="../ink/ink2962.xml"/><Relationship Id="rId544" Type="http://schemas.openxmlformats.org/officeDocument/2006/relationships/customXml" Target="../ink/ink3049.xml"/><Relationship Id="rId586" Type="http://schemas.openxmlformats.org/officeDocument/2006/relationships/customXml" Target="../ink/ink3070.xml"/><Relationship Id="rId7" Type="http://schemas.openxmlformats.org/officeDocument/2006/relationships/image" Target="../media/image24700.png"/><Relationship Id="rId183" Type="http://schemas.openxmlformats.org/officeDocument/2006/relationships/image" Target="../media/image25580.png"/><Relationship Id="rId239" Type="http://schemas.openxmlformats.org/officeDocument/2006/relationships/image" Target="../media/image25860.png"/><Relationship Id="rId390" Type="http://schemas.openxmlformats.org/officeDocument/2006/relationships/customXml" Target="../ink/ink2968.xml"/><Relationship Id="rId404" Type="http://schemas.openxmlformats.org/officeDocument/2006/relationships/customXml" Target="../ink/ink2976.xml"/><Relationship Id="rId446" Type="http://schemas.openxmlformats.org/officeDocument/2006/relationships/customXml" Target="../ink/ink2998.xml"/><Relationship Id="rId611" Type="http://schemas.openxmlformats.org/officeDocument/2006/relationships/image" Target="../media/image2767.png"/><Relationship Id="rId653" Type="http://schemas.openxmlformats.org/officeDocument/2006/relationships/image" Target="../media/image2788.png"/><Relationship Id="rId250" Type="http://schemas.openxmlformats.org/officeDocument/2006/relationships/customXml" Target="../ink/ink2897.xml"/><Relationship Id="rId292" Type="http://schemas.openxmlformats.org/officeDocument/2006/relationships/customXml" Target="../ink/ink2918.xml"/><Relationship Id="rId306" Type="http://schemas.openxmlformats.org/officeDocument/2006/relationships/customXml" Target="../ink/ink2925.xml"/><Relationship Id="rId488" Type="http://schemas.openxmlformats.org/officeDocument/2006/relationships/customXml" Target="../ink/ink3019.xml"/><Relationship Id="rId695" Type="http://schemas.openxmlformats.org/officeDocument/2006/relationships/image" Target="../media/image2808.png"/><Relationship Id="rId709" Type="http://schemas.openxmlformats.org/officeDocument/2006/relationships/image" Target="../media/image2815.png"/><Relationship Id="rId45" Type="http://schemas.openxmlformats.org/officeDocument/2006/relationships/image" Target="../media/image24890.png"/><Relationship Id="rId87" Type="http://schemas.openxmlformats.org/officeDocument/2006/relationships/image" Target="../media/image25100.png"/><Relationship Id="rId110" Type="http://schemas.openxmlformats.org/officeDocument/2006/relationships/customXml" Target="../ink/ink2827.xml"/><Relationship Id="rId348" Type="http://schemas.openxmlformats.org/officeDocument/2006/relationships/image" Target="../media/image2640.png"/><Relationship Id="rId513" Type="http://schemas.openxmlformats.org/officeDocument/2006/relationships/image" Target="../media/image2719.png"/><Relationship Id="rId555" Type="http://schemas.openxmlformats.org/officeDocument/2006/relationships/image" Target="../media/image2739.png"/><Relationship Id="rId597" Type="http://schemas.openxmlformats.org/officeDocument/2006/relationships/image" Target="../media/image2760.png"/><Relationship Id="rId152" Type="http://schemas.openxmlformats.org/officeDocument/2006/relationships/customXml" Target="../ink/ink2848.xml"/><Relationship Id="rId194" Type="http://schemas.openxmlformats.org/officeDocument/2006/relationships/customXml" Target="../ink/ink2869.xml"/><Relationship Id="rId208" Type="http://schemas.openxmlformats.org/officeDocument/2006/relationships/customXml" Target="../ink/ink2876.xml"/><Relationship Id="rId415" Type="http://schemas.openxmlformats.org/officeDocument/2006/relationships/image" Target="../media/image2672.png"/><Relationship Id="rId457" Type="http://schemas.openxmlformats.org/officeDocument/2006/relationships/image" Target="../media/image2692.png"/><Relationship Id="rId622" Type="http://schemas.openxmlformats.org/officeDocument/2006/relationships/customXml" Target="../ink/ink3088.xml"/><Relationship Id="rId261" Type="http://schemas.openxmlformats.org/officeDocument/2006/relationships/image" Target="../media/image25970.png"/><Relationship Id="rId499" Type="http://schemas.openxmlformats.org/officeDocument/2006/relationships/image" Target="../media/image2713.png"/><Relationship Id="rId664" Type="http://schemas.openxmlformats.org/officeDocument/2006/relationships/customXml" Target="../ink/ink3110.xml"/><Relationship Id="rId14" Type="http://schemas.openxmlformats.org/officeDocument/2006/relationships/customXml" Target="../ink/ink2779.xml"/><Relationship Id="rId56" Type="http://schemas.openxmlformats.org/officeDocument/2006/relationships/customXml" Target="../ink/ink2800.xml"/><Relationship Id="rId317" Type="http://schemas.openxmlformats.org/officeDocument/2006/relationships/image" Target="../media/image2625.png"/><Relationship Id="rId359" Type="http://schemas.openxmlformats.org/officeDocument/2006/relationships/customXml" Target="../ink/ink2952.xml"/><Relationship Id="rId524" Type="http://schemas.openxmlformats.org/officeDocument/2006/relationships/customXml" Target="../ink/ink3039.xml"/><Relationship Id="rId566" Type="http://schemas.openxmlformats.org/officeDocument/2006/relationships/customXml" Target="../ink/ink3060.xml"/><Relationship Id="rId98" Type="http://schemas.openxmlformats.org/officeDocument/2006/relationships/customXml" Target="../ink/ink2821.xml"/><Relationship Id="rId121" Type="http://schemas.openxmlformats.org/officeDocument/2006/relationships/image" Target="../media/image25270.png"/><Relationship Id="rId163" Type="http://schemas.openxmlformats.org/officeDocument/2006/relationships/image" Target="../media/image25480.png"/><Relationship Id="rId219" Type="http://schemas.openxmlformats.org/officeDocument/2006/relationships/image" Target="../media/image25760.png"/><Relationship Id="rId370" Type="http://schemas.openxmlformats.org/officeDocument/2006/relationships/image" Target="../media/image2651.png"/><Relationship Id="rId426" Type="http://schemas.openxmlformats.org/officeDocument/2006/relationships/image" Target="../media/image2677.png"/><Relationship Id="rId633" Type="http://schemas.openxmlformats.org/officeDocument/2006/relationships/image" Target="../media/image2778.png"/><Relationship Id="rId230" Type="http://schemas.openxmlformats.org/officeDocument/2006/relationships/customXml" Target="../ink/ink2887.xml"/><Relationship Id="rId468" Type="http://schemas.openxmlformats.org/officeDocument/2006/relationships/customXml" Target="../ink/ink3009.xml"/><Relationship Id="rId675" Type="http://schemas.openxmlformats.org/officeDocument/2006/relationships/image" Target="../media/image2798.png"/><Relationship Id="rId25" Type="http://schemas.openxmlformats.org/officeDocument/2006/relationships/image" Target="../media/image24790.png"/><Relationship Id="rId67" Type="http://schemas.openxmlformats.org/officeDocument/2006/relationships/image" Target="../media/image25000.png"/><Relationship Id="rId272" Type="http://schemas.openxmlformats.org/officeDocument/2006/relationships/customXml" Target="../ink/ink2908.xml"/><Relationship Id="rId328" Type="http://schemas.openxmlformats.org/officeDocument/2006/relationships/customXml" Target="../ink/ink2936.xml"/><Relationship Id="rId535" Type="http://schemas.openxmlformats.org/officeDocument/2006/relationships/image" Target="../media/image2729.png"/><Relationship Id="rId577" Type="http://schemas.openxmlformats.org/officeDocument/2006/relationships/image" Target="../media/image2750.png"/><Relationship Id="rId700" Type="http://schemas.openxmlformats.org/officeDocument/2006/relationships/customXml" Target="../ink/ink3128.xml"/><Relationship Id="rId132" Type="http://schemas.openxmlformats.org/officeDocument/2006/relationships/customXml" Target="../ink/ink2838.xml"/><Relationship Id="rId174" Type="http://schemas.openxmlformats.org/officeDocument/2006/relationships/customXml" Target="../ink/ink2859.xml"/><Relationship Id="rId381" Type="http://schemas.openxmlformats.org/officeDocument/2006/relationships/customXml" Target="../ink/ink2963.xml"/><Relationship Id="rId602" Type="http://schemas.openxmlformats.org/officeDocument/2006/relationships/customXml" Target="../ink/ink3078.xml"/><Relationship Id="rId241" Type="http://schemas.openxmlformats.org/officeDocument/2006/relationships/image" Target="../media/image25870.png"/><Relationship Id="rId437" Type="http://schemas.openxmlformats.org/officeDocument/2006/relationships/image" Target="../media/image2682.png"/><Relationship Id="rId479" Type="http://schemas.openxmlformats.org/officeDocument/2006/relationships/image" Target="../media/image2703.png"/><Relationship Id="rId644" Type="http://schemas.openxmlformats.org/officeDocument/2006/relationships/customXml" Target="../ink/ink3099.xml"/><Relationship Id="rId686" Type="http://schemas.openxmlformats.org/officeDocument/2006/relationships/customXml" Target="../ink/ink3121.xml"/><Relationship Id="rId36" Type="http://schemas.openxmlformats.org/officeDocument/2006/relationships/customXml" Target="../ink/ink2790.xml"/><Relationship Id="rId283" Type="http://schemas.openxmlformats.org/officeDocument/2006/relationships/image" Target="../media/image26080.png"/><Relationship Id="rId339" Type="http://schemas.openxmlformats.org/officeDocument/2006/relationships/image" Target="../media/image2636.png"/><Relationship Id="rId490" Type="http://schemas.openxmlformats.org/officeDocument/2006/relationships/customXml" Target="../ink/ink3020.xml"/><Relationship Id="rId504" Type="http://schemas.openxmlformats.org/officeDocument/2006/relationships/customXml" Target="../ink/ink3028.xml"/><Relationship Id="rId546" Type="http://schemas.openxmlformats.org/officeDocument/2006/relationships/customXml" Target="../ink/ink3050.xml"/><Relationship Id="rId711" Type="http://schemas.openxmlformats.org/officeDocument/2006/relationships/image" Target="../media/image2816.png"/><Relationship Id="rId78" Type="http://schemas.openxmlformats.org/officeDocument/2006/relationships/customXml" Target="../ink/ink2811.xml"/><Relationship Id="rId101" Type="http://schemas.openxmlformats.org/officeDocument/2006/relationships/image" Target="../media/image25170.png"/><Relationship Id="rId143" Type="http://schemas.openxmlformats.org/officeDocument/2006/relationships/image" Target="../media/image25380.png"/><Relationship Id="rId185" Type="http://schemas.openxmlformats.org/officeDocument/2006/relationships/image" Target="../media/image25590.png"/><Relationship Id="rId350" Type="http://schemas.openxmlformats.org/officeDocument/2006/relationships/image" Target="../media/image2641.png"/><Relationship Id="rId406" Type="http://schemas.openxmlformats.org/officeDocument/2006/relationships/customXml" Target="../ink/ink2977.xml"/><Relationship Id="rId588" Type="http://schemas.openxmlformats.org/officeDocument/2006/relationships/customXml" Target="../ink/ink3071.xml"/><Relationship Id="rId9" Type="http://schemas.openxmlformats.org/officeDocument/2006/relationships/image" Target="../media/image24710.png"/><Relationship Id="rId210" Type="http://schemas.openxmlformats.org/officeDocument/2006/relationships/customXml" Target="../ink/ink2877.xml"/><Relationship Id="rId392" Type="http://schemas.openxmlformats.org/officeDocument/2006/relationships/customXml" Target="../ink/ink2969.xml"/><Relationship Id="rId448" Type="http://schemas.openxmlformats.org/officeDocument/2006/relationships/customXml" Target="../ink/ink2999.xml"/><Relationship Id="rId613" Type="http://schemas.openxmlformats.org/officeDocument/2006/relationships/image" Target="../media/image2768.png"/><Relationship Id="rId655" Type="http://schemas.openxmlformats.org/officeDocument/2006/relationships/customXml" Target="../ink/ink3105.xml"/><Relationship Id="rId697" Type="http://schemas.openxmlformats.org/officeDocument/2006/relationships/image" Target="../media/image2809.png"/><Relationship Id="rId252" Type="http://schemas.openxmlformats.org/officeDocument/2006/relationships/customXml" Target="../ink/ink2898.xml"/><Relationship Id="rId294" Type="http://schemas.openxmlformats.org/officeDocument/2006/relationships/customXml" Target="../ink/ink2919.xml"/><Relationship Id="rId308" Type="http://schemas.openxmlformats.org/officeDocument/2006/relationships/customXml" Target="../ink/ink2926.xml"/><Relationship Id="rId515" Type="http://schemas.openxmlformats.org/officeDocument/2006/relationships/image" Target="../media/image2720.png"/><Relationship Id="rId47" Type="http://schemas.openxmlformats.org/officeDocument/2006/relationships/image" Target="../media/image24900.png"/><Relationship Id="rId89" Type="http://schemas.openxmlformats.org/officeDocument/2006/relationships/image" Target="../media/image25110.png"/><Relationship Id="rId112" Type="http://schemas.openxmlformats.org/officeDocument/2006/relationships/customXml" Target="../ink/ink2828.xml"/><Relationship Id="rId154" Type="http://schemas.openxmlformats.org/officeDocument/2006/relationships/customXml" Target="../ink/ink2849.xml"/><Relationship Id="rId361" Type="http://schemas.openxmlformats.org/officeDocument/2006/relationships/customXml" Target="../ink/ink2953.xml"/><Relationship Id="rId557" Type="http://schemas.openxmlformats.org/officeDocument/2006/relationships/image" Target="../media/image2740.png"/><Relationship Id="rId599" Type="http://schemas.openxmlformats.org/officeDocument/2006/relationships/image" Target="../media/image2761.png"/><Relationship Id="rId196" Type="http://schemas.openxmlformats.org/officeDocument/2006/relationships/customXml" Target="../ink/ink2870.xml"/><Relationship Id="rId417" Type="http://schemas.openxmlformats.org/officeDocument/2006/relationships/image" Target="../media/image2673.png"/><Relationship Id="rId459" Type="http://schemas.openxmlformats.org/officeDocument/2006/relationships/image" Target="../media/image2693.png"/><Relationship Id="rId624" Type="http://schemas.openxmlformats.org/officeDocument/2006/relationships/customXml" Target="../ink/ink3089.xml"/><Relationship Id="rId666" Type="http://schemas.openxmlformats.org/officeDocument/2006/relationships/customXml" Target="../ink/ink3111.xml"/><Relationship Id="rId16" Type="http://schemas.openxmlformats.org/officeDocument/2006/relationships/customXml" Target="../ink/ink2780.xml"/><Relationship Id="rId221" Type="http://schemas.openxmlformats.org/officeDocument/2006/relationships/image" Target="../media/image25770.png"/><Relationship Id="rId263" Type="http://schemas.openxmlformats.org/officeDocument/2006/relationships/image" Target="../media/image25980.png"/><Relationship Id="rId319" Type="http://schemas.openxmlformats.org/officeDocument/2006/relationships/image" Target="../media/image2626.png"/><Relationship Id="rId470" Type="http://schemas.openxmlformats.org/officeDocument/2006/relationships/customXml" Target="../ink/ink3010.xml"/><Relationship Id="rId526" Type="http://schemas.openxmlformats.org/officeDocument/2006/relationships/customXml" Target="../ink/ink3040.xml"/><Relationship Id="rId58" Type="http://schemas.openxmlformats.org/officeDocument/2006/relationships/customXml" Target="../ink/ink2801.xml"/><Relationship Id="rId123" Type="http://schemas.openxmlformats.org/officeDocument/2006/relationships/image" Target="../media/image25280.png"/><Relationship Id="rId330" Type="http://schemas.openxmlformats.org/officeDocument/2006/relationships/customXml" Target="../ink/ink2937.xml"/><Relationship Id="rId568" Type="http://schemas.openxmlformats.org/officeDocument/2006/relationships/customXml" Target="../ink/ink3061.xml"/><Relationship Id="rId165" Type="http://schemas.openxmlformats.org/officeDocument/2006/relationships/image" Target="../media/image25490.png"/><Relationship Id="rId372" Type="http://schemas.openxmlformats.org/officeDocument/2006/relationships/image" Target="../media/image2652.png"/><Relationship Id="rId428" Type="http://schemas.openxmlformats.org/officeDocument/2006/relationships/image" Target="../media/image2678.png"/><Relationship Id="rId635" Type="http://schemas.openxmlformats.org/officeDocument/2006/relationships/image" Target="../media/image2779.png"/><Relationship Id="rId677" Type="http://schemas.openxmlformats.org/officeDocument/2006/relationships/image" Target="../media/image2799.png"/><Relationship Id="rId232" Type="http://schemas.openxmlformats.org/officeDocument/2006/relationships/customXml" Target="../ink/ink2888.xml"/><Relationship Id="rId274" Type="http://schemas.openxmlformats.org/officeDocument/2006/relationships/customXml" Target="../ink/ink2909.xml"/><Relationship Id="rId481" Type="http://schemas.openxmlformats.org/officeDocument/2006/relationships/image" Target="../media/image2704.png"/><Relationship Id="rId702" Type="http://schemas.openxmlformats.org/officeDocument/2006/relationships/customXml" Target="../ink/ink3129.xml"/><Relationship Id="rId27" Type="http://schemas.openxmlformats.org/officeDocument/2006/relationships/image" Target="../media/image24800.png"/><Relationship Id="rId69" Type="http://schemas.openxmlformats.org/officeDocument/2006/relationships/image" Target="../media/image25010.png"/><Relationship Id="rId134" Type="http://schemas.openxmlformats.org/officeDocument/2006/relationships/customXml" Target="../ink/ink2839.xml"/><Relationship Id="rId537" Type="http://schemas.openxmlformats.org/officeDocument/2006/relationships/image" Target="../media/image2730.png"/><Relationship Id="rId579" Type="http://schemas.openxmlformats.org/officeDocument/2006/relationships/image" Target="../media/image2751.png"/><Relationship Id="rId80" Type="http://schemas.openxmlformats.org/officeDocument/2006/relationships/customXml" Target="../ink/ink2812.xml"/><Relationship Id="rId176" Type="http://schemas.openxmlformats.org/officeDocument/2006/relationships/customXml" Target="../ink/ink2860.xml"/><Relationship Id="rId341" Type="http://schemas.openxmlformats.org/officeDocument/2006/relationships/customXml" Target="../ink/ink2943.xml"/><Relationship Id="rId383" Type="http://schemas.openxmlformats.org/officeDocument/2006/relationships/image" Target="../media/image2657.png"/><Relationship Id="rId439" Type="http://schemas.openxmlformats.org/officeDocument/2006/relationships/image" Target="../media/image2683.png"/><Relationship Id="rId590" Type="http://schemas.openxmlformats.org/officeDocument/2006/relationships/customXml" Target="../ink/ink3072.xml"/><Relationship Id="rId604" Type="http://schemas.openxmlformats.org/officeDocument/2006/relationships/customXml" Target="../ink/ink3079.xml"/><Relationship Id="rId646" Type="http://schemas.openxmlformats.org/officeDocument/2006/relationships/customXml" Target="../ink/ink3100.xml"/><Relationship Id="rId201" Type="http://schemas.openxmlformats.org/officeDocument/2006/relationships/image" Target="../media/image25670.png"/><Relationship Id="rId243" Type="http://schemas.openxmlformats.org/officeDocument/2006/relationships/image" Target="../media/image25880.png"/><Relationship Id="rId285" Type="http://schemas.openxmlformats.org/officeDocument/2006/relationships/image" Target="../media/image26090.png"/><Relationship Id="rId450" Type="http://schemas.openxmlformats.org/officeDocument/2006/relationships/customXml" Target="../ink/ink3000.xml"/><Relationship Id="rId506" Type="http://schemas.openxmlformats.org/officeDocument/2006/relationships/customXml" Target="../ink/ink3029.xml"/><Relationship Id="rId688" Type="http://schemas.openxmlformats.org/officeDocument/2006/relationships/customXml" Target="../ink/ink3122.xml"/><Relationship Id="rId38" Type="http://schemas.openxmlformats.org/officeDocument/2006/relationships/customXml" Target="../ink/ink2791.xml"/><Relationship Id="rId103" Type="http://schemas.openxmlformats.org/officeDocument/2006/relationships/image" Target="../media/image25180.png"/><Relationship Id="rId310" Type="http://schemas.openxmlformats.org/officeDocument/2006/relationships/customXml" Target="../ink/ink2927.xml"/><Relationship Id="rId492" Type="http://schemas.openxmlformats.org/officeDocument/2006/relationships/customXml" Target="../ink/ink3021.xml"/><Relationship Id="rId548" Type="http://schemas.openxmlformats.org/officeDocument/2006/relationships/customXml" Target="../ink/ink3051.xml"/><Relationship Id="rId713" Type="http://schemas.openxmlformats.org/officeDocument/2006/relationships/image" Target="../media/image2817.png"/><Relationship Id="rId91" Type="http://schemas.openxmlformats.org/officeDocument/2006/relationships/image" Target="../media/image25120.png"/><Relationship Id="rId145" Type="http://schemas.openxmlformats.org/officeDocument/2006/relationships/image" Target="../media/image25390.png"/><Relationship Id="rId187" Type="http://schemas.openxmlformats.org/officeDocument/2006/relationships/image" Target="../media/image25600.png"/><Relationship Id="rId352" Type="http://schemas.openxmlformats.org/officeDocument/2006/relationships/image" Target="../media/image2642.png"/><Relationship Id="rId394" Type="http://schemas.openxmlformats.org/officeDocument/2006/relationships/customXml" Target="../ink/ink2970.xml"/><Relationship Id="rId408" Type="http://schemas.openxmlformats.org/officeDocument/2006/relationships/customXml" Target="../ink/ink2978.xml"/><Relationship Id="rId615" Type="http://schemas.openxmlformats.org/officeDocument/2006/relationships/image" Target="../media/image2769.png"/><Relationship Id="rId212" Type="http://schemas.openxmlformats.org/officeDocument/2006/relationships/customXml" Target="../ink/ink2878.xml"/><Relationship Id="rId254" Type="http://schemas.openxmlformats.org/officeDocument/2006/relationships/customXml" Target="../ink/ink2899.xml"/><Relationship Id="rId657" Type="http://schemas.openxmlformats.org/officeDocument/2006/relationships/image" Target="../media/image2789.png"/><Relationship Id="rId699" Type="http://schemas.openxmlformats.org/officeDocument/2006/relationships/image" Target="../media/image2810.png"/><Relationship Id="rId49" Type="http://schemas.openxmlformats.org/officeDocument/2006/relationships/image" Target="../media/image24910.png"/><Relationship Id="rId114" Type="http://schemas.openxmlformats.org/officeDocument/2006/relationships/customXml" Target="../ink/ink2829.xml"/><Relationship Id="rId296" Type="http://schemas.openxmlformats.org/officeDocument/2006/relationships/customXml" Target="../ink/ink2920.xml"/><Relationship Id="rId461" Type="http://schemas.openxmlformats.org/officeDocument/2006/relationships/image" Target="../media/image2694.png"/><Relationship Id="rId517" Type="http://schemas.openxmlformats.org/officeDocument/2006/relationships/image" Target="../media/image2721.png"/><Relationship Id="rId559" Type="http://schemas.openxmlformats.org/officeDocument/2006/relationships/image" Target="../media/image2741.png"/><Relationship Id="rId60" Type="http://schemas.openxmlformats.org/officeDocument/2006/relationships/customXml" Target="../ink/ink2802.xml"/><Relationship Id="rId156" Type="http://schemas.openxmlformats.org/officeDocument/2006/relationships/customXml" Target="../ink/ink2850.xml"/><Relationship Id="rId198" Type="http://schemas.openxmlformats.org/officeDocument/2006/relationships/customXml" Target="../ink/ink2871.xml"/><Relationship Id="rId321" Type="http://schemas.openxmlformats.org/officeDocument/2006/relationships/image" Target="../media/image2627.png"/><Relationship Id="rId363" Type="http://schemas.openxmlformats.org/officeDocument/2006/relationships/customXml" Target="../ink/ink2954.xml"/><Relationship Id="rId419" Type="http://schemas.openxmlformats.org/officeDocument/2006/relationships/customXml" Target="../ink/ink2984.xml"/><Relationship Id="rId570" Type="http://schemas.openxmlformats.org/officeDocument/2006/relationships/customXml" Target="../ink/ink3062.xml"/><Relationship Id="rId626" Type="http://schemas.openxmlformats.org/officeDocument/2006/relationships/customXml" Target="../ink/ink3090.xml"/><Relationship Id="rId223" Type="http://schemas.openxmlformats.org/officeDocument/2006/relationships/image" Target="../media/image25780.png"/><Relationship Id="rId430" Type="http://schemas.openxmlformats.org/officeDocument/2006/relationships/image" Target="../media/image2679.png"/><Relationship Id="rId668" Type="http://schemas.openxmlformats.org/officeDocument/2006/relationships/customXml" Target="../ink/ink3112.xml"/><Relationship Id="rId18" Type="http://schemas.openxmlformats.org/officeDocument/2006/relationships/customXml" Target="../ink/ink2781.xml"/><Relationship Id="rId265" Type="http://schemas.openxmlformats.org/officeDocument/2006/relationships/image" Target="../media/image25990.png"/><Relationship Id="rId472" Type="http://schemas.openxmlformats.org/officeDocument/2006/relationships/customXml" Target="../ink/ink3011.xml"/><Relationship Id="rId528" Type="http://schemas.openxmlformats.org/officeDocument/2006/relationships/customXml" Target="../ink/ink3041.xml"/><Relationship Id="rId125" Type="http://schemas.openxmlformats.org/officeDocument/2006/relationships/image" Target="../media/image25290.png"/><Relationship Id="rId167" Type="http://schemas.openxmlformats.org/officeDocument/2006/relationships/image" Target="../media/image25500.png"/><Relationship Id="rId332" Type="http://schemas.openxmlformats.org/officeDocument/2006/relationships/customXml" Target="../ink/ink2938.xml"/><Relationship Id="rId374" Type="http://schemas.openxmlformats.org/officeDocument/2006/relationships/image" Target="../media/image2653.png"/><Relationship Id="rId581" Type="http://schemas.openxmlformats.org/officeDocument/2006/relationships/image" Target="../media/image2752.png"/><Relationship Id="rId71" Type="http://schemas.openxmlformats.org/officeDocument/2006/relationships/image" Target="../media/image25020.png"/><Relationship Id="rId234" Type="http://schemas.openxmlformats.org/officeDocument/2006/relationships/customXml" Target="../ink/ink2889.xml"/><Relationship Id="rId637" Type="http://schemas.openxmlformats.org/officeDocument/2006/relationships/image" Target="../media/image2780.png"/><Relationship Id="rId679" Type="http://schemas.openxmlformats.org/officeDocument/2006/relationships/image" Target="../media/image2800.png"/><Relationship Id="rId2" Type="http://schemas.openxmlformats.org/officeDocument/2006/relationships/customXml" Target="../ink/ink2773.xml"/><Relationship Id="rId29" Type="http://schemas.openxmlformats.org/officeDocument/2006/relationships/image" Target="../media/image24810.png"/><Relationship Id="rId276" Type="http://schemas.openxmlformats.org/officeDocument/2006/relationships/customXml" Target="../ink/ink2910.xml"/><Relationship Id="rId441" Type="http://schemas.openxmlformats.org/officeDocument/2006/relationships/image" Target="../media/image2684.png"/><Relationship Id="rId483" Type="http://schemas.openxmlformats.org/officeDocument/2006/relationships/image" Target="../media/image2705.png"/><Relationship Id="rId539" Type="http://schemas.openxmlformats.org/officeDocument/2006/relationships/image" Target="../media/image2731.png"/><Relationship Id="rId690" Type="http://schemas.openxmlformats.org/officeDocument/2006/relationships/customXml" Target="../ink/ink3123.xml"/><Relationship Id="rId704" Type="http://schemas.openxmlformats.org/officeDocument/2006/relationships/customXml" Target="../ink/ink3130.xml"/><Relationship Id="rId40" Type="http://schemas.openxmlformats.org/officeDocument/2006/relationships/customXml" Target="../ink/ink2792.xml"/><Relationship Id="rId136" Type="http://schemas.openxmlformats.org/officeDocument/2006/relationships/customXml" Target="../ink/ink2840.xml"/><Relationship Id="rId178" Type="http://schemas.openxmlformats.org/officeDocument/2006/relationships/customXml" Target="../ink/ink2861.xml"/><Relationship Id="rId301" Type="http://schemas.openxmlformats.org/officeDocument/2006/relationships/image" Target="../media/image2617.png"/><Relationship Id="rId343" Type="http://schemas.openxmlformats.org/officeDocument/2006/relationships/customXml" Target="../ink/ink2944.xml"/><Relationship Id="rId550" Type="http://schemas.openxmlformats.org/officeDocument/2006/relationships/customXml" Target="../ink/ink3052.xml"/><Relationship Id="rId82" Type="http://schemas.openxmlformats.org/officeDocument/2006/relationships/customXml" Target="../ink/ink2813.xml"/><Relationship Id="rId203" Type="http://schemas.openxmlformats.org/officeDocument/2006/relationships/image" Target="../media/image25680.png"/><Relationship Id="rId385" Type="http://schemas.openxmlformats.org/officeDocument/2006/relationships/image" Target="../media/image2658.png"/><Relationship Id="rId592" Type="http://schemas.openxmlformats.org/officeDocument/2006/relationships/customXml" Target="../ink/ink3073.xml"/><Relationship Id="rId606" Type="http://schemas.openxmlformats.org/officeDocument/2006/relationships/customXml" Target="../ink/ink3080.xml"/><Relationship Id="rId648" Type="http://schemas.openxmlformats.org/officeDocument/2006/relationships/customXml" Target="../ink/ink3101.xml"/><Relationship Id="rId245" Type="http://schemas.openxmlformats.org/officeDocument/2006/relationships/image" Target="../media/image25890.png"/><Relationship Id="rId287" Type="http://schemas.openxmlformats.org/officeDocument/2006/relationships/image" Target="../media/image26100.png"/><Relationship Id="rId410" Type="http://schemas.openxmlformats.org/officeDocument/2006/relationships/customXml" Target="../ink/ink2979.xml"/><Relationship Id="rId452" Type="http://schemas.openxmlformats.org/officeDocument/2006/relationships/customXml" Target="../ink/ink3001.xml"/><Relationship Id="rId494" Type="http://schemas.openxmlformats.org/officeDocument/2006/relationships/customXml" Target="../ink/ink3022.xml"/><Relationship Id="rId508" Type="http://schemas.openxmlformats.org/officeDocument/2006/relationships/customXml" Target="../ink/ink3030.xml"/><Relationship Id="rId715" Type="http://schemas.openxmlformats.org/officeDocument/2006/relationships/image" Target="../media/image2818.png"/><Relationship Id="rId105" Type="http://schemas.openxmlformats.org/officeDocument/2006/relationships/image" Target="../media/image25190.png"/><Relationship Id="rId147" Type="http://schemas.openxmlformats.org/officeDocument/2006/relationships/image" Target="../media/image25400.png"/><Relationship Id="rId312" Type="http://schemas.openxmlformats.org/officeDocument/2006/relationships/customXml" Target="../ink/ink2928.xml"/><Relationship Id="rId354" Type="http://schemas.openxmlformats.org/officeDocument/2006/relationships/image" Target="../media/image2643.png"/><Relationship Id="rId51" Type="http://schemas.openxmlformats.org/officeDocument/2006/relationships/image" Target="../media/image24920.png"/><Relationship Id="rId72" Type="http://schemas.openxmlformats.org/officeDocument/2006/relationships/customXml" Target="../ink/ink2808.xml"/><Relationship Id="rId93" Type="http://schemas.openxmlformats.org/officeDocument/2006/relationships/image" Target="../media/image25130.png"/><Relationship Id="rId189" Type="http://schemas.openxmlformats.org/officeDocument/2006/relationships/image" Target="../media/image25610.png"/><Relationship Id="rId375" Type="http://schemas.openxmlformats.org/officeDocument/2006/relationships/customXml" Target="../ink/ink2960.xml"/><Relationship Id="rId396" Type="http://schemas.openxmlformats.org/officeDocument/2006/relationships/customXml" Target="../ink/ink2971.xml"/><Relationship Id="rId561" Type="http://schemas.openxmlformats.org/officeDocument/2006/relationships/image" Target="../media/image2742.png"/><Relationship Id="rId582" Type="http://schemas.openxmlformats.org/officeDocument/2006/relationships/customXml" Target="../ink/ink3068.xml"/><Relationship Id="rId617" Type="http://schemas.openxmlformats.org/officeDocument/2006/relationships/image" Target="../media/image2770.png"/><Relationship Id="rId638" Type="http://schemas.openxmlformats.org/officeDocument/2006/relationships/customXml" Target="../ink/ink3096.xml"/><Relationship Id="rId659" Type="http://schemas.openxmlformats.org/officeDocument/2006/relationships/image" Target="../media/image2790.png"/><Relationship Id="rId3" Type="http://schemas.openxmlformats.org/officeDocument/2006/relationships/image" Target="../media/image24680.png"/><Relationship Id="rId214" Type="http://schemas.openxmlformats.org/officeDocument/2006/relationships/customXml" Target="../ink/ink2879.xml"/><Relationship Id="rId235" Type="http://schemas.openxmlformats.org/officeDocument/2006/relationships/image" Target="../media/image25840.png"/><Relationship Id="rId256" Type="http://schemas.openxmlformats.org/officeDocument/2006/relationships/customXml" Target="../ink/ink2900.xml"/><Relationship Id="rId277" Type="http://schemas.openxmlformats.org/officeDocument/2006/relationships/image" Target="../media/image26050.png"/><Relationship Id="rId298" Type="http://schemas.openxmlformats.org/officeDocument/2006/relationships/customXml" Target="../ink/ink2921.xml"/><Relationship Id="rId400" Type="http://schemas.openxmlformats.org/officeDocument/2006/relationships/customXml" Target="../ink/ink2974.xml"/><Relationship Id="rId421" Type="http://schemas.openxmlformats.org/officeDocument/2006/relationships/customXml" Target="../ink/ink2985.xml"/><Relationship Id="rId442" Type="http://schemas.openxmlformats.org/officeDocument/2006/relationships/customXml" Target="../ink/ink2996.xml"/><Relationship Id="rId463" Type="http://schemas.openxmlformats.org/officeDocument/2006/relationships/image" Target="../media/image2695.png"/><Relationship Id="rId484" Type="http://schemas.openxmlformats.org/officeDocument/2006/relationships/customXml" Target="../ink/ink3017.xml"/><Relationship Id="rId519" Type="http://schemas.openxmlformats.org/officeDocument/2006/relationships/image" Target="../media/image2722.png"/><Relationship Id="rId670" Type="http://schemas.openxmlformats.org/officeDocument/2006/relationships/customXml" Target="../ink/ink3113.xml"/><Relationship Id="rId705" Type="http://schemas.openxmlformats.org/officeDocument/2006/relationships/image" Target="../media/image2813.png"/><Relationship Id="rId116" Type="http://schemas.openxmlformats.org/officeDocument/2006/relationships/customXml" Target="../ink/ink2830.xml"/><Relationship Id="rId137" Type="http://schemas.openxmlformats.org/officeDocument/2006/relationships/image" Target="../media/image25350.png"/><Relationship Id="rId158" Type="http://schemas.openxmlformats.org/officeDocument/2006/relationships/customXml" Target="../ink/ink2851.xml"/><Relationship Id="rId302" Type="http://schemas.openxmlformats.org/officeDocument/2006/relationships/customXml" Target="../ink/ink2923.xml"/><Relationship Id="rId323" Type="http://schemas.openxmlformats.org/officeDocument/2006/relationships/image" Target="../media/image2628.png"/><Relationship Id="rId344" Type="http://schemas.openxmlformats.org/officeDocument/2006/relationships/image" Target="../media/image2638.png"/><Relationship Id="rId530" Type="http://schemas.openxmlformats.org/officeDocument/2006/relationships/customXml" Target="../ink/ink3042.xml"/><Relationship Id="rId691" Type="http://schemas.openxmlformats.org/officeDocument/2006/relationships/image" Target="../media/image2806.png"/><Relationship Id="rId20" Type="http://schemas.openxmlformats.org/officeDocument/2006/relationships/customXml" Target="../ink/ink2782.xml"/><Relationship Id="rId41" Type="http://schemas.openxmlformats.org/officeDocument/2006/relationships/image" Target="../media/image24870.png"/><Relationship Id="rId62" Type="http://schemas.openxmlformats.org/officeDocument/2006/relationships/customXml" Target="../ink/ink2803.xml"/><Relationship Id="rId83" Type="http://schemas.openxmlformats.org/officeDocument/2006/relationships/image" Target="../media/image25080.png"/><Relationship Id="rId179" Type="http://schemas.openxmlformats.org/officeDocument/2006/relationships/image" Target="../media/image25560.png"/><Relationship Id="rId365" Type="http://schemas.openxmlformats.org/officeDocument/2006/relationships/customXml" Target="../ink/ink2955.xml"/><Relationship Id="rId386" Type="http://schemas.openxmlformats.org/officeDocument/2006/relationships/customXml" Target="../ink/ink2966.xml"/><Relationship Id="rId551" Type="http://schemas.openxmlformats.org/officeDocument/2006/relationships/image" Target="../media/image2737.png"/><Relationship Id="rId572" Type="http://schemas.openxmlformats.org/officeDocument/2006/relationships/customXml" Target="../ink/ink3063.xml"/><Relationship Id="rId593" Type="http://schemas.openxmlformats.org/officeDocument/2006/relationships/image" Target="../media/image2758.png"/><Relationship Id="rId607" Type="http://schemas.openxmlformats.org/officeDocument/2006/relationships/image" Target="../media/image2765.png"/><Relationship Id="rId628" Type="http://schemas.openxmlformats.org/officeDocument/2006/relationships/customXml" Target="../ink/ink3091.xml"/><Relationship Id="rId649" Type="http://schemas.openxmlformats.org/officeDocument/2006/relationships/image" Target="../media/image2786.png"/><Relationship Id="rId190" Type="http://schemas.openxmlformats.org/officeDocument/2006/relationships/customXml" Target="../ink/ink2867.xml"/><Relationship Id="rId204" Type="http://schemas.openxmlformats.org/officeDocument/2006/relationships/customXml" Target="../ink/ink2874.xml"/><Relationship Id="rId225" Type="http://schemas.openxmlformats.org/officeDocument/2006/relationships/image" Target="../media/image25790.png"/><Relationship Id="rId246" Type="http://schemas.openxmlformats.org/officeDocument/2006/relationships/customXml" Target="../ink/ink2895.xml"/><Relationship Id="rId267" Type="http://schemas.openxmlformats.org/officeDocument/2006/relationships/image" Target="../media/image26000.png"/><Relationship Id="rId288" Type="http://schemas.openxmlformats.org/officeDocument/2006/relationships/customXml" Target="../ink/ink2916.xml"/><Relationship Id="rId411" Type="http://schemas.openxmlformats.org/officeDocument/2006/relationships/image" Target="../media/image2670.png"/><Relationship Id="rId432" Type="http://schemas.openxmlformats.org/officeDocument/2006/relationships/image" Target="../media/image2680.png"/><Relationship Id="rId453" Type="http://schemas.openxmlformats.org/officeDocument/2006/relationships/image" Target="../media/image2690.png"/><Relationship Id="rId474" Type="http://schemas.openxmlformats.org/officeDocument/2006/relationships/customXml" Target="../ink/ink3012.xml"/><Relationship Id="rId509" Type="http://schemas.openxmlformats.org/officeDocument/2006/relationships/image" Target="../media/image2717.png"/><Relationship Id="rId660" Type="http://schemas.openxmlformats.org/officeDocument/2006/relationships/customXml" Target="../ink/ink3108.xml"/><Relationship Id="rId106" Type="http://schemas.openxmlformats.org/officeDocument/2006/relationships/customXml" Target="../ink/ink2825.xml"/><Relationship Id="rId127" Type="http://schemas.openxmlformats.org/officeDocument/2006/relationships/image" Target="../media/image25300.png"/><Relationship Id="rId313" Type="http://schemas.openxmlformats.org/officeDocument/2006/relationships/image" Target="../media/image2623.png"/><Relationship Id="rId495" Type="http://schemas.openxmlformats.org/officeDocument/2006/relationships/image" Target="../media/image2711.png"/><Relationship Id="rId681" Type="http://schemas.openxmlformats.org/officeDocument/2006/relationships/image" Target="../media/image2801.png"/><Relationship Id="rId716" Type="http://schemas.openxmlformats.org/officeDocument/2006/relationships/customXml" Target="../ink/ink3136.xml"/><Relationship Id="rId10" Type="http://schemas.openxmlformats.org/officeDocument/2006/relationships/customXml" Target="../ink/ink2777.xml"/><Relationship Id="rId31" Type="http://schemas.openxmlformats.org/officeDocument/2006/relationships/image" Target="../media/image24820.png"/><Relationship Id="rId52" Type="http://schemas.openxmlformats.org/officeDocument/2006/relationships/customXml" Target="../ink/ink2798.xml"/><Relationship Id="rId73" Type="http://schemas.openxmlformats.org/officeDocument/2006/relationships/image" Target="../media/image25030.png"/><Relationship Id="rId94" Type="http://schemas.openxmlformats.org/officeDocument/2006/relationships/customXml" Target="../ink/ink2819.xml"/><Relationship Id="rId148" Type="http://schemas.openxmlformats.org/officeDocument/2006/relationships/customXml" Target="../ink/ink2846.xml"/><Relationship Id="rId169" Type="http://schemas.openxmlformats.org/officeDocument/2006/relationships/image" Target="../media/image25510.png"/><Relationship Id="rId334" Type="http://schemas.openxmlformats.org/officeDocument/2006/relationships/customXml" Target="../ink/ink2939.xml"/><Relationship Id="rId355" Type="http://schemas.openxmlformats.org/officeDocument/2006/relationships/customXml" Target="../ink/ink2950.xml"/><Relationship Id="rId376" Type="http://schemas.openxmlformats.org/officeDocument/2006/relationships/image" Target="../media/image2654.png"/><Relationship Id="rId397" Type="http://schemas.openxmlformats.org/officeDocument/2006/relationships/customXml" Target="../ink/ink2972.xml"/><Relationship Id="rId520" Type="http://schemas.openxmlformats.org/officeDocument/2006/relationships/customXml" Target="../ink/ink3036.xml"/><Relationship Id="rId541" Type="http://schemas.openxmlformats.org/officeDocument/2006/relationships/image" Target="../media/image2732.png"/><Relationship Id="rId562" Type="http://schemas.openxmlformats.org/officeDocument/2006/relationships/customXml" Target="../ink/ink3058.xml"/><Relationship Id="rId583" Type="http://schemas.openxmlformats.org/officeDocument/2006/relationships/image" Target="../media/image2753.png"/><Relationship Id="rId618" Type="http://schemas.openxmlformats.org/officeDocument/2006/relationships/customXml" Target="../ink/ink3086.xml"/><Relationship Id="rId639" Type="http://schemas.openxmlformats.org/officeDocument/2006/relationships/image" Target="../media/image2781.png"/><Relationship Id="rId4" Type="http://schemas.openxmlformats.org/officeDocument/2006/relationships/customXml" Target="../ink/ink2774.xml"/><Relationship Id="rId180" Type="http://schemas.openxmlformats.org/officeDocument/2006/relationships/customXml" Target="../ink/ink2862.xml"/><Relationship Id="rId215" Type="http://schemas.openxmlformats.org/officeDocument/2006/relationships/image" Target="../media/image25740.png"/><Relationship Id="rId236" Type="http://schemas.openxmlformats.org/officeDocument/2006/relationships/customXml" Target="../ink/ink2890.xml"/><Relationship Id="rId257" Type="http://schemas.openxmlformats.org/officeDocument/2006/relationships/image" Target="../media/image25950.png"/><Relationship Id="rId278" Type="http://schemas.openxmlformats.org/officeDocument/2006/relationships/customXml" Target="../ink/ink2911.xml"/><Relationship Id="rId401" Type="http://schemas.openxmlformats.org/officeDocument/2006/relationships/image" Target="../media/image2665.png"/><Relationship Id="rId422" Type="http://schemas.openxmlformats.org/officeDocument/2006/relationships/image" Target="../media/image2675.png"/><Relationship Id="rId443" Type="http://schemas.openxmlformats.org/officeDocument/2006/relationships/image" Target="../media/image2685.png"/><Relationship Id="rId464" Type="http://schemas.openxmlformats.org/officeDocument/2006/relationships/customXml" Target="../ink/ink3007.xml"/><Relationship Id="rId650" Type="http://schemas.openxmlformats.org/officeDocument/2006/relationships/customXml" Target="../ink/ink3102.xml"/><Relationship Id="rId303" Type="http://schemas.openxmlformats.org/officeDocument/2006/relationships/image" Target="../media/image2618.png"/><Relationship Id="rId485" Type="http://schemas.openxmlformats.org/officeDocument/2006/relationships/image" Target="../media/image2706.png"/><Relationship Id="rId692" Type="http://schemas.openxmlformats.org/officeDocument/2006/relationships/customXml" Target="../ink/ink3124.xml"/><Relationship Id="rId706" Type="http://schemas.openxmlformats.org/officeDocument/2006/relationships/customXml" Target="../ink/ink3131.xml"/><Relationship Id="rId42" Type="http://schemas.openxmlformats.org/officeDocument/2006/relationships/customXml" Target="../ink/ink2793.xml"/><Relationship Id="rId84" Type="http://schemas.openxmlformats.org/officeDocument/2006/relationships/customXml" Target="../ink/ink2814.xml"/><Relationship Id="rId138" Type="http://schemas.openxmlformats.org/officeDocument/2006/relationships/customXml" Target="../ink/ink2841.xml"/><Relationship Id="rId345" Type="http://schemas.openxmlformats.org/officeDocument/2006/relationships/customXml" Target="../ink/ink2945.xml"/><Relationship Id="rId387" Type="http://schemas.openxmlformats.org/officeDocument/2006/relationships/image" Target="../media/image2659.png"/><Relationship Id="rId510" Type="http://schemas.openxmlformats.org/officeDocument/2006/relationships/customXml" Target="../ink/ink3031.xml"/><Relationship Id="rId552" Type="http://schemas.openxmlformats.org/officeDocument/2006/relationships/customXml" Target="../ink/ink3053.xml"/><Relationship Id="rId594" Type="http://schemas.openxmlformats.org/officeDocument/2006/relationships/customXml" Target="../ink/ink3074.xml"/><Relationship Id="rId608" Type="http://schemas.openxmlformats.org/officeDocument/2006/relationships/customXml" Target="../ink/ink3081.xml"/><Relationship Id="rId191" Type="http://schemas.openxmlformats.org/officeDocument/2006/relationships/image" Target="../media/image25620.png"/><Relationship Id="rId205" Type="http://schemas.openxmlformats.org/officeDocument/2006/relationships/image" Target="../media/image25690.png"/><Relationship Id="rId247" Type="http://schemas.openxmlformats.org/officeDocument/2006/relationships/image" Target="../media/image25900.png"/><Relationship Id="rId412" Type="http://schemas.openxmlformats.org/officeDocument/2006/relationships/customXml" Target="../ink/ink2980.xml"/><Relationship Id="rId107" Type="http://schemas.openxmlformats.org/officeDocument/2006/relationships/image" Target="../media/image25200.png"/><Relationship Id="rId289" Type="http://schemas.openxmlformats.org/officeDocument/2006/relationships/image" Target="../media/image26110.png"/><Relationship Id="rId454" Type="http://schemas.openxmlformats.org/officeDocument/2006/relationships/customXml" Target="../ink/ink3002.xml"/><Relationship Id="rId496" Type="http://schemas.openxmlformats.org/officeDocument/2006/relationships/customXml" Target="../ink/ink3023.xml"/><Relationship Id="rId661" Type="http://schemas.openxmlformats.org/officeDocument/2006/relationships/image" Target="../media/image2791.png"/><Relationship Id="rId717" Type="http://schemas.openxmlformats.org/officeDocument/2006/relationships/image" Target="../media/image2819.png"/><Relationship Id="rId11" Type="http://schemas.openxmlformats.org/officeDocument/2006/relationships/image" Target="../media/image24720.png"/><Relationship Id="rId53" Type="http://schemas.openxmlformats.org/officeDocument/2006/relationships/image" Target="../media/image24930.png"/><Relationship Id="rId149" Type="http://schemas.openxmlformats.org/officeDocument/2006/relationships/image" Target="../media/image25410.png"/><Relationship Id="rId314" Type="http://schemas.openxmlformats.org/officeDocument/2006/relationships/customXml" Target="../ink/ink2929.xml"/><Relationship Id="rId356" Type="http://schemas.openxmlformats.org/officeDocument/2006/relationships/image" Target="../media/image2644.png"/><Relationship Id="rId398" Type="http://schemas.openxmlformats.org/officeDocument/2006/relationships/customXml" Target="../ink/ink2973.xml"/><Relationship Id="rId521" Type="http://schemas.openxmlformats.org/officeDocument/2006/relationships/customXml" Target="../ink/ink3037.xml"/><Relationship Id="rId563" Type="http://schemas.openxmlformats.org/officeDocument/2006/relationships/image" Target="../media/image2743.png"/><Relationship Id="rId619" Type="http://schemas.openxmlformats.org/officeDocument/2006/relationships/image" Target="../media/image2771.png"/><Relationship Id="rId95" Type="http://schemas.openxmlformats.org/officeDocument/2006/relationships/image" Target="../media/image25140.png"/><Relationship Id="rId160" Type="http://schemas.openxmlformats.org/officeDocument/2006/relationships/customXml" Target="../ink/ink2852.xml"/><Relationship Id="rId216" Type="http://schemas.openxmlformats.org/officeDocument/2006/relationships/customXml" Target="../ink/ink2880.xml"/><Relationship Id="rId423" Type="http://schemas.openxmlformats.org/officeDocument/2006/relationships/customXml" Target="../ink/ink2986.xml"/><Relationship Id="rId258" Type="http://schemas.openxmlformats.org/officeDocument/2006/relationships/customXml" Target="../ink/ink2901.xml"/><Relationship Id="rId465" Type="http://schemas.openxmlformats.org/officeDocument/2006/relationships/image" Target="../media/image2696.png"/><Relationship Id="rId630" Type="http://schemas.openxmlformats.org/officeDocument/2006/relationships/customXml" Target="../ink/ink3092.xml"/><Relationship Id="rId672" Type="http://schemas.openxmlformats.org/officeDocument/2006/relationships/customXml" Target="../ink/ink3114.xml"/><Relationship Id="rId22" Type="http://schemas.openxmlformats.org/officeDocument/2006/relationships/customXml" Target="../ink/ink2783.xml"/><Relationship Id="rId64" Type="http://schemas.openxmlformats.org/officeDocument/2006/relationships/customXml" Target="../ink/ink2804.xml"/><Relationship Id="rId118" Type="http://schemas.openxmlformats.org/officeDocument/2006/relationships/customXml" Target="../ink/ink2831.xml"/><Relationship Id="rId325" Type="http://schemas.openxmlformats.org/officeDocument/2006/relationships/image" Target="../media/image2629.png"/><Relationship Id="rId367" Type="http://schemas.openxmlformats.org/officeDocument/2006/relationships/customXml" Target="../ink/ink2956.xml"/><Relationship Id="rId532" Type="http://schemas.openxmlformats.org/officeDocument/2006/relationships/customXml" Target="../ink/ink3043.xml"/><Relationship Id="rId574" Type="http://schemas.openxmlformats.org/officeDocument/2006/relationships/customXml" Target="../ink/ink3064.xml"/><Relationship Id="rId171" Type="http://schemas.openxmlformats.org/officeDocument/2006/relationships/image" Target="../media/image25520.png"/><Relationship Id="rId227" Type="http://schemas.openxmlformats.org/officeDocument/2006/relationships/image" Target="../media/image25800.png"/><Relationship Id="rId269" Type="http://schemas.openxmlformats.org/officeDocument/2006/relationships/image" Target="../media/image26010.png"/><Relationship Id="rId434" Type="http://schemas.openxmlformats.org/officeDocument/2006/relationships/image" Target="../media/image2681.png"/><Relationship Id="rId476" Type="http://schemas.openxmlformats.org/officeDocument/2006/relationships/customXml" Target="../ink/ink3013.xml"/><Relationship Id="rId641" Type="http://schemas.openxmlformats.org/officeDocument/2006/relationships/image" Target="../media/image2782.png"/><Relationship Id="rId683" Type="http://schemas.openxmlformats.org/officeDocument/2006/relationships/image" Target="../media/image2802.png"/><Relationship Id="rId33" Type="http://schemas.openxmlformats.org/officeDocument/2006/relationships/image" Target="../media/image24830.png"/><Relationship Id="rId129" Type="http://schemas.openxmlformats.org/officeDocument/2006/relationships/image" Target="../media/image25310.png"/><Relationship Id="rId280" Type="http://schemas.openxmlformats.org/officeDocument/2006/relationships/customXml" Target="../ink/ink2912.xml"/><Relationship Id="rId336" Type="http://schemas.openxmlformats.org/officeDocument/2006/relationships/customXml" Target="../ink/ink2940.xml"/><Relationship Id="rId501" Type="http://schemas.openxmlformats.org/officeDocument/2006/relationships/customXml" Target="../ink/ink3026.xml"/><Relationship Id="rId543" Type="http://schemas.openxmlformats.org/officeDocument/2006/relationships/image" Target="../media/image2733.png"/><Relationship Id="rId75" Type="http://schemas.openxmlformats.org/officeDocument/2006/relationships/image" Target="../media/image25040.png"/><Relationship Id="rId140" Type="http://schemas.openxmlformats.org/officeDocument/2006/relationships/customXml" Target="../ink/ink2842.xml"/><Relationship Id="rId182" Type="http://schemas.openxmlformats.org/officeDocument/2006/relationships/customXml" Target="../ink/ink2863.xml"/><Relationship Id="rId378" Type="http://schemas.openxmlformats.org/officeDocument/2006/relationships/image" Target="../media/image2655.png"/><Relationship Id="rId403" Type="http://schemas.openxmlformats.org/officeDocument/2006/relationships/image" Target="../media/image2666.png"/><Relationship Id="rId585" Type="http://schemas.openxmlformats.org/officeDocument/2006/relationships/image" Target="../media/image2754.png"/><Relationship Id="rId6" Type="http://schemas.openxmlformats.org/officeDocument/2006/relationships/customXml" Target="../ink/ink2775.xml"/><Relationship Id="rId238" Type="http://schemas.openxmlformats.org/officeDocument/2006/relationships/customXml" Target="../ink/ink2891.xml"/><Relationship Id="rId445" Type="http://schemas.openxmlformats.org/officeDocument/2006/relationships/image" Target="../media/image2686.png"/><Relationship Id="rId487" Type="http://schemas.openxmlformats.org/officeDocument/2006/relationships/image" Target="../media/image2707.png"/><Relationship Id="rId610" Type="http://schemas.openxmlformats.org/officeDocument/2006/relationships/customXml" Target="../ink/ink3082.xml"/><Relationship Id="rId652" Type="http://schemas.openxmlformats.org/officeDocument/2006/relationships/customXml" Target="../ink/ink3103.xml"/><Relationship Id="rId694" Type="http://schemas.openxmlformats.org/officeDocument/2006/relationships/customXml" Target="../ink/ink3125.xml"/><Relationship Id="rId708" Type="http://schemas.openxmlformats.org/officeDocument/2006/relationships/customXml" Target="../ink/ink3132.xml"/><Relationship Id="rId291" Type="http://schemas.openxmlformats.org/officeDocument/2006/relationships/image" Target="../media/image26120.png"/><Relationship Id="rId305" Type="http://schemas.openxmlformats.org/officeDocument/2006/relationships/image" Target="../media/image2619.png"/><Relationship Id="rId347" Type="http://schemas.openxmlformats.org/officeDocument/2006/relationships/customXml" Target="../ink/ink2946.xml"/><Relationship Id="rId512" Type="http://schemas.openxmlformats.org/officeDocument/2006/relationships/customXml" Target="../ink/ink3032.xml"/><Relationship Id="rId44" Type="http://schemas.openxmlformats.org/officeDocument/2006/relationships/customXml" Target="../ink/ink2794.xml"/><Relationship Id="rId86" Type="http://schemas.openxmlformats.org/officeDocument/2006/relationships/customXml" Target="../ink/ink2815.xml"/><Relationship Id="rId151" Type="http://schemas.openxmlformats.org/officeDocument/2006/relationships/image" Target="../media/image25420.png"/><Relationship Id="rId389" Type="http://schemas.openxmlformats.org/officeDocument/2006/relationships/image" Target="../media/image2660.png"/><Relationship Id="rId554" Type="http://schemas.openxmlformats.org/officeDocument/2006/relationships/customXml" Target="../ink/ink3054.xml"/><Relationship Id="rId596" Type="http://schemas.openxmlformats.org/officeDocument/2006/relationships/customXml" Target="../ink/ink3075.xml"/><Relationship Id="rId193" Type="http://schemas.openxmlformats.org/officeDocument/2006/relationships/image" Target="../media/image25630.png"/><Relationship Id="rId207" Type="http://schemas.openxmlformats.org/officeDocument/2006/relationships/image" Target="../media/image25700.png"/><Relationship Id="rId249" Type="http://schemas.openxmlformats.org/officeDocument/2006/relationships/image" Target="../media/image25910.png"/><Relationship Id="rId414" Type="http://schemas.openxmlformats.org/officeDocument/2006/relationships/customXml" Target="../ink/ink2981.xml"/><Relationship Id="rId456" Type="http://schemas.openxmlformats.org/officeDocument/2006/relationships/customXml" Target="../ink/ink3003.xml"/><Relationship Id="rId498" Type="http://schemas.openxmlformats.org/officeDocument/2006/relationships/customXml" Target="../ink/ink3024.xml"/><Relationship Id="rId621" Type="http://schemas.openxmlformats.org/officeDocument/2006/relationships/image" Target="../media/image2772.png"/><Relationship Id="rId663" Type="http://schemas.openxmlformats.org/officeDocument/2006/relationships/image" Target="../media/image2792.png"/><Relationship Id="rId13" Type="http://schemas.openxmlformats.org/officeDocument/2006/relationships/image" Target="../media/image24730.png"/><Relationship Id="rId109" Type="http://schemas.openxmlformats.org/officeDocument/2006/relationships/image" Target="../media/image25210.png"/><Relationship Id="rId260" Type="http://schemas.openxmlformats.org/officeDocument/2006/relationships/customXml" Target="../ink/ink2902.xml"/><Relationship Id="rId316" Type="http://schemas.openxmlformats.org/officeDocument/2006/relationships/customXml" Target="../ink/ink2930.xml"/><Relationship Id="rId523" Type="http://schemas.openxmlformats.org/officeDocument/2006/relationships/customXml" Target="../ink/ink3038.xml"/><Relationship Id="rId55" Type="http://schemas.openxmlformats.org/officeDocument/2006/relationships/image" Target="../media/image24940.png"/><Relationship Id="rId97" Type="http://schemas.openxmlformats.org/officeDocument/2006/relationships/image" Target="../media/image25150.png"/><Relationship Id="rId120" Type="http://schemas.openxmlformats.org/officeDocument/2006/relationships/customXml" Target="../ink/ink2832.xml"/><Relationship Id="rId358" Type="http://schemas.openxmlformats.org/officeDocument/2006/relationships/image" Target="../media/image2645.png"/><Relationship Id="rId565" Type="http://schemas.openxmlformats.org/officeDocument/2006/relationships/image" Target="../media/image2744.png"/><Relationship Id="rId162" Type="http://schemas.openxmlformats.org/officeDocument/2006/relationships/customXml" Target="../ink/ink2853.xml"/><Relationship Id="rId218" Type="http://schemas.openxmlformats.org/officeDocument/2006/relationships/customXml" Target="../ink/ink2881.xml"/><Relationship Id="rId425" Type="http://schemas.openxmlformats.org/officeDocument/2006/relationships/customXml" Target="../ink/ink2987.xml"/><Relationship Id="rId467" Type="http://schemas.openxmlformats.org/officeDocument/2006/relationships/image" Target="../media/image2697.png"/><Relationship Id="rId632" Type="http://schemas.openxmlformats.org/officeDocument/2006/relationships/customXml" Target="../ink/ink3093.xml"/><Relationship Id="rId271" Type="http://schemas.openxmlformats.org/officeDocument/2006/relationships/image" Target="../media/image26020.png"/><Relationship Id="rId674" Type="http://schemas.openxmlformats.org/officeDocument/2006/relationships/customXml" Target="../ink/ink3115.xml"/><Relationship Id="rId24" Type="http://schemas.openxmlformats.org/officeDocument/2006/relationships/customXml" Target="../ink/ink2784.xml"/><Relationship Id="rId66" Type="http://schemas.openxmlformats.org/officeDocument/2006/relationships/customXml" Target="../ink/ink2805.xml"/><Relationship Id="rId131" Type="http://schemas.openxmlformats.org/officeDocument/2006/relationships/image" Target="../media/image25320.png"/><Relationship Id="rId327" Type="http://schemas.openxmlformats.org/officeDocument/2006/relationships/image" Target="../media/image2630.png"/><Relationship Id="rId369" Type="http://schemas.openxmlformats.org/officeDocument/2006/relationships/customXml" Target="../ink/ink2957.xml"/><Relationship Id="rId534" Type="http://schemas.openxmlformats.org/officeDocument/2006/relationships/customXml" Target="../ink/ink3044.xml"/><Relationship Id="rId576" Type="http://schemas.openxmlformats.org/officeDocument/2006/relationships/customXml" Target="../ink/ink3065.xml"/><Relationship Id="rId173" Type="http://schemas.openxmlformats.org/officeDocument/2006/relationships/image" Target="../media/image25530.png"/><Relationship Id="rId229" Type="http://schemas.openxmlformats.org/officeDocument/2006/relationships/image" Target="../media/image25810.png"/><Relationship Id="rId380" Type="http://schemas.openxmlformats.org/officeDocument/2006/relationships/image" Target="../media/image2656.png"/><Relationship Id="rId436" Type="http://schemas.openxmlformats.org/officeDocument/2006/relationships/customXml" Target="../ink/ink2993.xml"/><Relationship Id="rId601" Type="http://schemas.openxmlformats.org/officeDocument/2006/relationships/image" Target="../media/image2762.png"/><Relationship Id="rId643" Type="http://schemas.openxmlformats.org/officeDocument/2006/relationships/image" Target="../media/image2783.png"/><Relationship Id="rId240" Type="http://schemas.openxmlformats.org/officeDocument/2006/relationships/customXml" Target="../ink/ink2892.xml"/><Relationship Id="rId478" Type="http://schemas.openxmlformats.org/officeDocument/2006/relationships/customXml" Target="../ink/ink3014.xml"/><Relationship Id="rId685" Type="http://schemas.openxmlformats.org/officeDocument/2006/relationships/image" Target="../media/image2803.png"/><Relationship Id="rId35" Type="http://schemas.openxmlformats.org/officeDocument/2006/relationships/image" Target="../media/image24840.png"/><Relationship Id="rId77" Type="http://schemas.openxmlformats.org/officeDocument/2006/relationships/image" Target="../media/image25050.png"/><Relationship Id="rId100" Type="http://schemas.openxmlformats.org/officeDocument/2006/relationships/customXml" Target="../ink/ink2822.xml"/><Relationship Id="rId282" Type="http://schemas.openxmlformats.org/officeDocument/2006/relationships/customXml" Target="../ink/ink2913.xml"/><Relationship Id="rId338" Type="http://schemas.openxmlformats.org/officeDocument/2006/relationships/customXml" Target="../ink/ink2941.xml"/><Relationship Id="rId503" Type="http://schemas.openxmlformats.org/officeDocument/2006/relationships/customXml" Target="../ink/ink3027.xml"/><Relationship Id="rId545" Type="http://schemas.openxmlformats.org/officeDocument/2006/relationships/image" Target="../media/image2734.png"/><Relationship Id="rId587" Type="http://schemas.openxmlformats.org/officeDocument/2006/relationships/image" Target="../media/image2755.png"/><Relationship Id="rId710" Type="http://schemas.openxmlformats.org/officeDocument/2006/relationships/customXml" Target="../ink/ink3133.xml"/><Relationship Id="rId8" Type="http://schemas.openxmlformats.org/officeDocument/2006/relationships/customXml" Target="../ink/ink2776.xml"/><Relationship Id="rId142" Type="http://schemas.openxmlformats.org/officeDocument/2006/relationships/customXml" Target="../ink/ink2843.xml"/><Relationship Id="rId184" Type="http://schemas.openxmlformats.org/officeDocument/2006/relationships/customXml" Target="../ink/ink2864.xml"/><Relationship Id="rId391" Type="http://schemas.openxmlformats.org/officeDocument/2006/relationships/image" Target="../media/image2661.png"/><Relationship Id="rId405" Type="http://schemas.openxmlformats.org/officeDocument/2006/relationships/image" Target="../media/image2667.png"/><Relationship Id="rId447" Type="http://schemas.openxmlformats.org/officeDocument/2006/relationships/image" Target="../media/image2687.png"/><Relationship Id="rId612" Type="http://schemas.openxmlformats.org/officeDocument/2006/relationships/customXml" Target="../ink/ink3083.xml"/><Relationship Id="rId251" Type="http://schemas.openxmlformats.org/officeDocument/2006/relationships/image" Target="../media/image25920.png"/><Relationship Id="rId489" Type="http://schemas.openxmlformats.org/officeDocument/2006/relationships/image" Target="../media/image2708.png"/><Relationship Id="rId654" Type="http://schemas.openxmlformats.org/officeDocument/2006/relationships/customXml" Target="../ink/ink3104.xml"/><Relationship Id="rId696" Type="http://schemas.openxmlformats.org/officeDocument/2006/relationships/customXml" Target="../ink/ink3126.xml"/><Relationship Id="rId46" Type="http://schemas.openxmlformats.org/officeDocument/2006/relationships/customXml" Target="../ink/ink2795.xml"/><Relationship Id="rId293" Type="http://schemas.openxmlformats.org/officeDocument/2006/relationships/image" Target="../media/image26130.png"/><Relationship Id="rId307" Type="http://schemas.openxmlformats.org/officeDocument/2006/relationships/image" Target="../media/image2620.png"/><Relationship Id="rId349" Type="http://schemas.openxmlformats.org/officeDocument/2006/relationships/customXml" Target="../ink/ink2947.xml"/><Relationship Id="rId514" Type="http://schemas.openxmlformats.org/officeDocument/2006/relationships/customXml" Target="../ink/ink3033.xml"/><Relationship Id="rId556" Type="http://schemas.openxmlformats.org/officeDocument/2006/relationships/customXml" Target="../ink/ink3055.xml"/><Relationship Id="rId88" Type="http://schemas.openxmlformats.org/officeDocument/2006/relationships/customXml" Target="../ink/ink2816.xml"/><Relationship Id="rId111" Type="http://schemas.openxmlformats.org/officeDocument/2006/relationships/image" Target="../media/image25220.png"/><Relationship Id="rId153" Type="http://schemas.openxmlformats.org/officeDocument/2006/relationships/image" Target="../media/image25430.png"/><Relationship Id="rId195" Type="http://schemas.openxmlformats.org/officeDocument/2006/relationships/image" Target="../media/image25640.png"/><Relationship Id="rId209" Type="http://schemas.openxmlformats.org/officeDocument/2006/relationships/image" Target="../media/image25710.png"/><Relationship Id="rId360" Type="http://schemas.openxmlformats.org/officeDocument/2006/relationships/image" Target="../media/image2646.png"/><Relationship Id="rId416" Type="http://schemas.openxmlformats.org/officeDocument/2006/relationships/customXml" Target="../ink/ink2982.xml"/><Relationship Id="rId598" Type="http://schemas.openxmlformats.org/officeDocument/2006/relationships/customXml" Target="../ink/ink3076.xml"/><Relationship Id="rId220" Type="http://schemas.openxmlformats.org/officeDocument/2006/relationships/customXml" Target="../ink/ink2882.xml"/><Relationship Id="rId458" Type="http://schemas.openxmlformats.org/officeDocument/2006/relationships/customXml" Target="../ink/ink3004.xml"/><Relationship Id="rId623" Type="http://schemas.openxmlformats.org/officeDocument/2006/relationships/image" Target="../media/image2773.png"/><Relationship Id="rId665" Type="http://schemas.openxmlformats.org/officeDocument/2006/relationships/image" Target="../media/image2793.png"/><Relationship Id="rId15" Type="http://schemas.openxmlformats.org/officeDocument/2006/relationships/image" Target="../media/image24740.png"/><Relationship Id="rId57" Type="http://schemas.openxmlformats.org/officeDocument/2006/relationships/image" Target="../media/image24950.png"/><Relationship Id="rId262" Type="http://schemas.openxmlformats.org/officeDocument/2006/relationships/customXml" Target="../ink/ink2903.xml"/><Relationship Id="rId318" Type="http://schemas.openxmlformats.org/officeDocument/2006/relationships/customXml" Target="../ink/ink2931.xml"/><Relationship Id="rId525" Type="http://schemas.openxmlformats.org/officeDocument/2006/relationships/image" Target="../media/image2724.png"/><Relationship Id="rId567" Type="http://schemas.openxmlformats.org/officeDocument/2006/relationships/image" Target="../media/image2745.png"/><Relationship Id="rId99" Type="http://schemas.openxmlformats.org/officeDocument/2006/relationships/image" Target="../media/image25160.png"/><Relationship Id="rId122" Type="http://schemas.openxmlformats.org/officeDocument/2006/relationships/customXml" Target="../ink/ink2833.xml"/><Relationship Id="rId164" Type="http://schemas.openxmlformats.org/officeDocument/2006/relationships/customXml" Target="../ink/ink2854.xml"/><Relationship Id="rId371" Type="http://schemas.openxmlformats.org/officeDocument/2006/relationships/customXml" Target="../ink/ink2958.xml"/><Relationship Id="rId427" Type="http://schemas.openxmlformats.org/officeDocument/2006/relationships/customXml" Target="../ink/ink2988.xml"/><Relationship Id="rId469" Type="http://schemas.openxmlformats.org/officeDocument/2006/relationships/image" Target="../media/image2698.png"/><Relationship Id="rId634" Type="http://schemas.openxmlformats.org/officeDocument/2006/relationships/customXml" Target="../ink/ink3094.xml"/><Relationship Id="rId676" Type="http://schemas.openxmlformats.org/officeDocument/2006/relationships/customXml" Target="../ink/ink3116.xml"/><Relationship Id="rId26" Type="http://schemas.openxmlformats.org/officeDocument/2006/relationships/customXml" Target="../ink/ink2785.xml"/><Relationship Id="rId231" Type="http://schemas.openxmlformats.org/officeDocument/2006/relationships/image" Target="../media/image25820.png"/><Relationship Id="rId273" Type="http://schemas.openxmlformats.org/officeDocument/2006/relationships/image" Target="../media/image26030.png"/><Relationship Id="rId329" Type="http://schemas.openxmlformats.org/officeDocument/2006/relationships/image" Target="../media/image2631.png"/><Relationship Id="rId480" Type="http://schemas.openxmlformats.org/officeDocument/2006/relationships/customXml" Target="../ink/ink3015.xml"/><Relationship Id="rId536" Type="http://schemas.openxmlformats.org/officeDocument/2006/relationships/customXml" Target="../ink/ink3045.xml"/><Relationship Id="rId701" Type="http://schemas.openxmlformats.org/officeDocument/2006/relationships/image" Target="../media/image2811.png"/><Relationship Id="rId68" Type="http://schemas.openxmlformats.org/officeDocument/2006/relationships/customXml" Target="../ink/ink2806.xml"/><Relationship Id="rId133" Type="http://schemas.openxmlformats.org/officeDocument/2006/relationships/image" Target="../media/image25330.png"/><Relationship Id="rId175" Type="http://schemas.openxmlformats.org/officeDocument/2006/relationships/image" Target="../media/image25540.png"/><Relationship Id="rId340" Type="http://schemas.openxmlformats.org/officeDocument/2006/relationships/customXml" Target="../ink/ink2942.xml"/><Relationship Id="rId578" Type="http://schemas.openxmlformats.org/officeDocument/2006/relationships/customXml" Target="../ink/ink3066.xml"/><Relationship Id="rId200" Type="http://schemas.openxmlformats.org/officeDocument/2006/relationships/customXml" Target="../ink/ink2872.xml"/><Relationship Id="rId382" Type="http://schemas.openxmlformats.org/officeDocument/2006/relationships/customXml" Target="../ink/ink2964.xml"/><Relationship Id="rId438" Type="http://schemas.openxmlformats.org/officeDocument/2006/relationships/customXml" Target="../ink/ink2994.xml"/><Relationship Id="rId603" Type="http://schemas.openxmlformats.org/officeDocument/2006/relationships/image" Target="../media/image2763.png"/><Relationship Id="rId645" Type="http://schemas.openxmlformats.org/officeDocument/2006/relationships/image" Target="../media/image2784.png"/><Relationship Id="rId687" Type="http://schemas.openxmlformats.org/officeDocument/2006/relationships/image" Target="../media/image2804.png"/><Relationship Id="rId242" Type="http://schemas.openxmlformats.org/officeDocument/2006/relationships/customXml" Target="../ink/ink2893.xml"/><Relationship Id="rId284" Type="http://schemas.openxmlformats.org/officeDocument/2006/relationships/customXml" Target="../ink/ink2914.xml"/><Relationship Id="rId491" Type="http://schemas.openxmlformats.org/officeDocument/2006/relationships/image" Target="../media/image2709.png"/><Relationship Id="rId505" Type="http://schemas.openxmlformats.org/officeDocument/2006/relationships/image" Target="../media/image2715.png"/><Relationship Id="rId712" Type="http://schemas.openxmlformats.org/officeDocument/2006/relationships/customXml" Target="../ink/ink3134.xml"/><Relationship Id="rId37" Type="http://schemas.openxmlformats.org/officeDocument/2006/relationships/image" Target="../media/image24850.png"/><Relationship Id="rId79" Type="http://schemas.openxmlformats.org/officeDocument/2006/relationships/image" Target="../media/image25060.png"/><Relationship Id="rId102" Type="http://schemas.openxmlformats.org/officeDocument/2006/relationships/customXml" Target="../ink/ink2823.xml"/><Relationship Id="rId144" Type="http://schemas.openxmlformats.org/officeDocument/2006/relationships/customXml" Target="../ink/ink2844.xml"/><Relationship Id="rId547" Type="http://schemas.openxmlformats.org/officeDocument/2006/relationships/image" Target="../media/image2735.png"/><Relationship Id="rId589" Type="http://schemas.openxmlformats.org/officeDocument/2006/relationships/image" Target="../media/image2756.png"/><Relationship Id="rId90" Type="http://schemas.openxmlformats.org/officeDocument/2006/relationships/customXml" Target="../ink/ink2817.xml"/><Relationship Id="rId186" Type="http://schemas.openxmlformats.org/officeDocument/2006/relationships/customXml" Target="../ink/ink2865.xml"/><Relationship Id="rId351" Type="http://schemas.openxmlformats.org/officeDocument/2006/relationships/customXml" Target="../ink/ink2948.xml"/><Relationship Id="rId393" Type="http://schemas.openxmlformats.org/officeDocument/2006/relationships/image" Target="../media/image2662.png"/><Relationship Id="rId407" Type="http://schemas.openxmlformats.org/officeDocument/2006/relationships/image" Target="../media/image2668.png"/><Relationship Id="rId449" Type="http://schemas.openxmlformats.org/officeDocument/2006/relationships/image" Target="../media/image2688.png"/><Relationship Id="rId614" Type="http://schemas.openxmlformats.org/officeDocument/2006/relationships/customXml" Target="../ink/ink3084.xml"/><Relationship Id="rId656" Type="http://schemas.openxmlformats.org/officeDocument/2006/relationships/customXml" Target="../ink/ink3106.xml"/><Relationship Id="rId211" Type="http://schemas.openxmlformats.org/officeDocument/2006/relationships/image" Target="../media/image25720.png"/><Relationship Id="rId253" Type="http://schemas.openxmlformats.org/officeDocument/2006/relationships/image" Target="../media/image25930.png"/><Relationship Id="rId295" Type="http://schemas.openxmlformats.org/officeDocument/2006/relationships/image" Target="../media/image26140.png"/><Relationship Id="rId309" Type="http://schemas.openxmlformats.org/officeDocument/2006/relationships/image" Target="../media/image2621.png"/><Relationship Id="rId460" Type="http://schemas.openxmlformats.org/officeDocument/2006/relationships/customXml" Target="../ink/ink3005.xml"/><Relationship Id="rId516" Type="http://schemas.openxmlformats.org/officeDocument/2006/relationships/customXml" Target="../ink/ink3034.xml"/><Relationship Id="rId698" Type="http://schemas.openxmlformats.org/officeDocument/2006/relationships/customXml" Target="../ink/ink3127.xml"/><Relationship Id="rId48" Type="http://schemas.openxmlformats.org/officeDocument/2006/relationships/customXml" Target="../ink/ink2796.xml"/><Relationship Id="rId113" Type="http://schemas.openxmlformats.org/officeDocument/2006/relationships/image" Target="../media/image25230.png"/><Relationship Id="rId320" Type="http://schemas.openxmlformats.org/officeDocument/2006/relationships/customXml" Target="../ink/ink2932.xml"/><Relationship Id="rId558" Type="http://schemas.openxmlformats.org/officeDocument/2006/relationships/customXml" Target="../ink/ink3056.xml"/><Relationship Id="rId155" Type="http://schemas.openxmlformats.org/officeDocument/2006/relationships/image" Target="../media/image25440.png"/><Relationship Id="rId197" Type="http://schemas.openxmlformats.org/officeDocument/2006/relationships/image" Target="../media/image25650.png"/><Relationship Id="rId362" Type="http://schemas.openxmlformats.org/officeDocument/2006/relationships/image" Target="../media/image2647.png"/><Relationship Id="rId418" Type="http://schemas.openxmlformats.org/officeDocument/2006/relationships/customXml" Target="../ink/ink2983.xml"/><Relationship Id="rId625" Type="http://schemas.openxmlformats.org/officeDocument/2006/relationships/image" Target="../media/image2774.png"/><Relationship Id="rId222" Type="http://schemas.openxmlformats.org/officeDocument/2006/relationships/customXml" Target="../ink/ink2883.xml"/><Relationship Id="rId264" Type="http://schemas.openxmlformats.org/officeDocument/2006/relationships/customXml" Target="../ink/ink2904.xml"/><Relationship Id="rId471" Type="http://schemas.openxmlformats.org/officeDocument/2006/relationships/image" Target="../media/image2699.png"/><Relationship Id="rId667" Type="http://schemas.openxmlformats.org/officeDocument/2006/relationships/image" Target="../media/image2794.png"/><Relationship Id="rId17" Type="http://schemas.openxmlformats.org/officeDocument/2006/relationships/image" Target="../media/image24750.png"/><Relationship Id="rId59" Type="http://schemas.openxmlformats.org/officeDocument/2006/relationships/image" Target="../media/image24960.png"/><Relationship Id="rId124" Type="http://schemas.openxmlformats.org/officeDocument/2006/relationships/customXml" Target="../ink/ink2834.xml"/><Relationship Id="rId527" Type="http://schemas.openxmlformats.org/officeDocument/2006/relationships/image" Target="../media/image2725.png"/><Relationship Id="rId569" Type="http://schemas.openxmlformats.org/officeDocument/2006/relationships/image" Target="../media/image2746.png"/><Relationship Id="rId70" Type="http://schemas.openxmlformats.org/officeDocument/2006/relationships/customXml" Target="../ink/ink2807.xml"/><Relationship Id="rId166" Type="http://schemas.openxmlformats.org/officeDocument/2006/relationships/customXml" Target="../ink/ink2855.xml"/><Relationship Id="rId331" Type="http://schemas.openxmlformats.org/officeDocument/2006/relationships/image" Target="../media/image2632.png"/><Relationship Id="rId373" Type="http://schemas.openxmlformats.org/officeDocument/2006/relationships/customXml" Target="../ink/ink2959.xml"/><Relationship Id="rId429" Type="http://schemas.openxmlformats.org/officeDocument/2006/relationships/customXml" Target="../ink/ink2989.xml"/><Relationship Id="rId580" Type="http://schemas.openxmlformats.org/officeDocument/2006/relationships/customXml" Target="../ink/ink3067.xml"/><Relationship Id="rId636" Type="http://schemas.openxmlformats.org/officeDocument/2006/relationships/customXml" Target="../ink/ink3095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5830.png"/><Relationship Id="rId440" Type="http://schemas.openxmlformats.org/officeDocument/2006/relationships/customXml" Target="../ink/ink2995.xml"/><Relationship Id="rId678" Type="http://schemas.openxmlformats.org/officeDocument/2006/relationships/customXml" Target="../ink/ink3117.xml"/><Relationship Id="rId28" Type="http://schemas.openxmlformats.org/officeDocument/2006/relationships/customXml" Target="../ink/ink2786.xml"/><Relationship Id="rId275" Type="http://schemas.openxmlformats.org/officeDocument/2006/relationships/image" Target="../media/image26040.png"/><Relationship Id="rId300" Type="http://schemas.openxmlformats.org/officeDocument/2006/relationships/customXml" Target="../ink/ink2922.xml"/><Relationship Id="rId482" Type="http://schemas.openxmlformats.org/officeDocument/2006/relationships/customXml" Target="../ink/ink3016.xml"/><Relationship Id="rId538" Type="http://schemas.openxmlformats.org/officeDocument/2006/relationships/customXml" Target="../ink/ink3046.xml"/><Relationship Id="rId703" Type="http://schemas.openxmlformats.org/officeDocument/2006/relationships/image" Target="../media/image2812.png"/><Relationship Id="rId81" Type="http://schemas.openxmlformats.org/officeDocument/2006/relationships/image" Target="../media/image25070.png"/><Relationship Id="rId135" Type="http://schemas.openxmlformats.org/officeDocument/2006/relationships/image" Target="../media/image25340.png"/><Relationship Id="rId177" Type="http://schemas.openxmlformats.org/officeDocument/2006/relationships/image" Target="../media/image25550.png"/><Relationship Id="rId342" Type="http://schemas.openxmlformats.org/officeDocument/2006/relationships/image" Target="../media/image2637.png"/><Relationship Id="rId384" Type="http://schemas.openxmlformats.org/officeDocument/2006/relationships/customXml" Target="../ink/ink2965.xml"/><Relationship Id="rId591" Type="http://schemas.openxmlformats.org/officeDocument/2006/relationships/image" Target="../media/image2757.png"/><Relationship Id="rId605" Type="http://schemas.openxmlformats.org/officeDocument/2006/relationships/image" Target="../media/image2764.png"/><Relationship Id="rId202" Type="http://schemas.openxmlformats.org/officeDocument/2006/relationships/customXml" Target="../ink/ink2873.xml"/><Relationship Id="rId244" Type="http://schemas.openxmlformats.org/officeDocument/2006/relationships/customXml" Target="../ink/ink2894.xml"/><Relationship Id="rId647" Type="http://schemas.openxmlformats.org/officeDocument/2006/relationships/image" Target="../media/image2785.png"/><Relationship Id="rId689" Type="http://schemas.openxmlformats.org/officeDocument/2006/relationships/image" Target="../media/image2805.png"/><Relationship Id="rId39" Type="http://schemas.openxmlformats.org/officeDocument/2006/relationships/image" Target="../media/image24860.png"/><Relationship Id="rId286" Type="http://schemas.openxmlformats.org/officeDocument/2006/relationships/customXml" Target="../ink/ink2915.xml"/><Relationship Id="rId451" Type="http://schemas.openxmlformats.org/officeDocument/2006/relationships/image" Target="../media/image2689.png"/><Relationship Id="rId493" Type="http://schemas.openxmlformats.org/officeDocument/2006/relationships/image" Target="../media/image2710.png"/><Relationship Id="rId507" Type="http://schemas.openxmlformats.org/officeDocument/2006/relationships/image" Target="../media/image2716.png"/><Relationship Id="rId549" Type="http://schemas.openxmlformats.org/officeDocument/2006/relationships/image" Target="../media/image2736.png"/><Relationship Id="rId714" Type="http://schemas.openxmlformats.org/officeDocument/2006/relationships/customXml" Target="../ink/ink3135.xml"/><Relationship Id="rId50" Type="http://schemas.openxmlformats.org/officeDocument/2006/relationships/customXml" Target="../ink/ink2797.xml"/><Relationship Id="rId104" Type="http://schemas.openxmlformats.org/officeDocument/2006/relationships/customXml" Target="../ink/ink2824.xml"/><Relationship Id="rId146" Type="http://schemas.openxmlformats.org/officeDocument/2006/relationships/customXml" Target="../ink/ink2845.xml"/><Relationship Id="rId188" Type="http://schemas.openxmlformats.org/officeDocument/2006/relationships/customXml" Target="../ink/ink2866.xml"/><Relationship Id="rId311" Type="http://schemas.openxmlformats.org/officeDocument/2006/relationships/image" Target="../media/image2622.png"/><Relationship Id="rId353" Type="http://schemas.openxmlformats.org/officeDocument/2006/relationships/customXml" Target="../ink/ink2949.xml"/><Relationship Id="rId395" Type="http://schemas.openxmlformats.org/officeDocument/2006/relationships/image" Target="../media/image2663.png"/><Relationship Id="rId409" Type="http://schemas.openxmlformats.org/officeDocument/2006/relationships/image" Target="../media/image2669.png"/><Relationship Id="rId560" Type="http://schemas.openxmlformats.org/officeDocument/2006/relationships/customXml" Target="../ink/ink3057.xml"/><Relationship Id="rId92" Type="http://schemas.openxmlformats.org/officeDocument/2006/relationships/customXml" Target="../ink/ink2818.xml"/><Relationship Id="rId213" Type="http://schemas.openxmlformats.org/officeDocument/2006/relationships/image" Target="../media/image25730.png"/><Relationship Id="rId420" Type="http://schemas.openxmlformats.org/officeDocument/2006/relationships/image" Target="../media/image2674.png"/><Relationship Id="rId616" Type="http://schemas.openxmlformats.org/officeDocument/2006/relationships/customXml" Target="../ink/ink3085.xml"/><Relationship Id="rId658" Type="http://schemas.openxmlformats.org/officeDocument/2006/relationships/customXml" Target="../ink/ink3107.xml"/><Relationship Id="rId255" Type="http://schemas.openxmlformats.org/officeDocument/2006/relationships/image" Target="../media/image25940.png"/><Relationship Id="rId297" Type="http://schemas.openxmlformats.org/officeDocument/2006/relationships/image" Target="../media/image2615.png"/><Relationship Id="rId462" Type="http://schemas.openxmlformats.org/officeDocument/2006/relationships/customXml" Target="../ink/ink3006.xml"/><Relationship Id="rId518" Type="http://schemas.openxmlformats.org/officeDocument/2006/relationships/customXml" Target="../ink/ink3035.xml"/><Relationship Id="rId115" Type="http://schemas.openxmlformats.org/officeDocument/2006/relationships/image" Target="../media/image25240.png"/><Relationship Id="rId157" Type="http://schemas.openxmlformats.org/officeDocument/2006/relationships/image" Target="../media/image25450.png"/><Relationship Id="rId322" Type="http://schemas.openxmlformats.org/officeDocument/2006/relationships/customXml" Target="../ink/ink2933.xml"/><Relationship Id="rId364" Type="http://schemas.openxmlformats.org/officeDocument/2006/relationships/image" Target="../media/image2648.png"/><Relationship Id="rId61" Type="http://schemas.openxmlformats.org/officeDocument/2006/relationships/image" Target="../media/image24970.png"/><Relationship Id="rId199" Type="http://schemas.openxmlformats.org/officeDocument/2006/relationships/image" Target="../media/image25660.png"/><Relationship Id="rId571" Type="http://schemas.openxmlformats.org/officeDocument/2006/relationships/image" Target="../media/image2747.png"/><Relationship Id="rId627" Type="http://schemas.openxmlformats.org/officeDocument/2006/relationships/image" Target="../media/image2775.png"/><Relationship Id="rId669" Type="http://schemas.openxmlformats.org/officeDocument/2006/relationships/image" Target="../media/image2795.png"/><Relationship Id="rId19" Type="http://schemas.openxmlformats.org/officeDocument/2006/relationships/image" Target="../media/image24760.png"/><Relationship Id="rId224" Type="http://schemas.openxmlformats.org/officeDocument/2006/relationships/customXml" Target="../ink/ink2884.xml"/><Relationship Id="rId266" Type="http://schemas.openxmlformats.org/officeDocument/2006/relationships/customXml" Target="../ink/ink2905.xml"/><Relationship Id="rId431" Type="http://schemas.openxmlformats.org/officeDocument/2006/relationships/customXml" Target="../ink/ink2990.xml"/><Relationship Id="rId473" Type="http://schemas.openxmlformats.org/officeDocument/2006/relationships/image" Target="../media/image2700.png"/><Relationship Id="rId529" Type="http://schemas.openxmlformats.org/officeDocument/2006/relationships/image" Target="../media/image2726.png"/><Relationship Id="rId680" Type="http://schemas.openxmlformats.org/officeDocument/2006/relationships/customXml" Target="../ink/ink3118.xml"/><Relationship Id="rId30" Type="http://schemas.openxmlformats.org/officeDocument/2006/relationships/customXml" Target="../ink/ink2787.xml"/><Relationship Id="rId126" Type="http://schemas.openxmlformats.org/officeDocument/2006/relationships/customXml" Target="../ink/ink2835.xml"/><Relationship Id="rId168" Type="http://schemas.openxmlformats.org/officeDocument/2006/relationships/customXml" Target="../ink/ink2856.xml"/><Relationship Id="rId333" Type="http://schemas.openxmlformats.org/officeDocument/2006/relationships/image" Target="../media/image2633.png"/><Relationship Id="rId540" Type="http://schemas.openxmlformats.org/officeDocument/2006/relationships/customXml" Target="../ink/ink3047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195.xml"/><Relationship Id="rId671" Type="http://schemas.openxmlformats.org/officeDocument/2006/relationships/customXml" Target="../ink/ink3473.xml"/><Relationship Id="rId769" Type="http://schemas.openxmlformats.org/officeDocument/2006/relationships/customXml" Target="../ink/ink3523.xml"/><Relationship Id="rId976" Type="http://schemas.openxmlformats.org/officeDocument/2006/relationships/image" Target="../media/image25860.png"/><Relationship Id="rId1399" Type="http://schemas.openxmlformats.org/officeDocument/2006/relationships/image" Target="../media/image3510.png"/><Relationship Id="rId21" Type="http://schemas.openxmlformats.org/officeDocument/2006/relationships/image" Target="../media/image2829.png"/><Relationship Id="rId324" Type="http://schemas.openxmlformats.org/officeDocument/2006/relationships/image" Target="../media/image2979.png"/><Relationship Id="rId531" Type="http://schemas.openxmlformats.org/officeDocument/2006/relationships/customXml" Target="../ink/ink3402.xml"/><Relationship Id="rId629" Type="http://schemas.openxmlformats.org/officeDocument/2006/relationships/customXml" Target="../ink/ink3452.xml"/><Relationship Id="rId1161" Type="http://schemas.openxmlformats.org/officeDocument/2006/relationships/image" Target="../media/image3393.png"/><Relationship Id="rId1259" Type="http://schemas.openxmlformats.org/officeDocument/2006/relationships/image" Target="../media/image3442.png"/><Relationship Id="rId170" Type="http://schemas.openxmlformats.org/officeDocument/2006/relationships/image" Target="../media/image2902.png"/><Relationship Id="rId836" Type="http://schemas.openxmlformats.org/officeDocument/2006/relationships/image" Target="../media/image3232.png"/><Relationship Id="rId1021" Type="http://schemas.openxmlformats.org/officeDocument/2006/relationships/customXml" Target="../ink/ink3649.xml"/><Relationship Id="rId1119" Type="http://schemas.openxmlformats.org/officeDocument/2006/relationships/image" Target="../media/image3372.png"/><Relationship Id="rId268" Type="http://schemas.openxmlformats.org/officeDocument/2006/relationships/image" Target="../media/image2951.png"/><Relationship Id="rId475" Type="http://schemas.openxmlformats.org/officeDocument/2006/relationships/customXml" Target="../ink/ink3374.xml"/><Relationship Id="rId682" Type="http://schemas.openxmlformats.org/officeDocument/2006/relationships/image" Target="../media/image3157.png"/><Relationship Id="rId903" Type="http://schemas.openxmlformats.org/officeDocument/2006/relationships/customXml" Target="../ink/ink3590.xml"/><Relationship Id="rId1326" Type="http://schemas.openxmlformats.org/officeDocument/2006/relationships/image" Target="../media/image3475.png"/><Relationship Id="rId32" Type="http://schemas.openxmlformats.org/officeDocument/2006/relationships/customXml" Target="../ink/ink3152.xml"/><Relationship Id="rId128" Type="http://schemas.openxmlformats.org/officeDocument/2006/relationships/image" Target="../media/image2881.png"/><Relationship Id="rId335" Type="http://schemas.openxmlformats.org/officeDocument/2006/relationships/customXml" Target="../ink/ink3304.xml"/><Relationship Id="rId542" Type="http://schemas.openxmlformats.org/officeDocument/2006/relationships/image" Target="../media/image3088.png"/><Relationship Id="rId987" Type="http://schemas.openxmlformats.org/officeDocument/2006/relationships/customXml" Target="../ink/ink3632.xml"/><Relationship Id="rId1172" Type="http://schemas.openxmlformats.org/officeDocument/2006/relationships/customXml" Target="../ink/ink3725.xml"/><Relationship Id="rId181" Type="http://schemas.openxmlformats.org/officeDocument/2006/relationships/customXml" Target="../ink/ink3227.xml"/><Relationship Id="rId402" Type="http://schemas.openxmlformats.org/officeDocument/2006/relationships/image" Target="../media/image3018.png"/><Relationship Id="rId847" Type="http://schemas.openxmlformats.org/officeDocument/2006/relationships/customXml" Target="../ink/ink3562.xml"/><Relationship Id="rId1032" Type="http://schemas.openxmlformats.org/officeDocument/2006/relationships/image" Target="../media/image3329.png"/><Relationship Id="rId279" Type="http://schemas.openxmlformats.org/officeDocument/2006/relationships/customXml" Target="../ink/ink3276.xml"/><Relationship Id="rId486" Type="http://schemas.openxmlformats.org/officeDocument/2006/relationships/image" Target="../media/image3060.png"/><Relationship Id="rId693" Type="http://schemas.openxmlformats.org/officeDocument/2006/relationships/customXml" Target="../ink/ink3484.xml"/><Relationship Id="rId707" Type="http://schemas.openxmlformats.org/officeDocument/2006/relationships/customXml" Target="../ink/ink3491.xml"/><Relationship Id="rId914" Type="http://schemas.openxmlformats.org/officeDocument/2006/relationships/image" Target="../media/image3271.png"/><Relationship Id="rId1337" Type="http://schemas.openxmlformats.org/officeDocument/2006/relationships/customXml" Target="../ink/ink3808.xml"/><Relationship Id="rId43" Type="http://schemas.openxmlformats.org/officeDocument/2006/relationships/image" Target="../media/image2840.png"/><Relationship Id="rId139" Type="http://schemas.openxmlformats.org/officeDocument/2006/relationships/customXml" Target="../ink/ink3206.xml"/><Relationship Id="rId346" Type="http://schemas.openxmlformats.org/officeDocument/2006/relationships/image" Target="../media/image2990.png"/><Relationship Id="rId553" Type="http://schemas.openxmlformats.org/officeDocument/2006/relationships/customXml" Target="../ink/ink3413.xml"/><Relationship Id="rId760" Type="http://schemas.openxmlformats.org/officeDocument/2006/relationships/image" Target="../media/image3195.png"/><Relationship Id="rId998" Type="http://schemas.openxmlformats.org/officeDocument/2006/relationships/image" Target="../media/image3312.png"/><Relationship Id="rId1183" Type="http://schemas.openxmlformats.org/officeDocument/2006/relationships/image" Target="../media/image3404.png"/><Relationship Id="rId1390" Type="http://schemas.openxmlformats.org/officeDocument/2006/relationships/customXml" Target="../ink/ink3836.xml"/><Relationship Id="rId1404" Type="http://schemas.openxmlformats.org/officeDocument/2006/relationships/customXml" Target="../ink/ink3843.xml"/><Relationship Id="rId192" Type="http://schemas.openxmlformats.org/officeDocument/2006/relationships/image" Target="../media/image2913.png"/><Relationship Id="rId206" Type="http://schemas.openxmlformats.org/officeDocument/2006/relationships/image" Target="../media/image2920.png"/><Relationship Id="rId413" Type="http://schemas.openxmlformats.org/officeDocument/2006/relationships/customXml" Target="../ink/ink3343.xml"/><Relationship Id="rId858" Type="http://schemas.openxmlformats.org/officeDocument/2006/relationships/image" Target="../media/image3243.png"/><Relationship Id="rId1043" Type="http://schemas.openxmlformats.org/officeDocument/2006/relationships/customXml" Target="../ink/ink3660.xml"/><Relationship Id="rId497" Type="http://schemas.openxmlformats.org/officeDocument/2006/relationships/customXml" Target="../ink/ink3385.xml"/><Relationship Id="rId620" Type="http://schemas.openxmlformats.org/officeDocument/2006/relationships/image" Target="../media/image3126.png"/><Relationship Id="rId718" Type="http://schemas.openxmlformats.org/officeDocument/2006/relationships/customXml" Target="../ink/ink3497.xml"/><Relationship Id="rId925" Type="http://schemas.openxmlformats.org/officeDocument/2006/relationships/customXml" Target="../ink/ink3601.xml"/><Relationship Id="rId1250" Type="http://schemas.openxmlformats.org/officeDocument/2006/relationships/customXml" Target="../ink/ink3764.xml"/><Relationship Id="rId1348" Type="http://schemas.openxmlformats.org/officeDocument/2006/relationships/image" Target="../media/image3486.png"/><Relationship Id="rId357" Type="http://schemas.openxmlformats.org/officeDocument/2006/relationships/customXml" Target="../ink/ink3315.xml"/><Relationship Id="rId1110" Type="http://schemas.openxmlformats.org/officeDocument/2006/relationships/customXml" Target="../ink/ink3694.xml"/><Relationship Id="rId1194" Type="http://schemas.openxmlformats.org/officeDocument/2006/relationships/customXml" Target="../ink/ink3736.xml"/><Relationship Id="rId1208" Type="http://schemas.openxmlformats.org/officeDocument/2006/relationships/customXml" Target="../ink/ink3743.xml"/><Relationship Id="rId1415" Type="http://schemas.openxmlformats.org/officeDocument/2006/relationships/customXml" Target="../ink/ink3849.xml"/><Relationship Id="rId54" Type="http://schemas.openxmlformats.org/officeDocument/2006/relationships/customXml" Target="../ink/ink3163.xml"/><Relationship Id="rId217" Type="http://schemas.openxmlformats.org/officeDocument/2006/relationships/customXml" Target="../ink/ink3245.xml"/><Relationship Id="rId564" Type="http://schemas.openxmlformats.org/officeDocument/2006/relationships/image" Target="../media/image3099.png"/><Relationship Id="rId771" Type="http://schemas.openxmlformats.org/officeDocument/2006/relationships/customXml" Target="../ink/ink3524.xml"/><Relationship Id="rId869" Type="http://schemas.openxmlformats.org/officeDocument/2006/relationships/customXml" Target="../ink/ink3573.xml"/><Relationship Id="rId424" Type="http://schemas.openxmlformats.org/officeDocument/2006/relationships/image" Target="../media/image3029.png"/><Relationship Id="rId631" Type="http://schemas.openxmlformats.org/officeDocument/2006/relationships/customXml" Target="../ink/ink3453.xml"/><Relationship Id="rId729" Type="http://schemas.openxmlformats.org/officeDocument/2006/relationships/image" Target="../media/image3180.png"/><Relationship Id="rId1054" Type="http://schemas.openxmlformats.org/officeDocument/2006/relationships/image" Target="../media/image3340.png"/><Relationship Id="rId1261" Type="http://schemas.openxmlformats.org/officeDocument/2006/relationships/image" Target="../media/image3443.png"/><Relationship Id="rId1359" Type="http://schemas.openxmlformats.org/officeDocument/2006/relationships/customXml" Target="../ink/ink3819.xml"/><Relationship Id="rId270" Type="http://schemas.openxmlformats.org/officeDocument/2006/relationships/image" Target="../media/image2952.png"/><Relationship Id="rId936" Type="http://schemas.openxmlformats.org/officeDocument/2006/relationships/image" Target="../media/image3282.png"/><Relationship Id="rId1121" Type="http://schemas.openxmlformats.org/officeDocument/2006/relationships/image" Target="../media/image3373.png"/><Relationship Id="rId1219" Type="http://schemas.openxmlformats.org/officeDocument/2006/relationships/image" Target="../media/image3422.png"/><Relationship Id="rId65" Type="http://schemas.openxmlformats.org/officeDocument/2006/relationships/image" Target="../media/image2850.png"/><Relationship Id="rId130" Type="http://schemas.openxmlformats.org/officeDocument/2006/relationships/image" Target="../media/image2882.png"/><Relationship Id="rId368" Type="http://schemas.openxmlformats.org/officeDocument/2006/relationships/image" Target="../media/image3001.png"/><Relationship Id="rId575" Type="http://schemas.openxmlformats.org/officeDocument/2006/relationships/customXml" Target="../ink/ink3424.xml"/><Relationship Id="rId782" Type="http://schemas.openxmlformats.org/officeDocument/2006/relationships/image" Target="../media/image3205.png"/><Relationship Id="rId1426" Type="http://schemas.openxmlformats.org/officeDocument/2006/relationships/image" Target="../media/image3523.png"/><Relationship Id="rId228" Type="http://schemas.openxmlformats.org/officeDocument/2006/relationships/image" Target="../media/image2931.png"/><Relationship Id="rId435" Type="http://schemas.openxmlformats.org/officeDocument/2006/relationships/customXml" Target="../ink/ink3354.xml"/><Relationship Id="rId642" Type="http://schemas.openxmlformats.org/officeDocument/2006/relationships/image" Target="../media/image3137.png"/><Relationship Id="rId1065" Type="http://schemas.openxmlformats.org/officeDocument/2006/relationships/customXml" Target="../ink/ink3671.xml"/><Relationship Id="rId1272" Type="http://schemas.openxmlformats.org/officeDocument/2006/relationships/customXml" Target="../ink/ink3775.xml"/><Relationship Id="rId281" Type="http://schemas.openxmlformats.org/officeDocument/2006/relationships/customXml" Target="../ink/ink3277.xml"/><Relationship Id="rId502" Type="http://schemas.openxmlformats.org/officeDocument/2006/relationships/image" Target="../media/image3068.png"/><Relationship Id="rId947" Type="http://schemas.openxmlformats.org/officeDocument/2006/relationships/customXml" Target="../ink/ink3612.xml"/><Relationship Id="rId1132" Type="http://schemas.openxmlformats.org/officeDocument/2006/relationships/customXml" Target="../ink/ink3705.xml"/><Relationship Id="rId76" Type="http://schemas.openxmlformats.org/officeDocument/2006/relationships/customXml" Target="../ink/ink3174.xml"/><Relationship Id="rId141" Type="http://schemas.openxmlformats.org/officeDocument/2006/relationships/customXml" Target="../ink/ink3207.xml"/><Relationship Id="rId379" Type="http://schemas.openxmlformats.org/officeDocument/2006/relationships/customXml" Target="../ink/ink3326.xml"/><Relationship Id="rId586" Type="http://schemas.openxmlformats.org/officeDocument/2006/relationships/image" Target="../media/image3110.png"/><Relationship Id="rId793" Type="http://schemas.openxmlformats.org/officeDocument/2006/relationships/customXml" Target="../ink/ink3535.xml"/><Relationship Id="rId807" Type="http://schemas.openxmlformats.org/officeDocument/2006/relationships/customXml" Target="../ink/ink3542.xml"/><Relationship Id="rId7" Type="http://schemas.openxmlformats.org/officeDocument/2006/relationships/image" Target="../media/image2822.png"/><Relationship Id="rId239" Type="http://schemas.openxmlformats.org/officeDocument/2006/relationships/customXml" Target="../ink/ink3256.xml"/><Relationship Id="rId446" Type="http://schemas.openxmlformats.org/officeDocument/2006/relationships/image" Target="../media/image3040.png"/><Relationship Id="rId653" Type="http://schemas.openxmlformats.org/officeDocument/2006/relationships/customXml" Target="../ink/ink3464.xml"/><Relationship Id="rId1076" Type="http://schemas.openxmlformats.org/officeDocument/2006/relationships/image" Target="../media/image3351.png"/><Relationship Id="rId1283" Type="http://schemas.openxmlformats.org/officeDocument/2006/relationships/customXml" Target="../ink/ink3781.xml"/><Relationship Id="rId292" Type="http://schemas.openxmlformats.org/officeDocument/2006/relationships/image" Target="../media/image2963.png"/><Relationship Id="rId306" Type="http://schemas.openxmlformats.org/officeDocument/2006/relationships/image" Target="../media/image2970.png"/><Relationship Id="rId860" Type="http://schemas.openxmlformats.org/officeDocument/2006/relationships/image" Target="../media/image3244.png"/><Relationship Id="rId958" Type="http://schemas.openxmlformats.org/officeDocument/2006/relationships/image" Target="../media/image3293.png"/><Relationship Id="rId1143" Type="http://schemas.openxmlformats.org/officeDocument/2006/relationships/image" Target="../media/image3384.png"/><Relationship Id="rId87" Type="http://schemas.openxmlformats.org/officeDocument/2006/relationships/customXml" Target="../ink/ink3180.xml"/><Relationship Id="rId513" Type="http://schemas.openxmlformats.org/officeDocument/2006/relationships/customXml" Target="../ink/ink3393.xml"/><Relationship Id="rId597" Type="http://schemas.openxmlformats.org/officeDocument/2006/relationships/customXml" Target="../ink/ink3435.xml"/><Relationship Id="rId720" Type="http://schemas.openxmlformats.org/officeDocument/2006/relationships/customXml" Target="../ink/ink3498.xml"/><Relationship Id="rId818" Type="http://schemas.openxmlformats.org/officeDocument/2006/relationships/image" Target="../media/image3223.png"/><Relationship Id="rId1350" Type="http://schemas.openxmlformats.org/officeDocument/2006/relationships/image" Target="../media/image3487.png"/><Relationship Id="rId152" Type="http://schemas.openxmlformats.org/officeDocument/2006/relationships/image" Target="../media/image2893.png"/><Relationship Id="rId457" Type="http://schemas.openxmlformats.org/officeDocument/2006/relationships/customXml" Target="../ink/ink3365.xml"/><Relationship Id="rId1003" Type="http://schemas.openxmlformats.org/officeDocument/2006/relationships/customXml" Target="../ink/ink3640.xml"/><Relationship Id="rId1087" Type="http://schemas.openxmlformats.org/officeDocument/2006/relationships/customXml" Target="../ink/ink3682.xml"/><Relationship Id="rId1210" Type="http://schemas.openxmlformats.org/officeDocument/2006/relationships/customXml" Target="../ink/ink3744.xml"/><Relationship Id="rId1294" Type="http://schemas.openxmlformats.org/officeDocument/2006/relationships/image" Target="../media/image3459.png"/><Relationship Id="rId1308" Type="http://schemas.openxmlformats.org/officeDocument/2006/relationships/image" Target="../media/image3466.png"/><Relationship Id="rId664" Type="http://schemas.openxmlformats.org/officeDocument/2006/relationships/image" Target="../media/image3148.png"/><Relationship Id="rId871" Type="http://schemas.openxmlformats.org/officeDocument/2006/relationships/customXml" Target="../ink/ink3574.xml"/><Relationship Id="rId969" Type="http://schemas.openxmlformats.org/officeDocument/2006/relationships/customXml" Target="../ink/ink3623.xml"/><Relationship Id="rId14" Type="http://schemas.openxmlformats.org/officeDocument/2006/relationships/customXml" Target="../ink/ink3143.xml"/><Relationship Id="rId317" Type="http://schemas.openxmlformats.org/officeDocument/2006/relationships/customXml" Target="../ink/ink3295.xml"/><Relationship Id="rId524" Type="http://schemas.openxmlformats.org/officeDocument/2006/relationships/image" Target="../media/image3079.png"/><Relationship Id="rId731" Type="http://schemas.openxmlformats.org/officeDocument/2006/relationships/customXml" Target="../ink/ink3504.xml"/><Relationship Id="rId1154" Type="http://schemas.openxmlformats.org/officeDocument/2006/relationships/customXml" Target="../ink/ink3716.xml"/><Relationship Id="rId1361" Type="http://schemas.openxmlformats.org/officeDocument/2006/relationships/customXml" Target="../ink/ink3821.xml"/><Relationship Id="rId98" Type="http://schemas.openxmlformats.org/officeDocument/2006/relationships/image" Target="../media/image2866.png"/><Relationship Id="rId163" Type="http://schemas.openxmlformats.org/officeDocument/2006/relationships/customXml" Target="../ink/ink3218.xml"/><Relationship Id="rId370" Type="http://schemas.openxmlformats.org/officeDocument/2006/relationships/image" Target="../media/image3002.png"/><Relationship Id="rId829" Type="http://schemas.openxmlformats.org/officeDocument/2006/relationships/customXml" Target="../ink/ink3553.xml"/><Relationship Id="rId1014" Type="http://schemas.openxmlformats.org/officeDocument/2006/relationships/image" Target="../media/image3320.png"/><Relationship Id="rId1221" Type="http://schemas.openxmlformats.org/officeDocument/2006/relationships/image" Target="../media/image3423.png"/><Relationship Id="rId230" Type="http://schemas.openxmlformats.org/officeDocument/2006/relationships/image" Target="../media/image2932.png"/><Relationship Id="rId468" Type="http://schemas.openxmlformats.org/officeDocument/2006/relationships/image" Target="../media/image3051.png"/><Relationship Id="rId675" Type="http://schemas.openxmlformats.org/officeDocument/2006/relationships/customXml" Target="../ink/ink3475.xml"/><Relationship Id="rId882" Type="http://schemas.openxmlformats.org/officeDocument/2006/relationships/image" Target="../media/image3255.png"/><Relationship Id="rId1098" Type="http://schemas.openxmlformats.org/officeDocument/2006/relationships/customXml" Target="../ink/ink3688.xml"/><Relationship Id="rId1319" Type="http://schemas.openxmlformats.org/officeDocument/2006/relationships/customXml" Target="../ink/ink3799.xml"/><Relationship Id="rId25" Type="http://schemas.openxmlformats.org/officeDocument/2006/relationships/image" Target="../media/image2831.png"/><Relationship Id="rId328" Type="http://schemas.openxmlformats.org/officeDocument/2006/relationships/image" Target="../media/image2981.png"/><Relationship Id="rId535" Type="http://schemas.openxmlformats.org/officeDocument/2006/relationships/customXml" Target="../ink/ink3404.xml"/><Relationship Id="rId742" Type="http://schemas.openxmlformats.org/officeDocument/2006/relationships/image" Target="../media/image3186.png"/><Relationship Id="rId1165" Type="http://schemas.openxmlformats.org/officeDocument/2006/relationships/image" Target="../media/image3395.png"/><Relationship Id="rId1372" Type="http://schemas.openxmlformats.org/officeDocument/2006/relationships/image" Target="../media/image3497.png"/><Relationship Id="rId174" Type="http://schemas.openxmlformats.org/officeDocument/2006/relationships/image" Target="../media/image2904.png"/><Relationship Id="rId381" Type="http://schemas.openxmlformats.org/officeDocument/2006/relationships/customXml" Target="../ink/ink3327.xml"/><Relationship Id="rId602" Type="http://schemas.openxmlformats.org/officeDocument/2006/relationships/image" Target="../media/image3118.png"/><Relationship Id="rId1025" Type="http://schemas.openxmlformats.org/officeDocument/2006/relationships/customXml" Target="../ink/ink3651.xml"/><Relationship Id="rId1232" Type="http://schemas.openxmlformats.org/officeDocument/2006/relationships/customXml" Target="../ink/ink3755.xml"/><Relationship Id="rId241" Type="http://schemas.openxmlformats.org/officeDocument/2006/relationships/customXml" Target="../ink/ink3257.xml"/><Relationship Id="rId479" Type="http://schemas.openxmlformats.org/officeDocument/2006/relationships/customXml" Target="../ink/ink3376.xml"/><Relationship Id="rId686" Type="http://schemas.openxmlformats.org/officeDocument/2006/relationships/image" Target="../media/image3159.png"/><Relationship Id="rId893" Type="http://schemas.openxmlformats.org/officeDocument/2006/relationships/customXml" Target="../ink/ink3585.xml"/><Relationship Id="rId907" Type="http://schemas.openxmlformats.org/officeDocument/2006/relationships/customXml" Target="../ink/ink3592.xml"/><Relationship Id="rId36" Type="http://schemas.openxmlformats.org/officeDocument/2006/relationships/customXml" Target="../ink/ink3154.xml"/><Relationship Id="rId339" Type="http://schemas.openxmlformats.org/officeDocument/2006/relationships/customXml" Target="../ink/ink3306.xml"/><Relationship Id="rId546" Type="http://schemas.openxmlformats.org/officeDocument/2006/relationships/image" Target="../media/image3090.png"/><Relationship Id="rId753" Type="http://schemas.openxmlformats.org/officeDocument/2006/relationships/customXml" Target="../ink/ink3515.xml"/><Relationship Id="rId1176" Type="http://schemas.openxmlformats.org/officeDocument/2006/relationships/customXml" Target="../ink/ink3727.xml"/><Relationship Id="rId1383" Type="http://schemas.openxmlformats.org/officeDocument/2006/relationships/image" Target="../media/image3502.png"/><Relationship Id="rId101" Type="http://schemas.openxmlformats.org/officeDocument/2006/relationships/customXml" Target="../ink/ink3187.xml"/><Relationship Id="rId185" Type="http://schemas.openxmlformats.org/officeDocument/2006/relationships/customXml" Target="../ink/ink3229.xml"/><Relationship Id="rId406" Type="http://schemas.openxmlformats.org/officeDocument/2006/relationships/image" Target="../media/image3020.png"/><Relationship Id="rId960" Type="http://schemas.openxmlformats.org/officeDocument/2006/relationships/image" Target="../media/image3294.png"/><Relationship Id="rId1036" Type="http://schemas.openxmlformats.org/officeDocument/2006/relationships/image" Target="../media/image3331.png"/><Relationship Id="rId1243" Type="http://schemas.openxmlformats.org/officeDocument/2006/relationships/image" Target="../media/image3434.png"/><Relationship Id="rId392" Type="http://schemas.openxmlformats.org/officeDocument/2006/relationships/image" Target="../media/image3013.png"/><Relationship Id="rId613" Type="http://schemas.openxmlformats.org/officeDocument/2006/relationships/customXml" Target="../ink/ink3443.xml"/><Relationship Id="rId697" Type="http://schemas.openxmlformats.org/officeDocument/2006/relationships/customXml" Target="../ink/ink3486.xml"/><Relationship Id="rId820" Type="http://schemas.openxmlformats.org/officeDocument/2006/relationships/image" Target="../media/image3224.png"/><Relationship Id="rId918" Type="http://schemas.openxmlformats.org/officeDocument/2006/relationships/image" Target="../media/image3273.png"/><Relationship Id="rId252" Type="http://schemas.openxmlformats.org/officeDocument/2006/relationships/image" Target="../media/image2943.png"/><Relationship Id="rId1103" Type="http://schemas.openxmlformats.org/officeDocument/2006/relationships/image" Target="../media/image3364.png"/><Relationship Id="rId1187" Type="http://schemas.openxmlformats.org/officeDocument/2006/relationships/image" Target="../media/image3406.png"/><Relationship Id="rId1310" Type="http://schemas.openxmlformats.org/officeDocument/2006/relationships/image" Target="../media/image3467.png"/><Relationship Id="rId1408" Type="http://schemas.openxmlformats.org/officeDocument/2006/relationships/customXml" Target="../ink/ink3845.xml"/><Relationship Id="rId47" Type="http://schemas.openxmlformats.org/officeDocument/2006/relationships/image" Target="../media/image2842.png"/><Relationship Id="rId112" Type="http://schemas.openxmlformats.org/officeDocument/2006/relationships/image" Target="../media/image2873.png"/><Relationship Id="rId557" Type="http://schemas.openxmlformats.org/officeDocument/2006/relationships/customXml" Target="../ink/ink3415.xml"/><Relationship Id="rId764" Type="http://schemas.openxmlformats.org/officeDocument/2006/relationships/image" Target="../media/image3197.png"/><Relationship Id="rId971" Type="http://schemas.openxmlformats.org/officeDocument/2006/relationships/customXml" Target="../ink/ink3624.xml"/><Relationship Id="rId1394" Type="http://schemas.openxmlformats.org/officeDocument/2006/relationships/customXml" Target="../ink/ink3838.xml"/><Relationship Id="rId196" Type="http://schemas.openxmlformats.org/officeDocument/2006/relationships/image" Target="../media/image2915.png"/><Relationship Id="rId417" Type="http://schemas.openxmlformats.org/officeDocument/2006/relationships/customXml" Target="../ink/ink3345.xml"/><Relationship Id="rId624" Type="http://schemas.openxmlformats.org/officeDocument/2006/relationships/image" Target="../media/image3128.png"/><Relationship Id="rId831" Type="http://schemas.openxmlformats.org/officeDocument/2006/relationships/customXml" Target="../ink/ink3554.xml"/><Relationship Id="rId1047" Type="http://schemas.openxmlformats.org/officeDocument/2006/relationships/customXml" Target="../ink/ink3662.xml"/><Relationship Id="rId1254" Type="http://schemas.openxmlformats.org/officeDocument/2006/relationships/customXml" Target="../ink/ink3766.xml"/><Relationship Id="rId263" Type="http://schemas.openxmlformats.org/officeDocument/2006/relationships/customXml" Target="../ink/ink3268.xml"/><Relationship Id="rId470" Type="http://schemas.openxmlformats.org/officeDocument/2006/relationships/image" Target="../media/image3052.png"/><Relationship Id="rId929" Type="http://schemas.openxmlformats.org/officeDocument/2006/relationships/customXml" Target="../ink/ink3603.xml"/><Relationship Id="rId1114" Type="http://schemas.openxmlformats.org/officeDocument/2006/relationships/customXml" Target="../ink/ink3696.xml"/><Relationship Id="rId1321" Type="http://schemas.openxmlformats.org/officeDocument/2006/relationships/customXml" Target="../ink/ink3800.xml"/><Relationship Id="rId58" Type="http://schemas.openxmlformats.org/officeDocument/2006/relationships/customXml" Target="../ink/ink3165.xml"/><Relationship Id="rId123" Type="http://schemas.openxmlformats.org/officeDocument/2006/relationships/customXml" Target="../ink/ink3198.xml"/><Relationship Id="rId330" Type="http://schemas.openxmlformats.org/officeDocument/2006/relationships/image" Target="../media/image2982.png"/><Relationship Id="rId568" Type="http://schemas.openxmlformats.org/officeDocument/2006/relationships/image" Target="../media/image3101.png"/><Relationship Id="rId775" Type="http://schemas.openxmlformats.org/officeDocument/2006/relationships/customXml" Target="../ink/ink3526.xml"/><Relationship Id="rId982" Type="http://schemas.openxmlformats.org/officeDocument/2006/relationships/image" Target="../media/image3304.png"/><Relationship Id="rId1198" Type="http://schemas.openxmlformats.org/officeDocument/2006/relationships/customXml" Target="../ink/ink3738.xml"/><Relationship Id="rId1419" Type="http://schemas.openxmlformats.org/officeDocument/2006/relationships/customXml" Target="../ink/ink3851.xml"/><Relationship Id="rId428" Type="http://schemas.openxmlformats.org/officeDocument/2006/relationships/image" Target="../media/image3031.png"/><Relationship Id="rId635" Type="http://schemas.openxmlformats.org/officeDocument/2006/relationships/customXml" Target="../ink/ink3455.xml"/><Relationship Id="rId842" Type="http://schemas.openxmlformats.org/officeDocument/2006/relationships/image" Target="../media/image3235.png"/><Relationship Id="rId1058" Type="http://schemas.openxmlformats.org/officeDocument/2006/relationships/image" Target="../media/image3342.png"/><Relationship Id="rId1265" Type="http://schemas.openxmlformats.org/officeDocument/2006/relationships/image" Target="../media/image3445.png"/><Relationship Id="rId274" Type="http://schemas.openxmlformats.org/officeDocument/2006/relationships/image" Target="../media/image2954.png"/><Relationship Id="rId481" Type="http://schemas.openxmlformats.org/officeDocument/2006/relationships/customXml" Target="../ink/ink3377.xml"/><Relationship Id="rId702" Type="http://schemas.openxmlformats.org/officeDocument/2006/relationships/image" Target="../media/image3167.png"/><Relationship Id="rId1125" Type="http://schemas.openxmlformats.org/officeDocument/2006/relationships/image" Target="../media/image3375.png"/><Relationship Id="rId1332" Type="http://schemas.openxmlformats.org/officeDocument/2006/relationships/image" Target="../media/image3478.png"/><Relationship Id="rId69" Type="http://schemas.openxmlformats.org/officeDocument/2006/relationships/image" Target="../media/image2852.png"/><Relationship Id="rId134" Type="http://schemas.openxmlformats.org/officeDocument/2006/relationships/image" Target="../media/image2884.png"/><Relationship Id="rId579" Type="http://schemas.openxmlformats.org/officeDocument/2006/relationships/customXml" Target="../ink/ink3426.xml"/><Relationship Id="rId786" Type="http://schemas.openxmlformats.org/officeDocument/2006/relationships/image" Target="../media/image3207.png"/><Relationship Id="rId993" Type="http://schemas.openxmlformats.org/officeDocument/2006/relationships/customXml" Target="../ink/ink3635.xml"/><Relationship Id="rId341" Type="http://schemas.openxmlformats.org/officeDocument/2006/relationships/customXml" Target="../ink/ink3307.xml"/><Relationship Id="rId439" Type="http://schemas.openxmlformats.org/officeDocument/2006/relationships/customXml" Target="../ink/ink3356.xml"/><Relationship Id="rId646" Type="http://schemas.openxmlformats.org/officeDocument/2006/relationships/image" Target="../media/image3139.png"/><Relationship Id="rId1069" Type="http://schemas.openxmlformats.org/officeDocument/2006/relationships/customXml" Target="../ink/ink3673.xml"/><Relationship Id="rId1276" Type="http://schemas.openxmlformats.org/officeDocument/2006/relationships/image" Target="../media/image3450.png"/><Relationship Id="rId201" Type="http://schemas.openxmlformats.org/officeDocument/2006/relationships/customXml" Target="../ink/ink3237.xml"/><Relationship Id="rId285" Type="http://schemas.openxmlformats.org/officeDocument/2006/relationships/customXml" Target="../ink/ink3279.xml"/><Relationship Id="rId506" Type="http://schemas.openxmlformats.org/officeDocument/2006/relationships/image" Target="../media/image3070.png"/><Relationship Id="rId853" Type="http://schemas.openxmlformats.org/officeDocument/2006/relationships/customXml" Target="../ink/ink3565.xml"/><Relationship Id="rId1136" Type="http://schemas.openxmlformats.org/officeDocument/2006/relationships/customXml" Target="../ink/ink3707.xml"/><Relationship Id="rId492" Type="http://schemas.openxmlformats.org/officeDocument/2006/relationships/image" Target="../media/image3063.png"/><Relationship Id="rId713" Type="http://schemas.openxmlformats.org/officeDocument/2006/relationships/customXml" Target="../ink/ink3494.xml"/><Relationship Id="rId797" Type="http://schemas.openxmlformats.org/officeDocument/2006/relationships/customXml" Target="../ink/ink3537.xml"/><Relationship Id="rId920" Type="http://schemas.openxmlformats.org/officeDocument/2006/relationships/image" Target="../media/image3274.png"/><Relationship Id="rId1343" Type="http://schemas.openxmlformats.org/officeDocument/2006/relationships/customXml" Target="../ink/ink3811.xml"/><Relationship Id="rId145" Type="http://schemas.openxmlformats.org/officeDocument/2006/relationships/customXml" Target="../ink/ink3209.xml"/><Relationship Id="rId352" Type="http://schemas.openxmlformats.org/officeDocument/2006/relationships/image" Target="../media/image2993.png"/><Relationship Id="rId1203" Type="http://schemas.openxmlformats.org/officeDocument/2006/relationships/image" Target="../media/image3414.png"/><Relationship Id="rId1287" Type="http://schemas.openxmlformats.org/officeDocument/2006/relationships/customXml" Target="../ink/ink3783.xml"/><Relationship Id="rId1410" Type="http://schemas.openxmlformats.org/officeDocument/2006/relationships/customXml" Target="../ink/ink3846.xml"/><Relationship Id="rId212" Type="http://schemas.openxmlformats.org/officeDocument/2006/relationships/image" Target="../media/image2923.png"/><Relationship Id="rId657" Type="http://schemas.openxmlformats.org/officeDocument/2006/relationships/customXml" Target="../ink/ink3466.xml"/><Relationship Id="rId864" Type="http://schemas.openxmlformats.org/officeDocument/2006/relationships/image" Target="../media/image3246.png"/><Relationship Id="rId296" Type="http://schemas.openxmlformats.org/officeDocument/2006/relationships/image" Target="../media/image2965.png"/><Relationship Id="rId517" Type="http://schemas.openxmlformats.org/officeDocument/2006/relationships/customXml" Target="../ink/ink3395.xml"/><Relationship Id="rId724" Type="http://schemas.openxmlformats.org/officeDocument/2006/relationships/customXml" Target="../ink/ink3500.xml"/><Relationship Id="rId931" Type="http://schemas.openxmlformats.org/officeDocument/2006/relationships/customXml" Target="../ink/ink3604.xml"/><Relationship Id="rId1147" Type="http://schemas.openxmlformats.org/officeDocument/2006/relationships/image" Target="../media/image3386.png"/><Relationship Id="rId1354" Type="http://schemas.openxmlformats.org/officeDocument/2006/relationships/image" Target="../media/image3489.png"/><Relationship Id="rId60" Type="http://schemas.openxmlformats.org/officeDocument/2006/relationships/customXml" Target="../ink/ink3166.xml"/><Relationship Id="rId156" Type="http://schemas.openxmlformats.org/officeDocument/2006/relationships/image" Target="../media/image2895.png"/><Relationship Id="rId363" Type="http://schemas.openxmlformats.org/officeDocument/2006/relationships/customXml" Target="../ink/ink3318.xml"/><Relationship Id="rId570" Type="http://schemas.openxmlformats.org/officeDocument/2006/relationships/image" Target="../media/image3102.png"/><Relationship Id="rId1007" Type="http://schemas.openxmlformats.org/officeDocument/2006/relationships/customXml" Target="../ink/ink3642.xml"/><Relationship Id="rId1214" Type="http://schemas.openxmlformats.org/officeDocument/2006/relationships/customXml" Target="../ink/ink3746.xml"/><Relationship Id="rId1421" Type="http://schemas.openxmlformats.org/officeDocument/2006/relationships/customXml" Target="../ink/ink3852.xml"/><Relationship Id="rId223" Type="http://schemas.openxmlformats.org/officeDocument/2006/relationships/customXml" Target="../ink/ink3248.xml"/><Relationship Id="rId430" Type="http://schemas.openxmlformats.org/officeDocument/2006/relationships/image" Target="../media/image3032.png"/><Relationship Id="rId668" Type="http://schemas.openxmlformats.org/officeDocument/2006/relationships/image" Target="../media/image3150.png"/><Relationship Id="rId875" Type="http://schemas.openxmlformats.org/officeDocument/2006/relationships/customXml" Target="../ink/ink3576.xml"/><Relationship Id="rId1060" Type="http://schemas.openxmlformats.org/officeDocument/2006/relationships/image" Target="../media/image3343.png"/><Relationship Id="rId1298" Type="http://schemas.openxmlformats.org/officeDocument/2006/relationships/image" Target="../media/image3461.png"/><Relationship Id="rId18" Type="http://schemas.openxmlformats.org/officeDocument/2006/relationships/customXml" Target="../ink/ink3145.xml"/><Relationship Id="rId528" Type="http://schemas.openxmlformats.org/officeDocument/2006/relationships/image" Target="../media/image3081.png"/><Relationship Id="rId735" Type="http://schemas.openxmlformats.org/officeDocument/2006/relationships/customXml" Target="../ink/ink3506.xml"/><Relationship Id="rId942" Type="http://schemas.openxmlformats.org/officeDocument/2006/relationships/image" Target="../media/image3285.png"/><Relationship Id="rId1158" Type="http://schemas.openxmlformats.org/officeDocument/2006/relationships/customXml" Target="../ink/ink3718.xml"/><Relationship Id="rId1365" Type="http://schemas.openxmlformats.org/officeDocument/2006/relationships/customXml" Target="../ink/ink3823.xml"/><Relationship Id="rId167" Type="http://schemas.openxmlformats.org/officeDocument/2006/relationships/customXml" Target="../ink/ink3220.xml"/><Relationship Id="rId374" Type="http://schemas.openxmlformats.org/officeDocument/2006/relationships/image" Target="../media/image3004.png"/><Relationship Id="rId581" Type="http://schemas.openxmlformats.org/officeDocument/2006/relationships/customXml" Target="../ink/ink3427.xml"/><Relationship Id="rId1018" Type="http://schemas.openxmlformats.org/officeDocument/2006/relationships/image" Target="../media/image3322.png"/><Relationship Id="rId1225" Type="http://schemas.openxmlformats.org/officeDocument/2006/relationships/image" Target="../media/image3425.png"/><Relationship Id="rId1432" Type="http://schemas.openxmlformats.org/officeDocument/2006/relationships/image" Target="../media/image3526.png"/><Relationship Id="rId71" Type="http://schemas.openxmlformats.org/officeDocument/2006/relationships/image" Target="../media/image2853.png"/><Relationship Id="rId234" Type="http://schemas.openxmlformats.org/officeDocument/2006/relationships/image" Target="../media/image2934.png"/><Relationship Id="rId679" Type="http://schemas.openxmlformats.org/officeDocument/2006/relationships/customXml" Target="../ink/ink3477.xml"/><Relationship Id="rId802" Type="http://schemas.openxmlformats.org/officeDocument/2006/relationships/image" Target="../media/image3215.png"/><Relationship Id="rId886" Type="http://schemas.openxmlformats.org/officeDocument/2006/relationships/image" Target="../media/image3257.png"/><Relationship Id="rId2" Type="http://schemas.openxmlformats.org/officeDocument/2006/relationships/customXml" Target="../ink/ink3137.xml"/><Relationship Id="rId29" Type="http://schemas.openxmlformats.org/officeDocument/2006/relationships/image" Target="../media/image2833.png"/><Relationship Id="rId441" Type="http://schemas.openxmlformats.org/officeDocument/2006/relationships/customXml" Target="../ink/ink3357.xml"/><Relationship Id="rId539" Type="http://schemas.openxmlformats.org/officeDocument/2006/relationships/customXml" Target="../ink/ink3406.xml"/><Relationship Id="rId746" Type="http://schemas.openxmlformats.org/officeDocument/2006/relationships/image" Target="../media/image3188.png"/><Relationship Id="rId1071" Type="http://schemas.openxmlformats.org/officeDocument/2006/relationships/customXml" Target="../ink/ink3674.xml"/><Relationship Id="rId1169" Type="http://schemas.openxmlformats.org/officeDocument/2006/relationships/image" Target="../media/image3397.png"/><Relationship Id="rId1376" Type="http://schemas.openxmlformats.org/officeDocument/2006/relationships/customXml" Target="../ink/ink3829.xml"/><Relationship Id="rId178" Type="http://schemas.openxmlformats.org/officeDocument/2006/relationships/image" Target="../media/image2906.png"/><Relationship Id="rId301" Type="http://schemas.openxmlformats.org/officeDocument/2006/relationships/customXml" Target="../ink/ink3287.xml"/><Relationship Id="rId953" Type="http://schemas.openxmlformats.org/officeDocument/2006/relationships/customXml" Target="../ink/ink3615.xml"/><Relationship Id="rId1029" Type="http://schemas.openxmlformats.org/officeDocument/2006/relationships/customXml" Target="../ink/ink3653.xml"/><Relationship Id="rId1236" Type="http://schemas.openxmlformats.org/officeDocument/2006/relationships/customXml" Target="../ink/ink3757.xml"/><Relationship Id="rId82" Type="http://schemas.openxmlformats.org/officeDocument/2006/relationships/image" Target="../media/image2858.png"/><Relationship Id="rId385" Type="http://schemas.openxmlformats.org/officeDocument/2006/relationships/customXml" Target="../ink/ink3329.xml"/><Relationship Id="rId592" Type="http://schemas.openxmlformats.org/officeDocument/2006/relationships/image" Target="../media/image3113.png"/><Relationship Id="rId606" Type="http://schemas.openxmlformats.org/officeDocument/2006/relationships/image" Target="../media/image3120.png"/><Relationship Id="rId813" Type="http://schemas.openxmlformats.org/officeDocument/2006/relationships/customXml" Target="../ink/ink3545.xml"/><Relationship Id="rId245" Type="http://schemas.openxmlformats.org/officeDocument/2006/relationships/customXml" Target="../ink/ink3259.xml"/><Relationship Id="rId452" Type="http://schemas.openxmlformats.org/officeDocument/2006/relationships/image" Target="../media/image3043.png"/><Relationship Id="rId897" Type="http://schemas.openxmlformats.org/officeDocument/2006/relationships/customXml" Target="../ink/ink3587.xml"/><Relationship Id="rId1082" Type="http://schemas.openxmlformats.org/officeDocument/2006/relationships/image" Target="../media/image3354.png"/><Relationship Id="rId1303" Type="http://schemas.openxmlformats.org/officeDocument/2006/relationships/customXml" Target="../ink/ink3791.xml"/><Relationship Id="rId105" Type="http://schemas.openxmlformats.org/officeDocument/2006/relationships/customXml" Target="../ink/ink3189.xml"/><Relationship Id="rId312" Type="http://schemas.openxmlformats.org/officeDocument/2006/relationships/image" Target="../media/image2973.png"/><Relationship Id="rId757" Type="http://schemas.openxmlformats.org/officeDocument/2006/relationships/customXml" Target="../ink/ink3517.xml"/><Relationship Id="rId964" Type="http://schemas.openxmlformats.org/officeDocument/2006/relationships/image" Target="../media/image3296.png"/><Relationship Id="rId1387" Type="http://schemas.openxmlformats.org/officeDocument/2006/relationships/image" Target="../media/image3504.png"/><Relationship Id="rId93" Type="http://schemas.openxmlformats.org/officeDocument/2006/relationships/customXml" Target="../ink/ink3183.xml"/><Relationship Id="rId189" Type="http://schemas.openxmlformats.org/officeDocument/2006/relationships/customXml" Target="../ink/ink3231.xml"/><Relationship Id="rId396" Type="http://schemas.openxmlformats.org/officeDocument/2006/relationships/image" Target="../media/image3015.png"/><Relationship Id="rId617" Type="http://schemas.openxmlformats.org/officeDocument/2006/relationships/customXml" Target="../ink/ink3446.xml"/><Relationship Id="rId824" Type="http://schemas.openxmlformats.org/officeDocument/2006/relationships/image" Target="../media/image3226.png"/><Relationship Id="rId1247" Type="http://schemas.openxmlformats.org/officeDocument/2006/relationships/image" Target="../media/image3436.png"/><Relationship Id="rId256" Type="http://schemas.openxmlformats.org/officeDocument/2006/relationships/image" Target="../media/image2945.png"/><Relationship Id="rId463" Type="http://schemas.openxmlformats.org/officeDocument/2006/relationships/customXml" Target="../ink/ink3368.xml"/><Relationship Id="rId670" Type="http://schemas.openxmlformats.org/officeDocument/2006/relationships/image" Target="../media/image3151.png"/><Relationship Id="rId1093" Type="http://schemas.openxmlformats.org/officeDocument/2006/relationships/image" Target="../media/image3359.png"/><Relationship Id="rId1107" Type="http://schemas.openxmlformats.org/officeDocument/2006/relationships/image" Target="../media/image3366.png"/><Relationship Id="rId1314" Type="http://schemas.openxmlformats.org/officeDocument/2006/relationships/image" Target="../media/image3469.png"/><Relationship Id="rId116" Type="http://schemas.openxmlformats.org/officeDocument/2006/relationships/image" Target="../media/image2875.png"/><Relationship Id="rId323" Type="http://schemas.openxmlformats.org/officeDocument/2006/relationships/customXml" Target="../ink/ink3298.xml"/><Relationship Id="rId530" Type="http://schemas.openxmlformats.org/officeDocument/2006/relationships/image" Target="../media/image3082.png"/><Relationship Id="rId768" Type="http://schemas.openxmlformats.org/officeDocument/2006/relationships/image" Target="../media/image3199.png"/><Relationship Id="rId975" Type="http://schemas.openxmlformats.org/officeDocument/2006/relationships/customXml" Target="../ink/ink3626.xml"/><Relationship Id="rId1160" Type="http://schemas.openxmlformats.org/officeDocument/2006/relationships/customXml" Target="../ink/ink3719.xml"/><Relationship Id="rId1398" Type="http://schemas.openxmlformats.org/officeDocument/2006/relationships/customXml" Target="../ink/ink3840.xml"/><Relationship Id="rId20" Type="http://schemas.openxmlformats.org/officeDocument/2006/relationships/customXml" Target="../ink/ink3146.xml"/><Relationship Id="rId628" Type="http://schemas.openxmlformats.org/officeDocument/2006/relationships/image" Target="../media/image3130.png"/><Relationship Id="rId835" Type="http://schemas.openxmlformats.org/officeDocument/2006/relationships/customXml" Target="../ink/ink3556.xml"/><Relationship Id="rId1258" Type="http://schemas.openxmlformats.org/officeDocument/2006/relationships/customXml" Target="../ink/ink3768.xml"/><Relationship Id="rId267" Type="http://schemas.openxmlformats.org/officeDocument/2006/relationships/customXml" Target="../ink/ink3270.xml"/><Relationship Id="rId474" Type="http://schemas.openxmlformats.org/officeDocument/2006/relationships/image" Target="../media/image3054.png"/><Relationship Id="rId1020" Type="http://schemas.openxmlformats.org/officeDocument/2006/relationships/image" Target="../media/image3323.png"/><Relationship Id="rId1118" Type="http://schemas.openxmlformats.org/officeDocument/2006/relationships/customXml" Target="../ink/ink3698.xml"/><Relationship Id="rId1325" Type="http://schemas.openxmlformats.org/officeDocument/2006/relationships/customXml" Target="../ink/ink3802.xml"/><Relationship Id="rId127" Type="http://schemas.openxmlformats.org/officeDocument/2006/relationships/customXml" Target="../ink/ink3200.xml"/><Relationship Id="rId681" Type="http://schemas.openxmlformats.org/officeDocument/2006/relationships/customXml" Target="../ink/ink3478.xml"/><Relationship Id="rId779" Type="http://schemas.openxmlformats.org/officeDocument/2006/relationships/customXml" Target="../ink/ink3528.xml"/><Relationship Id="rId902" Type="http://schemas.openxmlformats.org/officeDocument/2006/relationships/image" Target="../media/image3265.png"/><Relationship Id="rId986" Type="http://schemas.openxmlformats.org/officeDocument/2006/relationships/image" Target="../media/image3306.png"/><Relationship Id="rId31" Type="http://schemas.openxmlformats.org/officeDocument/2006/relationships/image" Target="../media/image2834.png"/><Relationship Id="rId334" Type="http://schemas.openxmlformats.org/officeDocument/2006/relationships/image" Target="../media/image2984.png"/><Relationship Id="rId541" Type="http://schemas.openxmlformats.org/officeDocument/2006/relationships/customXml" Target="../ink/ink3407.xml"/><Relationship Id="rId639" Type="http://schemas.openxmlformats.org/officeDocument/2006/relationships/customXml" Target="../ink/ink3457.xml"/><Relationship Id="rId1171" Type="http://schemas.openxmlformats.org/officeDocument/2006/relationships/image" Target="../media/image3398.png"/><Relationship Id="rId1269" Type="http://schemas.openxmlformats.org/officeDocument/2006/relationships/image" Target="../media/image3447.png"/><Relationship Id="rId180" Type="http://schemas.openxmlformats.org/officeDocument/2006/relationships/image" Target="../media/image2907.png"/><Relationship Id="rId278" Type="http://schemas.openxmlformats.org/officeDocument/2006/relationships/image" Target="../media/image2956.png"/><Relationship Id="rId401" Type="http://schemas.openxmlformats.org/officeDocument/2006/relationships/customXml" Target="../ink/ink3337.xml"/><Relationship Id="rId846" Type="http://schemas.openxmlformats.org/officeDocument/2006/relationships/image" Target="../media/image3237.png"/><Relationship Id="rId1031" Type="http://schemas.openxmlformats.org/officeDocument/2006/relationships/customXml" Target="../ink/ink3654.xml"/><Relationship Id="rId1129" Type="http://schemas.openxmlformats.org/officeDocument/2006/relationships/image" Target="../media/image3377.png"/><Relationship Id="rId485" Type="http://schemas.openxmlformats.org/officeDocument/2006/relationships/customXml" Target="../ink/ink3379.xml"/><Relationship Id="rId692" Type="http://schemas.openxmlformats.org/officeDocument/2006/relationships/image" Target="../media/image3162.png"/><Relationship Id="rId706" Type="http://schemas.openxmlformats.org/officeDocument/2006/relationships/image" Target="../media/image3169.png"/><Relationship Id="rId913" Type="http://schemas.openxmlformats.org/officeDocument/2006/relationships/customXml" Target="../ink/ink3595.xml"/><Relationship Id="rId1336" Type="http://schemas.openxmlformats.org/officeDocument/2006/relationships/image" Target="../media/image3480.png"/><Relationship Id="rId42" Type="http://schemas.openxmlformats.org/officeDocument/2006/relationships/customXml" Target="../ink/ink3157.xml"/><Relationship Id="rId138" Type="http://schemas.openxmlformats.org/officeDocument/2006/relationships/image" Target="../media/image2886.png"/><Relationship Id="rId345" Type="http://schemas.openxmlformats.org/officeDocument/2006/relationships/customXml" Target="../ink/ink3309.xml"/><Relationship Id="rId552" Type="http://schemas.openxmlformats.org/officeDocument/2006/relationships/image" Target="../media/image3093.png"/><Relationship Id="rId997" Type="http://schemas.openxmlformats.org/officeDocument/2006/relationships/customXml" Target="../ink/ink3637.xml"/><Relationship Id="rId1182" Type="http://schemas.openxmlformats.org/officeDocument/2006/relationships/customXml" Target="../ink/ink3730.xml"/><Relationship Id="rId1403" Type="http://schemas.openxmlformats.org/officeDocument/2006/relationships/image" Target="../media/image3512.png"/><Relationship Id="rId191" Type="http://schemas.openxmlformats.org/officeDocument/2006/relationships/customXml" Target="../ink/ink3232.xml"/><Relationship Id="rId205" Type="http://schemas.openxmlformats.org/officeDocument/2006/relationships/customXml" Target="../ink/ink3239.xml"/><Relationship Id="rId412" Type="http://schemas.openxmlformats.org/officeDocument/2006/relationships/image" Target="../media/image3023.png"/><Relationship Id="rId857" Type="http://schemas.openxmlformats.org/officeDocument/2006/relationships/customXml" Target="../ink/ink3567.xml"/><Relationship Id="rId1042" Type="http://schemas.openxmlformats.org/officeDocument/2006/relationships/image" Target="../media/image3334.png"/><Relationship Id="rId289" Type="http://schemas.openxmlformats.org/officeDocument/2006/relationships/customXml" Target="../ink/ink3281.xml"/><Relationship Id="rId496" Type="http://schemas.openxmlformats.org/officeDocument/2006/relationships/image" Target="../media/image3065.png"/><Relationship Id="rId717" Type="http://schemas.openxmlformats.org/officeDocument/2006/relationships/image" Target="../media/image3174.png"/><Relationship Id="rId924" Type="http://schemas.openxmlformats.org/officeDocument/2006/relationships/image" Target="../media/image3276.png"/><Relationship Id="rId1347" Type="http://schemas.openxmlformats.org/officeDocument/2006/relationships/customXml" Target="../ink/ink3813.xml"/><Relationship Id="rId53" Type="http://schemas.openxmlformats.org/officeDocument/2006/relationships/image" Target="../media/image2845.png"/><Relationship Id="rId149" Type="http://schemas.openxmlformats.org/officeDocument/2006/relationships/customXml" Target="../ink/ink3211.xml"/><Relationship Id="rId356" Type="http://schemas.openxmlformats.org/officeDocument/2006/relationships/image" Target="../media/image2995.png"/><Relationship Id="rId563" Type="http://schemas.openxmlformats.org/officeDocument/2006/relationships/customXml" Target="../ink/ink3418.xml"/><Relationship Id="rId770" Type="http://schemas.openxmlformats.org/officeDocument/2006/relationships/image" Target="../media/image3200.png"/><Relationship Id="rId1193" Type="http://schemas.openxmlformats.org/officeDocument/2006/relationships/image" Target="../media/image3409.png"/><Relationship Id="rId1207" Type="http://schemas.openxmlformats.org/officeDocument/2006/relationships/image" Target="../media/image3416.png"/><Relationship Id="rId1414" Type="http://schemas.openxmlformats.org/officeDocument/2006/relationships/image" Target="../media/image3517.png"/><Relationship Id="rId216" Type="http://schemas.openxmlformats.org/officeDocument/2006/relationships/image" Target="../media/image2925.png"/><Relationship Id="rId423" Type="http://schemas.openxmlformats.org/officeDocument/2006/relationships/customXml" Target="../ink/ink3348.xml"/><Relationship Id="rId868" Type="http://schemas.openxmlformats.org/officeDocument/2006/relationships/image" Target="../media/image3248.png"/><Relationship Id="rId1053" Type="http://schemas.openxmlformats.org/officeDocument/2006/relationships/customXml" Target="../ink/ink3665.xml"/><Relationship Id="rId1260" Type="http://schemas.openxmlformats.org/officeDocument/2006/relationships/customXml" Target="../ink/ink3769.xml"/><Relationship Id="rId630" Type="http://schemas.openxmlformats.org/officeDocument/2006/relationships/image" Target="../media/image3131.png"/><Relationship Id="rId728" Type="http://schemas.openxmlformats.org/officeDocument/2006/relationships/customXml" Target="../ink/ink3502.xml"/><Relationship Id="rId935" Type="http://schemas.openxmlformats.org/officeDocument/2006/relationships/customXml" Target="../ink/ink3606.xml"/><Relationship Id="rId1358" Type="http://schemas.openxmlformats.org/officeDocument/2006/relationships/image" Target="../media/image3491.png"/><Relationship Id="rId64" Type="http://schemas.openxmlformats.org/officeDocument/2006/relationships/customXml" Target="../ink/ink3168.xml"/><Relationship Id="rId367" Type="http://schemas.openxmlformats.org/officeDocument/2006/relationships/customXml" Target="../ink/ink3320.xml"/><Relationship Id="rId574" Type="http://schemas.openxmlformats.org/officeDocument/2006/relationships/image" Target="../media/image3104.png"/><Relationship Id="rId1120" Type="http://schemas.openxmlformats.org/officeDocument/2006/relationships/customXml" Target="../ink/ink3699.xml"/><Relationship Id="rId1218" Type="http://schemas.openxmlformats.org/officeDocument/2006/relationships/customXml" Target="../ink/ink3748.xml"/><Relationship Id="rId1425" Type="http://schemas.openxmlformats.org/officeDocument/2006/relationships/customXml" Target="../ink/ink3854.xml"/><Relationship Id="rId227" Type="http://schemas.openxmlformats.org/officeDocument/2006/relationships/customXml" Target="../ink/ink3250.xml"/><Relationship Id="rId781" Type="http://schemas.openxmlformats.org/officeDocument/2006/relationships/customXml" Target="../ink/ink3529.xml"/><Relationship Id="rId879" Type="http://schemas.openxmlformats.org/officeDocument/2006/relationships/customXml" Target="../ink/ink3578.xml"/><Relationship Id="rId434" Type="http://schemas.openxmlformats.org/officeDocument/2006/relationships/image" Target="../media/image3034.png"/><Relationship Id="rId641" Type="http://schemas.openxmlformats.org/officeDocument/2006/relationships/customXml" Target="../ink/ink3458.xml"/><Relationship Id="rId739" Type="http://schemas.openxmlformats.org/officeDocument/2006/relationships/customXml" Target="../ink/ink3508.xml"/><Relationship Id="rId1064" Type="http://schemas.openxmlformats.org/officeDocument/2006/relationships/image" Target="../media/image3345.png"/><Relationship Id="rId1271" Type="http://schemas.openxmlformats.org/officeDocument/2006/relationships/image" Target="../media/image3448.png"/><Relationship Id="rId1369" Type="http://schemas.openxmlformats.org/officeDocument/2006/relationships/customXml" Target="../ink/ink3825.xml"/><Relationship Id="rId280" Type="http://schemas.openxmlformats.org/officeDocument/2006/relationships/image" Target="../media/image2957.png"/><Relationship Id="rId501" Type="http://schemas.openxmlformats.org/officeDocument/2006/relationships/customXml" Target="../ink/ink3387.xml"/><Relationship Id="rId946" Type="http://schemas.openxmlformats.org/officeDocument/2006/relationships/image" Target="../media/image3287.png"/><Relationship Id="rId1131" Type="http://schemas.openxmlformats.org/officeDocument/2006/relationships/image" Target="../media/image3378.png"/><Relationship Id="rId1229" Type="http://schemas.openxmlformats.org/officeDocument/2006/relationships/image" Target="../media/image3427.png"/><Relationship Id="rId75" Type="http://schemas.openxmlformats.org/officeDocument/2006/relationships/image" Target="../media/image2855.png"/><Relationship Id="rId140" Type="http://schemas.openxmlformats.org/officeDocument/2006/relationships/image" Target="../media/image2887.png"/><Relationship Id="rId378" Type="http://schemas.openxmlformats.org/officeDocument/2006/relationships/image" Target="../media/image3006.png"/><Relationship Id="rId585" Type="http://schemas.openxmlformats.org/officeDocument/2006/relationships/customXml" Target="../ink/ink3429.xml"/><Relationship Id="rId792" Type="http://schemas.openxmlformats.org/officeDocument/2006/relationships/image" Target="../media/image3210.png"/><Relationship Id="rId806" Type="http://schemas.openxmlformats.org/officeDocument/2006/relationships/image" Target="../media/image3217.png"/><Relationship Id="rId6" Type="http://schemas.openxmlformats.org/officeDocument/2006/relationships/customXml" Target="../ink/ink3139.xml"/><Relationship Id="rId238" Type="http://schemas.openxmlformats.org/officeDocument/2006/relationships/image" Target="../media/image2936.png"/><Relationship Id="rId445" Type="http://schemas.openxmlformats.org/officeDocument/2006/relationships/customXml" Target="../ink/ink3359.xml"/><Relationship Id="rId652" Type="http://schemas.openxmlformats.org/officeDocument/2006/relationships/image" Target="../media/image3142.png"/><Relationship Id="rId1075" Type="http://schemas.openxmlformats.org/officeDocument/2006/relationships/customXml" Target="../ink/ink3676.xml"/><Relationship Id="rId1282" Type="http://schemas.openxmlformats.org/officeDocument/2006/relationships/image" Target="../media/image3453.png"/><Relationship Id="rId291" Type="http://schemas.openxmlformats.org/officeDocument/2006/relationships/customXml" Target="../ink/ink3282.xml"/><Relationship Id="rId305" Type="http://schemas.openxmlformats.org/officeDocument/2006/relationships/customXml" Target="../ink/ink3289.xml"/><Relationship Id="rId512" Type="http://schemas.openxmlformats.org/officeDocument/2006/relationships/image" Target="../media/image3073.png"/><Relationship Id="rId957" Type="http://schemas.openxmlformats.org/officeDocument/2006/relationships/customXml" Target="../ink/ink3617.xml"/><Relationship Id="rId1142" Type="http://schemas.openxmlformats.org/officeDocument/2006/relationships/customXml" Target="../ink/ink3710.xml"/><Relationship Id="rId86" Type="http://schemas.openxmlformats.org/officeDocument/2006/relationships/image" Target="../media/image2860.png"/><Relationship Id="rId151" Type="http://schemas.openxmlformats.org/officeDocument/2006/relationships/customXml" Target="../ink/ink3212.xml"/><Relationship Id="rId389" Type="http://schemas.openxmlformats.org/officeDocument/2006/relationships/customXml" Target="../ink/ink3331.xml"/><Relationship Id="rId596" Type="http://schemas.openxmlformats.org/officeDocument/2006/relationships/image" Target="../media/image3115.png"/><Relationship Id="rId817" Type="http://schemas.openxmlformats.org/officeDocument/2006/relationships/customXml" Target="../ink/ink3547.xml"/><Relationship Id="rId1002" Type="http://schemas.openxmlformats.org/officeDocument/2006/relationships/image" Target="../media/image3314.png"/><Relationship Id="rId249" Type="http://schemas.openxmlformats.org/officeDocument/2006/relationships/customXml" Target="../ink/ink3261.xml"/><Relationship Id="rId456" Type="http://schemas.openxmlformats.org/officeDocument/2006/relationships/image" Target="../media/image3045.png"/><Relationship Id="rId663" Type="http://schemas.openxmlformats.org/officeDocument/2006/relationships/customXml" Target="../ink/ink3469.xml"/><Relationship Id="rId870" Type="http://schemas.openxmlformats.org/officeDocument/2006/relationships/image" Target="../media/image3249.png"/><Relationship Id="rId1086" Type="http://schemas.openxmlformats.org/officeDocument/2006/relationships/image" Target="../media/image3356.png"/><Relationship Id="rId1293" Type="http://schemas.openxmlformats.org/officeDocument/2006/relationships/customXml" Target="../ink/ink3786.xml"/><Relationship Id="rId1307" Type="http://schemas.openxmlformats.org/officeDocument/2006/relationships/customXml" Target="../ink/ink3793.xml"/><Relationship Id="rId13" Type="http://schemas.openxmlformats.org/officeDocument/2006/relationships/image" Target="../media/image2825.png"/><Relationship Id="rId109" Type="http://schemas.openxmlformats.org/officeDocument/2006/relationships/customXml" Target="../ink/ink3191.xml"/><Relationship Id="rId316" Type="http://schemas.openxmlformats.org/officeDocument/2006/relationships/image" Target="../media/image2975.png"/><Relationship Id="rId523" Type="http://schemas.openxmlformats.org/officeDocument/2006/relationships/customXml" Target="../ink/ink3398.xml"/><Relationship Id="rId968" Type="http://schemas.openxmlformats.org/officeDocument/2006/relationships/image" Target="../media/image3298.png"/><Relationship Id="rId1153" Type="http://schemas.openxmlformats.org/officeDocument/2006/relationships/image" Target="../media/image3389.png"/><Relationship Id="rId97" Type="http://schemas.openxmlformats.org/officeDocument/2006/relationships/customXml" Target="../ink/ink3185.xml"/><Relationship Id="rId730" Type="http://schemas.openxmlformats.org/officeDocument/2006/relationships/customXml" Target="../ink/ink3503.xml"/><Relationship Id="rId828" Type="http://schemas.openxmlformats.org/officeDocument/2006/relationships/image" Target="../media/image3228.png"/><Relationship Id="rId1013" Type="http://schemas.openxmlformats.org/officeDocument/2006/relationships/customXml" Target="../ink/ink3645.xml"/><Relationship Id="rId1360" Type="http://schemas.openxmlformats.org/officeDocument/2006/relationships/customXml" Target="../ink/ink3820.xml"/><Relationship Id="rId162" Type="http://schemas.openxmlformats.org/officeDocument/2006/relationships/image" Target="../media/image2898.png"/><Relationship Id="rId467" Type="http://schemas.openxmlformats.org/officeDocument/2006/relationships/customXml" Target="../ink/ink3370.xml"/><Relationship Id="rId1097" Type="http://schemas.openxmlformats.org/officeDocument/2006/relationships/image" Target="../media/image3361.png"/><Relationship Id="rId1220" Type="http://schemas.openxmlformats.org/officeDocument/2006/relationships/customXml" Target="../ink/ink3749.xml"/><Relationship Id="rId1318" Type="http://schemas.openxmlformats.org/officeDocument/2006/relationships/image" Target="../media/image3471.png"/><Relationship Id="rId674" Type="http://schemas.openxmlformats.org/officeDocument/2006/relationships/image" Target="../media/image3153.png"/><Relationship Id="rId881" Type="http://schemas.openxmlformats.org/officeDocument/2006/relationships/customXml" Target="../ink/ink3579.xml"/><Relationship Id="rId979" Type="http://schemas.openxmlformats.org/officeDocument/2006/relationships/customXml" Target="../ink/ink3628.xml"/><Relationship Id="rId24" Type="http://schemas.openxmlformats.org/officeDocument/2006/relationships/customXml" Target="../ink/ink3148.xml"/><Relationship Id="rId327" Type="http://schemas.openxmlformats.org/officeDocument/2006/relationships/customXml" Target="../ink/ink3300.xml"/><Relationship Id="rId534" Type="http://schemas.openxmlformats.org/officeDocument/2006/relationships/image" Target="../media/image3084.png"/><Relationship Id="rId741" Type="http://schemas.openxmlformats.org/officeDocument/2006/relationships/customXml" Target="../ink/ink3509.xml"/><Relationship Id="rId839" Type="http://schemas.openxmlformats.org/officeDocument/2006/relationships/customXml" Target="../ink/ink3558.xml"/><Relationship Id="rId1164" Type="http://schemas.openxmlformats.org/officeDocument/2006/relationships/customXml" Target="../ink/ink3721.xml"/><Relationship Id="rId1371" Type="http://schemas.openxmlformats.org/officeDocument/2006/relationships/customXml" Target="../ink/ink3826.xml"/><Relationship Id="rId173" Type="http://schemas.openxmlformats.org/officeDocument/2006/relationships/customXml" Target="../ink/ink3223.xml"/><Relationship Id="rId380" Type="http://schemas.openxmlformats.org/officeDocument/2006/relationships/image" Target="../media/image3007.png"/><Relationship Id="rId601" Type="http://schemas.openxmlformats.org/officeDocument/2006/relationships/customXml" Target="../ink/ink3437.xml"/><Relationship Id="rId1024" Type="http://schemas.openxmlformats.org/officeDocument/2006/relationships/image" Target="../media/image3325.png"/><Relationship Id="rId1231" Type="http://schemas.openxmlformats.org/officeDocument/2006/relationships/image" Target="../media/image3428.png"/><Relationship Id="rId240" Type="http://schemas.openxmlformats.org/officeDocument/2006/relationships/image" Target="../media/image2937.png"/><Relationship Id="rId478" Type="http://schemas.openxmlformats.org/officeDocument/2006/relationships/image" Target="../media/image3056.png"/><Relationship Id="rId685" Type="http://schemas.openxmlformats.org/officeDocument/2006/relationships/customXml" Target="../ink/ink3480.xml"/><Relationship Id="rId892" Type="http://schemas.openxmlformats.org/officeDocument/2006/relationships/image" Target="../media/image3260.png"/><Relationship Id="rId906" Type="http://schemas.openxmlformats.org/officeDocument/2006/relationships/image" Target="../media/image3267.png"/><Relationship Id="rId1329" Type="http://schemas.openxmlformats.org/officeDocument/2006/relationships/customXml" Target="../ink/ink3804.xml"/><Relationship Id="rId35" Type="http://schemas.openxmlformats.org/officeDocument/2006/relationships/image" Target="../media/image2836.png"/><Relationship Id="rId100" Type="http://schemas.openxmlformats.org/officeDocument/2006/relationships/image" Target="../media/image2867.png"/><Relationship Id="rId338" Type="http://schemas.openxmlformats.org/officeDocument/2006/relationships/image" Target="../media/image2986.png"/><Relationship Id="rId545" Type="http://schemas.openxmlformats.org/officeDocument/2006/relationships/customXml" Target="../ink/ink3409.xml"/><Relationship Id="rId752" Type="http://schemas.openxmlformats.org/officeDocument/2006/relationships/image" Target="../media/image3191.png"/><Relationship Id="rId1175" Type="http://schemas.openxmlformats.org/officeDocument/2006/relationships/image" Target="../media/image3400.png"/><Relationship Id="rId1382" Type="http://schemas.openxmlformats.org/officeDocument/2006/relationships/customXml" Target="../ink/ink3832.xml"/><Relationship Id="rId184" Type="http://schemas.openxmlformats.org/officeDocument/2006/relationships/image" Target="../media/image2909.png"/><Relationship Id="rId391" Type="http://schemas.openxmlformats.org/officeDocument/2006/relationships/customXml" Target="../ink/ink3332.xml"/><Relationship Id="rId405" Type="http://schemas.openxmlformats.org/officeDocument/2006/relationships/customXml" Target="../ink/ink3339.xml"/><Relationship Id="rId612" Type="http://schemas.openxmlformats.org/officeDocument/2006/relationships/image" Target="../media/image3123.png"/><Relationship Id="rId1035" Type="http://schemas.openxmlformats.org/officeDocument/2006/relationships/customXml" Target="../ink/ink3656.xml"/><Relationship Id="rId1242" Type="http://schemas.openxmlformats.org/officeDocument/2006/relationships/customXml" Target="../ink/ink3760.xml"/><Relationship Id="rId251" Type="http://schemas.openxmlformats.org/officeDocument/2006/relationships/customXml" Target="../ink/ink3262.xml"/><Relationship Id="rId489" Type="http://schemas.openxmlformats.org/officeDocument/2006/relationships/customXml" Target="../ink/ink3381.xml"/><Relationship Id="rId696" Type="http://schemas.openxmlformats.org/officeDocument/2006/relationships/image" Target="../media/image3164.png"/><Relationship Id="rId917" Type="http://schemas.openxmlformats.org/officeDocument/2006/relationships/customXml" Target="../ink/ink3597.xml"/><Relationship Id="rId1102" Type="http://schemas.openxmlformats.org/officeDocument/2006/relationships/customXml" Target="../ink/ink3690.xml"/><Relationship Id="rId46" Type="http://schemas.openxmlformats.org/officeDocument/2006/relationships/customXml" Target="../ink/ink3159.xml"/><Relationship Id="rId349" Type="http://schemas.openxmlformats.org/officeDocument/2006/relationships/customXml" Target="../ink/ink3311.xml"/><Relationship Id="rId556" Type="http://schemas.openxmlformats.org/officeDocument/2006/relationships/image" Target="../media/image3095.png"/><Relationship Id="rId763" Type="http://schemas.openxmlformats.org/officeDocument/2006/relationships/customXml" Target="../ink/ink3520.xml"/><Relationship Id="rId1186" Type="http://schemas.openxmlformats.org/officeDocument/2006/relationships/customXml" Target="../ink/ink3732.xml"/><Relationship Id="rId1393" Type="http://schemas.openxmlformats.org/officeDocument/2006/relationships/image" Target="../media/image3507.png"/><Relationship Id="rId1407" Type="http://schemas.openxmlformats.org/officeDocument/2006/relationships/image" Target="../media/image3514.png"/><Relationship Id="rId111" Type="http://schemas.openxmlformats.org/officeDocument/2006/relationships/customXml" Target="../ink/ink3192.xml"/><Relationship Id="rId195" Type="http://schemas.openxmlformats.org/officeDocument/2006/relationships/customXml" Target="../ink/ink3234.xml"/><Relationship Id="rId209" Type="http://schemas.openxmlformats.org/officeDocument/2006/relationships/customXml" Target="../ink/ink3241.xml"/><Relationship Id="rId416" Type="http://schemas.openxmlformats.org/officeDocument/2006/relationships/image" Target="../media/image3025.png"/><Relationship Id="rId970" Type="http://schemas.openxmlformats.org/officeDocument/2006/relationships/image" Target="../media/image3299.png"/><Relationship Id="rId1046" Type="http://schemas.openxmlformats.org/officeDocument/2006/relationships/image" Target="../media/image3336.png"/><Relationship Id="rId1253" Type="http://schemas.openxmlformats.org/officeDocument/2006/relationships/image" Target="../media/image3439.png"/><Relationship Id="rId623" Type="http://schemas.openxmlformats.org/officeDocument/2006/relationships/customXml" Target="../ink/ink3449.xml"/><Relationship Id="rId830" Type="http://schemas.openxmlformats.org/officeDocument/2006/relationships/image" Target="../media/image3229.png"/><Relationship Id="rId928" Type="http://schemas.openxmlformats.org/officeDocument/2006/relationships/image" Target="../media/image3278.png"/><Relationship Id="rId57" Type="http://schemas.openxmlformats.org/officeDocument/2006/relationships/image" Target="../media/image2847.png"/><Relationship Id="rId262" Type="http://schemas.openxmlformats.org/officeDocument/2006/relationships/image" Target="../media/image2948.png"/><Relationship Id="rId567" Type="http://schemas.openxmlformats.org/officeDocument/2006/relationships/customXml" Target="../ink/ink3420.xml"/><Relationship Id="rId1113" Type="http://schemas.openxmlformats.org/officeDocument/2006/relationships/image" Target="../media/image3369.png"/><Relationship Id="rId1197" Type="http://schemas.openxmlformats.org/officeDocument/2006/relationships/image" Target="../media/image3411.png"/><Relationship Id="rId1320" Type="http://schemas.openxmlformats.org/officeDocument/2006/relationships/image" Target="../media/image3472.png"/><Relationship Id="rId1418" Type="http://schemas.openxmlformats.org/officeDocument/2006/relationships/image" Target="../media/image3519.png"/><Relationship Id="rId122" Type="http://schemas.openxmlformats.org/officeDocument/2006/relationships/image" Target="../media/image2878.png"/><Relationship Id="rId774" Type="http://schemas.openxmlformats.org/officeDocument/2006/relationships/image" Target="../media/image3202.png"/><Relationship Id="rId981" Type="http://schemas.openxmlformats.org/officeDocument/2006/relationships/customXml" Target="../ink/ink3629.xml"/><Relationship Id="rId1057" Type="http://schemas.openxmlformats.org/officeDocument/2006/relationships/customXml" Target="../ink/ink3667.xml"/><Relationship Id="rId427" Type="http://schemas.openxmlformats.org/officeDocument/2006/relationships/customXml" Target="../ink/ink3350.xml"/><Relationship Id="rId634" Type="http://schemas.openxmlformats.org/officeDocument/2006/relationships/image" Target="../media/image3133.png"/><Relationship Id="rId841" Type="http://schemas.openxmlformats.org/officeDocument/2006/relationships/customXml" Target="../ink/ink3559.xml"/><Relationship Id="rId1264" Type="http://schemas.openxmlformats.org/officeDocument/2006/relationships/customXml" Target="../ink/ink3771.xml"/><Relationship Id="rId273" Type="http://schemas.openxmlformats.org/officeDocument/2006/relationships/customXml" Target="../ink/ink3273.xml"/><Relationship Id="rId480" Type="http://schemas.openxmlformats.org/officeDocument/2006/relationships/image" Target="../media/image3057.png"/><Relationship Id="rId701" Type="http://schemas.openxmlformats.org/officeDocument/2006/relationships/customXml" Target="../ink/ink3488.xml"/><Relationship Id="rId939" Type="http://schemas.openxmlformats.org/officeDocument/2006/relationships/customXml" Target="../ink/ink3608.xml"/><Relationship Id="rId1124" Type="http://schemas.openxmlformats.org/officeDocument/2006/relationships/customXml" Target="../ink/ink3701.xml"/><Relationship Id="rId1331" Type="http://schemas.openxmlformats.org/officeDocument/2006/relationships/customXml" Target="../ink/ink3805.xml"/><Relationship Id="rId68" Type="http://schemas.openxmlformats.org/officeDocument/2006/relationships/customXml" Target="../ink/ink3170.xml"/><Relationship Id="rId133" Type="http://schemas.openxmlformats.org/officeDocument/2006/relationships/customXml" Target="../ink/ink3203.xml"/><Relationship Id="rId340" Type="http://schemas.openxmlformats.org/officeDocument/2006/relationships/image" Target="../media/image2987.png"/><Relationship Id="rId578" Type="http://schemas.openxmlformats.org/officeDocument/2006/relationships/image" Target="../media/image3106.png"/><Relationship Id="rId785" Type="http://schemas.openxmlformats.org/officeDocument/2006/relationships/customXml" Target="../ink/ink3531.xml"/><Relationship Id="rId992" Type="http://schemas.openxmlformats.org/officeDocument/2006/relationships/image" Target="../media/image3309.png"/><Relationship Id="rId1429" Type="http://schemas.openxmlformats.org/officeDocument/2006/relationships/customXml" Target="../ink/ink3856.xml"/><Relationship Id="rId200" Type="http://schemas.openxmlformats.org/officeDocument/2006/relationships/image" Target="../media/image2917.png"/><Relationship Id="rId438" Type="http://schemas.openxmlformats.org/officeDocument/2006/relationships/image" Target="../media/image3036.png"/><Relationship Id="rId645" Type="http://schemas.openxmlformats.org/officeDocument/2006/relationships/customXml" Target="../ink/ink3460.xml"/><Relationship Id="rId852" Type="http://schemas.openxmlformats.org/officeDocument/2006/relationships/image" Target="../media/image3240.png"/><Relationship Id="rId1068" Type="http://schemas.openxmlformats.org/officeDocument/2006/relationships/image" Target="../media/image3347.png"/><Relationship Id="rId1275" Type="http://schemas.openxmlformats.org/officeDocument/2006/relationships/customXml" Target="../ink/ink3777.xml"/><Relationship Id="rId284" Type="http://schemas.openxmlformats.org/officeDocument/2006/relationships/image" Target="../media/image2959.png"/><Relationship Id="rId491" Type="http://schemas.openxmlformats.org/officeDocument/2006/relationships/customXml" Target="../ink/ink3382.xml"/><Relationship Id="rId505" Type="http://schemas.openxmlformats.org/officeDocument/2006/relationships/customXml" Target="../ink/ink3389.xml"/><Relationship Id="rId712" Type="http://schemas.openxmlformats.org/officeDocument/2006/relationships/image" Target="../media/image3172.png"/><Relationship Id="rId1135" Type="http://schemas.openxmlformats.org/officeDocument/2006/relationships/image" Target="../media/image3380.png"/><Relationship Id="rId1342" Type="http://schemas.openxmlformats.org/officeDocument/2006/relationships/image" Target="../media/image3483.png"/><Relationship Id="rId79" Type="http://schemas.openxmlformats.org/officeDocument/2006/relationships/customXml" Target="../ink/ink3176.xml"/><Relationship Id="rId144" Type="http://schemas.openxmlformats.org/officeDocument/2006/relationships/image" Target="../media/image2889.png"/><Relationship Id="rId589" Type="http://schemas.openxmlformats.org/officeDocument/2006/relationships/customXml" Target="../ink/ink3431.xml"/><Relationship Id="rId796" Type="http://schemas.openxmlformats.org/officeDocument/2006/relationships/image" Target="../media/image3212.png"/><Relationship Id="rId1202" Type="http://schemas.openxmlformats.org/officeDocument/2006/relationships/customXml" Target="../ink/ink3740.xml"/><Relationship Id="rId351" Type="http://schemas.openxmlformats.org/officeDocument/2006/relationships/customXml" Target="../ink/ink3312.xml"/><Relationship Id="rId449" Type="http://schemas.openxmlformats.org/officeDocument/2006/relationships/customXml" Target="../ink/ink3361.xml"/><Relationship Id="rId656" Type="http://schemas.openxmlformats.org/officeDocument/2006/relationships/image" Target="../media/image3144.png"/><Relationship Id="rId863" Type="http://schemas.openxmlformats.org/officeDocument/2006/relationships/customXml" Target="../ink/ink3570.xml"/><Relationship Id="rId1079" Type="http://schemas.openxmlformats.org/officeDocument/2006/relationships/customXml" Target="../ink/ink3678.xml"/><Relationship Id="rId1286" Type="http://schemas.openxmlformats.org/officeDocument/2006/relationships/image" Target="../media/image3455.png"/><Relationship Id="rId211" Type="http://schemas.openxmlformats.org/officeDocument/2006/relationships/customXml" Target="../ink/ink3242.xml"/><Relationship Id="rId295" Type="http://schemas.openxmlformats.org/officeDocument/2006/relationships/customXml" Target="../ink/ink3284.xml"/><Relationship Id="rId309" Type="http://schemas.openxmlformats.org/officeDocument/2006/relationships/customXml" Target="../ink/ink3291.xml"/><Relationship Id="rId516" Type="http://schemas.openxmlformats.org/officeDocument/2006/relationships/image" Target="../media/image3075.png"/><Relationship Id="rId1146" Type="http://schemas.openxmlformats.org/officeDocument/2006/relationships/customXml" Target="../ink/ink3712.xml"/><Relationship Id="rId723" Type="http://schemas.openxmlformats.org/officeDocument/2006/relationships/image" Target="../media/image3177.png"/><Relationship Id="rId930" Type="http://schemas.openxmlformats.org/officeDocument/2006/relationships/image" Target="../media/image3279.png"/><Relationship Id="rId1006" Type="http://schemas.openxmlformats.org/officeDocument/2006/relationships/image" Target="../media/image3316.png"/><Relationship Id="rId1353" Type="http://schemas.openxmlformats.org/officeDocument/2006/relationships/customXml" Target="../ink/ink3816.xml"/><Relationship Id="rId155" Type="http://schemas.openxmlformats.org/officeDocument/2006/relationships/customXml" Target="../ink/ink3214.xml"/><Relationship Id="rId362" Type="http://schemas.openxmlformats.org/officeDocument/2006/relationships/image" Target="../media/image2998.png"/><Relationship Id="rId1213" Type="http://schemas.openxmlformats.org/officeDocument/2006/relationships/image" Target="../media/image3419.png"/><Relationship Id="rId1297" Type="http://schemas.openxmlformats.org/officeDocument/2006/relationships/customXml" Target="../ink/ink3788.xml"/><Relationship Id="rId1420" Type="http://schemas.openxmlformats.org/officeDocument/2006/relationships/image" Target="../media/image3520.png"/><Relationship Id="rId222" Type="http://schemas.openxmlformats.org/officeDocument/2006/relationships/image" Target="../media/image2928.png"/><Relationship Id="rId667" Type="http://schemas.openxmlformats.org/officeDocument/2006/relationships/customXml" Target="../ink/ink3471.xml"/><Relationship Id="rId874" Type="http://schemas.openxmlformats.org/officeDocument/2006/relationships/image" Target="../media/image3251.png"/><Relationship Id="rId17" Type="http://schemas.openxmlformats.org/officeDocument/2006/relationships/image" Target="../media/image2827.png"/><Relationship Id="rId527" Type="http://schemas.openxmlformats.org/officeDocument/2006/relationships/customXml" Target="../ink/ink3400.xml"/><Relationship Id="rId734" Type="http://schemas.openxmlformats.org/officeDocument/2006/relationships/image" Target="../media/image3182.png"/><Relationship Id="rId941" Type="http://schemas.openxmlformats.org/officeDocument/2006/relationships/customXml" Target="../ink/ink3609.xml"/><Relationship Id="rId1157" Type="http://schemas.openxmlformats.org/officeDocument/2006/relationships/image" Target="../media/image3391.png"/><Relationship Id="rId1364" Type="http://schemas.openxmlformats.org/officeDocument/2006/relationships/image" Target="../media/image3493.png"/><Relationship Id="rId70" Type="http://schemas.openxmlformats.org/officeDocument/2006/relationships/customXml" Target="../ink/ink3171.xml"/><Relationship Id="rId166" Type="http://schemas.openxmlformats.org/officeDocument/2006/relationships/image" Target="../media/image2900.png"/><Relationship Id="rId373" Type="http://schemas.openxmlformats.org/officeDocument/2006/relationships/customXml" Target="../ink/ink3323.xml"/><Relationship Id="rId580" Type="http://schemas.openxmlformats.org/officeDocument/2006/relationships/image" Target="../media/image3107.png"/><Relationship Id="rId801" Type="http://schemas.openxmlformats.org/officeDocument/2006/relationships/customXml" Target="../ink/ink3539.xml"/><Relationship Id="rId1017" Type="http://schemas.openxmlformats.org/officeDocument/2006/relationships/customXml" Target="../ink/ink3647.xml"/><Relationship Id="rId1224" Type="http://schemas.openxmlformats.org/officeDocument/2006/relationships/customXml" Target="../ink/ink3751.xml"/><Relationship Id="rId1431" Type="http://schemas.openxmlformats.org/officeDocument/2006/relationships/customXml" Target="../ink/ink3857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3253.xml"/><Relationship Id="rId440" Type="http://schemas.openxmlformats.org/officeDocument/2006/relationships/image" Target="../media/image3037.png"/><Relationship Id="rId678" Type="http://schemas.openxmlformats.org/officeDocument/2006/relationships/image" Target="../media/image3155.png"/><Relationship Id="rId885" Type="http://schemas.openxmlformats.org/officeDocument/2006/relationships/customXml" Target="../ink/ink3581.xml"/><Relationship Id="rId1070" Type="http://schemas.openxmlformats.org/officeDocument/2006/relationships/image" Target="../media/image3348.png"/><Relationship Id="rId28" Type="http://schemas.openxmlformats.org/officeDocument/2006/relationships/customXml" Target="../ink/ink3150.xml"/><Relationship Id="rId300" Type="http://schemas.openxmlformats.org/officeDocument/2006/relationships/image" Target="../media/image2967.png"/><Relationship Id="rId538" Type="http://schemas.openxmlformats.org/officeDocument/2006/relationships/image" Target="../media/image3086.png"/><Relationship Id="rId745" Type="http://schemas.openxmlformats.org/officeDocument/2006/relationships/customXml" Target="../ink/ink3511.xml"/><Relationship Id="rId952" Type="http://schemas.openxmlformats.org/officeDocument/2006/relationships/image" Target="../media/image3290.png"/><Relationship Id="rId1168" Type="http://schemas.openxmlformats.org/officeDocument/2006/relationships/customXml" Target="../ink/ink3723.xml"/><Relationship Id="rId1375" Type="http://schemas.openxmlformats.org/officeDocument/2006/relationships/customXml" Target="../ink/ink3828.xml"/><Relationship Id="rId81" Type="http://schemas.openxmlformats.org/officeDocument/2006/relationships/customXml" Target="../ink/ink3177.xml"/><Relationship Id="rId177" Type="http://schemas.openxmlformats.org/officeDocument/2006/relationships/customXml" Target="../ink/ink3225.xml"/><Relationship Id="rId384" Type="http://schemas.openxmlformats.org/officeDocument/2006/relationships/image" Target="../media/image3009.png"/><Relationship Id="rId591" Type="http://schemas.openxmlformats.org/officeDocument/2006/relationships/customXml" Target="../ink/ink3432.xml"/><Relationship Id="rId605" Type="http://schemas.openxmlformats.org/officeDocument/2006/relationships/customXml" Target="../ink/ink3439.xml"/><Relationship Id="rId812" Type="http://schemas.openxmlformats.org/officeDocument/2006/relationships/image" Target="../media/image3220.png"/><Relationship Id="rId1028" Type="http://schemas.openxmlformats.org/officeDocument/2006/relationships/image" Target="../media/image3327.png"/><Relationship Id="rId1235" Type="http://schemas.openxmlformats.org/officeDocument/2006/relationships/image" Target="../media/image3430.png"/><Relationship Id="rId202" Type="http://schemas.openxmlformats.org/officeDocument/2006/relationships/image" Target="../media/image2918.png"/><Relationship Id="rId244" Type="http://schemas.openxmlformats.org/officeDocument/2006/relationships/image" Target="../media/image2939.png"/><Relationship Id="rId647" Type="http://schemas.openxmlformats.org/officeDocument/2006/relationships/customXml" Target="../ink/ink3461.xml"/><Relationship Id="rId689" Type="http://schemas.openxmlformats.org/officeDocument/2006/relationships/customXml" Target="../ink/ink3482.xml"/><Relationship Id="rId854" Type="http://schemas.openxmlformats.org/officeDocument/2006/relationships/image" Target="../media/image3241.png"/><Relationship Id="rId896" Type="http://schemas.openxmlformats.org/officeDocument/2006/relationships/image" Target="../media/image3262.png"/><Relationship Id="rId1081" Type="http://schemas.openxmlformats.org/officeDocument/2006/relationships/customXml" Target="../ink/ink3679.xml"/><Relationship Id="rId1277" Type="http://schemas.openxmlformats.org/officeDocument/2006/relationships/customXml" Target="../ink/ink3778.xml"/><Relationship Id="rId1302" Type="http://schemas.openxmlformats.org/officeDocument/2006/relationships/image" Target="../media/image3463.png"/><Relationship Id="rId39" Type="http://schemas.openxmlformats.org/officeDocument/2006/relationships/image" Target="../media/image2838.png"/><Relationship Id="rId286" Type="http://schemas.openxmlformats.org/officeDocument/2006/relationships/image" Target="../media/image2960.png"/><Relationship Id="rId451" Type="http://schemas.openxmlformats.org/officeDocument/2006/relationships/customXml" Target="../ink/ink3362.xml"/><Relationship Id="rId493" Type="http://schemas.openxmlformats.org/officeDocument/2006/relationships/customXml" Target="../ink/ink3383.xml"/><Relationship Id="rId507" Type="http://schemas.openxmlformats.org/officeDocument/2006/relationships/customXml" Target="../ink/ink3390.xml"/><Relationship Id="rId549" Type="http://schemas.openxmlformats.org/officeDocument/2006/relationships/customXml" Target="../ink/ink3411.xml"/><Relationship Id="rId714" Type="http://schemas.openxmlformats.org/officeDocument/2006/relationships/customXml" Target="../ink/ink3495.xml"/><Relationship Id="rId756" Type="http://schemas.openxmlformats.org/officeDocument/2006/relationships/image" Target="../media/image3193.png"/><Relationship Id="rId921" Type="http://schemas.openxmlformats.org/officeDocument/2006/relationships/customXml" Target="../ink/ink3599.xml"/><Relationship Id="rId1137" Type="http://schemas.openxmlformats.org/officeDocument/2006/relationships/image" Target="../media/image3381.png"/><Relationship Id="rId1179" Type="http://schemas.openxmlformats.org/officeDocument/2006/relationships/image" Target="../media/image3402.png"/><Relationship Id="rId1344" Type="http://schemas.openxmlformats.org/officeDocument/2006/relationships/image" Target="../media/image3484.png"/><Relationship Id="rId1386" Type="http://schemas.openxmlformats.org/officeDocument/2006/relationships/customXml" Target="../ink/ink3834.xml"/><Relationship Id="rId50" Type="http://schemas.openxmlformats.org/officeDocument/2006/relationships/customXml" Target="../ink/ink3161.xml"/><Relationship Id="rId104" Type="http://schemas.openxmlformats.org/officeDocument/2006/relationships/image" Target="../media/image2869.png"/><Relationship Id="rId146" Type="http://schemas.openxmlformats.org/officeDocument/2006/relationships/image" Target="../media/image2890.png"/><Relationship Id="rId188" Type="http://schemas.openxmlformats.org/officeDocument/2006/relationships/image" Target="../media/image2911.png"/><Relationship Id="rId311" Type="http://schemas.openxmlformats.org/officeDocument/2006/relationships/customXml" Target="../ink/ink3292.xml"/><Relationship Id="rId353" Type="http://schemas.openxmlformats.org/officeDocument/2006/relationships/customXml" Target="../ink/ink3313.xml"/><Relationship Id="rId395" Type="http://schemas.openxmlformats.org/officeDocument/2006/relationships/customXml" Target="../ink/ink3334.xml"/><Relationship Id="rId409" Type="http://schemas.openxmlformats.org/officeDocument/2006/relationships/customXml" Target="../ink/ink3341.xml"/><Relationship Id="rId560" Type="http://schemas.openxmlformats.org/officeDocument/2006/relationships/image" Target="../media/image3097.png"/><Relationship Id="rId798" Type="http://schemas.openxmlformats.org/officeDocument/2006/relationships/image" Target="../media/image3213.png"/><Relationship Id="rId963" Type="http://schemas.openxmlformats.org/officeDocument/2006/relationships/customXml" Target="../ink/ink3620.xml"/><Relationship Id="rId1039" Type="http://schemas.openxmlformats.org/officeDocument/2006/relationships/customXml" Target="../ink/ink3658.xml"/><Relationship Id="rId1190" Type="http://schemas.openxmlformats.org/officeDocument/2006/relationships/customXml" Target="../ink/ink3734.xml"/><Relationship Id="rId1204" Type="http://schemas.openxmlformats.org/officeDocument/2006/relationships/customXml" Target="../ink/ink3741.xml"/><Relationship Id="rId1246" Type="http://schemas.openxmlformats.org/officeDocument/2006/relationships/customXml" Target="../ink/ink3762.xml"/><Relationship Id="rId1411" Type="http://schemas.openxmlformats.org/officeDocument/2006/relationships/image" Target="../media/image3516.png"/><Relationship Id="rId92" Type="http://schemas.openxmlformats.org/officeDocument/2006/relationships/image" Target="../media/image2863.png"/><Relationship Id="rId213" Type="http://schemas.openxmlformats.org/officeDocument/2006/relationships/customXml" Target="../ink/ink3243.xml"/><Relationship Id="rId420" Type="http://schemas.openxmlformats.org/officeDocument/2006/relationships/image" Target="../media/image3027.png"/><Relationship Id="rId616" Type="http://schemas.openxmlformats.org/officeDocument/2006/relationships/customXml" Target="../ink/ink3445.xml"/><Relationship Id="rId658" Type="http://schemas.openxmlformats.org/officeDocument/2006/relationships/image" Target="../media/image3145.png"/><Relationship Id="rId823" Type="http://schemas.openxmlformats.org/officeDocument/2006/relationships/customXml" Target="../ink/ink3550.xml"/><Relationship Id="rId865" Type="http://schemas.openxmlformats.org/officeDocument/2006/relationships/customXml" Target="../ink/ink3571.xml"/><Relationship Id="rId1050" Type="http://schemas.openxmlformats.org/officeDocument/2006/relationships/image" Target="../media/image3338.png"/><Relationship Id="rId1288" Type="http://schemas.openxmlformats.org/officeDocument/2006/relationships/image" Target="../media/image3456.png"/><Relationship Id="rId255" Type="http://schemas.openxmlformats.org/officeDocument/2006/relationships/customXml" Target="../ink/ink3264.xml"/><Relationship Id="rId297" Type="http://schemas.openxmlformats.org/officeDocument/2006/relationships/customXml" Target="../ink/ink3285.xml"/><Relationship Id="rId462" Type="http://schemas.openxmlformats.org/officeDocument/2006/relationships/image" Target="../media/image3048.png"/><Relationship Id="rId518" Type="http://schemas.openxmlformats.org/officeDocument/2006/relationships/image" Target="../media/image3076.png"/><Relationship Id="rId725" Type="http://schemas.openxmlformats.org/officeDocument/2006/relationships/image" Target="../media/image3178.png"/><Relationship Id="rId932" Type="http://schemas.openxmlformats.org/officeDocument/2006/relationships/image" Target="../media/image3280.png"/><Relationship Id="rId1092" Type="http://schemas.openxmlformats.org/officeDocument/2006/relationships/customXml" Target="../ink/ink3685.xml"/><Relationship Id="rId1106" Type="http://schemas.openxmlformats.org/officeDocument/2006/relationships/customXml" Target="../ink/ink3692.xml"/><Relationship Id="rId1148" Type="http://schemas.openxmlformats.org/officeDocument/2006/relationships/customXml" Target="../ink/ink3713.xml"/><Relationship Id="rId1313" Type="http://schemas.openxmlformats.org/officeDocument/2006/relationships/customXml" Target="../ink/ink3796.xml"/><Relationship Id="rId1355" Type="http://schemas.openxmlformats.org/officeDocument/2006/relationships/customXml" Target="../ink/ink3817.xml"/><Relationship Id="rId1397" Type="http://schemas.openxmlformats.org/officeDocument/2006/relationships/image" Target="../media/image3509.png"/><Relationship Id="rId115" Type="http://schemas.openxmlformats.org/officeDocument/2006/relationships/customXml" Target="../ink/ink3194.xml"/><Relationship Id="rId157" Type="http://schemas.openxmlformats.org/officeDocument/2006/relationships/customXml" Target="../ink/ink3215.xml"/><Relationship Id="rId322" Type="http://schemas.openxmlformats.org/officeDocument/2006/relationships/image" Target="../media/image2978.png"/><Relationship Id="rId364" Type="http://schemas.openxmlformats.org/officeDocument/2006/relationships/image" Target="../media/image2999.png"/><Relationship Id="rId767" Type="http://schemas.openxmlformats.org/officeDocument/2006/relationships/customXml" Target="../ink/ink3522.xml"/><Relationship Id="rId974" Type="http://schemas.openxmlformats.org/officeDocument/2006/relationships/image" Target="../media/image3301.png"/><Relationship Id="rId1008" Type="http://schemas.openxmlformats.org/officeDocument/2006/relationships/image" Target="../media/image3317.png"/><Relationship Id="rId1215" Type="http://schemas.openxmlformats.org/officeDocument/2006/relationships/image" Target="../media/image3420.png"/><Relationship Id="rId1422" Type="http://schemas.openxmlformats.org/officeDocument/2006/relationships/image" Target="../media/image3521.png"/><Relationship Id="rId61" Type="http://schemas.openxmlformats.org/officeDocument/2006/relationships/image" Target="../media/image2739.png"/><Relationship Id="rId199" Type="http://schemas.openxmlformats.org/officeDocument/2006/relationships/customXml" Target="../ink/ink3236.xml"/><Relationship Id="rId571" Type="http://schemas.openxmlformats.org/officeDocument/2006/relationships/customXml" Target="../ink/ink3422.xml"/><Relationship Id="rId627" Type="http://schemas.openxmlformats.org/officeDocument/2006/relationships/customXml" Target="../ink/ink3451.xml"/><Relationship Id="rId669" Type="http://schemas.openxmlformats.org/officeDocument/2006/relationships/customXml" Target="../ink/ink3472.xml"/><Relationship Id="rId834" Type="http://schemas.openxmlformats.org/officeDocument/2006/relationships/image" Target="../media/image3231.png"/><Relationship Id="rId876" Type="http://schemas.openxmlformats.org/officeDocument/2006/relationships/image" Target="../media/image3252.png"/><Relationship Id="rId1257" Type="http://schemas.openxmlformats.org/officeDocument/2006/relationships/image" Target="../media/image3441.png"/><Relationship Id="rId1299" Type="http://schemas.openxmlformats.org/officeDocument/2006/relationships/customXml" Target="../ink/ink3789.xml"/><Relationship Id="rId19" Type="http://schemas.openxmlformats.org/officeDocument/2006/relationships/image" Target="../media/image2828.png"/><Relationship Id="rId224" Type="http://schemas.openxmlformats.org/officeDocument/2006/relationships/image" Target="../media/image2929.png"/><Relationship Id="rId266" Type="http://schemas.openxmlformats.org/officeDocument/2006/relationships/image" Target="../media/image2950.png"/><Relationship Id="rId431" Type="http://schemas.openxmlformats.org/officeDocument/2006/relationships/customXml" Target="../ink/ink3352.xml"/><Relationship Id="rId473" Type="http://schemas.openxmlformats.org/officeDocument/2006/relationships/customXml" Target="../ink/ink3373.xml"/><Relationship Id="rId529" Type="http://schemas.openxmlformats.org/officeDocument/2006/relationships/customXml" Target="../ink/ink3401.xml"/><Relationship Id="rId680" Type="http://schemas.openxmlformats.org/officeDocument/2006/relationships/image" Target="../media/image3156.png"/><Relationship Id="rId736" Type="http://schemas.openxmlformats.org/officeDocument/2006/relationships/image" Target="../media/image3183.png"/><Relationship Id="rId901" Type="http://schemas.openxmlformats.org/officeDocument/2006/relationships/customXml" Target="../ink/ink3589.xml"/><Relationship Id="rId1061" Type="http://schemas.openxmlformats.org/officeDocument/2006/relationships/customXml" Target="../ink/ink3669.xml"/><Relationship Id="rId1117" Type="http://schemas.openxmlformats.org/officeDocument/2006/relationships/image" Target="../media/image3371.png"/><Relationship Id="rId1159" Type="http://schemas.openxmlformats.org/officeDocument/2006/relationships/image" Target="../media/image3392.png"/><Relationship Id="rId1324" Type="http://schemas.openxmlformats.org/officeDocument/2006/relationships/image" Target="../media/image3474.png"/><Relationship Id="rId1366" Type="http://schemas.openxmlformats.org/officeDocument/2006/relationships/image" Target="../media/image3494.png"/><Relationship Id="rId30" Type="http://schemas.openxmlformats.org/officeDocument/2006/relationships/customXml" Target="../ink/ink3151.xml"/><Relationship Id="rId126" Type="http://schemas.openxmlformats.org/officeDocument/2006/relationships/image" Target="../media/image2880.png"/><Relationship Id="rId168" Type="http://schemas.openxmlformats.org/officeDocument/2006/relationships/image" Target="../media/image2901.png"/><Relationship Id="rId333" Type="http://schemas.openxmlformats.org/officeDocument/2006/relationships/customXml" Target="../ink/ink3303.xml"/><Relationship Id="rId540" Type="http://schemas.openxmlformats.org/officeDocument/2006/relationships/image" Target="../media/image3087.png"/><Relationship Id="rId778" Type="http://schemas.openxmlformats.org/officeDocument/2006/relationships/image" Target="../media/image3203.png"/><Relationship Id="rId943" Type="http://schemas.openxmlformats.org/officeDocument/2006/relationships/customXml" Target="../ink/ink3610.xml"/><Relationship Id="rId985" Type="http://schemas.openxmlformats.org/officeDocument/2006/relationships/customXml" Target="../ink/ink3631.xml"/><Relationship Id="rId1019" Type="http://schemas.openxmlformats.org/officeDocument/2006/relationships/customXml" Target="../ink/ink3648.xml"/><Relationship Id="rId1170" Type="http://schemas.openxmlformats.org/officeDocument/2006/relationships/customXml" Target="../ink/ink3724.xml"/><Relationship Id="rId72" Type="http://schemas.openxmlformats.org/officeDocument/2006/relationships/customXml" Target="../ink/ink3172.xml"/><Relationship Id="rId375" Type="http://schemas.openxmlformats.org/officeDocument/2006/relationships/customXml" Target="../ink/ink3324.xml"/><Relationship Id="rId582" Type="http://schemas.openxmlformats.org/officeDocument/2006/relationships/image" Target="../media/image3108.png"/><Relationship Id="rId638" Type="http://schemas.openxmlformats.org/officeDocument/2006/relationships/image" Target="../media/image3135.png"/><Relationship Id="rId803" Type="http://schemas.openxmlformats.org/officeDocument/2006/relationships/customXml" Target="../ink/ink3540.xml"/><Relationship Id="rId845" Type="http://schemas.openxmlformats.org/officeDocument/2006/relationships/customXml" Target="../ink/ink3561.xml"/><Relationship Id="rId1030" Type="http://schemas.openxmlformats.org/officeDocument/2006/relationships/image" Target="../media/image3328.png"/><Relationship Id="rId1226" Type="http://schemas.openxmlformats.org/officeDocument/2006/relationships/customXml" Target="../ink/ink3752.xml"/><Relationship Id="rId1268" Type="http://schemas.openxmlformats.org/officeDocument/2006/relationships/customXml" Target="../ink/ink3773.xml"/><Relationship Id="rId1433" Type="http://schemas.openxmlformats.org/officeDocument/2006/relationships/customXml" Target="../ink/ink3858.xml"/><Relationship Id="rId3" Type="http://schemas.openxmlformats.org/officeDocument/2006/relationships/image" Target="../media/image2820.png"/><Relationship Id="rId235" Type="http://schemas.openxmlformats.org/officeDocument/2006/relationships/customXml" Target="../ink/ink3254.xml"/><Relationship Id="rId277" Type="http://schemas.openxmlformats.org/officeDocument/2006/relationships/customXml" Target="../ink/ink3275.xml"/><Relationship Id="rId400" Type="http://schemas.openxmlformats.org/officeDocument/2006/relationships/image" Target="../media/image3017.png"/><Relationship Id="rId442" Type="http://schemas.openxmlformats.org/officeDocument/2006/relationships/image" Target="../media/image3038.png"/><Relationship Id="rId484" Type="http://schemas.openxmlformats.org/officeDocument/2006/relationships/image" Target="../media/image3059.png"/><Relationship Id="rId705" Type="http://schemas.openxmlformats.org/officeDocument/2006/relationships/customXml" Target="../ink/ink3490.xml"/><Relationship Id="rId887" Type="http://schemas.openxmlformats.org/officeDocument/2006/relationships/customXml" Target="../ink/ink3582.xml"/><Relationship Id="rId1072" Type="http://schemas.openxmlformats.org/officeDocument/2006/relationships/image" Target="../media/image3349.png"/><Relationship Id="rId1128" Type="http://schemas.openxmlformats.org/officeDocument/2006/relationships/customXml" Target="../ink/ink3703.xml"/><Relationship Id="rId1335" Type="http://schemas.openxmlformats.org/officeDocument/2006/relationships/customXml" Target="../ink/ink3807.xml"/><Relationship Id="rId137" Type="http://schemas.openxmlformats.org/officeDocument/2006/relationships/customXml" Target="../ink/ink3205.xml"/><Relationship Id="rId302" Type="http://schemas.openxmlformats.org/officeDocument/2006/relationships/image" Target="../media/image2968.png"/><Relationship Id="rId344" Type="http://schemas.openxmlformats.org/officeDocument/2006/relationships/image" Target="../media/image2989.png"/><Relationship Id="rId691" Type="http://schemas.openxmlformats.org/officeDocument/2006/relationships/customXml" Target="../ink/ink3483.xml"/><Relationship Id="rId747" Type="http://schemas.openxmlformats.org/officeDocument/2006/relationships/customXml" Target="../ink/ink3512.xml"/><Relationship Id="rId789" Type="http://schemas.openxmlformats.org/officeDocument/2006/relationships/customXml" Target="../ink/ink3533.xml"/><Relationship Id="rId912" Type="http://schemas.openxmlformats.org/officeDocument/2006/relationships/image" Target="../media/image3270.png"/><Relationship Id="rId954" Type="http://schemas.openxmlformats.org/officeDocument/2006/relationships/image" Target="../media/image3291.png"/><Relationship Id="rId996" Type="http://schemas.openxmlformats.org/officeDocument/2006/relationships/image" Target="../media/image3311.png"/><Relationship Id="rId1377" Type="http://schemas.openxmlformats.org/officeDocument/2006/relationships/image" Target="../media/image3499.png"/><Relationship Id="rId41" Type="http://schemas.openxmlformats.org/officeDocument/2006/relationships/image" Target="../media/image2839.png"/><Relationship Id="rId83" Type="http://schemas.openxmlformats.org/officeDocument/2006/relationships/customXml" Target="../ink/ink3178.xml"/><Relationship Id="rId179" Type="http://schemas.openxmlformats.org/officeDocument/2006/relationships/customXml" Target="../ink/ink3226.xml"/><Relationship Id="rId386" Type="http://schemas.openxmlformats.org/officeDocument/2006/relationships/image" Target="../media/image3010.png"/><Relationship Id="rId551" Type="http://schemas.openxmlformats.org/officeDocument/2006/relationships/customXml" Target="../ink/ink3412.xml"/><Relationship Id="rId593" Type="http://schemas.openxmlformats.org/officeDocument/2006/relationships/customXml" Target="../ink/ink3433.xml"/><Relationship Id="rId607" Type="http://schemas.openxmlformats.org/officeDocument/2006/relationships/customXml" Target="../ink/ink3440.xml"/><Relationship Id="rId649" Type="http://schemas.openxmlformats.org/officeDocument/2006/relationships/customXml" Target="../ink/ink3462.xml"/><Relationship Id="rId814" Type="http://schemas.openxmlformats.org/officeDocument/2006/relationships/image" Target="../media/image3221.png"/><Relationship Id="rId856" Type="http://schemas.openxmlformats.org/officeDocument/2006/relationships/image" Target="../media/image3242.png"/><Relationship Id="rId1181" Type="http://schemas.openxmlformats.org/officeDocument/2006/relationships/image" Target="../media/image3403.png"/><Relationship Id="rId1237" Type="http://schemas.openxmlformats.org/officeDocument/2006/relationships/image" Target="../media/image3431.png"/><Relationship Id="rId1279" Type="http://schemas.openxmlformats.org/officeDocument/2006/relationships/customXml" Target="../ink/ink3779.xml"/><Relationship Id="rId1402" Type="http://schemas.openxmlformats.org/officeDocument/2006/relationships/customXml" Target="../ink/ink3842.xml"/><Relationship Id="rId190" Type="http://schemas.openxmlformats.org/officeDocument/2006/relationships/image" Target="../media/image2912.png"/><Relationship Id="rId204" Type="http://schemas.openxmlformats.org/officeDocument/2006/relationships/image" Target="../media/image2919.png"/><Relationship Id="rId246" Type="http://schemas.openxmlformats.org/officeDocument/2006/relationships/image" Target="../media/image2940.png"/><Relationship Id="rId288" Type="http://schemas.openxmlformats.org/officeDocument/2006/relationships/image" Target="../media/image2961.png"/><Relationship Id="rId411" Type="http://schemas.openxmlformats.org/officeDocument/2006/relationships/customXml" Target="../ink/ink3342.xml"/><Relationship Id="rId453" Type="http://schemas.openxmlformats.org/officeDocument/2006/relationships/customXml" Target="../ink/ink3363.xml"/><Relationship Id="rId509" Type="http://schemas.openxmlformats.org/officeDocument/2006/relationships/customXml" Target="../ink/ink3391.xml"/><Relationship Id="rId660" Type="http://schemas.openxmlformats.org/officeDocument/2006/relationships/image" Target="../media/image3146.png"/><Relationship Id="rId898" Type="http://schemas.openxmlformats.org/officeDocument/2006/relationships/image" Target="../media/image3263.png"/><Relationship Id="rId1041" Type="http://schemas.openxmlformats.org/officeDocument/2006/relationships/customXml" Target="../ink/ink3659.xml"/><Relationship Id="rId1083" Type="http://schemas.openxmlformats.org/officeDocument/2006/relationships/customXml" Target="../ink/ink3680.xml"/><Relationship Id="rId1139" Type="http://schemas.openxmlformats.org/officeDocument/2006/relationships/image" Target="../media/image3382.png"/><Relationship Id="rId1290" Type="http://schemas.openxmlformats.org/officeDocument/2006/relationships/image" Target="../media/image3457.png"/><Relationship Id="rId1304" Type="http://schemas.openxmlformats.org/officeDocument/2006/relationships/image" Target="../media/image3464.png"/><Relationship Id="rId1346" Type="http://schemas.openxmlformats.org/officeDocument/2006/relationships/image" Target="../media/image3485.png"/><Relationship Id="rId106" Type="http://schemas.openxmlformats.org/officeDocument/2006/relationships/image" Target="../media/image2870.png"/><Relationship Id="rId313" Type="http://schemas.openxmlformats.org/officeDocument/2006/relationships/customXml" Target="../ink/ink3293.xml"/><Relationship Id="rId495" Type="http://schemas.openxmlformats.org/officeDocument/2006/relationships/customXml" Target="../ink/ink3384.xml"/><Relationship Id="rId716" Type="http://schemas.openxmlformats.org/officeDocument/2006/relationships/customXml" Target="../ink/ink3496.xml"/><Relationship Id="rId758" Type="http://schemas.openxmlformats.org/officeDocument/2006/relationships/image" Target="../media/image3194.png"/><Relationship Id="rId923" Type="http://schemas.openxmlformats.org/officeDocument/2006/relationships/customXml" Target="../ink/ink3600.xml"/><Relationship Id="rId965" Type="http://schemas.openxmlformats.org/officeDocument/2006/relationships/customXml" Target="../ink/ink3621.xml"/><Relationship Id="rId1150" Type="http://schemas.openxmlformats.org/officeDocument/2006/relationships/customXml" Target="../ink/ink3714.xml"/><Relationship Id="rId1388" Type="http://schemas.openxmlformats.org/officeDocument/2006/relationships/customXml" Target="../ink/ink3835.xml"/><Relationship Id="rId10" Type="http://schemas.openxmlformats.org/officeDocument/2006/relationships/customXml" Target="../ink/ink3141.xml"/><Relationship Id="rId52" Type="http://schemas.openxmlformats.org/officeDocument/2006/relationships/customXml" Target="../ink/ink3162.xml"/><Relationship Id="rId94" Type="http://schemas.openxmlformats.org/officeDocument/2006/relationships/image" Target="../media/image2864.png"/><Relationship Id="rId148" Type="http://schemas.openxmlformats.org/officeDocument/2006/relationships/image" Target="../media/image2891.png"/><Relationship Id="rId355" Type="http://schemas.openxmlformats.org/officeDocument/2006/relationships/customXml" Target="../ink/ink3314.xml"/><Relationship Id="rId397" Type="http://schemas.openxmlformats.org/officeDocument/2006/relationships/customXml" Target="../ink/ink3335.xml"/><Relationship Id="rId520" Type="http://schemas.openxmlformats.org/officeDocument/2006/relationships/image" Target="../media/image3077.png"/><Relationship Id="rId562" Type="http://schemas.openxmlformats.org/officeDocument/2006/relationships/image" Target="../media/image3098.png"/><Relationship Id="rId618" Type="http://schemas.openxmlformats.org/officeDocument/2006/relationships/image" Target="../media/image3125.png"/><Relationship Id="rId825" Type="http://schemas.openxmlformats.org/officeDocument/2006/relationships/customXml" Target="../ink/ink3551.xml"/><Relationship Id="rId1192" Type="http://schemas.openxmlformats.org/officeDocument/2006/relationships/customXml" Target="../ink/ink3735.xml"/><Relationship Id="rId1206" Type="http://schemas.openxmlformats.org/officeDocument/2006/relationships/customXml" Target="../ink/ink3742.xml"/><Relationship Id="rId1248" Type="http://schemas.openxmlformats.org/officeDocument/2006/relationships/customXml" Target="../ink/ink3763.xml"/><Relationship Id="rId1413" Type="http://schemas.openxmlformats.org/officeDocument/2006/relationships/customXml" Target="../ink/ink3848.xml"/><Relationship Id="rId215" Type="http://schemas.openxmlformats.org/officeDocument/2006/relationships/customXml" Target="../ink/ink3244.xml"/><Relationship Id="rId257" Type="http://schemas.openxmlformats.org/officeDocument/2006/relationships/customXml" Target="../ink/ink3265.xml"/><Relationship Id="rId422" Type="http://schemas.openxmlformats.org/officeDocument/2006/relationships/image" Target="../media/image3028.png"/><Relationship Id="rId464" Type="http://schemas.openxmlformats.org/officeDocument/2006/relationships/image" Target="../media/image3049.png"/><Relationship Id="rId867" Type="http://schemas.openxmlformats.org/officeDocument/2006/relationships/customXml" Target="../ink/ink3572.xml"/><Relationship Id="rId1010" Type="http://schemas.openxmlformats.org/officeDocument/2006/relationships/image" Target="../media/image3318.png"/><Relationship Id="rId1052" Type="http://schemas.openxmlformats.org/officeDocument/2006/relationships/image" Target="../media/image3339.png"/><Relationship Id="rId1094" Type="http://schemas.openxmlformats.org/officeDocument/2006/relationships/customXml" Target="../ink/ink3686.xml"/><Relationship Id="rId1108" Type="http://schemas.openxmlformats.org/officeDocument/2006/relationships/customXml" Target="../ink/ink3693.xml"/><Relationship Id="rId1315" Type="http://schemas.openxmlformats.org/officeDocument/2006/relationships/customXml" Target="../ink/ink3797.xml"/><Relationship Id="rId299" Type="http://schemas.openxmlformats.org/officeDocument/2006/relationships/customXml" Target="../ink/ink3286.xml"/><Relationship Id="rId727" Type="http://schemas.openxmlformats.org/officeDocument/2006/relationships/image" Target="../media/image3179.png"/><Relationship Id="rId934" Type="http://schemas.openxmlformats.org/officeDocument/2006/relationships/image" Target="../media/image3281.png"/><Relationship Id="rId1357" Type="http://schemas.openxmlformats.org/officeDocument/2006/relationships/customXml" Target="../ink/ink3818.xml"/><Relationship Id="rId63" Type="http://schemas.openxmlformats.org/officeDocument/2006/relationships/image" Target="../media/image2849.png"/><Relationship Id="rId159" Type="http://schemas.openxmlformats.org/officeDocument/2006/relationships/customXml" Target="../ink/ink3216.xml"/><Relationship Id="rId366" Type="http://schemas.openxmlformats.org/officeDocument/2006/relationships/image" Target="../media/image3000.png"/><Relationship Id="rId573" Type="http://schemas.openxmlformats.org/officeDocument/2006/relationships/customXml" Target="../ink/ink3423.xml"/><Relationship Id="rId780" Type="http://schemas.openxmlformats.org/officeDocument/2006/relationships/image" Target="../media/image3204.png"/><Relationship Id="rId1217" Type="http://schemas.openxmlformats.org/officeDocument/2006/relationships/image" Target="../media/image3421.png"/><Relationship Id="rId1424" Type="http://schemas.openxmlformats.org/officeDocument/2006/relationships/image" Target="../media/image3522.png"/><Relationship Id="rId226" Type="http://schemas.openxmlformats.org/officeDocument/2006/relationships/image" Target="../media/image2930.png"/><Relationship Id="rId433" Type="http://schemas.openxmlformats.org/officeDocument/2006/relationships/customXml" Target="../ink/ink3353.xml"/><Relationship Id="rId878" Type="http://schemas.openxmlformats.org/officeDocument/2006/relationships/image" Target="../media/image3253.png"/><Relationship Id="rId1063" Type="http://schemas.openxmlformats.org/officeDocument/2006/relationships/customXml" Target="../ink/ink3670.xml"/><Relationship Id="rId1270" Type="http://schemas.openxmlformats.org/officeDocument/2006/relationships/customXml" Target="../ink/ink3774.xml"/><Relationship Id="rId640" Type="http://schemas.openxmlformats.org/officeDocument/2006/relationships/image" Target="../media/image3136.png"/><Relationship Id="rId738" Type="http://schemas.openxmlformats.org/officeDocument/2006/relationships/image" Target="../media/image3184.png"/><Relationship Id="rId945" Type="http://schemas.openxmlformats.org/officeDocument/2006/relationships/customXml" Target="../ink/ink3611.xml"/><Relationship Id="rId1368" Type="http://schemas.openxmlformats.org/officeDocument/2006/relationships/image" Target="../media/image3495.png"/><Relationship Id="rId74" Type="http://schemas.openxmlformats.org/officeDocument/2006/relationships/customXml" Target="../ink/ink3173.xml"/><Relationship Id="rId377" Type="http://schemas.openxmlformats.org/officeDocument/2006/relationships/customXml" Target="../ink/ink3325.xml"/><Relationship Id="rId500" Type="http://schemas.openxmlformats.org/officeDocument/2006/relationships/image" Target="../media/image3067.png"/><Relationship Id="rId584" Type="http://schemas.openxmlformats.org/officeDocument/2006/relationships/image" Target="../media/image3109.png"/><Relationship Id="rId805" Type="http://schemas.openxmlformats.org/officeDocument/2006/relationships/customXml" Target="../ink/ink3541.xml"/><Relationship Id="rId1130" Type="http://schemas.openxmlformats.org/officeDocument/2006/relationships/customXml" Target="../ink/ink3704.xml"/><Relationship Id="rId1228" Type="http://schemas.openxmlformats.org/officeDocument/2006/relationships/customXml" Target="../ink/ink3753.xml"/><Relationship Id="rId5" Type="http://schemas.openxmlformats.org/officeDocument/2006/relationships/image" Target="../media/image2821.png"/><Relationship Id="rId237" Type="http://schemas.openxmlformats.org/officeDocument/2006/relationships/customXml" Target="../ink/ink3255.xml"/><Relationship Id="rId791" Type="http://schemas.openxmlformats.org/officeDocument/2006/relationships/customXml" Target="../ink/ink3534.xml"/><Relationship Id="rId889" Type="http://schemas.openxmlformats.org/officeDocument/2006/relationships/customXml" Target="../ink/ink3583.xml"/><Relationship Id="rId1074" Type="http://schemas.openxmlformats.org/officeDocument/2006/relationships/image" Target="../media/image3350.png"/><Relationship Id="rId444" Type="http://schemas.openxmlformats.org/officeDocument/2006/relationships/image" Target="../media/image3039.png"/><Relationship Id="rId651" Type="http://schemas.openxmlformats.org/officeDocument/2006/relationships/customXml" Target="../ink/ink3463.xml"/><Relationship Id="rId749" Type="http://schemas.openxmlformats.org/officeDocument/2006/relationships/customXml" Target="../ink/ink3513.xml"/><Relationship Id="rId1281" Type="http://schemas.openxmlformats.org/officeDocument/2006/relationships/customXml" Target="../ink/ink3780.xml"/><Relationship Id="rId1379" Type="http://schemas.openxmlformats.org/officeDocument/2006/relationships/image" Target="../media/image3500.png"/><Relationship Id="rId290" Type="http://schemas.openxmlformats.org/officeDocument/2006/relationships/image" Target="../media/image2962.png"/><Relationship Id="rId304" Type="http://schemas.openxmlformats.org/officeDocument/2006/relationships/image" Target="../media/image2969.png"/><Relationship Id="rId388" Type="http://schemas.openxmlformats.org/officeDocument/2006/relationships/image" Target="../media/image3011.png"/><Relationship Id="rId511" Type="http://schemas.openxmlformats.org/officeDocument/2006/relationships/customXml" Target="../ink/ink3392.xml"/><Relationship Id="rId609" Type="http://schemas.openxmlformats.org/officeDocument/2006/relationships/customXml" Target="../ink/ink3441.xml"/><Relationship Id="rId956" Type="http://schemas.openxmlformats.org/officeDocument/2006/relationships/image" Target="../media/image3292.png"/><Relationship Id="rId1141" Type="http://schemas.openxmlformats.org/officeDocument/2006/relationships/image" Target="../media/image3383.png"/><Relationship Id="rId1239" Type="http://schemas.openxmlformats.org/officeDocument/2006/relationships/image" Target="../media/image3432.png"/><Relationship Id="rId85" Type="http://schemas.openxmlformats.org/officeDocument/2006/relationships/customXml" Target="../ink/ink3179.xml"/><Relationship Id="rId150" Type="http://schemas.openxmlformats.org/officeDocument/2006/relationships/image" Target="../media/image2892.png"/><Relationship Id="rId595" Type="http://schemas.openxmlformats.org/officeDocument/2006/relationships/customXml" Target="../ink/ink3434.xml"/><Relationship Id="rId816" Type="http://schemas.openxmlformats.org/officeDocument/2006/relationships/image" Target="../media/image3222.png"/><Relationship Id="rId1001" Type="http://schemas.openxmlformats.org/officeDocument/2006/relationships/customXml" Target="../ink/ink3639.xml"/><Relationship Id="rId248" Type="http://schemas.openxmlformats.org/officeDocument/2006/relationships/image" Target="../media/image2941.png"/><Relationship Id="rId455" Type="http://schemas.openxmlformats.org/officeDocument/2006/relationships/customXml" Target="../ink/ink3364.xml"/><Relationship Id="rId662" Type="http://schemas.openxmlformats.org/officeDocument/2006/relationships/image" Target="../media/image3147.png"/><Relationship Id="rId1085" Type="http://schemas.openxmlformats.org/officeDocument/2006/relationships/customXml" Target="../ink/ink3681.xml"/><Relationship Id="rId1292" Type="http://schemas.openxmlformats.org/officeDocument/2006/relationships/image" Target="../media/image3458.png"/><Relationship Id="rId1306" Type="http://schemas.openxmlformats.org/officeDocument/2006/relationships/image" Target="../media/image3465.png"/><Relationship Id="rId12" Type="http://schemas.openxmlformats.org/officeDocument/2006/relationships/customXml" Target="../ink/ink3142.xml"/><Relationship Id="rId108" Type="http://schemas.openxmlformats.org/officeDocument/2006/relationships/image" Target="../media/image2871.png"/><Relationship Id="rId315" Type="http://schemas.openxmlformats.org/officeDocument/2006/relationships/customXml" Target="../ink/ink3294.xml"/><Relationship Id="rId522" Type="http://schemas.openxmlformats.org/officeDocument/2006/relationships/image" Target="../media/image3078.png"/><Relationship Id="rId967" Type="http://schemas.openxmlformats.org/officeDocument/2006/relationships/customXml" Target="../ink/ink3622.xml"/><Relationship Id="rId1152" Type="http://schemas.openxmlformats.org/officeDocument/2006/relationships/customXml" Target="../ink/ink3715.xml"/><Relationship Id="rId96" Type="http://schemas.openxmlformats.org/officeDocument/2006/relationships/image" Target="../media/image2865.png"/><Relationship Id="rId161" Type="http://schemas.openxmlformats.org/officeDocument/2006/relationships/customXml" Target="../ink/ink3217.xml"/><Relationship Id="rId399" Type="http://schemas.openxmlformats.org/officeDocument/2006/relationships/customXml" Target="../ink/ink3336.xml"/><Relationship Id="rId827" Type="http://schemas.openxmlformats.org/officeDocument/2006/relationships/customXml" Target="../ink/ink3552.xml"/><Relationship Id="rId1012" Type="http://schemas.openxmlformats.org/officeDocument/2006/relationships/image" Target="../media/image3319.png"/><Relationship Id="rId259" Type="http://schemas.openxmlformats.org/officeDocument/2006/relationships/customXml" Target="../ink/ink3266.xml"/><Relationship Id="rId466" Type="http://schemas.openxmlformats.org/officeDocument/2006/relationships/image" Target="../media/image3050.png"/><Relationship Id="rId673" Type="http://schemas.openxmlformats.org/officeDocument/2006/relationships/customXml" Target="../ink/ink3474.xml"/><Relationship Id="rId880" Type="http://schemas.openxmlformats.org/officeDocument/2006/relationships/image" Target="../media/image3254.png"/><Relationship Id="rId1096" Type="http://schemas.openxmlformats.org/officeDocument/2006/relationships/customXml" Target="../ink/ink3687.xml"/><Relationship Id="rId1317" Type="http://schemas.openxmlformats.org/officeDocument/2006/relationships/customXml" Target="../ink/ink3798.xml"/><Relationship Id="rId23" Type="http://schemas.openxmlformats.org/officeDocument/2006/relationships/image" Target="../media/image2830.png"/><Relationship Id="rId119" Type="http://schemas.openxmlformats.org/officeDocument/2006/relationships/customXml" Target="../ink/ink3196.xml"/><Relationship Id="rId326" Type="http://schemas.openxmlformats.org/officeDocument/2006/relationships/image" Target="../media/image2980.png"/><Relationship Id="rId533" Type="http://schemas.openxmlformats.org/officeDocument/2006/relationships/customXml" Target="../ink/ink3403.xml"/><Relationship Id="rId978" Type="http://schemas.openxmlformats.org/officeDocument/2006/relationships/image" Target="../media/image3302.png"/><Relationship Id="rId1163" Type="http://schemas.openxmlformats.org/officeDocument/2006/relationships/image" Target="../media/image3394.png"/><Relationship Id="rId1370" Type="http://schemas.openxmlformats.org/officeDocument/2006/relationships/image" Target="../media/image3496.png"/><Relationship Id="rId740" Type="http://schemas.openxmlformats.org/officeDocument/2006/relationships/image" Target="../media/image3185.png"/><Relationship Id="rId838" Type="http://schemas.openxmlformats.org/officeDocument/2006/relationships/image" Target="../media/image3233.png"/><Relationship Id="rId1023" Type="http://schemas.openxmlformats.org/officeDocument/2006/relationships/customXml" Target="../ink/ink3650.xml"/><Relationship Id="rId172" Type="http://schemas.openxmlformats.org/officeDocument/2006/relationships/image" Target="../media/image2903.png"/><Relationship Id="rId477" Type="http://schemas.openxmlformats.org/officeDocument/2006/relationships/customXml" Target="../ink/ink3375.xml"/><Relationship Id="rId600" Type="http://schemas.openxmlformats.org/officeDocument/2006/relationships/image" Target="../media/image3117.png"/><Relationship Id="rId684" Type="http://schemas.openxmlformats.org/officeDocument/2006/relationships/image" Target="../media/image3158.png"/><Relationship Id="rId1230" Type="http://schemas.openxmlformats.org/officeDocument/2006/relationships/customXml" Target="../ink/ink3754.xml"/><Relationship Id="rId1328" Type="http://schemas.openxmlformats.org/officeDocument/2006/relationships/image" Target="../media/image3476.png"/><Relationship Id="rId337" Type="http://schemas.openxmlformats.org/officeDocument/2006/relationships/customXml" Target="../ink/ink3305.xml"/><Relationship Id="rId891" Type="http://schemas.openxmlformats.org/officeDocument/2006/relationships/customXml" Target="../ink/ink3584.xml"/><Relationship Id="rId905" Type="http://schemas.openxmlformats.org/officeDocument/2006/relationships/customXml" Target="../ink/ink3591.xml"/><Relationship Id="rId989" Type="http://schemas.openxmlformats.org/officeDocument/2006/relationships/customXml" Target="../ink/ink3633.xml"/><Relationship Id="rId34" Type="http://schemas.openxmlformats.org/officeDocument/2006/relationships/customXml" Target="../ink/ink3153.xml"/><Relationship Id="rId544" Type="http://schemas.openxmlformats.org/officeDocument/2006/relationships/image" Target="../media/image3089.png"/><Relationship Id="rId751" Type="http://schemas.openxmlformats.org/officeDocument/2006/relationships/customXml" Target="../ink/ink3514.xml"/><Relationship Id="rId849" Type="http://schemas.openxmlformats.org/officeDocument/2006/relationships/customXml" Target="../ink/ink3563.xml"/><Relationship Id="rId1174" Type="http://schemas.openxmlformats.org/officeDocument/2006/relationships/customXml" Target="../ink/ink3726.xml"/><Relationship Id="rId1381" Type="http://schemas.openxmlformats.org/officeDocument/2006/relationships/image" Target="../media/image3501.png"/><Relationship Id="rId183" Type="http://schemas.openxmlformats.org/officeDocument/2006/relationships/customXml" Target="../ink/ink3228.xml"/><Relationship Id="rId390" Type="http://schemas.openxmlformats.org/officeDocument/2006/relationships/image" Target="../media/image3012.png"/><Relationship Id="rId404" Type="http://schemas.openxmlformats.org/officeDocument/2006/relationships/image" Target="../media/image3019.png"/><Relationship Id="rId611" Type="http://schemas.openxmlformats.org/officeDocument/2006/relationships/customXml" Target="../ink/ink3442.xml"/><Relationship Id="rId1034" Type="http://schemas.openxmlformats.org/officeDocument/2006/relationships/image" Target="../media/image3330.png"/><Relationship Id="rId1241" Type="http://schemas.openxmlformats.org/officeDocument/2006/relationships/image" Target="../media/image3433.png"/><Relationship Id="rId1339" Type="http://schemas.openxmlformats.org/officeDocument/2006/relationships/customXml" Target="../ink/ink3809.xml"/><Relationship Id="rId250" Type="http://schemas.openxmlformats.org/officeDocument/2006/relationships/image" Target="../media/image2942.png"/><Relationship Id="rId488" Type="http://schemas.openxmlformats.org/officeDocument/2006/relationships/image" Target="../media/image3061.png"/><Relationship Id="rId695" Type="http://schemas.openxmlformats.org/officeDocument/2006/relationships/customXml" Target="../ink/ink3485.xml"/><Relationship Id="rId709" Type="http://schemas.openxmlformats.org/officeDocument/2006/relationships/customXml" Target="../ink/ink3492.xml"/><Relationship Id="rId916" Type="http://schemas.openxmlformats.org/officeDocument/2006/relationships/image" Target="../media/image3272.png"/><Relationship Id="rId1101" Type="http://schemas.openxmlformats.org/officeDocument/2006/relationships/image" Target="../media/image3363.png"/><Relationship Id="rId45" Type="http://schemas.openxmlformats.org/officeDocument/2006/relationships/image" Target="../media/image2841.png"/><Relationship Id="rId110" Type="http://schemas.openxmlformats.org/officeDocument/2006/relationships/image" Target="../media/image2872.png"/><Relationship Id="rId348" Type="http://schemas.openxmlformats.org/officeDocument/2006/relationships/image" Target="../media/image2991.png"/><Relationship Id="rId555" Type="http://schemas.openxmlformats.org/officeDocument/2006/relationships/customXml" Target="../ink/ink3414.xml"/><Relationship Id="rId762" Type="http://schemas.openxmlformats.org/officeDocument/2006/relationships/image" Target="../media/image3196.png"/><Relationship Id="rId1185" Type="http://schemas.openxmlformats.org/officeDocument/2006/relationships/image" Target="../media/image3405.png"/><Relationship Id="rId1392" Type="http://schemas.openxmlformats.org/officeDocument/2006/relationships/customXml" Target="../ink/ink3837.xml"/><Relationship Id="rId1406" Type="http://schemas.openxmlformats.org/officeDocument/2006/relationships/customXml" Target="../ink/ink3844.xml"/><Relationship Id="rId194" Type="http://schemas.openxmlformats.org/officeDocument/2006/relationships/image" Target="../media/image2914.png"/><Relationship Id="rId208" Type="http://schemas.openxmlformats.org/officeDocument/2006/relationships/image" Target="../media/image2921.png"/><Relationship Id="rId415" Type="http://schemas.openxmlformats.org/officeDocument/2006/relationships/customXml" Target="../ink/ink3344.xml"/><Relationship Id="rId622" Type="http://schemas.openxmlformats.org/officeDocument/2006/relationships/image" Target="../media/image3127.png"/><Relationship Id="rId1045" Type="http://schemas.openxmlformats.org/officeDocument/2006/relationships/customXml" Target="../ink/ink3661.xml"/><Relationship Id="rId1252" Type="http://schemas.openxmlformats.org/officeDocument/2006/relationships/customXml" Target="../ink/ink3765.xml"/><Relationship Id="rId261" Type="http://schemas.openxmlformats.org/officeDocument/2006/relationships/customXml" Target="../ink/ink3267.xml"/><Relationship Id="rId499" Type="http://schemas.openxmlformats.org/officeDocument/2006/relationships/customXml" Target="../ink/ink3386.xml"/><Relationship Id="rId927" Type="http://schemas.openxmlformats.org/officeDocument/2006/relationships/customXml" Target="../ink/ink3602.xml"/><Relationship Id="rId1112" Type="http://schemas.openxmlformats.org/officeDocument/2006/relationships/customXml" Target="../ink/ink3695.xml"/><Relationship Id="rId56" Type="http://schemas.openxmlformats.org/officeDocument/2006/relationships/customXml" Target="../ink/ink3164.xml"/><Relationship Id="rId359" Type="http://schemas.openxmlformats.org/officeDocument/2006/relationships/customXml" Target="../ink/ink3316.xml"/><Relationship Id="rId566" Type="http://schemas.openxmlformats.org/officeDocument/2006/relationships/image" Target="../media/image3100.png"/><Relationship Id="rId773" Type="http://schemas.openxmlformats.org/officeDocument/2006/relationships/customXml" Target="../ink/ink3525.xml"/><Relationship Id="rId1196" Type="http://schemas.openxmlformats.org/officeDocument/2006/relationships/customXml" Target="../ink/ink3737.xml"/><Relationship Id="rId1417" Type="http://schemas.openxmlformats.org/officeDocument/2006/relationships/customXml" Target="../ink/ink3850.xml"/><Relationship Id="rId121" Type="http://schemas.openxmlformats.org/officeDocument/2006/relationships/customXml" Target="../ink/ink3197.xml"/><Relationship Id="rId219" Type="http://schemas.openxmlformats.org/officeDocument/2006/relationships/customXml" Target="../ink/ink3246.xml"/><Relationship Id="rId426" Type="http://schemas.openxmlformats.org/officeDocument/2006/relationships/image" Target="../media/image3030.png"/><Relationship Id="rId633" Type="http://schemas.openxmlformats.org/officeDocument/2006/relationships/customXml" Target="../ink/ink3454.xml"/><Relationship Id="rId980" Type="http://schemas.openxmlformats.org/officeDocument/2006/relationships/image" Target="../media/image3303.png"/><Relationship Id="rId1056" Type="http://schemas.openxmlformats.org/officeDocument/2006/relationships/image" Target="../media/image3341.png"/><Relationship Id="rId1263" Type="http://schemas.openxmlformats.org/officeDocument/2006/relationships/image" Target="../media/image3444.png"/><Relationship Id="rId840" Type="http://schemas.openxmlformats.org/officeDocument/2006/relationships/image" Target="../media/image3234.png"/><Relationship Id="rId938" Type="http://schemas.openxmlformats.org/officeDocument/2006/relationships/image" Target="../media/image3283.png"/><Relationship Id="rId67" Type="http://schemas.openxmlformats.org/officeDocument/2006/relationships/image" Target="../media/image2851.png"/><Relationship Id="rId272" Type="http://schemas.openxmlformats.org/officeDocument/2006/relationships/image" Target="../media/image2953.png"/><Relationship Id="rId577" Type="http://schemas.openxmlformats.org/officeDocument/2006/relationships/customXml" Target="../ink/ink3425.xml"/><Relationship Id="rId700" Type="http://schemas.openxmlformats.org/officeDocument/2006/relationships/image" Target="../media/image3166.png"/><Relationship Id="rId1123" Type="http://schemas.openxmlformats.org/officeDocument/2006/relationships/image" Target="../media/image3374.png"/><Relationship Id="rId1330" Type="http://schemas.openxmlformats.org/officeDocument/2006/relationships/image" Target="../media/image3477.png"/><Relationship Id="rId1428" Type="http://schemas.openxmlformats.org/officeDocument/2006/relationships/image" Target="../media/image3524.png"/><Relationship Id="rId132" Type="http://schemas.openxmlformats.org/officeDocument/2006/relationships/image" Target="../media/image2883.png"/><Relationship Id="rId784" Type="http://schemas.openxmlformats.org/officeDocument/2006/relationships/image" Target="../media/image3206.png"/><Relationship Id="rId991" Type="http://schemas.openxmlformats.org/officeDocument/2006/relationships/customXml" Target="../ink/ink3634.xml"/><Relationship Id="rId1067" Type="http://schemas.openxmlformats.org/officeDocument/2006/relationships/customXml" Target="../ink/ink3672.xml"/><Relationship Id="rId437" Type="http://schemas.openxmlformats.org/officeDocument/2006/relationships/customXml" Target="../ink/ink3355.xml"/><Relationship Id="rId644" Type="http://schemas.openxmlformats.org/officeDocument/2006/relationships/image" Target="../media/image3138.png"/><Relationship Id="rId851" Type="http://schemas.openxmlformats.org/officeDocument/2006/relationships/customXml" Target="../ink/ink3564.xml"/><Relationship Id="rId1274" Type="http://schemas.openxmlformats.org/officeDocument/2006/relationships/customXml" Target="../ink/ink3776.xml"/><Relationship Id="rId283" Type="http://schemas.openxmlformats.org/officeDocument/2006/relationships/customXml" Target="../ink/ink3278.xml"/><Relationship Id="rId490" Type="http://schemas.openxmlformats.org/officeDocument/2006/relationships/image" Target="../media/image3062.png"/><Relationship Id="rId504" Type="http://schemas.openxmlformats.org/officeDocument/2006/relationships/image" Target="../media/image3069.png"/><Relationship Id="rId711" Type="http://schemas.openxmlformats.org/officeDocument/2006/relationships/customXml" Target="../ink/ink3493.xml"/><Relationship Id="rId949" Type="http://schemas.openxmlformats.org/officeDocument/2006/relationships/customXml" Target="../ink/ink3613.xml"/><Relationship Id="rId1134" Type="http://schemas.openxmlformats.org/officeDocument/2006/relationships/customXml" Target="../ink/ink3706.xml"/><Relationship Id="rId1341" Type="http://schemas.openxmlformats.org/officeDocument/2006/relationships/customXml" Target="../ink/ink3810.xml"/><Relationship Id="rId78" Type="http://schemas.openxmlformats.org/officeDocument/2006/relationships/image" Target="../media/image2856.png"/><Relationship Id="rId143" Type="http://schemas.openxmlformats.org/officeDocument/2006/relationships/customXml" Target="../ink/ink3208.xml"/><Relationship Id="rId350" Type="http://schemas.openxmlformats.org/officeDocument/2006/relationships/image" Target="../media/image2992.png"/><Relationship Id="rId588" Type="http://schemas.openxmlformats.org/officeDocument/2006/relationships/image" Target="../media/image3111.png"/><Relationship Id="rId795" Type="http://schemas.openxmlformats.org/officeDocument/2006/relationships/customXml" Target="../ink/ink3536.xml"/><Relationship Id="rId809" Type="http://schemas.openxmlformats.org/officeDocument/2006/relationships/customXml" Target="../ink/ink3543.xml"/><Relationship Id="rId1201" Type="http://schemas.openxmlformats.org/officeDocument/2006/relationships/image" Target="../media/image3413.png"/><Relationship Id="rId9" Type="http://schemas.openxmlformats.org/officeDocument/2006/relationships/image" Target="../media/image2823.png"/><Relationship Id="rId210" Type="http://schemas.openxmlformats.org/officeDocument/2006/relationships/image" Target="../media/image2922.png"/><Relationship Id="rId448" Type="http://schemas.openxmlformats.org/officeDocument/2006/relationships/image" Target="../media/image3041.png"/><Relationship Id="rId655" Type="http://schemas.openxmlformats.org/officeDocument/2006/relationships/customXml" Target="../ink/ink3465.xml"/><Relationship Id="rId862" Type="http://schemas.openxmlformats.org/officeDocument/2006/relationships/image" Target="../media/image3245.png"/><Relationship Id="rId1078" Type="http://schemas.openxmlformats.org/officeDocument/2006/relationships/image" Target="../media/image3352.png"/><Relationship Id="rId1285" Type="http://schemas.openxmlformats.org/officeDocument/2006/relationships/customXml" Target="../ink/ink3782.xml"/><Relationship Id="rId294" Type="http://schemas.openxmlformats.org/officeDocument/2006/relationships/image" Target="../media/image2964.png"/><Relationship Id="rId308" Type="http://schemas.openxmlformats.org/officeDocument/2006/relationships/image" Target="../media/image2971.png"/><Relationship Id="rId515" Type="http://schemas.openxmlformats.org/officeDocument/2006/relationships/customXml" Target="../ink/ink3394.xml"/><Relationship Id="rId722" Type="http://schemas.openxmlformats.org/officeDocument/2006/relationships/customXml" Target="../ink/ink3499.xml"/><Relationship Id="rId1145" Type="http://schemas.openxmlformats.org/officeDocument/2006/relationships/image" Target="../media/image3385.png"/><Relationship Id="rId1352" Type="http://schemas.openxmlformats.org/officeDocument/2006/relationships/image" Target="../media/image3488.png"/><Relationship Id="rId89" Type="http://schemas.openxmlformats.org/officeDocument/2006/relationships/customXml" Target="../ink/ink3181.xml"/><Relationship Id="rId154" Type="http://schemas.openxmlformats.org/officeDocument/2006/relationships/image" Target="../media/image2894.png"/><Relationship Id="rId361" Type="http://schemas.openxmlformats.org/officeDocument/2006/relationships/customXml" Target="../ink/ink3317.xml"/><Relationship Id="rId599" Type="http://schemas.openxmlformats.org/officeDocument/2006/relationships/customXml" Target="../ink/ink3436.xml"/><Relationship Id="rId1005" Type="http://schemas.openxmlformats.org/officeDocument/2006/relationships/customXml" Target="../ink/ink3641.xml"/><Relationship Id="rId1212" Type="http://schemas.openxmlformats.org/officeDocument/2006/relationships/customXml" Target="../ink/ink3745.xml"/><Relationship Id="rId459" Type="http://schemas.openxmlformats.org/officeDocument/2006/relationships/customXml" Target="../ink/ink3366.xml"/><Relationship Id="rId666" Type="http://schemas.openxmlformats.org/officeDocument/2006/relationships/image" Target="../media/image3149.png"/><Relationship Id="rId873" Type="http://schemas.openxmlformats.org/officeDocument/2006/relationships/customXml" Target="../ink/ink3575.xml"/><Relationship Id="rId1089" Type="http://schemas.openxmlformats.org/officeDocument/2006/relationships/image" Target="../media/image3357.png"/><Relationship Id="rId1296" Type="http://schemas.openxmlformats.org/officeDocument/2006/relationships/image" Target="../media/image3460.png"/><Relationship Id="rId16" Type="http://schemas.openxmlformats.org/officeDocument/2006/relationships/customXml" Target="../ink/ink3144.xml"/><Relationship Id="rId221" Type="http://schemas.openxmlformats.org/officeDocument/2006/relationships/customXml" Target="../ink/ink3247.xml"/><Relationship Id="rId319" Type="http://schemas.openxmlformats.org/officeDocument/2006/relationships/customXml" Target="../ink/ink3296.xml"/><Relationship Id="rId526" Type="http://schemas.openxmlformats.org/officeDocument/2006/relationships/image" Target="../media/image3080.png"/><Relationship Id="rId1156" Type="http://schemas.openxmlformats.org/officeDocument/2006/relationships/customXml" Target="../ink/ink3717.xml"/><Relationship Id="rId1363" Type="http://schemas.openxmlformats.org/officeDocument/2006/relationships/customXml" Target="../ink/ink3822.xml"/><Relationship Id="rId733" Type="http://schemas.openxmlformats.org/officeDocument/2006/relationships/customXml" Target="../ink/ink3505.xml"/><Relationship Id="rId940" Type="http://schemas.openxmlformats.org/officeDocument/2006/relationships/image" Target="../media/image3284.png"/><Relationship Id="rId1016" Type="http://schemas.openxmlformats.org/officeDocument/2006/relationships/image" Target="../media/image3321.png"/><Relationship Id="rId165" Type="http://schemas.openxmlformats.org/officeDocument/2006/relationships/customXml" Target="../ink/ink3219.xml"/><Relationship Id="rId372" Type="http://schemas.openxmlformats.org/officeDocument/2006/relationships/image" Target="../media/image3003.png"/><Relationship Id="rId677" Type="http://schemas.openxmlformats.org/officeDocument/2006/relationships/customXml" Target="../ink/ink3476.xml"/><Relationship Id="rId800" Type="http://schemas.openxmlformats.org/officeDocument/2006/relationships/image" Target="../media/image3214.png"/><Relationship Id="rId1223" Type="http://schemas.openxmlformats.org/officeDocument/2006/relationships/image" Target="../media/image3424.png"/><Relationship Id="rId1430" Type="http://schemas.openxmlformats.org/officeDocument/2006/relationships/image" Target="../media/image3525.png"/><Relationship Id="rId232" Type="http://schemas.openxmlformats.org/officeDocument/2006/relationships/image" Target="../media/image2933.png"/><Relationship Id="rId884" Type="http://schemas.openxmlformats.org/officeDocument/2006/relationships/image" Target="../media/image3256.png"/><Relationship Id="rId27" Type="http://schemas.openxmlformats.org/officeDocument/2006/relationships/image" Target="../media/image2832.png"/><Relationship Id="rId537" Type="http://schemas.openxmlformats.org/officeDocument/2006/relationships/customXml" Target="../ink/ink3405.xml"/><Relationship Id="rId744" Type="http://schemas.openxmlformats.org/officeDocument/2006/relationships/image" Target="../media/image3187.png"/><Relationship Id="rId951" Type="http://schemas.openxmlformats.org/officeDocument/2006/relationships/customXml" Target="../ink/ink3614.xml"/><Relationship Id="rId1167" Type="http://schemas.openxmlformats.org/officeDocument/2006/relationships/image" Target="../media/image3396.png"/><Relationship Id="rId1374" Type="http://schemas.openxmlformats.org/officeDocument/2006/relationships/image" Target="../media/image3498.png"/><Relationship Id="rId80" Type="http://schemas.openxmlformats.org/officeDocument/2006/relationships/image" Target="../media/image2857.png"/><Relationship Id="rId176" Type="http://schemas.openxmlformats.org/officeDocument/2006/relationships/image" Target="../media/image2905.png"/><Relationship Id="rId383" Type="http://schemas.openxmlformats.org/officeDocument/2006/relationships/customXml" Target="../ink/ink3328.xml"/><Relationship Id="rId590" Type="http://schemas.openxmlformats.org/officeDocument/2006/relationships/image" Target="../media/image3112.png"/><Relationship Id="rId604" Type="http://schemas.openxmlformats.org/officeDocument/2006/relationships/image" Target="../media/image3119.png"/><Relationship Id="rId811" Type="http://schemas.openxmlformats.org/officeDocument/2006/relationships/customXml" Target="../ink/ink3544.xml"/><Relationship Id="rId1027" Type="http://schemas.openxmlformats.org/officeDocument/2006/relationships/customXml" Target="../ink/ink3652.xml"/><Relationship Id="rId1234" Type="http://schemas.openxmlformats.org/officeDocument/2006/relationships/customXml" Target="../ink/ink3756.xml"/><Relationship Id="rId243" Type="http://schemas.openxmlformats.org/officeDocument/2006/relationships/customXml" Target="../ink/ink3258.xml"/><Relationship Id="rId450" Type="http://schemas.openxmlformats.org/officeDocument/2006/relationships/image" Target="../media/image3042.png"/><Relationship Id="rId688" Type="http://schemas.openxmlformats.org/officeDocument/2006/relationships/image" Target="../media/image3160.png"/><Relationship Id="rId895" Type="http://schemas.openxmlformats.org/officeDocument/2006/relationships/customXml" Target="../ink/ink3586.xml"/><Relationship Id="rId909" Type="http://schemas.openxmlformats.org/officeDocument/2006/relationships/customXml" Target="../ink/ink3593.xml"/><Relationship Id="rId1080" Type="http://schemas.openxmlformats.org/officeDocument/2006/relationships/image" Target="../media/image3353.png"/><Relationship Id="rId1301" Type="http://schemas.openxmlformats.org/officeDocument/2006/relationships/customXml" Target="../ink/ink3790.xml"/><Relationship Id="rId38" Type="http://schemas.openxmlformats.org/officeDocument/2006/relationships/customXml" Target="../ink/ink3155.xml"/><Relationship Id="rId103" Type="http://schemas.openxmlformats.org/officeDocument/2006/relationships/customXml" Target="../ink/ink3188.xml"/><Relationship Id="rId310" Type="http://schemas.openxmlformats.org/officeDocument/2006/relationships/image" Target="../media/image2972.png"/><Relationship Id="rId548" Type="http://schemas.openxmlformats.org/officeDocument/2006/relationships/image" Target="../media/image3091.png"/><Relationship Id="rId755" Type="http://schemas.openxmlformats.org/officeDocument/2006/relationships/customXml" Target="../ink/ink3516.xml"/><Relationship Id="rId962" Type="http://schemas.openxmlformats.org/officeDocument/2006/relationships/image" Target="../media/image3295.png"/><Relationship Id="rId1178" Type="http://schemas.openxmlformats.org/officeDocument/2006/relationships/customXml" Target="../ink/ink3728.xml"/><Relationship Id="rId1385" Type="http://schemas.openxmlformats.org/officeDocument/2006/relationships/image" Target="../media/image3503.png"/><Relationship Id="rId91" Type="http://schemas.openxmlformats.org/officeDocument/2006/relationships/customXml" Target="../ink/ink3182.xml"/><Relationship Id="rId187" Type="http://schemas.openxmlformats.org/officeDocument/2006/relationships/customXml" Target="../ink/ink3230.xml"/><Relationship Id="rId394" Type="http://schemas.openxmlformats.org/officeDocument/2006/relationships/image" Target="../media/image3014.png"/><Relationship Id="rId408" Type="http://schemas.openxmlformats.org/officeDocument/2006/relationships/image" Target="../media/image3021.png"/><Relationship Id="rId615" Type="http://schemas.openxmlformats.org/officeDocument/2006/relationships/customXml" Target="../ink/ink3444.xml"/><Relationship Id="rId822" Type="http://schemas.openxmlformats.org/officeDocument/2006/relationships/image" Target="../media/image3225.png"/><Relationship Id="rId1038" Type="http://schemas.openxmlformats.org/officeDocument/2006/relationships/image" Target="../media/image3332.png"/><Relationship Id="rId1245" Type="http://schemas.openxmlformats.org/officeDocument/2006/relationships/image" Target="../media/image3435.png"/><Relationship Id="rId254" Type="http://schemas.openxmlformats.org/officeDocument/2006/relationships/image" Target="../media/image2944.png"/><Relationship Id="rId699" Type="http://schemas.openxmlformats.org/officeDocument/2006/relationships/customXml" Target="../ink/ink3487.xml"/><Relationship Id="rId1091" Type="http://schemas.openxmlformats.org/officeDocument/2006/relationships/image" Target="../media/image3358.png"/><Relationship Id="rId1105" Type="http://schemas.openxmlformats.org/officeDocument/2006/relationships/image" Target="../media/image3365.png"/><Relationship Id="rId1312" Type="http://schemas.openxmlformats.org/officeDocument/2006/relationships/image" Target="../media/image3468.png"/><Relationship Id="rId49" Type="http://schemas.openxmlformats.org/officeDocument/2006/relationships/image" Target="../media/image2843.png"/><Relationship Id="rId114" Type="http://schemas.openxmlformats.org/officeDocument/2006/relationships/image" Target="../media/image2874.png"/><Relationship Id="rId461" Type="http://schemas.openxmlformats.org/officeDocument/2006/relationships/customXml" Target="../ink/ink3367.xml"/><Relationship Id="rId559" Type="http://schemas.openxmlformats.org/officeDocument/2006/relationships/customXml" Target="../ink/ink3416.xml"/><Relationship Id="rId766" Type="http://schemas.openxmlformats.org/officeDocument/2006/relationships/image" Target="../media/image3198.png"/><Relationship Id="rId1189" Type="http://schemas.openxmlformats.org/officeDocument/2006/relationships/image" Target="../media/image3407.png"/><Relationship Id="rId1396" Type="http://schemas.openxmlformats.org/officeDocument/2006/relationships/customXml" Target="../ink/ink3839.xml"/><Relationship Id="rId198" Type="http://schemas.openxmlformats.org/officeDocument/2006/relationships/image" Target="../media/image2916.png"/><Relationship Id="rId321" Type="http://schemas.openxmlformats.org/officeDocument/2006/relationships/customXml" Target="../ink/ink3297.xml"/><Relationship Id="rId419" Type="http://schemas.openxmlformats.org/officeDocument/2006/relationships/customXml" Target="../ink/ink3346.xml"/><Relationship Id="rId626" Type="http://schemas.openxmlformats.org/officeDocument/2006/relationships/image" Target="../media/image3129.png"/><Relationship Id="rId973" Type="http://schemas.openxmlformats.org/officeDocument/2006/relationships/customXml" Target="../ink/ink3625.xml"/><Relationship Id="rId1049" Type="http://schemas.openxmlformats.org/officeDocument/2006/relationships/customXml" Target="../ink/ink3663.xml"/><Relationship Id="rId1256" Type="http://schemas.openxmlformats.org/officeDocument/2006/relationships/customXml" Target="../ink/ink3767.xml"/><Relationship Id="rId833" Type="http://schemas.openxmlformats.org/officeDocument/2006/relationships/customXml" Target="../ink/ink3555.xml"/><Relationship Id="rId1116" Type="http://schemas.openxmlformats.org/officeDocument/2006/relationships/customXml" Target="../ink/ink3697.xml"/><Relationship Id="rId265" Type="http://schemas.openxmlformats.org/officeDocument/2006/relationships/customXml" Target="../ink/ink3269.xml"/><Relationship Id="rId472" Type="http://schemas.openxmlformats.org/officeDocument/2006/relationships/image" Target="../media/image3053.png"/><Relationship Id="rId900" Type="http://schemas.openxmlformats.org/officeDocument/2006/relationships/image" Target="../media/image3264.png"/><Relationship Id="rId1323" Type="http://schemas.openxmlformats.org/officeDocument/2006/relationships/customXml" Target="../ink/ink3801.xml"/><Relationship Id="rId125" Type="http://schemas.openxmlformats.org/officeDocument/2006/relationships/customXml" Target="../ink/ink3199.xml"/><Relationship Id="rId332" Type="http://schemas.openxmlformats.org/officeDocument/2006/relationships/image" Target="../media/image2983.png"/><Relationship Id="rId777" Type="http://schemas.openxmlformats.org/officeDocument/2006/relationships/customXml" Target="../ink/ink3527.xml"/><Relationship Id="rId984" Type="http://schemas.openxmlformats.org/officeDocument/2006/relationships/image" Target="../media/image3305.png"/><Relationship Id="rId637" Type="http://schemas.openxmlformats.org/officeDocument/2006/relationships/customXml" Target="../ink/ink3456.xml"/><Relationship Id="rId844" Type="http://schemas.openxmlformats.org/officeDocument/2006/relationships/image" Target="../media/image3236.png"/><Relationship Id="rId1267" Type="http://schemas.openxmlformats.org/officeDocument/2006/relationships/image" Target="../media/image3446.png"/><Relationship Id="rId276" Type="http://schemas.openxmlformats.org/officeDocument/2006/relationships/image" Target="../media/image2955.png"/><Relationship Id="rId483" Type="http://schemas.openxmlformats.org/officeDocument/2006/relationships/customXml" Target="../ink/ink3378.xml"/><Relationship Id="rId690" Type="http://schemas.openxmlformats.org/officeDocument/2006/relationships/image" Target="../media/image3161.png"/><Relationship Id="rId704" Type="http://schemas.openxmlformats.org/officeDocument/2006/relationships/image" Target="../media/image3168.png"/><Relationship Id="rId911" Type="http://schemas.openxmlformats.org/officeDocument/2006/relationships/customXml" Target="../ink/ink3594.xml"/><Relationship Id="rId1127" Type="http://schemas.openxmlformats.org/officeDocument/2006/relationships/image" Target="../media/image3376.png"/><Relationship Id="rId1334" Type="http://schemas.openxmlformats.org/officeDocument/2006/relationships/image" Target="../media/image3479.png"/><Relationship Id="rId40" Type="http://schemas.openxmlformats.org/officeDocument/2006/relationships/customXml" Target="../ink/ink3156.xml"/><Relationship Id="rId136" Type="http://schemas.openxmlformats.org/officeDocument/2006/relationships/image" Target="../media/image2885.png"/><Relationship Id="rId343" Type="http://schemas.openxmlformats.org/officeDocument/2006/relationships/customXml" Target="../ink/ink3308.xml"/><Relationship Id="rId550" Type="http://schemas.openxmlformats.org/officeDocument/2006/relationships/image" Target="../media/image3092.png"/><Relationship Id="rId788" Type="http://schemas.openxmlformats.org/officeDocument/2006/relationships/image" Target="../media/image3208.png"/><Relationship Id="rId995" Type="http://schemas.openxmlformats.org/officeDocument/2006/relationships/customXml" Target="../ink/ink3636.xml"/><Relationship Id="rId1180" Type="http://schemas.openxmlformats.org/officeDocument/2006/relationships/customXml" Target="../ink/ink3729.xml"/><Relationship Id="rId1401" Type="http://schemas.openxmlformats.org/officeDocument/2006/relationships/image" Target="../media/image3511.png"/><Relationship Id="rId203" Type="http://schemas.openxmlformats.org/officeDocument/2006/relationships/customXml" Target="../ink/ink3238.xml"/><Relationship Id="rId648" Type="http://schemas.openxmlformats.org/officeDocument/2006/relationships/image" Target="../media/image3140.png"/><Relationship Id="rId855" Type="http://schemas.openxmlformats.org/officeDocument/2006/relationships/customXml" Target="../ink/ink3566.xml"/><Relationship Id="rId1040" Type="http://schemas.openxmlformats.org/officeDocument/2006/relationships/image" Target="../media/image3333.png"/><Relationship Id="rId1278" Type="http://schemas.openxmlformats.org/officeDocument/2006/relationships/image" Target="../media/image3451.png"/><Relationship Id="rId287" Type="http://schemas.openxmlformats.org/officeDocument/2006/relationships/customXml" Target="../ink/ink3280.xml"/><Relationship Id="rId410" Type="http://schemas.openxmlformats.org/officeDocument/2006/relationships/image" Target="../media/image3022.png"/><Relationship Id="rId494" Type="http://schemas.openxmlformats.org/officeDocument/2006/relationships/image" Target="../media/image3064.png"/><Relationship Id="rId508" Type="http://schemas.openxmlformats.org/officeDocument/2006/relationships/image" Target="../media/image3071.png"/><Relationship Id="rId715" Type="http://schemas.openxmlformats.org/officeDocument/2006/relationships/image" Target="../media/image3173.png"/><Relationship Id="rId922" Type="http://schemas.openxmlformats.org/officeDocument/2006/relationships/image" Target="../media/image3275.png"/><Relationship Id="rId1138" Type="http://schemas.openxmlformats.org/officeDocument/2006/relationships/customXml" Target="../ink/ink3708.xml"/><Relationship Id="rId1345" Type="http://schemas.openxmlformats.org/officeDocument/2006/relationships/customXml" Target="../ink/ink3812.xml"/><Relationship Id="rId147" Type="http://schemas.openxmlformats.org/officeDocument/2006/relationships/customXml" Target="../ink/ink3210.xml"/><Relationship Id="rId354" Type="http://schemas.openxmlformats.org/officeDocument/2006/relationships/image" Target="../media/image2994.png"/><Relationship Id="rId799" Type="http://schemas.openxmlformats.org/officeDocument/2006/relationships/customXml" Target="../ink/ink3538.xml"/><Relationship Id="rId1191" Type="http://schemas.openxmlformats.org/officeDocument/2006/relationships/image" Target="../media/image3408.png"/><Relationship Id="rId1205" Type="http://schemas.openxmlformats.org/officeDocument/2006/relationships/image" Target="../media/image3415.png"/><Relationship Id="rId51" Type="http://schemas.openxmlformats.org/officeDocument/2006/relationships/image" Target="../media/image2844.png"/><Relationship Id="rId561" Type="http://schemas.openxmlformats.org/officeDocument/2006/relationships/customXml" Target="../ink/ink3417.xml"/><Relationship Id="rId659" Type="http://schemas.openxmlformats.org/officeDocument/2006/relationships/customXml" Target="../ink/ink3467.xml"/><Relationship Id="rId866" Type="http://schemas.openxmlformats.org/officeDocument/2006/relationships/image" Target="../media/image3247.png"/><Relationship Id="rId1289" Type="http://schemas.openxmlformats.org/officeDocument/2006/relationships/customXml" Target="../ink/ink3784.xml"/><Relationship Id="rId1412" Type="http://schemas.openxmlformats.org/officeDocument/2006/relationships/customXml" Target="../ink/ink3847.xml"/><Relationship Id="rId214" Type="http://schemas.openxmlformats.org/officeDocument/2006/relationships/image" Target="../media/image2924.png"/><Relationship Id="rId298" Type="http://schemas.openxmlformats.org/officeDocument/2006/relationships/image" Target="../media/image2966.png"/><Relationship Id="rId421" Type="http://schemas.openxmlformats.org/officeDocument/2006/relationships/customXml" Target="../ink/ink3347.xml"/><Relationship Id="rId519" Type="http://schemas.openxmlformats.org/officeDocument/2006/relationships/customXml" Target="../ink/ink3396.xml"/><Relationship Id="rId1051" Type="http://schemas.openxmlformats.org/officeDocument/2006/relationships/customXml" Target="../ink/ink3664.xml"/><Relationship Id="rId1149" Type="http://schemas.openxmlformats.org/officeDocument/2006/relationships/image" Target="../media/image3387.png"/><Relationship Id="rId1356" Type="http://schemas.openxmlformats.org/officeDocument/2006/relationships/image" Target="../media/image3490.png"/><Relationship Id="rId158" Type="http://schemas.openxmlformats.org/officeDocument/2006/relationships/image" Target="../media/image2896.png"/><Relationship Id="rId726" Type="http://schemas.openxmlformats.org/officeDocument/2006/relationships/customXml" Target="../ink/ink3501.xml"/><Relationship Id="rId933" Type="http://schemas.openxmlformats.org/officeDocument/2006/relationships/customXml" Target="../ink/ink3605.xml"/><Relationship Id="rId1009" Type="http://schemas.openxmlformats.org/officeDocument/2006/relationships/customXml" Target="../ink/ink3643.xml"/><Relationship Id="rId62" Type="http://schemas.openxmlformats.org/officeDocument/2006/relationships/customXml" Target="../ink/ink3167.xml"/><Relationship Id="rId365" Type="http://schemas.openxmlformats.org/officeDocument/2006/relationships/customXml" Target="../ink/ink3319.xml"/><Relationship Id="rId572" Type="http://schemas.openxmlformats.org/officeDocument/2006/relationships/image" Target="../media/image3103.png"/><Relationship Id="rId1216" Type="http://schemas.openxmlformats.org/officeDocument/2006/relationships/customXml" Target="../ink/ink3747.xml"/><Relationship Id="rId1423" Type="http://schemas.openxmlformats.org/officeDocument/2006/relationships/customXml" Target="../ink/ink3853.xml"/><Relationship Id="rId225" Type="http://schemas.openxmlformats.org/officeDocument/2006/relationships/customXml" Target="../ink/ink3249.xml"/><Relationship Id="rId432" Type="http://schemas.openxmlformats.org/officeDocument/2006/relationships/image" Target="../media/image3033.png"/><Relationship Id="rId877" Type="http://schemas.openxmlformats.org/officeDocument/2006/relationships/customXml" Target="../ink/ink3577.xml"/><Relationship Id="rId1062" Type="http://schemas.openxmlformats.org/officeDocument/2006/relationships/image" Target="../media/image3344.png"/><Relationship Id="rId737" Type="http://schemas.openxmlformats.org/officeDocument/2006/relationships/customXml" Target="../ink/ink3507.xml"/><Relationship Id="rId944" Type="http://schemas.openxmlformats.org/officeDocument/2006/relationships/image" Target="../media/image3286.png"/><Relationship Id="rId1367" Type="http://schemas.openxmlformats.org/officeDocument/2006/relationships/customXml" Target="../ink/ink3824.xml"/><Relationship Id="rId73" Type="http://schemas.openxmlformats.org/officeDocument/2006/relationships/image" Target="../media/image2854.png"/><Relationship Id="rId169" Type="http://schemas.openxmlformats.org/officeDocument/2006/relationships/customXml" Target="../ink/ink3221.xml"/><Relationship Id="rId376" Type="http://schemas.openxmlformats.org/officeDocument/2006/relationships/image" Target="../media/image3005.png"/><Relationship Id="rId583" Type="http://schemas.openxmlformats.org/officeDocument/2006/relationships/customXml" Target="../ink/ink3428.xml"/><Relationship Id="rId790" Type="http://schemas.openxmlformats.org/officeDocument/2006/relationships/image" Target="../media/image3209.png"/><Relationship Id="rId804" Type="http://schemas.openxmlformats.org/officeDocument/2006/relationships/image" Target="../media/image3216.png"/><Relationship Id="rId1227" Type="http://schemas.openxmlformats.org/officeDocument/2006/relationships/image" Target="../media/image3426.png"/><Relationship Id="rId1434" Type="http://schemas.openxmlformats.org/officeDocument/2006/relationships/image" Target="../media/image3527.png"/><Relationship Id="rId4" Type="http://schemas.openxmlformats.org/officeDocument/2006/relationships/customXml" Target="../ink/ink3138.xml"/><Relationship Id="rId236" Type="http://schemas.openxmlformats.org/officeDocument/2006/relationships/image" Target="../media/image2935.png"/><Relationship Id="rId443" Type="http://schemas.openxmlformats.org/officeDocument/2006/relationships/customXml" Target="../ink/ink3358.xml"/><Relationship Id="rId650" Type="http://schemas.openxmlformats.org/officeDocument/2006/relationships/image" Target="../media/image3141.png"/><Relationship Id="rId888" Type="http://schemas.openxmlformats.org/officeDocument/2006/relationships/image" Target="../media/image3258.png"/><Relationship Id="rId1073" Type="http://schemas.openxmlformats.org/officeDocument/2006/relationships/customXml" Target="../ink/ink3675.xml"/><Relationship Id="rId1280" Type="http://schemas.openxmlformats.org/officeDocument/2006/relationships/image" Target="../media/image3452.png"/><Relationship Id="rId303" Type="http://schemas.openxmlformats.org/officeDocument/2006/relationships/customXml" Target="../ink/ink3288.xml"/><Relationship Id="rId748" Type="http://schemas.openxmlformats.org/officeDocument/2006/relationships/image" Target="../media/image3189.png"/><Relationship Id="rId955" Type="http://schemas.openxmlformats.org/officeDocument/2006/relationships/customXml" Target="../ink/ink3616.xml"/><Relationship Id="rId1140" Type="http://schemas.openxmlformats.org/officeDocument/2006/relationships/customXml" Target="../ink/ink3709.xml"/><Relationship Id="rId1378" Type="http://schemas.openxmlformats.org/officeDocument/2006/relationships/customXml" Target="../ink/ink3830.xml"/><Relationship Id="rId84" Type="http://schemas.openxmlformats.org/officeDocument/2006/relationships/image" Target="../media/image2859.png"/><Relationship Id="rId387" Type="http://schemas.openxmlformats.org/officeDocument/2006/relationships/customXml" Target="../ink/ink3330.xml"/><Relationship Id="rId510" Type="http://schemas.openxmlformats.org/officeDocument/2006/relationships/image" Target="../media/image3072.png"/><Relationship Id="rId594" Type="http://schemas.openxmlformats.org/officeDocument/2006/relationships/image" Target="../media/image3114.png"/><Relationship Id="rId608" Type="http://schemas.openxmlformats.org/officeDocument/2006/relationships/image" Target="../media/image3121.png"/><Relationship Id="rId815" Type="http://schemas.openxmlformats.org/officeDocument/2006/relationships/customXml" Target="../ink/ink3546.xml"/><Relationship Id="rId1238" Type="http://schemas.openxmlformats.org/officeDocument/2006/relationships/customXml" Target="../ink/ink3758.xml"/><Relationship Id="rId247" Type="http://schemas.openxmlformats.org/officeDocument/2006/relationships/customXml" Target="../ink/ink3260.xml"/><Relationship Id="rId899" Type="http://schemas.openxmlformats.org/officeDocument/2006/relationships/customXml" Target="../ink/ink3588.xml"/><Relationship Id="rId1000" Type="http://schemas.openxmlformats.org/officeDocument/2006/relationships/image" Target="../media/image3313.png"/><Relationship Id="rId1084" Type="http://schemas.openxmlformats.org/officeDocument/2006/relationships/image" Target="../media/image3355.png"/><Relationship Id="rId1305" Type="http://schemas.openxmlformats.org/officeDocument/2006/relationships/customXml" Target="../ink/ink3792.xml"/><Relationship Id="rId107" Type="http://schemas.openxmlformats.org/officeDocument/2006/relationships/customXml" Target="../ink/ink3190.xml"/><Relationship Id="rId454" Type="http://schemas.openxmlformats.org/officeDocument/2006/relationships/image" Target="../media/image3044.png"/><Relationship Id="rId661" Type="http://schemas.openxmlformats.org/officeDocument/2006/relationships/customXml" Target="../ink/ink3468.xml"/><Relationship Id="rId759" Type="http://schemas.openxmlformats.org/officeDocument/2006/relationships/customXml" Target="../ink/ink3518.xml"/><Relationship Id="rId966" Type="http://schemas.openxmlformats.org/officeDocument/2006/relationships/image" Target="../media/image3297.png"/><Relationship Id="rId1291" Type="http://schemas.openxmlformats.org/officeDocument/2006/relationships/customXml" Target="../ink/ink3785.xml"/><Relationship Id="rId1389" Type="http://schemas.openxmlformats.org/officeDocument/2006/relationships/image" Target="../media/image3505.png"/><Relationship Id="rId11" Type="http://schemas.openxmlformats.org/officeDocument/2006/relationships/image" Target="../media/image2824.png"/><Relationship Id="rId314" Type="http://schemas.openxmlformats.org/officeDocument/2006/relationships/image" Target="../media/image2974.png"/><Relationship Id="rId398" Type="http://schemas.openxmlformats.org/officeDocument/2006/relationships/image" Target="../media/image3016.png"/><Relationship Id="rId521" Type="http://schemas.openxmlformats.org/officeDocument/2006/relationships/customXml" Target="../ink/ink3397.xml"/><Relationship Id="rId619" Type="http://schemas.openxmlformats.org/officeDocument/2006/relationships/customXml" Target="../ink/ink3447.xml"/><Relationship Id="rId1151" Type="http://schemas.openxmlformats.org/officeDocument/2006/relationships/image" Target="../media/image3388.png"/><Relationship Id="rId1249" Type="http://schemas.openxmlformats.org/officeDocument/2006/relationships/image" Target="../media/image3437.png"/><Relationship Id="rId95" Type="http://schemas.openxmlformats.org/officeDocument/2006/relationships/customXml" Target="../ink/ink3184.xml"/><Relationship Id="rId160" Type="http://schemas.openxmlformats.org/officeDocument/2006/relationships/image" Target="../media/image2897.png"/><Relationship Id="rId826" Type="http://schemas.openxmlformats.org/officeDocument/2006/relationships/image" Target="../media/image3227.png"/><Relationship Id="rId1011" Type="http://schemas.openxmlformats.org/officeDocument/2006/relationships/customXml" Target="../ink/ink3644.xml"/><Relationship Id="rId1109" Type="http://schemas.openxmlformats.org/officeDocument/2006/relationships/image" Target="../media/image3367.png"/><Relationship Id="rId258" Type="http://schemas.openxmlformats.org/officeDocument/2006/relationships/image" Target="../media/image2946.png"/><Relationship Id="rId465" Type="http://schemas.openxmlformats.org/officeDocument/2006/relationships/customXml" Target="../ink/ink3369.xml"/><Relationship Id="rId672" Type="http://schemas.openxmlformats.org/officeDocument/2006/relationships/image" Target="../media/image3152.png"/><Relationship Id="rId1095" Type="http://schemas.openxmlformats.org/officeDocument/2006/relationships/image" Target="../media/image3360.png"/><Relationship Id="rId1316" Type="http://schemas.openxmlformats.org/officeDocument/2006/relationships/image" Target="../media/image3470.png"/><Relationship Id="rId22" Type="http://schemas.openxmlformats.org/officeDocument/2006/relationships/customXml" Target="../ink/ink3147.xml"/><Relationship Id="rId118" Type="http://schemas.openxmlformats.org/officeDocument/2006/relationships/image" Target="../media/image2876.png"/><Relationship Id="rId325" Type="http://schemas.openxmlformats.org/officeDocument/2006/relationships/customXml" Target="../ink/ink3299.xml"/><Relationship Id="rId532" Type="http://schemas.openxmlformats.org/officeDocument/2006/relationships/image" Target="../media/image3083.png"/><Relationship Id="rId977" Type="http://schemas.openxmlformats.org/officeDocument/2006/relationships/customXml" Target="../ink/ink3627.xml"/><Relationship Id="rId1162" Type="http://schemas.openxmlformats.org/officeDocument/2006/relationships/customXml" Target="../ink/ink3720.xml"/><Relationship Id="rId171" Type="http://schemas.openxmlformats.org/officeDocument/2006/relationships/customXml" Target="../ink/ink3222.xml"/><Relationship Id="rId837" Type="http://schemas.openxmlformats.org/officeDocument/2006/relationships/customXml" Target="../ink/ink3557.xml"/><Relationship Id="rId1022" Type="http://schemas.openxmlformats.org/officeDocument/2006/relationships/image" Target="../media/image3324.png"/><Relationship Id="rId269" Type="http://schemas.openxmlformats.org/officeDocument/2006/relationships/customXml" Target="../ink/ink3271.xml"/><Relationship Id="rId476" Type="http://schemas.openxmlformats.org/officeDocument/2006/relationships/image" Target="../media/image3055.png"/><Relationship Id="rId683" Type="http://schemas.openxmlformats.org/officeDocument/2006/relationships/customXml" Target="../ink/ink3479.xml"/><Relationship Id="rId890" Type="http://schemas.openxmlformats.org/officeDocument/2006/relationships/image" Target="../media/image3259.png"/><Relationship Id="rId904" Type="http://schemas.openxmlformats.org/officeDocument/2006/relationships/image" Target="../media/image3266.png"/><Relationship Id="rId1327" Type="http://schemas.openxmlformats.org/officeDocument/2006/relationships/customXml" Target="../ink/ink3803.xml"/><Relationship Id="rId33" Type="http://schemas.openxmlformats.org/officeDocument/2006/relationships/image" Target="../media/image2835.png"/><Relationship Id="rId129" Type="http://schemas.openxmlformats.org/officeDocument/2006/relationships/customXml" Target="../ink/ink3201.xml"/><Relationship Id="rId336" Type="http://schemas.openxmlformats.org/officeDocument/2006/relationships/image" Target="../media/image2985.png"/><Relationship Id="rId543" Type="http://schemas.openxmlformats.org/officeDocument/2006/relationships/customXml" Target="../ink/ink3408.xml"/><Relationship Id="rId988" Type="http://schemas.openxmlformats.org/officeDocument/2006/relationships/image" Target="../media/image3307.png"/><Relationship Id="rId1173" Type="http://schemas.openxmlformats.org/officeDocument/2006/relationships/image" Target="../media/image3399.png"/><Relationship Id="rId1380" Type="http://schemas.openxmlformats.org/officeDocument/2006/relationships/customXml" Target="../ink/ink3831.xml"/><Relationship Id="rId182" Type="http://schemas.openxmlformats.org/officeDocument/2006/relationships/image" Target="../media/image2908.png"/><Relationship Id="rId403" Type="http://schemas.openxmlformats.org/officeDocument/2006/relationships/customXml" Target="../ink/ink3338.xml"/><Relationship Id="rId750" Type="http://schemas.openxmlformats.org/officeDocument/2006/relationships/image" Target="../media/image3190.png"/><Relationship Id="rId848" Type="http://schemas.openxmlformats.org/officeDocument/2006/relationships/image" Target="../media/image3238.png"/><Relationship Id="rId1033" Type="http://schemas.openxmlformats.org/officeDocument/2006/relationships/customXml" Target="../ink/ink3655.xml"/><Relationship Id="rId487" Type="http://schemas.openxmlformats.org/officeDocument/2006/relationships/customXml" Target="../ink/ink3380.xml"/><Relationship Id="rId610" Type="http://schemas.openxmlformats.org/officeDocument/2006/relationships/image" Target="../media/image3122.png"/><Relationship Id="rId694" Type="http://schemas.openxmlformats.org/officeDocument/2006/relationships/image" Target="../media/image3163.png"/><Relationship Id="rId708" Type="http://schemas.openxmlformats.org/officeDocument/2006/relationships/image" Target="../media/image3170.png"/><Relationship Id="rId915" Type="http://schemas.openxmlformats.org/officeDocument/2006/relationships/customXml" Target="../ink/ink3596.xml"/><Relationship Id="rId1240" Type="http://schemas.openxmlformats.org/officeDocument/2006/relationships/customXml" Target="../ink/ink3759.xml"/><Relationship Id="rId1338" Type="http://schemas.openxmlformats.org/officeDocument/2006/relationships/image" Target="../media/image3481.png"/><Relationship Id="rId347" Type="http://schemas.openxmlformats.org/officeDocument/2006/relationships/customXml" Target="../ink/ink3310.xml"/><Relationship Id="rId999" Type="http://schemas.openxmlformats.org/officeDocument/2006/relationships/customXml" Target="../ink/ink3638.xml"/><Relationship Id="rId1100" Type="http://schemas.openxmlformats.org/officeDocument/2006/relationships/customXml" Target="../ink/ink3689.xml"/><Relationship Id="rId1184" Type="http://schemas.openxmlformats.org/officeDocument/2006/relationships/customXml" Target="../ink/ink3731.xml"/><Relationship Id="rId1405" Type="http://schemas.openxmlformats.org/officeDocument/2006/relationships/image" Target="../media/image3513.png"/><Relationship Id="rId44" Type="http://schemas.openxmlformats.org/officeDocument/2006/relationships/customXml" Target="../ink/ink3158.xml"/><Relationship Id="rId554" Type="http://schemas.openxmlformats.org/officeDocument/2006/relationships/image" Target="../media/image3094.png"/><Relationship Id="rId761" Type="http://schemas.openxmlformats.org/officeDocument/2006/relationships/customXml" Target="../ink/ink3519.xml"/><Relationship Id="rId859" Type="http://schemas.openxmlformats.org/officeDocument/2006/relationships/customXml" Target="../ink/ink3568.xml"/><Relationship Id="rId1391" Type="http://schemas.openxmlformats.org/officeDocument/2006/relationships/image" Target="../media/image3506.png"/><Relationship Id="rId193" Type="http://schemas.openxmlformats.org/officeDocument/2006/relationships/customXml" Target="../ink/ink3233.xml"/><Relationship Id="rId207" Type="http://schemas.openxmlformats.org/officeDocument/2006/relationships/customXml" Target="../ink/ink3240.xml"/><Relationship Id="rId414" Type="http://schemas.openxmlformats.org/officeDocument/2006/relationships/image" Target="../media/image3024.png"/><Relationship Id="rId498" Type="http://schemas.openxmlformats.org/officeDocument/2006/relationships/image" Target="../media/image3066.png"/><Relationship Id="rId621" Type="http://schemas.openxmlformats.org/officeDocument/2006/relationships/customXml" Target="../ink/ink3448.xml"/><Relationship Id="rId1044" Type="http://schemas.openxmlformats.org/officeDocument/2006/relationships/image" Target="../media/image3335.png"/><Relationship Id="rId1251" Type="http://schemas.openxmlformats.org/officeDocument/2006/relationships/image" Target="../media/image3438.png"/><Relationship Id="rId1349" Type="http://schemas.openxmlformats.org/officeDocument/2006/relationships/customXml" Target="../ink/ink3814.xml"/><Relationship Id="rId260" Type="http://schemas.openxmlformats.org/officeDocument/2006/relationships/image" Target="../media/image2947.png"/><Relationship Id="rId719" Type="http://schemas.openxmlformats.org/officeDocument/2006/relationships/image" Target="../media/image3175.png"/><Relationship Id="rId926" Type="http://schemas.openxmlformats.org/officeDocument/2006/relationships/image" Target="../media/image3277.png"/><Relationship Id="rId1111" Type="http://schemas.openxmlformats.org/officeDocument/2006/relationships/image" Target="../media/image3368.png"/><Relationship Id="rId55" Type="http://schemas.openxmlformats.org/officeDocument/2006/relationships/image" Target="../media/image2846.png"/><Relationship Id="rId120" Type="http://schemas.openxmlformats.org/officeDocument/2006/relationships/image" Target="../media/image2877.png"/><Relationship Id="rId358" Type="http://schemas.openxmlformats.org/officeDocument/2006/relationships/image" Target="../media/image2996.png"/><Relationship Id="rId565" Type="http://schemas.openxmlformats.org/officeDocument/2006/relationships/customXml" Target="../ink/ink3419.xml"/><Relationship Id="rId772" Type="http://schemas.openxmlformats.org/officeDocument/2006/relationships/image" Target="../media/image3201.png"/><Relationship Id="rId1195" Type="http://schemas.openxmlformats.org/officeDocument/2006/relationships/image" Target="../media/image3410.png"/><Relationship Id="rId1209" Type="http://schemas.openxmlformats.org/officeDocument/2006/relationships/image" Target="../media/image3417.png"/><Relationship Id="rId1416" Type="http://schemas.openxmlformats.org/officeDocument/2006/relationships/image" Target="../media/image3518.png"/><Relationship Id="rId218" Type="http://schemas.openxmlformats.org/officeDocument/2006/relationships/image" Target="../media/image2926.png"/><Relationship Id="rId425" Type="http://schemas.openxmlformats.org/officeDocument/2006/relationships/customXml" Target="../ink/ink3349.xml"/><Relationship Id="rId632" Type="http://schemas.openxmlformats.org/officeDocument/2006/relationships/image" Target="../media/image3132.png"/><Relationship Id="rId1055" Type="http://schemas.openxmlformats.org/officeDocument/2006/relationships/customXml" Target="../ink/ink3666.xml"/><Relationship Id="rId1262" Type="http://schemas.openxmlformats.org/officeDocument/2006/relationships/customXml" Target="../ink/ink3770.xml"/><Relationship Id="rId271" Type="http://schemas.openxmlformats.org/officeDocument/2006/relationships/customXml" Target="../ink/ink3272.xml"/><Relationship Id="rId937" Type="http://schemas.openxmlformats.org/officeDocument/2006/relationships/customXml" Target="../ink/ink3607.xml"/><Relationship Id="rId1122" Type="http://schemas.openxmlformats.org/officeDocument/2006/relationships/customXml" Target="../ink/ink3700.xml"/><Relationship Id="rId66" Type="http://schemas.openxmlformats.org/officeDocument/2006/relationships/customXml" Target="../ink/ink3169.xml"/><Relationship Id="rId131" Type="http://schemas.openxmlformats.org/officeDocument/2006/relationships/customXml" Target="../ink/ink3202.xml"/><Relationship Id="rId369" Type="http://schemas.openxmlformats.org/officeDocument/2006/relationships/customXml" Target="../ink/ink3321.xml"/><Relationship Id="rId576" Type="http://schemas.openxmlformats.org/officeDocument/2006/relationships/image" Target="../media/image3105.png"/><Relationship Id="rId783" Type="http://schemas.openxmlformats.org/officeDocument/2006/relationships/customXml" Target="../ink/ink3530.xml"/><Relationship Id="rId990" Type="http://schemas.openxmlformats.org/officeDocument/2006/relationships/image" Target="../media/image3308.png"/><Relationship Id="rId1427" Type="http://schemas.openxmlformats.org/officeDocument/2006/relationships/customXml" Target="../ink/ink3855.xml"/><Relationship Id="rId229" Type="http://schemas.openxmlformats.org/officeDocument/2006/relationships/customXml" Target="../ink/ink3251.xml"/><Relationship Id="rId436" Type="http://schemas.openxmlformats.org/officeDocument/2006/relationships/image" Target="../media/image3035.png"/><Relationship Id="rId643" Type="http://schemas.openxmlformats.org/officeDocument/2006/relationships/customXml" Target="../ink/ink3459.xml"/><Relationship Id="rId1066" Type="http://schemas.openxmlformats.org/officeDocument/2006/relationships/image" Target="../media/image3346.png"/><Relationship Id="rId1273" Type="http://schemas.openxmlformats.org/officeDocument/2006/relationships/image" Target="../media/image3449.png"/><Relationship Id="rId850" Type="http://schemas.openxmlformats.org/officeDocument/2006/relationships/image" Target="../media/image3239.png"/><Relationship Id="rId948" Type="http://schemas.openxmlformats.org/officeDocument/2006/relationships/image" Target="../media/image3288.png"/><Relationship Id="rId1133" Type="http://schemas.openxmlformats.org/officeDocument/2006/relationships/image" Target="../media/image3379.png"/><Relationship Id="rId77" Type="http://schemas.openxmlformats.org/officeDocument/2006/relationships/customXml" Target="../ink/ink3175.xml"/><Relationship Id="rId282" Type="http://schemas.openxmlformats.org/officeDocument/2006/relationships/image" Target="../media/image2958.png"/><Relationship Id="rId503" Type="http://schemas.openxmlformats.org/officeDocument/2006/relationships/customXml" Target="../ink/ink3388.xml"/><Relationship Id="rId587" Type="http://schemas.openxmlformats.org/officeDocument/2006/relationships/customXml" Target="../ink/ink3430.xml"/><Relationship Id="rId710" Type="http://schemas.openxmlformats.org/officeDocument/2006/relationships/image" Target="../media/image3171.png"/><Relationship Id="rId808" Type="http://schemas.openxmlformats.org/officeDocument/2006/relationships/image" Target="../media/image3218.png"/><Relationship Id="rId1340" Type="http://schemas.openxmlformats.org/officeDocument/2006/relationships/image" Target="../media/image3482.png"/><Relationship Id="rId8" Type="http://schemas.openxmlformats.org/officeDocument/2006/relationships/customXml" Target="../ink/ink3140.xml"/><Relationship Id="rId142" Type="http://schemas.openxmlformats.org/officeDocument/2006/relationships/image" Target="../media/image2888.png"/><Relationship Id="rId447" Type="http://schemas.openxmlformats.org/officeDocument/2006/relationships/customXml" Target="../ink/ink3360.xml"/><Relationship Id="rId794" Type="http://schemas.openxmlformats.org/officeDocument/2006/relationships/image" Target="../media/image3211.png"/><Relationship Id="rId1077" Type="http://schemas.openxmlformats.org/officeDocument/2006/relationships/customXml" Target="../ink/ink3677.xml"/><Relationship Id="rId1200" Type="http://schemas.openxmlformats.org/officeDocument/2006/relationships/customXml" Target="../ink/ink3739.xml"/><Relationship Id="rId654" Type="http://schemas.openxmlformats.org/officeDocument/2006/relationships/image" Target="../media/image3143.png"/><Relationship Id="rId861" Type="http://schemas.openxmlformats.org/officeDocument/2006/relationships/customXml" Target="../ink/ink3569.xml"/><Relationship Id="rId959" Type="http://schemas.openxmlformats.org/officeDocument/2006/relationships/customXml" Target="../ink/ink3618.xml"/><Relationship Id="rId1284" Type="http://schemas.openxmlformats.org/officeDocument/2006/relationships/image" Target="../media/image3454.png"/><Relationship Id="rId293" Type="http://schemas.openxmlformats.org/officeDocument/2006/relationships/customXml" Target="../ink/ink3283.xml"/><Relationship Id="rId307" Type="http://schemas.openxmlformats.org/officeDocument/2006/relationships/customXml" Target="../ink/ink3290.xml"/><Relationship Id="rId514" Type="http://schemas.openxmlformats.org/officeDocument/2006/relationships/image" Target="../media/image3074.png"/><Relationship Id="rId721" Type="http://schemas.openxmlformats.org/officeDocument/2006/relationships/image" Target="../media/image3176.png"/><Relationship Id="rId1144" Type="http://schemas.openxmlformats.org/officeDocument/2006/relationships/customXml" Target="../ink/ink3711.xml"/><Relationship Id="rId1351" Type="http://schemas.openxmlformats.org/officeDocument/2006/relationships/customXml" Target="../ink/ink3815.xml"/><Relationship Id="rId88" Type="http://schemas.openxmlformats.org/officeDocument/2006/relationships/image" Target="../media/image2861.png"/><Relationship Id="rId153" Type="http://schemas.openxmlformats.org/officeDocument/2006/relationships/customXml" Target="../ink/ink3213.xml"/><Relationship Id="rId360" Type="http://schemas.openxmlformats.org/officeDocument/2006/relationships/image" Target="../media/image2997.png"/><Relationship Id="rId598" Type="http://schemas.openxmlformats.org/officeDocument/2006/relationships/image" Target="../media/image3116.png"/><Relationship Id="rId819" Type="http://schemas.openxmlformats.org/officeDocument/2006/relationships/customXml" Target="../ink/ink3548.xml"/><Relationship Id="rId1004" Type="http://schemas.openxmlformats.org/officeDocument/2006/relationships/image" Target="../media/image3315.png"/><Relationship Id="rId1211" Type="http://schemas.openxmlformats.org/officeDocument/2006/relationships/image" Target="../media/image3418.png"/><Relationship Id="rId220" Type="http://schemas.openxmlformats.org/officeDocument/2006/relationships/image" Target="../media/image2927.png"/><Relationship Id="rId458" Type="http://schemas.openxmlformats.org/officeDocument/2006/relationships/image" Target="../media/image3046.png"/><Relationship Id="rId665" Type="http://schemas.openxmlformats.org/officeDocument/2006/relationships/customXml" Target="../ink/ink3470.xml"/><Relationship Id="rId872" Type="http://schemas.openxmlformats.org/officeDocument/2006/relationships/image" Target="../media/image3250.png"/><Relationship Id="rId1088" Type="http://schemas.openxmlformats.org/officeDocument/2006/relationships/customXml" Target="../ink/ink3683.xml"/><Relationship Id="rId1295" Type="http://schemas.openxmlformats.org/officeDocument/2006/relationships/customXml" Target="../ink/ink3787.xml"/><Relationship Id="rId1309" Type="http://schemas.openxmlformats.org/officeDocument/2006/relationships/customXml" Target="../ink/ink3794.xml"/><Relationship Id="rId15" Type="http://schemas.openxmlformats.org/officeDocument/2006/relationships/image" Target="../media/image2826.png"/><Relationship Id="rId318" Type="http://schemas.openxmlformats.org/officeDocument/2006/relationships/image" Target="../media/image2976.png"/><Relationship Id="rId525" Type="http://schemas.openxmlformats.org/officeDocument/2006/relationships/customXml" Target="../ink/ink3399.xml"/><Relationship Id="rId732" Type="http://schemas.openxmlformats.org/officeDocument/2006/relationships/image" Target="../media/image3181.png"/><Relationship Id="rId1155" Type="http://schemas.openxmlformats.org/officeDocument/2006/relationships/image" Target="../media/image3390.png"/><Relationship Id="rId1362" Type="http://schemas.openxmlformats.org/officeDocument/2006/relationships/image" Target="../media/image3492.png"/><Relationship Id="rId99" Type="http://schemas.openxmlformats.org/officeDocument/2006/relationships/customXml" Target="../ink/ink3186.xml"/><Relationship Id="rId164" Type="http://schemas.openxmlformats.org/officeDocument/2006/relationships/image" Target="../media/image2899.png"/><Relationship Id="rId371" Type="http://schemas.openxmlformats.org/officeDocument/2006/relationships/customXml" Target="../ink/ink3322.xml"/><Relationship Id="rId1015" Type="http://schemas.openxmlformats.org/officeDocument/2006/relationships/customXml" Target="../ink/ink3646.xml"/><Relationship Id="rId1222" Type="http://schemas.openxmlformats.org/officeDocument/2006/relationships/customXml" Target="../ink/ink3750.xml"/><Relationship Id="rId469" Type="http://schemas.openxmlformats.org/officeDocument/2006/relationships/customXml" Target="../ink/ink3371.xml"/><Relationship Id="rId676" Type="http://schemas.openxmlformats.org/officeDocument/2006/relationships/image" Target="../media/image3154.png"/><Relationship Id="rId883" Type="http://schemas.openxmlformats.org/officeDocument/2006/relationships/customXml" Target="../ink/ink3580.xml"/><Relationship Id="rId1099" Type="http://schemas.openxmlformats.org/officeDocument/2006/relationships/image" Target="../media/image3362.png"/><Relationship Id="rId26" Type="http://schemas.openxmlformats.org/officeDocument/2006/relationships/customXml" Target="../ink/ink3149.xml"/><Relationship Id="rId231" Type="http://schemas.openxmlformats.org/officeDocument/2006/relationships/customXml" Target="../ink/ink3252.xml"/><Relationship Id="rId329" Type="http://schemas.openxmlformats.org/officeDocument/2006/relationships/customXml" Target="../ink/ink3301.xml"/><Relationship Id="rId536" Type="http://schemas.openxmlformats.org/officeDocument/2006/relationships/image" Target="../media/image3085.png"/><Relationship Id="rId1166" Type="http://schemas.openxmlformats.org/officeDocument/2006/relationships/customXml" Target="../ink/ink3722.xml"/><Relationship Id="rId1373" Type="http://schemas.openxmlformats.org/officeDocument/2006/relationships/customXml" Target="../ink/ink3827.xml"/><Relationship Id="rId175" Type="http://schemas.openxmlformats.org/officeDocument/2006/relationships/customXml" Target="../ink/ink3224.xml"/><Relationship Id="rId743" Type="http://schemas.openxmlformats.org/officeDocument/2006/relationships/customXml" Target="../ink/ink3510.xml"/><Relationship Id="rId950" Type="http://schemas.openxmlformats.org/officeDocument/2006/relationships/image" Target="../media/image3289.png"/><Relationship Id="rId1026" Type="http://schemas.openxmlformats.org/officeDocument/2006/relationships/image" Target="../media/image3326.png"/><Relationship Id="rId382" Type="http://schemas.openxmlformats.org/officeDocument/2006/relationships/image" Target="../media/image3008.png"/><Relationship Id="rId603" Type="http://schemas.openxmlformats.org/officeDocument/2006/relationships/customXml" Target="../ink/ink3438.xml"/><Relationship Id="rId687" Type="http://schemas.openxmlformats.org/officeDocument/2006/relationships/customXml" Target="../ink/ink3481.xml"/><Relationship Id="rId810" Type="http://schemas.openxmlformats.org/officeDocument/2006/relationships/image" Target="../media/image3219.png"/><Relationship Id="rId908" Type="http://schemas.openxmlformats.org/officeDocument/2006/relationships/image" Target="../media/image3268.png"/><Relationship Id="rId1233" Type="http://schemas.openxmlformats.org/officeDocument/2006/relationships/image" Target="../media/image3429.png"/><Relationship Id="rId242" Type="http://schemas.openxmlformats.org/officeDocument/2006/relationships/image" Target="../media/image2938.png"/><Relationship Id="rId894" Type="http://schemas.openxmlformats.org/officeDocument/2006/relationships/image" Target="../media/image3261.png"/><Relationship Id="rId1177" Type="http://schemas.openxmlformats.org/officeDocument/2006/relationships/image" Target="../media/image3401.png"/><Relationship Id="rId1300" Type="http://schemas.openxmlformats.org/officeDocument/2006/relationships/image" Target="../media/image3462.png"/><Relationship Id="rId37" Type="http://schemas.openxmlformats.org/officeDocument/2006/relationships/image" Target="../media/image2837.png"/><Relationship Id="rId102" Type="http://schemas.openxmlformats.org/officeDocument/2006/relationships/image" Target="../media/image2868.png"/><Relationship Id="rId547" Type="http://schemas.openxmlformats.org/officeDocument/2006/relationships/customXml" Target="../ink/ink3410.xml"/><Relationship Id="rId754" Type="http://schemas.openxmlformats.org/officeDocument/2006/relationships/image" Target="../media/image3192.png"/><Relationship Id="rId961" Type="http://schemas.openxmlformats.org/officeDocument/2006/relationships/customXml" Target="../ink/ink3619.xml"/><Relationship Id="rId1384" Type="http://schemas.openxmlformats.org/officeDocument/2006/relationships/customXml" Target="../ink/ink3833.xml"/><Relationship Id="rId90" Type="http://schemas.openxmlformats.org/officeDocument/2006/relationships/image" Target="../media/image2862.png"/><Relationship Id="rId186" Type="http://schemas.openxmlformats.org/officeDocument/2006/relationships/image" Target="../media/image2910.png"/><Relationship Id="rId393" Type="http://schemas.openxmlformats.org/officeDocument/2006/relationships/customXml" Target="../ink/ink3333.xml"/><Relationship Id="rId407" Type="http://schemas.openxmlformats.org/officeDocument/2006/relationships/customXml" Target="../ink/ink3340.xml"/><Relationship Id="rId614" Type="http://schemas.openxmlformats.org/officeDocument/2006/relationships/image" Target="../media/image3124.png"/><Relationship Id="rId821" Type="http://schemas.openxmlformats.org/officeDocument/2006/relationships/customXml" Target="../ink/ink3549.xml"/><Relationship Id="rId1037" Type="http://schemas.openxmlformats.org/officeDocument/2006/relationships/customXml" Target="../ink/ink3657.xml"/><Relationship Id="rId1244" Type="http://schemas.openxmlformats.org/officeDocument/2006/relationships/customXml" Target="../ink/ink3761.xml"/><Relationship Id="rId253" Type="http://schemas.openxmlformats.org/officeDocument/2006/relationships/customXml" Target="../ink/ink3263.xml"/><Relationship Id="rId460" Type="http://schemas.openxmlformats.org/officeDocument/2006/relationships/image" Target="../media/image3047.png"/><Relationship Id="rId698" Type="http://schemas.openxmlformats.org/officeDocument/2006/relationships/image" Target="../media/image3165.png"/><Relationship Id="rId919" Type="http://schemas.openxmlformats.org/officeDocument/2006/relationships/customXml" Target="../ink/ink3598.xml"/><Relationship Id="rId1090" Type="http://schemas.openxmlformats.org/officeDocument/2006/relationships/customXml" Target="../ink/ink3684.xml"/><Relationship Id="rId1104" Type="http://schemas.openxmlformats.org/officeDocument/2006/relationships/customXml" Target="../ink/ink3691.xml"/><Relationship Id="rId1311" Type="http://schemas.openxmlformats.org/officeDocument/2006/relationships/customXml" Target="../ink/ink3795.xml"/><Relationship Id="rId48" Type="http://schemas.openxmlformats.org/officeDocument/2006/relationships/customXml" Target="../ink/ink3160.xml"/><Relationship Id="rId113" Type="http://schemas.openxmlformats.org/officeDocument/2006/relationships/customXml" Target="../ink/ink3193.xml"/><Relationship Id="rId320" Type="http://schemas.openxmlformats.org/officeDocument/2006/relationships/image" Target="../media/image2977.png"/><Relationship Id="rId558" Type="http://schemas.openxmlformats.org/officeDocument/2006/relationships/image" Target="../media/image3096.png"/><Relationship Id="rId765" Type="http://schemas.openxmlformats.org/officeDocument/2006/relationships/customXml" Target="../ink/ink3521.xml"/><Relationship Id="rId972" Type="http://schemas.openxmlformats.org/officeDocument/2006/relationships/image" Target="../media/image3300.png"/><Relationship Id="rId1188" Type="http://schemas.openxmlformats.org/officeDocument/2006/relationships/customXml" Target="../ink/ink3733.xml"/><Relationship Id="rId1395" Type="http://schemas.openxmlformats.org/officeDocument/2006/relationships/image" Target="../media/image3508.png"/><Relationship Id="rId1409" Type="http://schemas.openxmlformats.org/officeDocument/2006/relationships/image" Target="../media/image3515.png"/><Relationship Id="rId197" Type="http://schemas.openxmlformats.org/officeDocument/2006/relationships/customXml" Target="../ink/ink3235.xml"/><Relationship Id="rId418" Type="http://schemas.openxmlformats.org/officeDocument/2006/relationships/image" Target="../media/image3026.png"/><Relationship Id="rId625" Type="http://schemas.openxmlformats.org/officeDocument/2006/relationships/customXml" Target="../ink/ink3450.xml"/><Relationship Id="rId832" Type="http://schemas.openxmlformats.org/officeDocument/2006/relationships/image" Target="../media/image3230.png"/><Relationship Id="rId1048" Type="http://schemas.openxmlformats.org/officeDocument/2006/relationships/image" Target="../media/image3337.png"/><Relationship Id="rId1255" Type="http://schemas.openxmlformats.org/officeDocument/2006/relationships/image" Target="../media/image3440.png"/><Relationship Id="rId264" Type="http://schemas.openxmlformats.org/officeDocument/2006/relationships/image" Target="../media/image2949.png"/><Relationship Id="rId471" Type="http://schemas.openxmlformats.org/officeDocument/2006/relationships/customXml" Target="../ink/ink3372.xml"/><Relationship Id="rId1115" Type="http://schemas.openxmlformats.org/officeDocument/2006/relationships/image" Target="../media/image3370.png"/><Relationship Id="rId1322" Type="http://schemas.openxmlformats.org/officeDocument/2006/relationships/image" Target="../media/image3473.png"/><Relationship Id="rId59" Type="http://schemas.openxmlformats.org/officeDocument/2006/relationships/image" Target="../media/image2848.png"/><Relationship Id="rId124" Type="http://schemas.openxmlformats.org/officeDocument/2006/relationships/image" Target="../media/image2879.png"/><Relationship Id="rId569" Type="http://schemas.openxmlformats.org/officeDocument/2006/relationships/customXml" Target="../ink/ink3421.xml"/><Relationship Id="rId776" Type="http://schemas.openxmlformats.org/officeDocument/2006/relationships/image" Target="../media/image24840.png"/><Relationship Id="rId983" Type="http://schemas.openxmlformats.org/officeDocument/2006/relationships/customXml" Target="../ink/ink3630.xml"/><Relationship Id="rId1199" Type="http://schemas.openxmlformats.org/officeDocument/2006/relationships/image" Target="../media/image3412.png"/><Relationship Id="rId331" Type="http://schemas.openxmlformats.org/officeDocument/2006/relationships/customXml" Target="../ink/ink3302.xml"/><Relationship Id="rId429" Type="http://schemas.openxmlformats.org/officeDocument/2006/relationships/customXml" Target="../ink/ink3351.xml"/><Relationship Id="rId636" Type="http://schemas.openxmlformats.org/officeDocument/2006/relationships/image" Target="../media/image3134.png"/><Relationship Id="rId1059" Type="http://schemas.openxmlformats.org/officeDocument/2006/relationships/customXml" Target="../ink/ink3668.xml"/><Relationship Id="rId1266" Type="http://schemas.openxmlformats.org/officeDocument/2006/relationships/customXml" Target="../ink/ink3772.xml"/><Relationship Id="rId843" Type="http://schemas.openxmlformats.org/officeDocument/2006/relationships/customXml" Target="../ink/ink3560.xml"/><Relationship Id="rId1126" Type="http://schemas.openxmlformats.org/officeDocument/2006/relationships/customXml" Target="../ink/ink3702.xml"/><Relationship Id="rId275" Type="http://schemas.openxmlformats.org/officeDocument/2006/relationships/customXml" Target="../ink/ink3274.xml"/><Relationship Id="rId482" Type="http://schemas.openxmlformats.org/officeDocument/2006/relationships/image" Target="../media/image3058.png"/><Relationship Id="rId703" Type="http://schemas.openxmlformats.org/officeDocument/2006/relationships/customXml" Target="../ink/ink3489.xml"/><Relationship Id="rId910" Type="http://schemas.openxmlformats.org/officeDocument/2006/relationships/image" Target="../media/image3269.png"/><Relationship Id="rId1333" Type="http://schemas.openxmlformats.org/officeDocument/2006/relationships/customXml" Target="../ink/ink3806.xml"/><Relationship Id="rId135" Type="http://schemas.openxmlformats.org/officeDocument/2006/relationships/customXml" Target="../ink/ink3204.xml"/><Relationship Id="rId342" Type="http://schemas.openxmlformats.org/officeDocument/2006/relationships/image" Target="../media/image2988.png"/><Relationship Id="rId787" Type="http://schemas.openxmlformats.org/officeDocument/2006/relationships/customXml" Target="../ink/ink3532.xml"/><Relationship Id="rId994" Type="http://schemas.openxmlformats.org/officeDocument/2006/relationships/image" Target="../media/image3310.png"/><Relationship Id="rId1400" Type="http://schemas.openxmlformats.org/officeDocument/2006/relationships/customXml" Target="../ink/ink3841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917.xml"/><Relationship Id="rId671" Type="http://schemas.openxmlformats.org/officeDocument/2006/relationships/image" Target="../media/image3505.png"/><Relationship Id="rId769" Type="http://schemas.openxmlformats.org/officeDocument/2006/relationships/image" Target="../media/image3755.png"/><Relationship Id="rId21" Type="http://schemas.openxmlformats.org/officeDocument/2006/relationships/image" Target="../media/image3352.png"/><Relationship Id="rId324" Type="http://schemas.openxmlformats.org/officeDocument/2006/relationships/customXml" Target="../ink/ink4023.xml"/><Relationship Id="rId531" Type="http://schemas.openxmlformats.org/officeDocument/2006/relationships/customXml" Target="../ink/ink4127.xml"/><Relationship Id="rId629" Type="http://schemas.openxmlformats.org/officeDocument/2006/relationships/customXml" Target="../ink/ink4176.xml"/><Relationship Id="rId170" Type="http://schemas.openxmlformats.org/officeDocument/2006/relationships/image" Target="../media/image3459.png"/><Relationship Id="rId836" Type="http://schemas.openxmlformats.org/officeDocument/2006/relationships/image" Target="../media/image3787.png"/><Relationship Id="rId268" Type="http://schemas.openxmlformats.org/officeDocument/2006/relationships/image" Target="../media/image3561.png"/><Relationship Id="rId475" Type="http://schemas.openxmlformats.org/officeDocument/2006/relationships/customXml" Target="../ink/ink4099.xml"/><Relationship Id="rId682" Type="http://schemas.openxmlformats.org/officeDocument/2006/relationships/customXml" Target="../ink/ink4204.xml"/><Relationship Id="rId903" Type="http://schemas.openxmlformats.org/officeDocument/2006/relationships/image" Target="../media/image3819.png"/><Relationship Id="rId32" Type="http://schemas.openxmlformats.org/officeDocument/2006/relationships/image" Target="../media/image3357.png"/><Relationship Id="rId128" Type="http://schemas.openxmlformats.org/officeDocument/2006/relationships/image" Target="../media/image3411.png"/><Relationship Id="rId335" Type="http://schemas.openxmlformats.org/officeDocument/2006/relationships/image" Target="../media/image3591.png"/><Relationship Id="rId542" Type="http://schemas.openxmlformats.org/officeDocument/2006/relationships/image" Target="../media/image3694.png"/><Relationship Id="rId181" Type="http://schemas.openxmlformats.org/officeDocument/2006/relationships/customXml" Target="../ink/ink3949.xml"/><Relationship Id="rId402" Type="http://schemas.openxmlformats.org/officeDocument/2006/relationships/customXml" Target="../ink/ink4062.xml"/><Relationship Id="rId847" Type="http://schemas.openxmlformats.org/officeDocument/2006/relationships/image" Target="../media/image3792.png"/><Relationship Id="rId279" Type="http://schemas.openxmlformats.org/officeDocument/2006/relationships/customXml" Target="../ink/ink3998.xml"/><Relationship Id="rId486" Type="http://schemas.openxmlformats.org/officeDocument/2006/relationships/image" Target="../media/image3666.png"/><Relationship Id="rId693" Type="http://schemas.openxmlformats.org/officeDocument/2006/relationships/image" Target="../media/image3516.png"/><Relationship Id="rId707" Type="http://schemas.openxmlformats.org/officeDocument/2006/relationships/customXml" Target="../ink/ink4217.xml"/><Relationship Id="rId914" Type="http://schemas.openxmlformats.org/officeDocument/2006/relationships/customXml" Target="../ink/ink4324.xml"/><Relationship Id="rId43" Type="http://schemas.openxmlformats.org/officeDocument/2006/relationships/customXml" Target="../ink/ink3880.xml"/><Relationship Id="rId139" Type="http://schemas.openxmlformats.org/officeDocument/2006/relationships/customXml" Target="../ink/ink3928.xml"/><Relationship Id="rId346" Type="http://schemas.openxmlformats.org/officeDocument/2006/relationships/customXml" Target="../ink/ink4034.xml"/><Relationship Id="rId553" Type="http://schemas.openxmlformats.org/officeDocument/2006/relationships/customXml" Target="../ink/ink4138.xml"/><Relationship Id="rId760" Type="http://schemas.openxmlformats.org/officeDocument/2006/relationships/customXml" Target="../ink/ink4244.xml"/><Relationship Id="rId192" Type="http://schemas.openxmlformats.org/officeDocument/2006/relationships/image" Target="../media/image3473.png"/><Relationship Id="rId206" Type="http://schemas.openxmlformats.org/officeDocument/2006/relationships/image" Target="../media/image3530.png"/><Relationship Id="rId413" Type="http://schemas.openxmlformats.org/officeDocument/2006/relationships/image" Target="../media/image3630.png"/><Relationship Id="rId858" Type="http://schemas.openxmlformats.org/officeDocument/2006/relationships/image" Target="../media/image3797.png"/><Relationship Id="rId497" Type="http://schemas.openxmlformats.org/officeDocument/2006/relationships/customXml" Target="../ink/ink4110.xml"/><Relationship Id="rId620" Type="http://schemas.openxmlformats.org/officeDocument/2006/relationships/image" Target="../media/image3481.png"/><Relationship Id="rId718" Type="http://schemas.openxmlformats.org/officeDocument/2006/relationships/image" Target="../media/image3730.png"/><Relationship Id="rId925" Type="http://schemas.openxmlformats.org/officeDocument/2006/relationships/image" Target="../media/image3830.png"/><Relationship Id="rId357" Type="http://schemas.openxmlformats.org/officeDocument/2006/relationships/image" Target="../media/image3602.png"/><Relationship Id="rId54" Type="http://schemas.openxmlformats.org/officeDocument/2006/relationships/image" Target="../media/image3368.png"/><Relationship Id="rId217" Type="http://schemas.openxmlformats.org/officeDocument/2006/relationships/customXml" Target="../ink/ink3967.xml"/><Relationship Id="rId564" Type="http://schemas.openxmlformats.org/officeDocument/2006/relationships/image" Target="../media/image3705.png"/><Relationship Id="rId771" Type="http://schemas.openxmlformats.org/officeDocument/2006/relationships/image" Target="../media/image3756.png"/><Relationship Id="rId869" Type="http://schemas.openxmlformats.org/officeDocument/2006/relationships/customXml" Target="../ink/ink4301.xml"/><Relationship Id="rId424" Type="http://schemas.openxmlformats.org/officeDocument/2006/relationships/customXml" Target="../ink/ink4073.xml"/><Relationship Id="rId631" Type="http://schemas.openxmlformats.org/officeDocument/2006/relationships/customXml" Target="../ink/ink4177.xml"/><Relationship Id="rId729" Type="http://schemas.openxmlformats.org/officeDocument/2006/relationships/customXml" Target="../ink/ink4228.xml"/><Relationship Id="rId270" Type="http://schemas.openxmlformats.org/officeDocument/2006/relationships/image" Target="../media/image3562.png"/><Relationship Id="rId936" Type="http://schemas.openxmlformats.org/officeDocument/2006/relationships/customXml" Target="../ink/ink4335.xml"/><Relationship Id="rId65" Type="http://schemas.openxmlformats.org/officeDocument/2006/relationships/customXml" Target="../ink/ink3891.xml"/><Relationship Id="rId130" Type="http://schemas.openxmlformats.org/officeDocument/2006/relationships/image" Target="../media/image3412.png"/><Relationship Id="rId368" Type="http://schemas.openxmlformats.org/officeDocument/2006/relationships/customXml" Target="../ink/ink4045.xml"/><Relationship Id="rId575" Type="http://schemas.openxmlformats.org/officeDocument/2006/relationships/customXml" Target="../ink/ink4149.xml"/><Relationship Id="rId782" Type="http://schemas.openxmlformats.org/officeDocument/2006/relationships/customXml" Target="../ink/ink4255.xml"/><Relationship Id="rId228" Type="http://schemas.openxmlformats.org/officeDocument/2006/relationships/image" Target="../media/image3541.png"/><Relationship Id="rId435" Type="http://schemas.openxmlformats.org/officeDocument/2006/relationships/image" Target="../media/image3641.png"/><Relationship Id="rId642" Type="http://schemas.openxmlformats.org/officeDocument/2006/relationships/customXml" Target="../ink/ink4183.xml"/><Relationship Id="rId281" Type="http://schemas.openxmlformats.org/officeDocument/2006/relationships/customXml" Target="../ink/ink3999.xml"/><Relationship Id="rId502" Type="http://schemas.openxmlformats.org/officeDocument/2006/relationships/image" Target="../media/image3674.png"/><Relationship Id="rId947" Type="http://schemas.openxmlformats.org/officeDocument/2006/relationships/image" Target="../media/image3841.png"/><Relationship Id="rId76" Type="http://schemas.openxmlformats.org/officeDocument/2006/relationships/image" Target="../media/image3379.png"/><Relationship Id="rId141" Type="http://schemas.openxmlformats.org/officeDocument/2006/relationships/customXml" Target="../ink/ink3929.xml"/><Relationship Id="rId379" Type="http://schemas.openxmlformats.org/officeDocument/2006/relationships/image" Target="../media/image3613.png"/><Relationship Id="rId586" Type="http://schemas.openxmlformats.org/officeDocument/2006/relationships/image" Target="../media/image3716.png"/><Relationship Id="rId793" Type="http://schemas.openxmlformats.org/officeDocument/2006/relationships/customXml" Target="../ink/ink4261.xml"/><Relationship Id="rId807" Type="http://schemas.openxmlformats.org/officeDocument/2006/relationships/image" Target="../media/image3773.png"/><Relationship Id="rId7" Type="http://schemas.openxmlformats.org/officeDocument/2006/relationships/image" Target="../media/image3345.png"/><Relationship Id="rId239" Type="http://schemas.openxmlformats.org/officeDocument/2006/relationships/customXml" Target="../ink/ink3978.xml"/><Relationship Id="rId446" Type="http://schemas.openxmlformats.org/officeDocument/2006/relationships/customXml" Target="../ink/ink4084.xml"/><Relationship Id="rId653" Type="http://schemas.openxmlformats.org/officeDocument/2006/relationships/customXml" Target="../ink/ink4189.xml"/><Relationship Id="rId292" Type="http://schemas.openxmlformats.org/officeDocument/2006/relationships/customXml" Target="../ink/ink4006.xml"/><Relationship Id="rId306" Type="http://schemas.openxmlformats.org/officeDocument/2006/relationships/customXml" Target="../ink/ink4014.xml"/><Relationship Id="rId860" Type="http://schemas.openxmlformats.org/officeDocument/2006/relationships/image" Target="../media/image3798.png"/><Relationship Id="rId87" Type="http://schemas.openxmlformats.org/officeDocument/2006/relationships/customXml" Target="../ink/ink3902.xml"/><Relationship Id="rId513" Type="http://schemas.openxmlformats.org/officeDocument/2006/relationships/customXml" Target="../ink/ink4118.xml"/><Relationship Id="rId597" Type="http://schemas.openxmlformats.org/officeDocument/2006/relationships/customXml" Target="../ink/ink4160.xml"/><Relationship Id="rId720" Type="http://schemas.openxmlformats.org/officeDocument/2006/relationships/image" Target="../media/image3731.png"/><Relationship Id="rId818" Type="http://schemas.openxmlformats.org/officeDocument/2006/relationships/customXml" Target="../ink/ink4274.xml"/><Relationship Id="rId152" Type="http://schemas.openxmlformats.org/officeDocument/2006/relationships/image" Target="../media/image3450.png"/><Relationship Id="rId457" Type="http://schemas.openxmlformats.org/officeDocument/2006/relationships/image" Target="../media/image3652.png"/><Relationship Id="rId664" Type="http://schemas.openxmlformats.org/officeDocument/2006/relationships/customXml" Target="../ink/ink4195.xml"/><Relationship Id="rId871" Type="http://schemas.openxmlformats.org/officeDocument/2006/relationships/customXml" Target="../ink/ink4302.xml"/><Relationship Id="rId14" Type="http://schemas.openxmlformats.org/officeDocument/2006/relationships/customXml" Target="../ink/ink3865.xml"/><Relationship Id="rId317" Type="http://schemas.openxmlformats.org/officeDocument/2006/relationships/image" Target="../media/image3582.png"/><Relationship Id="rId524" Type="http://schemas.openxmlformats.org/officeDocument/2006/relationships/image" Target="../media/image3685.png"/><Relationship Id="rId731" Type="http://schemas.openxmlformats.org/officeDocument/2006/relationships/customXml" Target="../ink/ink4229.xml"/><Relationship Id="rId98" Type="http://schemas.openxmlformats.org/officeDocument/2006/relationships/image" Target="../media/image3396.png"/><Relationship Id="rId163" Type="http://schemas.openxmlformats.org/officeDocument/2006/relationships/customXml" Target="../ink/ink3940.xml"/><Relationship Id="rId370" Type="http://schemas.openxmlformats.org/officeDocument/2006/relationships/customXml" Target="../ink/ink4046.xml"/><Relationship Id="rId829" Type="http://schemas.openxmlformats.org/officeDocument/2006/relationships/customXml" Target="../ink/ink4280.xml"/><Relationship Id="rId230" Type="http://schemas.openxmlformats.org/officeDocument/2006/relationships/image" Target="../media/image3542.png"/><Relationship Id="rId468" Type="http://schemas.openxmlformats.org/officeDocument/2006/relationships/image" Target="../media/image3657.png"/><Relationship Id="rId675" Type="http://schemas.openxmlformats.org/officeDocument/2006/relationships/image" Target="../media/image3507.png"/><Relationship Id="rId882" Type="http://schemas.openxmlformats.org/officeDocument/2006/relationships/image" Target="../media/image3809.png"/><Relationship Id="rId25" Type="http://schemas.openxmlformats.org/officeDocument/2006/relationships/image" Target="../media/image3354.png"/><Relationship Id="rId328" Type="http://schemas.openxmlformats.org/officeDocument/2006/relationships/customXml" Target="../ink/ink4025.xml"/><Relationship Id="rId535" Type="http://schemas.openxmlformats.org/officeDocument/2006/relationships/customXml" Target="../ink/ink4129.xml"/><Relationship Id="rId742" Type="http://schemas.openxmlformats.org/officeDocument/2006/relationships/image" Target="../media/image3742.png"/><Relationship Id="rId174" Type="http://schemas.openxmlformats.org/officeDocument/2006/relationships/image" Target="../media/image3461.png"/><Relationship Id="rId381" Type="http://schemas.openxmlformats.org/officeDocument/2006/relationships/image" Target="../media/image3614.png"/><Relationship Id="rId602" Type="http://schemas.openxmlformats.org/officeDocument/2006/relationships/image" Target="../media/image3724.png"/><Relationship Id="rId241" Type="http://schemas.openxmlformats.org/officeDocument/2006/relationships/customXml" Target="../ink/ink3979.xml"/><Relationship Id="rId479" Type="http://schemas.openxmlformats.org/officeDocument/2006/relationships/customXml" Target="../ink/ink4101.xml"/><Relationship Id="rId686" Type="http://schemas.openxmlformats.org/officeDocument/2006/relationships/customXml" Target="../ink/ink4206.xml"/><Relationship Id="rId893" Type="http://schemas.openxmlformats.org/officeDocument/2006/relationships/customXml" Target="../ink/ink4313.xml"/><Relationship Id="rId907" Type="http://schemas.openxmlformats.org/officeDocument/2006/relationships/image" Target="../media/image3821.png"/><Relationship Id="rId36" Type="http://schemas.openxmlformats.org/officeDocument/2006/relationships/image" Target="../media/image3359.png"/><Relationship Id="rId339" Type="http://schemas.openxmlformats.org/officeDocument/2006/relationships/image" Target="../media/image3593.png"/><Relationship Id="rId546" Type="http://schemas.openxmlformats.org/officeDocument/2006/relationships/image" Target="../media/image3696.png"/><Relationship Id="rId753" Type="http://schemas.openxmlformats.org/officeDocument/2006/relationships/image" Target="../media/image3747.png"/><Relationship Id="rId101" Type="http://schemas.openxmlformats.org/officeDocument/2006/relationships/customXml" Target="../ink/ink3909.xml"/><Relationship Id="rId185" Type="http://schemas.openxmlformats.org/officeDocument/2006/relationships/customXml" Target="../ink/ink3951.xml"/><Relationship Id="rId406" Type="http://schemas.openxmlformats.org/officeDocument/2006/relationships/customXml" Target="../ink/ink4064.xml"/><Relationship Id="rId9" Type="http://schemas.openxmlformats.org/officeDocument/2006/relationships/image" Target="../media/image3346.png"/><Relationship Id="rId210" Type="http://schemas.openxmlformats.org/officeDocument/2006/relationships/image" Target="../media/image3532.png"/><Relationship Id="rId392" Type="http://schemas.openxmlformats.org/officeDocument/2006/relationships/customXml" Target="../ink/ink4057.xml"/><Relationship Id="rId448" Type="http://schemas.openxmlformats.org/officeDocument/2006/relationships/customXml" Target="../ink/ink4085.xml"/><Relationship Id="rId613" Type="http://schemas.openxmlformats.org/officeDocument/2006/relationships/customXml" Target="../ink/ink4168.xml"/><Relationship Id="rId655" Type="http://schemas.openxmlformats.org/officeDocument/2006/relationships/customXml" Target="../ink/ink4190.xml"/><Relationship Id="rId697" Type="http://schemas.openxmlformats.org/officeDocument/2006/relationships/customXml" Target="../ink/ink4212.xml"/><Relationship Id="rId820" Type="http://schemas.openxmlformats.org/officeDocument/2006/relationships/customXml" Target="../ink/ink4275.xml"/><Relationship Id="rId862" Type="http://schemas.openxmlformats.org/officeDocument/2006/relationships/image" Target="../media/image3799.png"/><Relationship Id="rId918" Type="http://schemas.openxmlformats.org/officeDocument/2006/relationships/customXml" Target="../ink/ink4326.xml"/><Relationship Id="rId252" Type="http://schemas.openxmlformats.org/officeDocument/2006/relationships/image" Target="../media/image3553.png"/><Relationship Id="rId294" Type="http://schemas.openxmlformats.org/officeDocument/2006/relationships/customXml" Target="../ink/ink4007.xml"/><Relationship Id="rId308" Type="http://schemas.openxmlformats.org/officeDocument/2006/relationships/customXml" Target="../ink/ink4015.xml"/><Relationship Id="rId515" Type="http://schemas.openxmlformats.org/officeDocument/2006/relationships/customXml" Target="../ink/ink4119.xml"/><Relationship Id="rId722" Type="http://schemas.openxmlformats.org/officeDocument/2006/relationships/image" Target="../media/image3732.png"/><Relationship Id="rId47" Type="http://schemas.openxmlformats.org/officeDocument/2006/relationships/customXml" Target="../ink/ink3882.xml"/><Relationship Id="rId89" Type="http://schemas.openxmlformats.org/officeDocument/2006/relationships/customXml" Target="../ink/ink3903.xml"/><Relationship Id="rId112" Type="http://schemas.openxmlformats.org/officeDocument/2006/relationships/image" Target="../media/image3403.png"/><Relationship Id="rId154" Type="http://schemas.openxmlformats.org/officeDocument/2006/relationships/image" Target="../media/image3451.png"/><Relationship Id="rId361" Type="http://schemas.openxmlformats.org/officeDocument/2006/relationships/image" Target="../media/image3604.png"/><Relationship Id="rId557" Type="http://schemas.openxmlformats.org/officeDocument/2006/relationships/customXml" Target="../ink/ink4140.xml"/><Relationship Id="rId599" Type="http://schemas.openxmlformats.org/officeDocument/2006/relationships/customXml" Target="../ink/ink4161.xml"/><Relationship Id="rId764" Type="http://schemas.openxmlformats.org/officeDocument/2006/relationships/customXml" Target="../ink/ink4246.xml"/><Relationship Id="rId196" Type="http://schemas.openxmlformats.org/officeDocument/2006/relationships/image" Target="../media/image3475.png"/><Relationship Id="rId417" Type="http://schemas.openxmlformats.org/officeDocument/2006/relationships/image" Target="../media/image3632.png"/><Relationship Id="rId459" Type="http://schemas.openxmlformats.org/officeDocument/2006/relationships/image" Target="../media/image3653.png"/><Relationship Id="rId624" Type="http://schemas.openxmlformats.org/officeDocument/2006/relationships/image" Target="../media/image3483.png"/><Relationship Id="rId666" Type="http://schemas.openxmlformats.org/officeDocument/2006/relationships/customXml" Target="../ink/ink4196.xml"/><Relationship Id="rId831" Type="http://schemas.openxmlformats.org/officeDocument/2006/relationships/customXml" Target="../ink/ink4281.xml"/><Relationship Id="rId873" Type="http://schemas.openxmlformats.org/officeDocument/2006/relationships/customXml" Target="../ink/ink4303.xml"/><Relationship Id="rId16" Type="http://schemas.openxmlformats.org/officeDocument/2006/relationships/customXml" Target="../ink/ink3866.xml"/><Relationship Id="rId221" Type="http://schemas.openxmlformats.org/officeDocument/2006/relationships/customXml" Target="../ink/ink3969.xml"/><Relationship Id="rId263" Type="http://schemas.openxmlformats.org/officeDocument/2006/relationships/customXml" Target="../ink/ink3990.xml"/><Relationship Id="rId319" Type="http://schemas.openxmlformats.org/officeDocument/2006/relationships/image" Target="../media/image3583.png"/><Relationship Id="rId470" Type="http://schemas.openxmlformats.org/officeDocument/2006/relationships/image" Target="../media/image3658.png"/><Relationship Id="rId526" Type="http://schemas.openxmlformats.org/officeDocument/2006/relationships/image" Target="../media/image3686.png"/><Relationship Id="rId929" Type="http://schemas.openxmlformats.org/officeDocument/2006/relationships/image" Target="../media/image3832.png"/><Relationship Id="rId58" Type="http://schemas.openxmlformats.org/officeDocument/2006/relationships/image" Target="../media/image3370.png"/><Relationship Id="rId123" Type="http://schemas.openxmlformats.org/officeDocument/2006/relationships/customXml" Target="../ink/ink3920.xml"/><Relationship Id="rId330" Type="http://schemas.openxmlformats.org/officeDocument/2006/relationships/customXml" Target="../ink/ink4026.xml"/><Relationship Id="rId568" Type="http://schemas.openxmlformats.org/officeDocument/2006/relationships/image" Target="../media/image3707.png"/><Relationship Id="rId733" Type="http://schemas.openxmlformats.org/officeDocument/2006/relationships/customXml" Target="../ink/ink4230.xml"/><Relationship Id="rId775" Type="http://schemas.openxmlformats.org/officeDocument/2006/relationships/image" Target="../media/image3758.png"/><Relationship Id="rId940" Type="http://schemas.openxmlformats.org/officeDocument/2006/relationships/customXml" Target="../ink/ink4337.xml"/><Relationship Id="rId165" Type="http://schemas.openxmlformats.org/officeDocument/2006/relationships/customXml" Target="../ink/ink3941.xml"/><Relationship Id="rId372" Type="http://schemas.openxmlformats.org/officeDocument/2006/relationships/customXml" Target="../ink/ink4047.xml"/><Relationship Id="rId428" Type="http://schemas.openxmlformats.org/officeDocument/2006/relationships/customXml" Target="../ink/ink4075.xml"/><Relationship Id="rId635" Type="http://schemas.openxmlformats.org/officeDocument/2006/relationships/customXml" Target="../ink/ink4179.xml"/><Relationship Id="rId677" Type="http://schemas.openxmlformats.org/officeDocument/2006/relationships/image" Target="../media/image3508.png"/><Relationship Id="rId800" Type="http://schemas.openxmlformats.org/officeDocument/2006/relationships/image" Target="../media/image3770.png"/><Relationship Id="rId842" Type="http://schemas.openxmlformats.org/officeDocument/2006/relationships/image" Target="../media/image3790.png"/><Relationship Id="rId232" Type="http://schemas.openxmlformats.org/officeDocument/2006/relationships/image" Target="../media/image3543.png"/><Relationship Id="rId274" Type="http://schemas.openxmlformats.org/officeDocument/2006/relationships/image" Target="../media/image3563.png"/><Relationship Id="rId481" Type="http://schemas.openxmlformats.org/officeDocument/2006/relationships/customXml" Target="../ink/ink4102.xml"/><Relationship Id="rId702" Type="http://schemas.openxmlformats.org/officeDocument/2006/relationships/image" Target="../media/image3520.png"/><Relationship Id="rId884" Type="http://schemas.openxmlformats.org/officeDocument/2006/relationships/image" Target="../media/image3810.png"/><Relationship Id="rId27" Type="http://schemas.openxmlformats.org/officeDocument/2006/relationships/image" Target="../media/image3355.png"/><Relationship Id="rId69" Type="http://schemas.openxmlformats.org/officeDocument/2006/relationships/customXml" Target="../ink/ink3893.xml"/><Relationship Id="rId134" Type="http://schemas.openxmlformats.org/officeDocument/2006/relationships/image" Target="../media/image3414.png"/><Relationship Id="rId537" Type="http://schemas.openxmlformats.org/officeDocument/2006/relationships/customXml" Target="../ink/ink4130.xml"/><Relationship Id="rId579" Type="http://schemas.openxmlformats.org/officeDocument/2006/relationships/customXml" Target="../ink/ink4151.xml"/><Relationship Id="rId744" Type="http://schemas.openxmlformats.org/officeDocument/2006/relationships/image" Target="../media/image3743.png"/><Relationship Id="rId786" Type="http://schemas.openxmlformats.org/officeDocument/2006/relationships/image" Target="../media/image3763.png"/><Relationship Id="rId80" Type="http://schemas.openxmlformats.org/officeDocument/2006/relationships/image" Target="../media/image3381.png"/><Relationship Id="rId176" Type="http://schemas.openxmlformats.org/officeDocument/2006/relationships/image" Target="../media/image3462.png"/><Relationship Id="rId341" Type="http://schemas.openxmlformats.org/officeDocument/2006/relationships/image" Target="../media/image3594.png"/><Relationship Id="rId383" Type="http://schemas.openxmlformats.org/officeDocument/2006/relationships/image" Target="../media/image3615.png"/><Relationship Id="rId439" Type="http://schemas.openxmlformats.org/officeDocument/2006/relationships/image" Target="../media/image3643.png"/><Relationship Id="rId590" Type="http://schemas.openxmlformats.org/officeDocument/2006/relationships/image" Target="../media/image3718.png"/><Relationship Id="rId604" Type="http://schemas.openxmlformats.org/officeDocument/2006/relationships/image" Target="../media/image3725.png"/><Relationship Id="rId646" Type="http://schemas.openxmlformats.org/officeDocument/2006/relationships/image" Target="../media/image3493.png"/><Relationship Id="rId811" Type="http://schemas.openxmlformats.org/officeDocument/2006/relationships/image" Target="../media/image3775.png"/><Relationship Id="rId201" Type="http://schemas.openxmlformats.org/officeDocument/2006/relationships/customXml" Target="../ink/ink3959.xml"/><Relationship Id="rId243" Type="http://schemas.openxmlformats.org/officeDocument/2006/relationships/customXml" Target="../ink/ink3980.xml"/><Relationship Id="rId285" Type="http://schemas.openxmlformats.org/officeDocument/2006/relationships/image" Target="../media/image3568.png"/><Relationship Id="rId450" Type="http://schemas.openxmlformats.org/officeDocument/2006/relationships/customXml" Target="../ink/ink4086.xml"/><Relationship Id="rId506" Type="http://schemas.openxmlformats.org/officeDocument/2006/relationships/image" Target="../media/image3676.png"/><Relationship Id="rId688" Type="http://schemas.openxmlformats.org/officeDocument/2006/relationships/customXml" Target="../ink/ink4207.xml"/><Relationship Id="rId853" Type="http://schemas.openxmlformats.org/officeDocument/2006/relationships/customXml" Target="../ink/ink4293.xml"/><Relationship Id="rId895" Type="http://schemas.openxmlformats.org/officeDocument/2006/relationships/image" Target="../media/image3815.png"/><Relationship Id="rId909" Type="http://schemas.openxmlformats.org/officeDocument/2006/relationships/image" Target="../media/image3822.png"/><Relationship Id="rId38" Type="http://schemas.openxmlformats.org/officeDocument/2006/relationships/image" Target="../media/image3360.png"/><Relationship Id="rId103" Type="http://schemas.openxmlformats.org/officeDocument/2006/relationships/customXml" Target="../ink/ink3910.xml"/><Relationship Id="rId310" Type="http://schemas.openxmlformats.org/officeDocument/2006/relationships/customXml" Target="../ink/ink4016.xml"/><Relationship Id="rId492" Type="http://schemas.openxmlformats.org/officeDocument/2006/relationships/image" Target="../media/image3669.png"/><Relationship Id="rId548" Type="http://schemas.openxmlformats.org/officeDocument/2006/relationships/image" Target="../media/image3697.png"/><Relationship Id="rId713" Type="http://schemas.openxmlformats.org/officeDocument/2006/relationships/customXml" Target="../ink/ink4220.xml"/><Relationship Id="rId755" Type="http://schemas.openxmlformats.org/officeDocument/2006/relationships/image" Target="../media/image3748.png"/><Relationship Id="rId797" Type="http://schemas.openxmlformats.org/officeDocument/2006/relationships/customXml" Target="../ink/ink4263.xml"/><Relationship Id="rId920" Type="http://schemas.openxmlformats.org/officeDocument/2006/relationships/customXml" Target="../ink/ink4327.xml"/><Relationship Id="rId91" Type="http://schemas.openxmlformats.org/officeDocument/2006/relationships/customXml" Target="../ink/ink3904.xml"/><Relationship Id="rId145" Type="http://schemas.openxmlformats.org/officeDocument/2006/relationships/customXml" Target="../ink/ink3931.xml"/><Relationship Id="rId187" Type="http://schemas.openxmlformats.org/officeDocument/2006/relationships/customXml" Target="../ink/ink3952.xml"/><Relationship Id="rId352" Type="http://schemas.openxmlformats.org/officeDocument/2006/relationships/customXml" Target="../ink/ink4037.xml"/><Relationship Id="rId394" Type="http://schemas.openxmlformats.org/officeDocument/2006/relationships/customXml" Target="../ink/ink4058.xml"/><Relationship Id="rId408" Type="http://schemas.openxmlformats.org/officeDocument/2006/relationships/customXml" Target="../ink/ink4065.xml"/><Relationship Id="rId615" Type="http://schemas.openxmlformats.org/officeDocument/2006/relationships/customXml" Target="../ink/ink4169.xml"/><Relationship Id="rId822" Type="http://schemas.openxmlformats.org/officeDocument/2006/relationships/image" Target="../media/image3780.png"/><Relationship Id="rId212" Type="http://schemas.openxmlformats.org/officeDocument/2006/relationships/image" Target="../media/image3533.png"/><Relationship Id="rId254" Type="http://schemas.openxmlformats.org/officeDocument/2006/relationships/image" Target="../media/image3554.png"/><Relationship Id="rId657" Type="http://schemas.openxmlformats.org/officeDocument/2006/relationships/customXml" Target="../ink/ink4191.xml"/><Relationship Id="rId699" Type="http://schemas.openxmlformats.org/officeDocument/2006/relationships/customXml" Target="../ink/ink4213.xml"/><Relationship Id="rId864" Type="http://schemas.openxmlformats.org/officeDocument/2006/relationships/image" Target="../media/image3800.png"/><Relationship Id="rId49" Type="http://schemas.openxmlformats.org/officeDocument/2006/relationships/customXml" Target="../ink/ink3883.xml"/><Relationship Id="rId114" Type="http://schemas.openxmlformats.org/officeDocument/2006/relationships/image" Target="../media/image3404.png"/><Relationship Id="rId296" Type="http://schemas.openxmlformats.org/officeDocument/2006/relationships/customXml" Target="../ink/ink4008.xml"/><Relationship Id="rId461" Type="http://schemas.openxmlformats.org/officeDocument/2006/relationships/image" Target="../media/image3654.png"/><Relationship Id="rId517" Type="http://schemas.openxmlformats.org/officeDocument/2006/relationships/customXml" Target="../ink/ink4120.xml"/><Relationship Id="rId559" Type="http://schemas.openxmlformats.org/officeDocument/2006/relationships/customXml" Target="../ink/ink4141.xml"/><Relationship Id="rId724" Type="http://schemas.openxmlformats.org/officeDocument/2006/relationships/image" Target="../media/image3733.png"/><Relationship Id="rId766" Type="http://schemas.openxmlformats.org/officeDocument/2006/relationships/customXml" Target="../ink/ink4247.xml"/><Relationship Id="rId931" Type="http://schemas.openxmlformats.org/officeDocument/2006/relationships/image" Target="../media/image3833.png"/><Relationship Id="rId60" Type="http://schemas.openxmlformats.org/officeDocument/2006/relationships/image" Target="../media/image3371.png"/><Relationship Id="rId156" Type="http://schemas.openxmlformats.org/officeDocument/2006/relationships/image" Target="../media/image3452.png"/><Relationship Id="rId198" Type="http://schemas.openxmlformats.org/officeDocument/2006/relationships/image" Target="../media/image3476.png"/><Relationship Id="rId321" Type="http://schemas.openxmlformats.org/officeDocument/2006/relationships/image" Target="../media/image3584.png"/><Relationship Id="rId363" Type="http://schemas.openxmlformats.org/officeDocument/2006/relationships/image" Target="../media/image3605.png"/><Relationship Id="rId419" Type="http://schemas.openxmlformats.org/officeDocument/2006/relationships/image" Target="../media/image3633.png"/><Relationship Id="rId570" Type="http://schemas.openxmlformats.org/officeDocument/2006/relationships/image" Target="../media/image3708.png"/><Relationship Id="rId626" Type="http://schemas.openxmlformats.org/officeDocument/2006/relationships/image" Target="../media/image3484.png"/><Relationship Id="rId223" Type="http://schemas.openxmlformats.org/officeDocument/2006/relationships/customXml" Target="../ink/ink3970.xml"/><Relationship Id="rId430" Type="http://schemas.openxmlformats.org/officeDocument/2006/relationships/customXml" Target="../ink/ink4076.xml"/><Relationship Id="rId668" Type="http://schemas.openxmlformats.org/officeDocument/2006/relationships/customXml" Target="../ink/ink4197.xml"/><Relationship Id="rId833" Type="http://schemas.openxmlformats.org/officeDocument/2006/relationships/customXml" Target="../ink/ink4282.xml"/><Relationship Id="rId875" Type="http://schemas.openxmlformats.org/officeDocument/2006/relationships/customXml" Target="../ink/ink4304.xml"/><Relationship Id="rId18" Type="http://schemas.openxmlformats.org/officeDocument/2006/relationships/customXml" Target="../ink/ink3867.xml"/><Relationship Id="rId265" Type="http://schemas.openxmlformats.org/officeDocument/2006/relationships/customXml" Target="../ink/ink3991.xml"/><Relationship Id="rId472" Type="http://schemas.openxmlformats.org/officeDocument/2006/relationships/image" Target="../media/image3659.png"/><Relationship Id="rId528" Type="http://schemas.openxmlformats.org/officeDocument/2006/relationships/image" Target="../media/image3687.png"/><Relationship Id="rId735" Type="http://schemas.openxmlformats.org/officeDocument/2006/relationships/customXml" Target="../ink/ink4231.xml"/><Relationship Id="rId900" Type="http://schemas.openxmlformats.org/officeDocument/2006/relationships/customXml" Target="../ink/ink4317.xml"/><Relationship Id="rId942" Type="http://schemas.openxmlformats.org/officeDocument/2006/relationships/customXml" Target="../ink/ink4338.xml"/><Relationship Id="rId125" Type="http://schemas.openxmlformats.org/officeDocument/2006/relationships/customXml" Target="../ink/ink3921.xml"/><Relationship Id="rId167" Type="http://schemas.openxmlformats.org/officeDocument/2006/relationships/customXml" Target="../ink/ink3942.xml"/><Relationship Id="rId332" Type="http://schemas.openxmlformats.org/officeDocument/2006/relationships/customXml" Target="../ink/ink4027.xml"/><Relationship Id="rId374" Type="http://schemas.openxmlformats.org/officeDocument/2006/relationships/customXml" Target="../ink/ink4048.xml"/><Relationship Id="rId581" Type="http://schemas.openxmlformats.org/officeDocument/2006/relationships/customXml" Target="../ink/ink4152.xml"/><Relationship Id="rId777" Type="http://schemas.openxmlformats.org/officeDocument/2006/relationships/image" Target="../media/image3759.png"/><Relationship Id="rId71" Type="http://schemas.openxmlformats.org/officeDocument/2006/relationships/customXml" Target="../ink/ink3894.xml"/><Relationship Id="rId234" Type="http://schemas.openxmlformats.org/officeDocument/2006/relationships/image" Target="../media/image3544.png"/><Relationship Id="rId637" Type="http://schemas.openxmlformats.org/officeDocument/2006/relationships/customXml" Target="../ink/ink4180.xml"/><Relationship Id="rId679" Type="http://schemas.openxmlformats.org/officeDocument/2006/relationships/image" Target="../media/image3509.png"/><Relationship Id="rId802" Type="http://schemas.openxmlformats.org/officeDocument/2006/relationships/image" Target="../media/image3771.png"/><Relationship Id="rId844" Type="http://schemas.openxmlformats.org/officeDocument/2006/relationships/image" Target="../media/image3791.png"/><Relationship Id="rId886" Type="http://schemas.openxmlformats.org/officeDocument/2006/relationships/image" Target="../media/image3811.png"/><Relationship Id="rId2" Type="http://schemas.openxmlformats.org/officeDocument/2006/relationships/customXml" Target="../ink/ink3859.xml"/><Relationship Id="rId29" Type="http://schemas.openxmlformats.org/officeDocument/2006/relationships/image" Target="../media/image3356.png"/><Relationship Id="rId276" Type="http://schemas.openxmlformats.org/officeDocument/2006/relationships/image" Target="../media/image3564.png"/><Relationship Id="rId441" Type="http://schemas.openxmlformats.org/officeDocument/2006/relationships/image" Target="../media/image3644.png"/><Relationship Id="rId483" Type="http://schemas.openxmlformats.org/officeDocument/2006/relationships/customXml" Target="../ink/ink4103.xml"/><Relationship Id="rId539" Type="http://schemas.openxmlformats.org/officeDocument/2006/relationships/customXml" Target="../ink/ink4131.xml"/><Relationship Id="rId690" Type="http://schemas.openxmlformats.org/officeDocument/2006/relationships/customXml" Target="../ink/ink4208.xml"/><Relationship Id="rId704" Type="http://schemas.openxmlformats.org/officeDocument/2006/relationships/image" Target="../media/image3521.png"/><Relationship Id="rId746" Type="http://schemas.openxmlformats.org/officeDocument/2006/relationships/customXml" Target="../ink/ink4237.xml"/><Relationship Id="rId911" Type="http://schemas.openxmlformats.org/officeDocument/2006/relationships/image" Target="../media/image3823.png"/><Relationship Id="rId40" Type="http://schemas.openxmlformats.org/officeDocument/2006/relationships/image" Target="../media/image3361.png"/><Relationship Id="rId136" Type="http://schemas.openxmlformats.org/officeDocument/2006/relationships/image" Target="../media/image3443.png"/><Relationship Id="rId178" Type="http://schemas.openxmlformats.org/officeDocument/2006/relationships/image" Target="../media/image3463.png"/><Relationship Id="rId301" Type="http://schemas.openxmlformats.org/officeDocument/2006/relationships/image" Target="../media/image3574.png"/><Relationship Id="rId343" Type="http://schemas.openxmlformats.org/officeDocument/2006/relationships/image" Target="../media/image3595.png"/><Relationship Id="rId550" Type="http://schemas.openxmlformats.org/officeDocument/2006/relationships/image" Target="../media/image3698.png"/><Relationship Id="rId788" Type="http://schemas.openxmlformats.org/officeDocument/2006/relationships/image" Target="../media/image3764.png"/><Relationship Id="rId82" Type="http://schemas.openxmlformats.org/officeDocument/2006/relationships/image" Target="../media/image3382.png"/><Relationship Id="rId203" Type="http://schemas.openxmlformats.org/officeDocument/2006/relationships/customXml" Target="../ink/ink3960.xml"/><Relationship Id="rId385" Type="http://schemas.openxmlformats.org/officeDocument/2006/relationships/image" Target="../media/image3616.png"/><Relationship Id="rId592" Type="http://schemas.openxmlformats.org/officeDocument/2006/relationships/image" Target="../media/image3719.png"/><Relationship Id="rId606" Type="http://schemas.openxmlformats.org/officeDocument/2006/relationships/image" Target="../media/image3726.png"/><Relationship Id="rId648" Type="http://schemas.openxmlformats.org/officeDocument/2006/relationships/image" Target="../media/image3494.png"/><Relationship Id="rId813" Type="http://schemas.openxmlformats.org/officeDocument/2006/relationships/image" Target="../media/image3776.png"/><Relationship Id="rId855" Type="http://schemas.openxmlformats.org/officeDocument/2006/relationships/customXml" Target="../ink/ink4294.xml"/><Relationship Id="rId245" Type="http://schemas.openxmlformats.org/officeDocument/2006/relationships/customXml" Target="../ink/ink3981.xml"/><Relationship Id="rId287" Type="http://schemas.openxmlformats.org/officeDocument/2006/relationships/customXml" Target="../ink/ink4003.xml"/><Relationship Id="rId410" Type="http://schemas.openxmlformats.org/officeDocument/2006/relationships/customXml" Target="../ink/ink4066.xml"/><Relationship Id="rId452" Type="http://schemas.openxmlformats.org/officeDocument/2006/relationships/customXml" Target="../ink/ink4087.xml"/><Relationship Id="rId494" Type="http://schemas.openxmlformats.org/officeDocument/2006/relationships/image" Target="../media/image3670.png"/><Relationship Id="rId508" Type="http://schemas.openxmlformats.org/officeDocument/2006/relationships/image" Target="../media/image3677.png"/><Relationship Id="rId715" Type="http://schemas.openxmlformats.org/officeDocument/2006/relationships/customXml" Target="../ink/ink4221.xml"/><Relationship Id="rId897" Type="http://schemas.openxmlformats.org/officeDocument/2006/relationships/image" Target="../media/image3816.png"/><Relationship Id="rId922" Type="http://schemas.openxmlformats.org/officeDocument/2006/relationships/customXml" Target="../ink/ink4328.xml"/><Relationship Id="rId105" Type="http://schemas.openxmlformats.org/officeDocument/2006/relationships/customXml" Target="../ink/ink3911.xml"/><Relationship Id="rId147" Type="http://schemas.openxmlformats.org/officeDocument/2006/relationships/customXml" Target="../ink/ink3932.xml"/><Relationship Id="rId312" Type="http://schemas.openxmlformats.org/officeDocument/2006/relationships/customXml" Target="../ink/ink4017.xml"/><Relationship Id="rId354" Type="http://schemas.openxmlformats.org/officeDocument/2006/relationships/customXml" Target="../ink/ink4038.xml"/><Relationship Id="rId757" Type="http://schemas.openxmlformats.org/officeDocument/2006/relationships/image" Target="../media/image3749.png"/><Relationship Id="rId799" Type="http://schemas.openxmlformats.org/officeDocument/2006/relationships/customXml" Target="../ink/ink4264.xml"/><Relationship Id="rId51" Type="http://schemas.openxmlformats.org/officeDocument/2006/relationships/customXml" Target="../ink/ink3884.xml"/><Relationship Id="rId93" Type="http://schemas.openxmlformats.org/officeDocument/2006/relationships/customXml" Target="../ink/ink3905.xml"/><Relationship Id="rId189" Type="http://schemas.openxmlformats.org/officeDocument/2006/relationships/customXml" Target="../ink/ink3953.xml"/><Relationship Id="rId396" Type="http://schemas.openxmlformats.org/officeDocument/2006/relationships/customXml" Target="../ink/ink4059.xml"/><Relationship Id="rId561" Type="http://schemas.openxmlformats.org/officeDocument/2006/relationships/customXml" Target="../ink/ink4142.xml"/><Relationship Id="rId617" Type="http://schemas.openxmlformats.org/officeDocument/2006/relationships/customXml" Target="../ink/ink4170.xml"/><Relationship Id="rId659" Type="http://schemas.openxmlformats.org/officeDocument/2006/relationships/image" Target="../media/image3499.png"/><Relationship Id="rId824" Type="http://schemas.openxmlformats.org/officeDocument/2006/relationships/image" Target="../media/image3781.png"/><Relationship Id="rId866" Type="http://schemas.openxmlformats.org/officeDocument/2006/relationships/image" Target="../media/image3801.png"/><Relationship Id="rId214" Type="http://schemas.openxmlformats.org/officeDocument/2006/relationships/image" Target="../media/image3534.png"/><Relationship Id="rId256" Type="http://schemas.openxmlformats.org/officeDocument/2006/relationships/image" Target="../media/image3555.png"/><Relationship Id="rId298" Type="http://schemas.openxmlformats.org/officeDocument/2006/relationships/customXml" Target="../ink/ink4010.xml"/><Relationship Id="rId421" Type="http://schemas.openxmlformats.org/officeDocument/2006/relationships/image" Target="../media/image3634.png"/><Relationship Id="rId463" Type="http://schemas.openxmlformats.org/officeDocument/2006/relationships/image" Target="../media/image3655.png"/><Relationship Id="rId519" Type="http://schemas.openxmlformats.org/officeDocument/2006/relationships/customXml" Target="../ink/ink4121.xml"/><Relationship Id="rId670" Type="http://schemas.openxmlformats.org/officeDocument/2006/relationships/customXml" Target="../ink/ink4198.xml"/><Relationship Id="rId116" Type="http://schemas.openxmlformats.org/officeDocument/2006/relationships/image" Target="../media/image3405.png"/><Relationship Id="rId158" Type="http://schemas.openxmlformats.org/officeDocument/2006/relationships/image" Target="../media/image3453.png"/><Relationship Id="rId323" Type="http://schemas.openxmlformats.org/officeDocument/2006/relationships/image" Target="../media/image3585.png"/><Relationship Id="rId530" Type="http://schemas.openxmlformats.org/officeDocument/2006/relationships/image" Target="../media/image3688.png"/><Relationship Id="rId726" Type="http://schemas.openxmlformats.org/officeDocument/2006/relationships/image" Target="../media/image3734.png"/><Relationship Id="rId768" Type="http://schemas.openxmlformats.org/officeDocument/2006/relationships/customXml" Target="../ink/ink4248.xml"/><Relationship Id="rId933" Type="http://schemas.openxmlformats.org/officeDocument/2006/relationships/image" Target="../media/image3834.png"/><Relationship Id="rId20" Type="http://schemas.openxmlformats.org/officeDocument/2006/relationships/customXml" Target="../ink/ink3868.xml"/><Relationship Id="rId62" Type="http://schemas.openxmlformats.org/officeDocument/2006/relationships/image" Target="../media/image3372.png"/><Relationship Id="rId365" Type="http://schemas.openxmlformats.org/officeDocument/2006/relationships/image" Target="../media/image3606.png"/><Relationship Id="rId572" Type="http://schemas.openxmlformats.org/officeDocument/2006/relationships/image" Target="../media/image3709.png"/><Relationship Id="rId628" Type="http://schemas.openxmlformats.org/officeDocument/2006/relationships/image" Target="../media/image3485.png"/><Relationship Id="rId835" Type="http://schemas.openxmlformats.org/officeDocument/2006/relationships/customXml" Target="../ink/ink4283.xml"/><Relationship Id="rId225" Type="http://schemas.openxmlformats.org/officeDocument/2006/relationships/customXml" Target="../ink/ink3971.xml"/><Relationship Id="rId267" Type="http://schemas.openxmlformats.org/officeDocument/2006/relationships/customXml" Target="../ink/ink3992.xml"/><Relationship Id="rId432" Type="http://schemas.openxmlformats.org/officeDocument/2006/relationships/customXml" Target="../ink/ink4077.xml"/><Relationship Id="rId474" Type="http://schemas.openxmlformats.org/officeDocument/2006/relationships/image" Target="../media/image3660.png"/><Relationship Id="rId877" Type="http://schemas.openxmlformats.org/officeDocument/2006/relationships/customXml" Target="../ink/ink4305.xml"/><Relationship Id="rId127" Type="http://schemas.openxmlformats.org/officeDocument/2006/relationships/customXml" Target="../ink/ink3922.xml"/><Relationship Id="rId681" Type="http://schemas.openxmlformats.org/officeDocument/2006/relationships/image" Target="../media/image3510.png"/><Relationship Id="rId737" Type="http://schemas.openxmlformats.org/officeDocument/2006/relationships/customXml" Target="../ink/ink4232.xml"/><Relationship Id="rId779" Type="http://schemas.openxmlformats.org/officeDocument/2006/relationships/image" Target="../media/image3760.png"/><Relationship Id="rId902" Type="http://schemas.openxmlformats.org/officeDocument/2006/relationships/customXml" Target="../ink/ink4318.xml"/><Relationship Id="rId944" Type="http://schemas.openxmlformats.org/officeDocument/2006/relationships/customXml" Target="../ink/ink4339.xml"/><Relationship Id="rId31" Type="http://schemas.openxmlformats.org/officeDocument/2006/relationships/customXml" Target="../ink/ink3874.xml"/><Relationship Id="rId73" Type="http://schemas.openxmlformats.org/officeDocument/2006/relationships/customXml" Target="../ink/ink3895.xml"/><Relationship Id="rId169" Type="http://schemas.openxmlformats.org/officeDocument/2006/relationships/customXml" Target="../ink/ink3943.xml"/><Relationship Id="rId334" Type="http://schemas.openxmlformats.org/officeDocument/2006/relationships/customXml" Target="../ink/ink4028.xml"/><Relationship Id="rId376" Type="http://schemas.openxmlformats.org/officeDocument/2006/relationships/customXml" Target="../ink/ink4049.xml"/><Relationship Id="rId541" Type="http://schemas.openxmlformats.org/officeDocument/2006/relationships/customXml" Target="../ink/ink4132.xml"/><Relationship Id="rId583" Type="http://schemas.openxmlformats.org/officeDocument/2006/relationships/customXml" Target="../ink/ink4153.xml"/><Relationship Id="rId639" Type="http://schemas.openxmlformats.org/officeDocument/2006/relationships/customXml" Target="../ink/ink4181.xml"/><Relationship Id="rId790" Type="http://schemas.openxmlformats.org/officeDocument/2006/relationships/image" Target="../media/image3765.png"/><Relationship Id="rId804" Type="http://schemas.openxmlformats.org/officeDocument/2006/relationships/image" Target="../media/image3772.png"/><Relationship Id="rId4" Type="http://schemas.openxmlformats.org/officeDocument/2006/relationships/customXml" Target="../ink/ink3860.xml"/><Relationship Id="rId180" Type="http://schemas.openxmlformats.org/officeDocument/2006/relationships/image" Target="../media/image3464.png"/><Relationship Id="rId236" Type="http://schemas.openxmlformats.org/officeDocument/2006/relationships/image" Target="../media/image3545.png"/><Relationship Id="rId278" Type="http://schemas.openxmlformats.org/officeDocument/2006/relationships/image" Target="../media/image3565.png"/><Relationship Id="rId401" Type="http://schemas.openxmlformats.org/officeDocument/2006/relationships/image" Target="../media/image3624.png"/><Relationship Id="rId443" Type="http://schemas.openxmlformats.org/officeDocument/2006/relationships/image" Target="../media/image3645.png"/><Relationship Id="rId650" Type="http://schemas.openxmlformats.org/officeDocument/2006/relationships/image" Target="../media/image3495.png"/><Relationship Id="rId846" Type="http://schemas.openxmlformats.org/officeDocument/2006/relationships/customXml" Target="../ink/ink4289.xml"/><Relationship Id="rId888" Type="http://schemas.openxmlformats.org/officeDocument/2006/relationships/image" Target="../media/image3812.png"/><Relationship Id="rId303" Type="http://schemas.openxmlformats.org/officeDocument/2006/relationships/image" Target="../media/image3575.png"/><Relationship Id="rId485" Type="http://schemas.openxmlformats.org/officeDocument/2006/relationships/customXml" Target="../ink/ink4104.xml"/><Relationship Id="rId692" Type="http://schemas.openxmlformats.org/officeDocument/2006/relationships/customXml" Target="../ink/ink4209.xml"/><Relationship Id="rId706" Type="http://schemas.openxmlformats.org/officeDocument/2006/relationships/image" Target="../media/image3522.png"/><Relationship Id="rId748" Type="http://schemas.openxmlformats.org/officeDocument/2006/relationships/customXml" Target="../ink/ink4238.xml"/><Relationship Id="rId913" Type="http://schemas.openxmlformats.org/officeDocument/2006/relationships/image" Target="../media/image3824.png"/><Relationship Id="rId42" Type="http://schemas.openxmlformats.org/officeDocument/2006/relationships/image" Target="../media/image3362.png"/><Relationship Id="rId84" Type="http://schemas.openxmlformats.org/officeDocument/2006/relationships/image" Target="../media/image3383.png"/><Relationship Id="rId138" Type="http://schemas.openxmlformats.org/officeDocument/2006/relationships/image" Target="../media/image3444.png"/><Relationship Id="rId345" Type="http://schemas.openxmlformats.org/officeDocument/2006/relationships/image" Target="../media/image3596.png"/><Relationship Id="rId387" Type="http://schemas.openxmlformats.org/officeDocument/2006/relationships/image" Target="../media/image3617.png"/><Relationship Id="rId510" Type="http://schemas.openxmlformats.org/officeDocument/2006/relationships/image" Target="../media/image3678.png"/><Relationship Id="rId552" Type="http://schemas.openxmlformats.org/officeDocument/2006/relationships/image" Target="../media/image3699.png"/><Relationship Id="rId594" Type="http://schemas.openxmlformats.org/officeDocument/2006/relationships/image" Target="../media/image3720.png"/><Relationship Id="rId608" Type="http://schemas.openxmlformats.org/officeDocument/2006/relationships/image" Target="../media/image3727.png"/><Relationship Id="rId815" Type="http://schemas.openxmlformats.org/officeDocument/2006/relationships/image" Target="../media/image3777.png"/><Relationship Id="rId191" Type="http://schemas.openxmlformats.org/officeDocument/2006/relationships/customXml" Target="../ink/ink3954.xml"/><Relationship Id="rId205" Type="http://schemas.openxmlformats.org/officeDocument/2006/relationships/customXml" Target="../ink/ink3961.xml"/><Relationship Id="rId247" Type="http://schemas.openxmlformats.org/officeDocument/2006/relationships/customXml" Target="../ink/ink3982.xml"/><Relationship Id="rId412" Type="http://schemas.openxmlformats.org/officeDocument/2006/relationships/customXml" Target="../ink/ink4067.xml"/><Relationship Id="rId857" Type="http://schemas.openxmlformats.org/officeDocument/2006/relationships/customXml" Target="../ink/ink4295.xml"/><Relationship Id="rId899" Type="http://schemas.openxmlformats.org/officeDocument/2006/relationships/image" Target="../media/image3817.png"/><Relationship Id="rId107" Type="http://schemas.openxmlformats.org/officeDocument/2006/relationships/customXml" Target="../ink/ink3912.xml"/><Relationship Id="rId289" Type="http://schemas.openxmlformats.org/officeDocument/2006/relationships/customXml" Target="../ink/ink4004.xml"/><Relationship Id="rId454" Type="http://schemas.openxmlformats.org/officeDocument/2006/relationships/customXml" Target="../ink/ink4088.xml"/><Relationship Id="rId496" Type="http://schemas.openxmlformats.org/officeDocument/2006/relationships/image" Target="../media/image3671.png"/><Relationship Id="rId661" Type="http://schemas.openxmlformats.org/officeDocument/2006/relationships/image" Target="../media/image3500.png"/><Relationship Id="rId717" Type="http://schemas.openxmlformats.org/officeDocument/2006/relationships/customXml" Target="../ink/ink4222.xml"/><Relationship Id="rId759" Type="http://schemas.openxmlformats.org/officeDocument/2006/relationships/image" Target="../media/image3750.png"/><Relationship Id="rId924" Type="http://schemas.openxmlformats.org/officeDocument/2006/relationships/customXml" Target="../ink/ink4329.xml"/><Relationship Id="rId11" Type="http://schemas.openxmlformats.org/officeDocument/2006/relationships/image" Target="../media/image3347.png"/><Relationship Id="rId53" Type="http://schemas.openxmlformats.org/officeDocument/2006/relationships/customXml" Target="../ink/ink3885.xml"/><Relationship Id="rId149" Type="http://schemas.openxmlformats.org/officeDocument/2006/relationships/customXml" Target="../ink/ink3933.xml"/><Relationship Id="rId314" Type="http://schemas.openxmlformats.org/officeDocument/2006/relationships/customXml" Target="../ink/ink4018.xml"/><Relationship Id="rId356" Type="http://schemas.openxmlformats.org/officeDocument/2006/relationships/customXml" Target="../ink/ink4039.xml"/><Relationship Id="rId398" Type="http://schemas.openxmlformats.org/officeDocument/2006/relationships/customXml" Target="../ink/ink4060.xml"/><Relationship Id="rId521" Type="http://schemas.openxmlformats.org/officeDocument/2006/relationships/customXml" Target="../ink/ink4122.xml"/><Relationship Id="rId563" Type="http://schemas.openxmlformats.org/officeDocument/2006/relationships/customXml" Target="../ink/ink4143.xml"/><Relationship Id="rId619" Type="http://schemas.openxmlformats.org/officeDocument/2006/relationships/customXml" Target="../ink/ink4171.xml"/><Relationship Id="rId770" Type="http://schemas.openxmlformats.org/officeDocument/2006/relationships/customXml" Target="../ink/ink4249.xml"/><Relationship Id="rId95" Type="http://schemas.openxmlformats.org/officeDocument/2006/relationships/customXml" Target="../ink/ink3906.xml"/><Relationship Id="rId160" Type="http://schemas.openxmlformats.org/officeDocument/2006/relationships/image" Target="../media/image3454.png"/><Relationship Id="rId216" Type="http://schemas.openxmlformats.org/officeDocument/2006/relationships/image" Target="../media/image3535.png"/><Relationship Id="rId423" Type="http://schemas.openxmlformats.org/officeDocument/2006/relationships/image" Target="../media/image3635.png"/><Relationship Id="rId826" Type="http://schemas.openxmlformats.org/officeDocument/2006/relationships/image" Target="../media/image3782.png"/><Relationship Id="rId868" Type="http://schemas.openxmlformats.org/officeDocument/2006/relationships/image" Target="../media/image3802.png"/><Relationship Id="rId258" Type="http://schemas.openxmlformats.org/officeDocument/2006/relationships/image" Target="../media/image3556.png"/><Relationship Id="rId465" Type="http://schemas.openxmlformats.org/officeDocument/2006/relationships/image" Target="../media/image3656.png"/><Relationship Id="rId630" Type="http://schemas.openxmlformats.org/officeDocument/2006/relationships/image" Target="../media/image3486.png"/><Relationship Id="rId672" Type="http://schemas.openxmlformats.org/officeDocument/2006/relationships/customXml" Target="../ink/ink4199.xml"/><Relationship Id="rId728" Type="http://schemas.openxmlformats.org/officeDocument/2006/relationships/image" Target="../media/image3735.png"/><Relationship Id="rId935" Type="http://schemas.openxmlformats.org/officeDocument/2006/relationships/image" Target="../media/image3835.png"/><Relationship Id="rId22" Type="http://schemas.openxmlformats.org/officeDocument/2006/relationships/customXml" Target="../ink/ink3869.xml"/><Relationship Id="rId64" Type="http://schemas.openxmlformats.org/officeDocument/2006/relationships/image" Target="../media/image3373.png"/><Relationship Id="rId118" Type="http://schemas.openxmlformats.org/officeDocument/2006/relationships/image" Target="../media/image3406.png"/><Relationship Id="rId325" Type="http://schemas.openxmlformats.org/officeDocument/2006/relationships/image" Target="../media/image3586.png"/><Relationship Id="rId367" Type="http://schemas.openxmlformats.org/officeDocument/2006/relationships/image" Target="../media/image3607.png"/><Relationship Id="rId532" Type="http://schemas.openxmlformats.org/officeDocument/2006/relationships/image" Target="../media/image3689.png"/><Relationship Id="rId574" Type="http://schemas.openxmlformats.org/officeDocument/2006/relationships/image" Target="../media/image3710.png"/><Relationship Id="rId171" Type="http://schemas.openxmlformats.org/officeDocument/2006/relationships/customXml" Target="../ink/ink3944.xml"/><Relationship Id="rId227" Type="http://schemas.openxmlformats.org/officeDocument/2006/relationships/customXml" Target="../ink/ink3972.xml"/><Relationship Id="rId781" Type="http://schemas.openxmlformats.org/officeDocument/2006/relationships/image" Target="../media/image3761.png"/><Relationship Id="rId837" Type="http://schemas.openxmlformats.org/officeDocument/2006/relationships/customXml" Target="../ink/ink4284.xml"/><Relationship Id="rId879" Type="http://schemas.openxmlformats.org/officeDocument/2006/relationships/customXml" Target="../ink/ink4306.xml"/><Relationship Id="rId269" Type="http://schemas.openxmlformats.org/officeDocument/2006/relationships/customXml" Target="../ink/ink3993.xml"/><Relationship Id="rId434" Type="http://schemas.openxmlformats.org/officeDocument/2006/relationships/customXml" Target="../ink/ink4078.xml"/><Relationship Id="rId476" Type="http://schemas.openxmlformats.org/officeDocument/2006/relationships/image" Target="../media/image3661.png"/><Relationship Id="rId641" Type="http://schemas.openxmlformats.org/officeDocument/2006/relationships/customXml" Target="../ink/ink4182.xml"/><Relationship Id="rId683" Type="http://schemas.openxmlformats.org/officeDocument/2006/relationships/image" Target="../media/image3511.png"/><Relationship Id="rId739" Type="http://schemas.openxmlformats.org/officeDocument/2006/relationships/customXml" Target="../ink/ink4233.xml"/><Relationship Id="rId890" Type="http://schemas.openxmlformats.org/officeDocument/2006/relationships/image" Target="../media/image3813.png"/><Relationship Id="rId904" Type="http://schemas.openxmlformats.org/officeDocument/2006/relationships/customXml" Target="../ink/ink4319.xml"/><Relationship Id="rId33" Type="http://schemas.openxmlformats.org/officeDocument/2006/relationships/customXml" Target="../ink/ink3875.xml"/><Relationship Id="rId129" Type="http://schemas.openxmlformats.org/officeDocument/2006/relationships/customXml" Target="../ink/ink3923.xml"/><Relationship Id="rId280" Type="http://schemas.openxmlformats.org/officeDocument/2006/relationships/image" Target="../media/image3566.png"/><Relationship Id="rId336" Type="http://schemas.openxmlformats.org/officeDocument/2006/relationships/customXml" Target="../ink/ink4029.xml"/><Relationship Id="rId501" Type="http://schemas.openxmlformats.org/officeDocument/2006/relationships/customXml" Target="../ink/ink4112.xml"/><Relationship Id="rId543" Type="http://schemas.openxmlformats.org/officeDocument/2006/relationships/customXml" Target="../ink/ink4133.xml"/><Relationship Id="rId946" Type="http://schemas.openxmlformats.org/officeDocument/2006/relationships/customXml" Target="../ink/ink4340.xml"/><Relationship Id="rId75" Type="http://schemas.openxmlformats.org/officeDocument/2006/relationships/customXml" Target="../ink/ink3896.xml"/><Relationship Id="rId140" Type="http://schemas.openxmlformats.org/officeDocument/2006/relationships/image" Target="../media/image3445.png"/><Relationship Id="rId182" Type="http://schemas.openxmlformats.org/officeDocument/2006/relationships/image" Target="../media/image3468.png"/><Relationship Id="rId378" Type="http://schemas.openxmlformats.org/officeDocument/2006/relationships/customXml" Target="../ink/ink4050.xml"/><Relationship Id="rId403" Type="http://schemas.openxmlformats.org/officeDocument/2006/relationships/image" Target="../media/image3625.png"/><Relationship Id="rId585" Type="http://schemas.openxmlformats.org/officeDocument/2006/relationships/customXml" Target="../ink/ink4154.xml"/><Relationship Id="rId750" Type="http://schemas.openxmlformats.org/officeDocument/2006/relationships/customXml" Target="../ink/ink4239.xml"/><Relationship Id="rId792" Type="http://schemas.openxmlformats.org/officeDocument/2006/relationships/image" Target="../media/image3766.png"/><Relationship Id="rId806" Type="http://schemas.openxmlformats.org/officeDocument/2006/relationships/customXml" Target="../ink/ink4268.xml"/><Relationship Id="rId848" Type="http://schemas.openxmlformats.org/officeDocument/2006/relationships/customXml" Target="../ink/ink4290.xml"/><Relationship Id="rId6" Type="http://schemas.openxmlformats.org/officeDocument/2006/relationships/customXml" Target="../ink/ink3861.xml"/><Relationship Id="rId238" Type="http://schemas.openxmlformats.org/officeDocument/2006/relationships/image" Target="../media/image3546.png"/><Relationship Id="rId445" Type="http://schemas.openxmlformats.org/officeDocument/2006/relationships/image" Target="../media/image3646.png"/><Relationship Id="rId487" Type="http://schemas.openxmlformats.org/officeDocument/2006/relationships/customXml" Target="../ink/ink4105.xml"/><Relationship Id="rId610" Type="http://schemas.openxmlformats.org/officeDocument/2006/relationships/image" Target="../media/image3728.png"/><Relationship Id="rId652" Type="http://schemas.openxmlformats.org/officeDocument/2006/relationships/image" Target="../media/image3496.png"/><Relationship Id="rId694" Type="http://schemas.openxmlformats.org/officeDocument/2006/relationships/customXml" Target="../ink/ink4210.xml"/><Relationship Id="rId708" Type="http://schemas.openxmlformats.org/officeDocument/2006/relationships/image" Target="../media/image3523.png"/><Relationship Id="rId915" Type="http://schemas.openxmlformats.org/officeDocument/2006/relationships/image" Target="../media/image3825.png"/><Relationship Id="rId291" Type="http://schemas.openxmlformats.org/officeDocument/2006/relationships/customXml" Target="../ink/ink4005.xml"/><Relationship Id="rId305" Type="http://schemas.openxmlformats.org/officeDocument/2006/relationships/image" Target="../media/image3576.png"/><Relationship Id="rId347" Type="http://schemas.openxmlformats.org/officeDocument/2006/relationships/image" Target="../media/image3597.png"/><Relationship Id="rId512" Type="http://schemas.openxmlformats.org/officeDocument/2006/relationships/image" Target="../media/image3679.png"/><Relationship Id="rId44" Type="http://schemas.openxmlformats.org/officeDocument/2006/relationships/image" Target="../media/image3363.png"/><Relationship Id="rId86" Type="http://schemas.openxmlformats.org/officeDocument/2006/relationships/image" Target="../media/image3384.png"/><Relationship Id="rId151" Type="http://schemas.openxmlformats.org/officeDocument/2006/relationships/customXml" Target="../ink/ink3934.xml"/><Relationship Id="rId389" Type="http://schemas.openxmlformats.org/officeDocument/2006/relationships/image" Target="../media/image3618.png"/><Relationship Id="rId554" Type="http://schemas.openxmlformats.org/officeDocument/2006/relationships/image" Target="../media/image3700.png"/><Relationship Id="rId596" Type="http://schemas.openxmlformats.org/officeDocument/2006/relationships/image" Target="../media/image3721.png"/><Relationship Id="rId761" Type="http://schemas.openxmlformats.org/officeDocument/2006/relationships/image" Target="../media/image3751.png"/><Relationship Id="rId817" Type="http://schemas.openxmlformats.org/officeDocument/2006/relationships/image" Target="../media/image3778.png"/><Relationship Id="rId859" Type="http://schemas.openxmlformats.org/officeDocument/2006/relationships/customXml" Target="../ink/ink4296.xml"/><Relationship Id="rId193" Type="http://schemas.openxmlformats.org/officeDocument/2006/relationships/customXml" Target="../ink/ink3955.xml"/><Relationship Id="rId207" Type="http://schemas.openxmlformats.org/officeDocument/2006/relationships/customXml" Target="../ink/ink3962.xml"/><Relationship Id="rId249" Type="http://schemas.openxmlformats.org/officeDocument/2006/relationships/customXml" Target="../ink/ink3983.xml"/><Relationship Id="rId414" Type="http://schemas.openxmlformats.org/officeDocument/2006/relationships/customXml" Target="../ink/ink4068.xml"/><Relationship Id="rId456" Type="http://schemas.openxmlformats.org/officeDocument/2006/relationships/customXml" Target="../ink/ink4089.xml"/><Relationship Id="rId498" Type="http://schemas.openxmlformats.org/officeDocument/2006/relationships/image" Target="../media/image3672.png"/><Relationship Id="rId621" Type="http://schemas.openxmlformats.org/officeDocument/2006/relationships/customXml" Target="../ink/ink4172.xml"/><Relationship Id="rId663" Type="http://schemas.openxmlformats.org/officeDocument/2006/relationships/image" Target="../media/image3501.png"/><Relationship Id="rId870" Type="http://schemas.openxmlformats.org/officeDocument/2006/relationships/image" Target="../media/image3803.png"/><Relationship Id="rId13" Type="http://schemas.openxmlformats.org/officeDocument/2006/relationships/image" Target="../media/image3348.png"/><Relationship Id="rId109" Type="http://schemas.openxmlformats.org/officeDocument/2006/relationships/customXml" Target="../ink/ink3913.xml"/><Relationship Id="rId260" Type="http://schemas.openxmlformats.org/officeDocument/2006/relationships/image" Target="../media/image3557.png"/><Relationship Id="rId316" Type="http://schemas.openxmlformats.org/officeDocument/2006/relationships/customXml" Target="../ink/ink4019.xml"/><Relationship Id="rId523" Type="http://schemas.openxmlformats.org/officeDocument/2006/relationships/customXml" Target="../ink/ink4123.xml"/><Relationship Id="rId719" Type="http://schemas.openxmlformats.org/officeDocument/2006/relationships/customXml" Target="../ink/ink4223.xml"/><Relationship Id="rId926" Type="http://schemas.openxmlformats.org/officeDocument/2006/relationships/customXml" Target="../ink/ink4330.xml"/><Relationship Id="rId55" Type="http://schemas.openxmlformats.org/officeDocument/2006/relationships/customXml" Target="../ink/ink3886.xml"/><Relationship Id="rId97" Type="http://schemas.openxmlformats.org/officeDocument/2006/relationships/customXml" Target="../ink/ink3907.xml"/><Relationship Id="rId120" Type="http://schemas.openxmlformats.org/officeDocument/2006/relationships/image" Target="../media/image3407.png"/><Relationship Id="rId358" Type="http://schemas.openxmlformats.org/officeDocument/2006/relationships/customXml" Target="../ink/ink4040.xml"/><Relationship Id="rId565" Type="http://schemas.openxmlformats.org/officeDocument/2006/relationships/customXml" Target="../ink/ink4144.xml"/><Relationship Id="rId730" Type="http://schemas.openxmlformats.org/officeDocument/2006/relationships/image" Target="../media/image3736.png"/><Relationship Id="rId772" Type="http://schemas.openxmlformats.org/officeDocument/2006/relationships/customXml" Target="../ink/ink4250.xml"/><Relationship Id="rId828" Type="http://schemas.openxmlformats.org/officeDocument/2006/relationships/image" Target="../media/image3783.png"/><Relationship Id="rId162" Type="http://schemas.openxmlformats.org/officeDocument/2006/relationships/image" Target="../media/image3455.png"/><Relationship Id="rId218" Type="http://schemas.openxmlformats.org/officeDocument/2006/relationships/image" Target="../media/image3536.png"/><Relationship Id="rId425" Type="http://schemas.openxmlformats.org/officeDocument/2006/relationships/image" Target="../media/image3636.png"/><Relationship Id="rId467" Type="http://schemas.openxmlformats.org/officeDocument/2006/relationships/customXml" Target="../ink/ink4095.xml"/><Relationship Id="rId632" Type="http://schemas.openxmlformats.org/officeDocument/2006/relationships/image" Target="../media/image3487.png"/><Relationship Id="rId271" Type="http://schemas.openxmlformats.org/officeDocument/2006/relationships/customXml" Target="../ink/ink3994.xml"/><Relationship Id="rId674" Type="http://schemas.openxmlformats.org/officeDocument/2006/relationships/customXml" Target="../ink/ink4200.xml"/><Relationship Id="rId881" Type="http://schemas.openxmlformats.org/officeDocument/2006/relationships/customXml" Target="../ink/ink4307.xml"/><Relationship Id="rId937" Type="http://schemas.openxmlformats.org/officeDocument/2006/relationships/image" Target="../media/image3836.png"/><Relationship Id="rId24" Type="http://schemas.openxmlformats.org/officeDocument/2006/relationships/customXml" Target="../ink/ink3870.xml"/><Relationship Id="rId66" Type="http://schemas.openxmlformats.org/officeDocument/2006/relationships/image" Target="../media/image3374.png"/><Relationship Id="rId131" Type="http://schemas.openxmlformats.org/officeDocument/2006/relationships/customXml" Target="../ink/ink3924.xml"/><Relationship Id="rId327" Type="http://schemas.openxmlformats.org/officeDocument/2006/relationships/image" Target="../media/image3587.png"/><Relationship Id="rId369" Type="http://schemas.openxmlformats.org/officeDocument/2006/relationships/image" Target="../media/image3608.png"/><Relationship Id="rId534" Type="http://schemas.openxmlformats.org/officeDocument/2006/relationships/image" Target="../media/image3690.png"/><Relationship Id="rId576" Type="http://schemas.openxmlformats.org/officeDocument/2006/relationships/image" Target="../media/image3711.png"/><Relationship Id="rId741" Type="http://schemas.openxmlformats.org/officeDocument/2006/relationships/customXml" Target="../ink/ink4234.xml"/><Relationship Id="rId783" Type="http://schemas.openxmlformats.org/officeDocument/2006/relationships/customXml" Target="../ink/ink4256.xml"/><Relationship Id="rId839" Type="http://schemas.openxmlformats.org/officeDocument/2006/relationships/customXml" Target="../ink/ink4285.xml"/><Relationship Id="rId173" Type="http://schemas.openxmlformats.org/officeDocument/2006/relationships/customXml" Target="../ink/ink3945.xml"/><Relationship Id="rId229" Type="http://schemas.openxmlformats.org/officeDocument/2006/relationships/customXml" Target="../ink/ink3973.xml"/><Relationship Id="rId380" Type="http://schemas.openxmlformats.org/officeDocument/2006/relationships/customXml" Target="../ink/ink4051.xml"/><Relationship Id="rId436" Type="http://schemas.openxmlformats.org/officeDocument/2006/relationships/customXml" Target="../ink/ink4079.xml"/><Relationship Id="rId601" Type="http://schemas.openxmlformats.org/officeDocument/2006/relationships/customXml" Target="../ink/ink4162.xml"/><Relationship Id="rId643" Type="http://schemas.openxmlformats.org/officeDocument/2006/relationships/customXml" Target="../ink/ink4184.xml"/><Relationship Id="rId240" Type="http://schemas.openxmlformats.org/officeDocument/2006/relationships/image" Target="../media/image3547.png"/><Relationship Id="rId478" Type="http://schemas.openxmlformats.org/officeDocument/2006/relationships/image" Target="../media/image3662.png"/><Relationship Id="rId685" Type="http://schemas.openxmlformats.org/officeDocument/2006/relationships/image" Target="../media/image3512.png"/><Relationship Id="rId850" Type="http://schemas.openxmlformats.org/officeDocument/2006/relationships/image" Target="../media/image3793.png"/><Relationship Id="rId892" Type="http://schemas.openxmlformats.org/officeDocument/2006/relationships/image" Target="../media/image3814.png"/><Relationship Id="rId906" Type="http://schemas.openxmlformats.org/officeDocument/2006/relationships/customXml" Target="../ink/ink4320.xml"/><Relationship Id="rId948" Type="http://schemas.openxmlformats.org/officeDocument/2006/relationships/customXml" Target="../ink/ink4341.xml"/><Relationship Id="rId35" Type="http://schemas.openxmlformats.org/officeDocument/2006/relationships/customXml" Target="../ink/ink3876.xml"/><Relationship Id="rId77" Type="http://schemas.openxmlformats.org/officeDocument/2006/relationships/customXml" Target="../ink/ink3897.xml"/><Relationship Id="rId100" Type="http://schemas.openxmlformats.org/officeDocument/2006/relationships/image" Target="../media/image3397.png"/><Relationship Id="rId282" Type="http://schemas.openxmlformats.org/officeDocument/2006/relationships/image" Target="../media/image3567.png"/><Relationship Id="rId338" Type="http://schemas.openxmlformats.org/officeDocument/2006/relationships/customXml" Target="../ink/ink4030.xml"/><Relationship Id="rId503" Type="http://schemas.openxmlformats.org/officeDocument/2006/relationships/customXml" Target="../ink/ink4113.xml"/><Relationship Id="rId545" Type="http://schemas.openxmlformats.org/officeDocument/2006/relationships/customXml" Target="../ink/ink4134.xml"/><Relationship Id="rId587" Type="http://schemas.openxmlformats.org/officeDocument/2006/relationships/customXml" Target="../ink/ink4155.xml"/><Relationship Id="rId710" Type="http://schemas.openxmlformats.org/officeDocument/2006/relationships/image" Target="../media/image3524.png"/><Relationship Id="rId752" Type="http://schemas.openxmlformats.org/officeDocument/2006/relationships/customXml" Target="../ink/ink4240.xml"/><Relationship Id="rId808" Type="http://schemas.openxmlformats.org/officeDocument/2006/relationships/customXml" Target="../ink/ink4269.xml"/><Relationship Id="rId8" Type="http://schemas.openxmlformats.org/officeDocument/2006/relationships/customXml" Target="../ink/ink3862.xml"/><Relationship Id="rId142" Type="http://schemas.openxmlformats.org/officeDocument/2006/relationships/image" Target="../media/image3446.png"/><Relationship Id="rId184" Type="http://schemas.openxmlformats.org/officeDocument/2006/relationships/image" Target="../media/image3469.png"/><Relationship Id="rId391" Type="http://schemas.openxmlformats.org/officeDocument/2006/relationships/image" Target="../media/image3619.png"/><Relationship Id="rId405" Type="http://schemas.openxmlformats.org/officeDocument/2006/relationships/image" Target="../media/image3626.png"/><Relationship Id="rId447" Type="http://schemas.openxmlformats.org/officeDocument/2006/relationships/image" Target="../media/image3647.png"/><Relationship Id="rId612" Type="http://schemas.openxmlformats.org/officeDocument/2006/relationships/image" Target="../media/image3729.png"/><Relationship Id="rId794" Type="http://schemas.openxmlformats.org/officeDocument/2006/relationships/image" Target="../media/image3767.png"/><Relationship Id="rId251" Type="http://schemas.openxmlformats.org/officeDocument/2006/relationships/customXml" Target="../ink/ink3984.xml"/><Relationship Id="rId489" Type="http://schemas.openxmlformats.org/officeDocument/2006/relationships/customXml" Target="../ink/ink4106.xml"/><Relationship Id="rId654" Type="http://schemas.openxmlformats.org/officeDocument/2006/relationships/image" Target="../media/image3497.png"/><Relationship Id="rId696" Type="http://schemas.openxmlformats.org/officeDocument/2006/relationships/image" Target="../media/image3517.png"/><Relationship Id="rId861" Type="http://schemas.openxmlformats.org/officeDocument/2006/relationships/customXml" Target="../ink/ink4297.xml"/><Relationship Id="rId917" Type="http://schemas.openxmlformats.org/officeDocument/2006/relationships/image" Target="../media/image3826.png"/><Relationship Id="rId46" Type="http://schemas.openxmlformats.org/officeDocument/2006/relationships/image" Target="../media/image3364.png"/><Relationship Id="rId293" Type="http://schemas.openxmlformats.org/officeDocument/2006/relationships/image" Target="../media/image3571.png"/><Relationship Id="rId307" Type="http://schemas.openxmlformats.org/officeDocument/2006/relationships/image" Target="../media/image3577.png"/><Relationship Id="rId349" Type="http://schemas.openxmlformats.org/officeDocument/2006/relationships/image" Target="../media/image3598.png"/><Relationship Id="rId514" Type="http://schemas.openxmlformats.org/officeDocument/2006/relationships/image" Target="../media/image3680.png"/><Relationship Id="rId556" Type="http://schemas.openxmlformats.org/officeDocument/2006/relationships/image" Target="../media/image3701.png"/><Relationship Id="rId721" Type="http://schemas.openxmlformats.org/officeDocument/2006/relationships/customXml" Target="../ink/ink4224.xml"/><Relationship Id="rId763" Type="http://schemas.openxmlformats.org/officeDocument/2006/relationships/image" Target="../media/image3752.png"/><Relationship Id="rId88" Type="http://schemas.openxmlformats.org/officeDocument/2006/relationships/image" Target="../media/image3385.png"/><Relationship Id="rId111" Type="http://schemas.openxmlformats.org/officeDocument/2006/relationships/customXml" Target="../ink/ink3914.xml"/><Relationship Id="rId153" Type="http://schemas.openxmlformats.org/officeDocument/2006/relationships/customXml" Target="../ink/ink3935.xml"/><Relationship Id="rId195" Type="http://schemas.openxmlformats.org/officeDocument/2006/relationships/customXml" Target="../ink/ink3956.xml"/><Relationship Id="rId209" Type="http://schemas.openxmlformats.org/officeDocument/2006/relationships/customXml" Target="../ink/ink3963.xml"/><Relationship Id="rId360" Type="http://schemas.openxmlformats.org/officeDocument/2006/relationships/customXml" Target="../ink/ink4041.xml"/><Relationship Id="rId416" Type="http://schemas.openxmlformats.org/officeDocument/2006/relationships/customXml" Target="../ink/ink4069.xml"/><Relationship Id="rId598" Type="http://schemas.openxmlformats.org/officeDocument/2006/relationships/image" Target="../media/image3722.png"/><Relationship Id="rId819" Type="http://schemas.openxmlformats.org/officeDocument/2006/relationships/image" Target="../media/image3779.png"/><Relationship Id="rId220" Type="http://schemas.openxmlformats.org/officeDocument/2006/relationships/image" Target="../media/image3537.png"/><Relationship Id="rId458" Type="http://schemas.openxmlformats.org/officeDocument/2006/relationships/customXml" Target="../ink/ink4090.xml"/><Relationship Id="rId623" Type="http://schemas.openxmlformats.org/officeDocument/2006/relationships/customXml" Target="../ink/ink4173.xml"/><Relationship Id="rId665" Type="http://schemas.openxmlformats.org/officeDocument/2006/relationships/image" Target="../media/image3502.png"/><Relationship Id="rId830" Type="http://schemas.openxmlformats.org/officeDocument/2006/relationships/image" Target="../media/image3784.png"/><Relationship Id="rId872" Type="http://schemas.openxmlformats.org/officeDocument/2006/relationships/image" Target="../media/image3804.png"/><Relationship Id="rId928" Type="http://schemas.openxmlformats.org/officeDocument/2006/relationships/customXml" Target="../ink/ink4331.xml"/><Relationship Id="rId15" Type="http://schemas.openxmlformats.org/officeDocument/2006/relationships/image" Target="../media/image3349.png"/><Relationship Id="rId57" Type="http://schemas.openxmlformats.org/officeDocument/2006/relationships/customXml" Target="../ink/ink3887.xml"/><Relationship Id="rId262" Type="http://schemas.openxmlformats.org/officeDocument/2006/relationships/image" Target="../media/image3558.png"/><Relationship Id="rId318" Type="http://schemas.openxmlformats.org/officeDocument/2006/relationships/customXml" Target="../ink/ink4020.xml"/><Relationship Id="rId525" Type="http://schemas.openxmlformats.org/officeDocument/2006/relationships/customXml" Target="../ink/ink4124.xml"/><Relationship Id="rId567" Type="http://schemas.openxmlformats.org/officeDocument/2006/relationships/customXml" Target="../ink/ink4145.xml"/><Relationship Id="rId732" Type="http://schemas.openxmlformats.org/officeDocument/2006/relationships/image" Target="../media/image3737.png"/><Relationship Id="rId99" Type="http://schemas.openxmlformats.org/officeDocument/2006/relationships/customXml" Target="../ink/ink3908.xml"/><Relationship Id="rId122" Type="http://schemas.openxmlformats.org/officeDocument/2006/relationships/image" Target="../media/image3408.png"/><Relationship Id="rId164" Type="http://schemas.openxmlformats.org/officeDocument/2006/relationships/image" Target="../media/image3456.png"/><Relationship Id="rId371" Type="http://schemas.openxmlformats.org/officeDocument/2006/relationships/image" Target="../media/image3609.png"/><Relationship Id="rId774" Type="http://schemas.openxmlformats.org/officeDocument/2006/relationships/customXml" Target="../ink/ink4251.xml"/><Relationship Id="rId427" Type="http://schemas.openxmlformats.org/officeDocument/2006/relationships/image" Target="../media/image3637.png"/><Relationship Id="rId469" Type="http://schemas.openxmlformats.org/officeDocument/2006/relationships/customXml" Target="../ink/ink4096.xml"/><Relationship Id="rId634" Type="http://schemas.openxmlformats.org/officeDocument/2006/relationships/image" Target="../media/image3488.png"/><Relationship Id="rId676" Type="http://schemas.openxmlformats.org/officeDocument/2006/relationships/customXml" Target="../ink/ink4201.xml"/><Relationship Id="rId841" Type="http://schemas.openxmlformats.org/officeDocument/2006/relationships/customXml" Target="../ink/ink4286.xml"/><Relationship Id="rId883" Type="http://schemas.openxmlformats.org/officeDocument/2006/relationships/customXml" Target="../ink/ink4308.xml"/><Relationship Id="rId26" Type="http://schemas.openxmlformats.org/officeDocument/2006/relationships/customXml" Target="../ink/ink3871.xml"/><Relationship Id="rId231" Type="http://schemas.openxmlformats.org/officeDocument/2006/relationships/customXml" Target="../ink/ink3974.xml"/><Relationship Id="rId273" Type="http://schemas.openxmlformats.org/officeDocument/2006/relationships/customXml" Target="../ink/ink3995.xml"/><Relationship Id="rId329" Type="http://schemas.openxmlformats.org/officeDocument/2006/relationships/image" Target="../media/image3588.png"/><Relationship Id="rId480" Type="http://schemas.openxmlformats.org/officeDocument/2006/relationships/image" Target="../media/image3663.png"/><Relationship Id="rId536" Type="http://schemas.openxmlformats.org/officeDocument/2006/relationships/image" Target="../media/image3691.png"/><Relationship Id="rId701" Type="http://schemas.openxmlformats.org/officeDocument/2006/relationships/customXml" Target="../ink/ink4214.xml"/><Relationship Id="rId939" Type="http://schemas.openxmlformats.org/officeDocument/2006/relationships/image" Target="../media/image3837.png"/><Relationship Id="rId68" Type="http://schemas.openxmlformats.org/officeDocument/2006/relationships/image" Target="../media/image3375.png"/><Relationship Id="rId133" Type="http://schemas.openxmlformats.org/officeDocument/2006/relationships/customXml" Target="../ink/ink3925.xml"/><Relationship Id="rId175" Type="http://schemas.openxmlformats.org/officeDocument/2006/relationships/customXml" Target="../ink/ink3946.xml"/><Relationship Id="rId340" Type="http://schemas.openxmlformats.org/officeDocument/2006/relationships/customXml" Target="../ink/ink4031.xml"/><Relationship Id="rId578" Type="http://schemas.openxmlformats.org/officeDocument/2006/relationships/image" Target="../media/image3712.png"/><Relationship Id="rId743" Type="http://schemas.openxmlformats.org/officeDocument/2006/relationships/customXml" Target="../ink/ink4235.xml"/><Relationship Id="rId785" Type="http://schemas.openxmlformats.org/officeDocument/2006/relationships/customXml" Target="../ink/ink4257.xml"/><Relationship Id="rId200" Type="http://schemas.openxmlformats.org/officeDocument/2006/relationships/image" Target="../media/image3477.png"/><Relationship Id="rId382" Type="http://schemas.openxmlformats.org/officeDocument/2006/relationships/customXml" Target="../ink/ink4052.xml"/><Relationship Id="rId438" Type="http://schemas.openxmlformats.org/officeDocument/2006/relationships/customXml" Target="../ink/ink4080.xml"/><Relationship Id="rId603" Type="http://schemas.openxmlformats.org/officeDocument/2006/relationships/customXml" Target="../ink/ink4163.xml"/><Relationship Id="rId645" Type="http://schemas.openxmlformats.org/officeDocument/2006/relationships/customXml" Target="../ink/ink4185.xml"/><Relationship Id="rId687" Type="http://schemas.openxmlformats.org/officeDocument/2006/relationships/image" Target="../media/image3513.png"/><Relationship Id="rId810" Type="http://schemas.openxmlformats.org/officeDocument/2006/relationships/customXml" Target="../ink/ink4270.xml"/><Relationship Id="rId852" Type="http://schemas.openxmlformats.org/officeDocument/2006/relationships/image" Target="../media/image3794.png"/><Relationship Id="rId908" Type="http://schemas.openxmlformats.org/officeDocument/2006/relationships/customXml" Target="../ink/ink4321.xml"/><Relationship Id="rId242" Type="http://schemas.openxmlformats.org/officeDocument/2006/relationships/image" Target="../media/image3548.png"/><Relationship Id="rId284" Type="http://schemas.openxmlformats.org/officeDocument/2006/relationships/customXml" Target="../ink/ink4001.xml"/><Relationship Id="rId491" Type="http://schemas.openxmlformats.org/officeDocument/2006/relationships/customXml" Target="../ink/ink4107.xml"/><Relationship Id="rId505" Type="http://schemas.openxmlformats.org/officeDocument/2006/relationships/customXml" Target="../ink/ink4114.xml"/><Relationship Id="rId712" Type="http://schemas.openxmlformats.org/officeDocument/2006/relationships/image" Target="../media/image3525.png"/><Relationship Id="rId894" Type="http://schemas.openxmlformats.org/officeDocument/2006/relationships/customXml" Target="../ink/ink4314.xml"/><Relationship Id="rId37" Type="http://schemas.openxmlformats.org/officeDocument/2006/relationships/customXml" Target="../ink/ink3877.xml"/><Relationship Id="rId79" Type="http://schemas.openxmlformats.org/officeDocument/2006/relationships/customXml" Target="../ink/ink3898.xml"/><Relationship Id="rId102" Type="http://schemas.openxmlformats.org/officeDocument/2006/relationships/image" Target="../media/image3398.png"/><Relationship Id="rId144" Type="http://schemas.openxmlformats.org/officeDocument/2006/relationships/image" Target="../media/image3447.png"/><Relationship Id="rId547" Type="http://schemas.openxmlformats.org/officeDocument/2006/relationships/customXml" Target="../ink/ink4135.xml"/><Relationship Id="rId589" Type="http://schemas.openxmlformats.org/officeDocument/2006/relationships/customXml" Target="../ink/ink4156.xml"/><Relationship Id="rId754" Type="http://schemas.openxmlformats.org/officeDocument/2006/relationships/customXml" Target="../ink/ink4241.xml"/><Relationship Id="rId796" Type="http://schemas.openxmlformats.org/officeDocument/2006/relationships/image" Target="../media/image3768.png"/><Relationship Id="rId90" Type="http://schemas.openxmlformats.org/officeDocument/2006/relationships/image" Target="../media/image3392.png"/><Relationship Id="rId186" Type="http://schemas.openxmlformats.org/officeDocument/2006/relationships/image" Target="../media/image3470.png"/><Relationship Id="rId351" Type="http://schemas.openxmlformats.org/officeDocument/2006/relationships/image" Target="../media/image3599.png"/><Relationship Id="rId393" Type="http://schemas.openxmlformats.org/officeDocument/2006/relationships/image" Target="../media/image3620.png"/><Relationship Id="rId407" Type="http://schemas.openxmlformats.org/officeDocument/2006/relationships/image" Target="../media/image3627.png"/><Relationship Id="rId449" Type="http://schemas.openxmlformats.org/officeDocument/2006/relationships/image" Target="../media/image3648.png"/><Relationship Id="rId614" Type="http://schemas.openxmlformats.org/officeDocument/2006/relationships/image" Target="../media/image3478.png"/><Relationship Id="rId656" Type="http://schemas.openxmlformats.org/officeDocument/2006/relationships/image" Target="../media/image3498.png"/><Relationship Id="rId821" Type="http://schemas.openxmlformats.org/officeDocument/2006/relationships/customXml" Target="../ink/ink4276.xml"/><Relationship Id="rId863" Type="http://schemas.openxmlformats.org/officeDocument/2006/relationships/customXml" Target="../ink/ink4298.xml"/><Relationship Id="rId211" Type="http://schemas.openxmlformats.org/officeDocument/2006/relationships/customXml" Target="../ink/ink3964.xml"/><Relationship Id="rId253" Type="http://schemas.openxmlformats.org/officeDocument/2006/relationships/customXml" Target="../ink/ink3985.xml"/><Relationship Id="rId295" Type="http://schemas.openxmlformats.org/officeDocument/2006/relationships/image" Target="../media/image3572.png"/><Relationship Id="rId309" Type="http://schemas.openxmlformats.org/officeDocument/2006/relationships/image" Target="../media/image3578.png"/><Relationship Id="rId460" Type="http://schemas.openxmlformats.org/officeDocument/2006/relationships/customXml" Target="../ink/ink4091.xml"/><Relationship Id="rId516" Type="http://schemas.openxmlformats.org/officeDocument/2006/relationships/image" Target="../media/image3681.png"/><Relationship Id="rId698" Type="http://schemas.openxmlformats.org/officeDocument/2006/relationships/image" Target="../media/image3518.png"/><Relationship Id="rId919" Type="http://schemas.openxmlformats.org/officeDocument/2006/relationships/image" Target="../media/image3827.png"/><Relationship Id="rId48" Type="http://schemas.openxmlformats.org/officeDocument/2006/relationships/image" Target="../media/image3365.png"/><Relationship Id="rId113" Type="http://schemas.openxmlformats.org/officeDocument/2006/relationships/customXml" Target="../ink/ink3915.xml"/><Relationship Id="rId320" Type="http://schemas.openxmlformats.org/officeDocument/2006/relationships/customXml" Target="../ink/ink4021.xml"/><Relationship Id="rId558" Type="http://schemas.openxmlformats.org/officeDocument/2006/relationships/image" Target="../media/image3702.png"/><Relationship Id="rId723" Type="http://schemas.openxmlformats.org/officeDocument/2006/relationships/customXml" Target="../ink/ink4225.xml"/><Relationship Id="rId765" Type="http://schemas.openxmlformats.org/officeDocument/2006/relationships/image" Target="../media/image3753.png"/><Relationship Id="rId930" Type="http://schemas.openxmlformats.org/officeDocument/2006/relationships/customXml" Target="../ink/ink4332.xml"/><Relationship Id="rId155" Type="http://schemas.openxmlformats.org/officeDocument/2006/relationships/customXml" Target="../ink/ink3936.xml"/><Relationship Id="rId197" Type="http://schemas.openxmlformats.org/officeDocument/2006/relationships/customXml" Target="../ink/ink3957.xml"/><Relationship Id="rId362" Type="http://schemas.openxmlformats.org/officeDocument/2006/relationships/customXml" Target="../ink/ink4042.xml"/><Relationship Id="rId418" Type="http://schemas.openxmlformats.org/officeDocument/2006/relationships/customXml" Target="../ink/ink4070.xml"/><Relationship Id="rId625" Type="http://schemas.openxmlformats.org/officeDocument/2006/relationships/customXml" Target="../ink/ink4174.xml"/><Relationship Id="rId832" Type="http://schemas.openxmlformats.org/officeDocument/2006/relationships/image" Target="../media/image3785.png"/><Relationship Id="rId222" Type="http://schemas.openxmlformats.org/officeDocument/2006/relationships/image" Target="../media/image3538.png"/><Relationship Id="rId264" Type="http://schemas.openxmlformats.org/officeDocument/2006/relationships/image" Target="../media/image3559.png"/><Relationship Id="rId471" Type="http://schemas.openxmlformats.org/officeDocument/2006/relationships/customXml" Target="../ink/ink4097.xml"/><Relationship Id="rId667" Type="http://schemas.openxmlformats.org/officeDocument/2006/relationships/image" Target="../media/image3503.png"/><Relationship Id="rId874" Type="http://schemas.openxmlformats.org/officeDocument/2006/relationships/image" Target="../media/image3805.png"/><Relationship Id="rId17" Type="http://schemas.openxmlformats.org/officeDocument/2006/relationships/image" Target="../media/image3350.png"/><Relationship Id="rId59" Type="http://schemas.openxmlformats.org/officeDocument/2006/relationships/customXml" Target="../ink/ink3888.xml"/><Relationship Id="rId124" Type="http://schemas.openxmlformats.org/officeDocument/2006/relationships/image" Target="../media/image3409.png"/><Relationship Id="rId527" Type="http://schemas.openxmlformats.org/officeDocument/2006/relationships/customXml" Target="../ink/ink4125.xml"/><Relationship Id="rId569" Type="http://schemas.openxmlformats.org/officeDocument/2006/relationships/customXml" Target="../ink/ink4146.xml"/><Relationship Id="rId734" Type="http://schemas.openxmlformats.org/officeDocument/2006/relationships/image" Target="../media/image3738.png"/><Relationship Id="rId776" Type="http://schemas.openxmlformats.org/officeDocument/2006/relationships/customXml" Target="../ink/ink4252.xml"/><Relationship Id="rId941" Type="http://schemas.openxmlformats.org/officeDocument/2006/relationships/image" Target="../media/image3838.png"/><Relationship Id="rId70" Type="http://schemas.openxmlformats.org/officeDocument/2006/relationships/image" Target="../media/image3376.png"/><Relationship Id="rId166" Type="http://schemas.openxmlformats.org/officeDocument/2006/relationships/image" Target="../media/image3457.png"/><Relationship Id="rId331" Type="http://schemas.openxmlformats.org/officeDocument/2006/relationships/image" Target="../media/image3589.png"/><Relationship Id="rId373" Type="http://schemas.openxmlformats.org/officeDocument/2006/relationships/image" Target="../media/image3610.png"/><Relationship Id="rId429" Type="http://schemas.openxmlformats.org/officeDocument/2006/relationships/image" Target="../media/image3638.png"/><Relationship Id="rId580" Type="http://schemas.openxmlformats.org/officeDocument/2006/relationships/image" Target="../media/image3713.png"/><Relationship Id="rId636" Type="http://schemas.openxmlformats.org/officeDocument/2006/relationships/image" Target="../media/image3489.png"/><Relationship Id="rId801" Type="http://schemas.openxmlformats.org/officeDocument/2006/relationships/customXml" Target="../ink/ink4265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3975.xml"/><Relationship Id="rId440" Type="http://schemas.openxmlformats.org/officeDocument/2006/relationships/customXml" Target="../ink/ink4081.xml"/><Relationship Id="rId678" Type="http://schemas.openxmlformats.org/officeDocument/2006/relationships/customXml" Target="../ink/ink4202.xml"/><Relationship Id="rId843" Type="http://schemas.openxmlformats.org/officeDocument/2006/relationships/customXml" Target="../ink/ink4287.xml"/><Relationship Id="rId885" Type="http://schemas.openxmlformats.org/officeDocument/2006/relationships/customXml" Target="../ink/ink4309.xml"/><Relationship Id="rId28" Type="http://schemas.openxmlformats.org/officeDocument/2006/relationships/customXml" Target="../ink/ink3872.xml"/><Relationship Id="rId275" Type="http://schemas.openxmlformats.org/officeDocument/2006/relationships/customXml" Target="../ink/ink3996.xml"/><Relationship Id="rId300" Type="http://schemas.openxmlformats.org/officeDocument/2006/relationships/customXml" Target="../ink/ink4011.xml"/><Relationship Id="rId482" Type="http://schemas.openxmlformats.org/officeDocument/2006/relationships/image" Target="../media/image3664.png"/><Relationship Id="rId538" Type="http://schemas.openxmlformats.org/officeDocument/2006/relationships/image" Target="../media/image3692.png"/><Relationship Id="rId703" Type="http://schemas.openxmlformats.org/officeDocument/2006/relationships/customXml" Target="../ink/ink4215.xml"/><Relationship Id="rId745" Type="http://schemas.openxmlformats.org/officeDocument/2006/relationships/customXml" Target="../ink/ink4236.xml"/><Relationship Id="rId910" Type="http://schemas.openxmlformats.org/officeDocument/2006/relationships/customXml" Target="../ink/ink4322.xml"/><Relationship Id="rId81" Type="http://schemas.openxmlformats.org/officeDocument/2006/relationships/customXml" Target="../ink/ink3899.xml"/><Relationship Id="rId135" Type="http://schemas.openxmlformats.org/officeDocument/2006/relationships/customXml" Target="../ink/ink3926.xml"/><Relationship Id="rId177" Type="http://schemas.openxmlformats.org/officeDocument/2006/relationships/customXml" Target="../ink/ink3947.xml"/><Relationship Id="rId342" Type="http://schemas.openxmlformats.org/officeDocument/2006/relationships/customXml" Target="../ink/ink4032.xml"/><Relationship Id="rId384" Type="http://schemas.openxmlformats.org/officeDocument/2006/relationships/customXml" Target="../ink/ink4053.xml"/><Relationship Id="rId591" Type="http://schemas.openxmlformats.org/officeDocument/2006/relationships/customXml" Target="../ink/ink4157.xml"/><Relationship Id="rId605" Type="http://schemas.openxmlformats.org/officeDocument/2006/relationships/customXml" Target="../ink/ink4164.xml"/><Relationship Id="rId787" Type="http://schemas.openxmlformats.org/officeDocument/2006/relationships/customXml" Target="../ink/ink4258.xml"/><Relationship Id="rId812" Type="http://schemas.openxmlformats.org/officeDocument/2006/relationships/customXml" Target="../ink/ink4271.xml"/><Relationship Id="rId202" Type="http://schemas.openxmlformats.org/officeDocument/2006/relationships/image" Target="../media/image3528.png"/><Relationship Id="rId244" Type="http://schemas.openxmlformats.org/officeDocument/2006/relationships/image" Target="../media/image3549.png"/><Relationship Id="rId647" Type="http://schemas.openxmlformats.org/officeDocument/2006/relationships/customXml" Target="../ink/ink4186.xml"/><Relationship Id="rId689" Type="http://schemas.openxmlformats.org/officeDocument/2006/relationships/image" Target="../media/image3514.png"/><Relationship Id="rId854" Type="http://schemas.openxmlformats.org/officeDocument/2006/relationships/image" Target="../media/image3795.png"/><Relationship Id="rId896" Type="http://schemas.openxmlformats.org/officeDocument/2006/relationships/customXml" Target="../ink/ink4315.xml"/><Relationship Id="rId39" Type="http://schemas.openxmlformats.org/officeDocument/2006/relationships/customXml" Target="../ink/ink3878.xml"/><Relationship Id="rId286" Type="http://schemas.openxmlformats.org/officeDocument/2006/relationships/customXml" Target="../ink/ink4002.xml"/><Relationship Id="rId451" Type="http://schemas.openxmlformats.org/officeDocument/2006/relationships/image" Target="../media/image3649.png"/><Relationship Id="rId493" Type="http://schemas.openxmlformats.org/officeDocument/2006/relationships/customXml" Target="../ink/ink4108.xml"/><Relationship Id="rId507" Type="http://schemas.openxmlformats.org/officeDocument/2006/relationships/customXml" Target="../ink/ink4115.xml"/><Relationship Id="rId549" Type="http://schemas.openxmlformats.org/officeDocument/2006/relationships/customXml" Target="../ink/ink4136.xml"/><Relationship Id="rId714" Type="http://schemas.openxmlformats.org/officeDocument/2006/relationships/image" Target="../media/image3526.png"/><Relationship Id="rId756" Type="http://schemas.openxmlformats.org/officeDocument/2006/relationships/customXml" Target="../ink/ink4242.xml"/><Relationship Id="rId921" Type="http://schemas.openxmlformats.org/officeDocument/2006/relationships/image" Target="../media/image3828.png"/><Relationship Id="rId50" Type="http://schemas.openxmlformats.org/officeDocument/2006/relationships/image" Target="../media/image3366.png"/><Relationship Id="rId104" Type="http://schemas.openxmlformats.org/officeDocument/2006/relationships/image" Target="../media/image3399.png"/><Relationship Id="rId146" Type="http://schemas.openxmlformats.org/officeDocument/2006/relationships/image" Target="../media/image3448.png"/><Relationship Id="rId188" Type="http://schemas.openxmlformats.org/officeDocument/2006/relationships/image" Target="../media/image3471.png"/><Relationship Id="rId311" Type="http://schemas.openxmlformats.org/officeDocument/2006/relationships/image" Target="../media/image3579.png"/><Relationship Id="rId353" Type="http://schemas.openxmlformats.org/officeDocument/2006/relationships/image" Target="../media/image3600.png"/><Relationship Id="rId395" Type="http://schemas.openxmlformats.org/officeDocument/2006/relationships/image" Target="../media/image3621.png"/><Relationship Id="rId409" Type="http://schemas.openxmlformats.org/officeDocument/2006/relationships/image" Target="../media/image3628.png"/><Relationship Id="rId560" Type="http://schemas.openxmlformats.org/officeDocument/2006/relationships/image" Target="../media/image3703.png"/><Relationship Id="rId798" Type="http://schemas.openxmlformats.org/officeDocument/2006/relationships/image" Target="../media/image3769.png"/><Relationship Id="rId92" Type="http://schemas.openxmlformats.org/officeDocument/2006/relationships/image" Target="../media/image3393.png"/><Relationship Id="rId213" Type="http://schemas.openxmlformats.org/officeDocument/2006/relationships/customXml" Target="../ink/ink3965.xml"/><Relationship Id="rId420" Type="http://schemas.openxmlformats.org/officeDocument/2006/relationships/customXml" Target="../ink/ink4071.xml"/><Relationship Id="rId616" Type="http://schemas.openxmlformats.org/officeDocument/2006/relationships/image" Target="../media/image3479.png"/><Relationship Id="rId658" Type="http://schemas.openxmlformats.org/officeDocument/2006/relationships/customXml" Target="../ink/ink4192.xml"/><Relationship Id="rId823" Type="http://schemas.openxmlformats.org/officeDocument/2006/relationships/customXml" Target="../ink/ink4277.xml"/><Relationship Id="rId865" Type="http://schemas.openxmlformats.org/officeDocument/2006/relationships/customXml" Target="../ink/ink4299.xml"/><Relationship Id="rId255" Type="http://schemas.openxmlformats.org/officeDocument/2006/relationships/customXml" Target="../ink/ink3986.xml"/><Relationship Id="rId297" Type="http://schemas.openxmlformats.org/officeDocument/2006/relationships/customXml" Target="../ink/ink4009.xml"/><Relationship Id="rId462" Type="http://schemas.openxmlformats.org/officeDocument/2006/relationships/customXml" Target="../ink/ink4092.xml"/><Relationship Id="rId518" Type="http://schemas.openxmlformats.org/officeDocument/2006/relationships/image" Target="../media/image3682.png"/><Relationship Id="rId725" Type="http://schemas.openxmlformats.org/officeDocument/2006/relationships/customXml" Target="../ink/ink4226.xml"/><Relationship Id="rId932" Type="http://schemas.openxmlformats.org/officeDocument/2006/relationships/customXml" Target="../ink/ink4333.xml"/><Relationship Id="rId115" Type="http://schemas.openxmlformats.org/officeDocument/2006/relationships/customXml" Target="../ink/ink3916.xml"/><Relationship Id="rId157" Type="http://schemas.openxmlformats.org/officeDocument/2006/relationships/customXml" Target="../ink/ink3937.xml"/><Relationship Id="rId322" Type="http://schemas.openxmlformats.org/officeDocument/2006/relationships/customXml" Target="../ink/ink4022.xml"/><Relationship Id="rId364" Type="http://schemas.openxmlformats.org/officeDocument/2006/relationships/customXml" Target="../ink/ink4043.xml"/><Relationship Id="rId767" Type="http://schemas.openxmlformats.org/officeDocument/2006/relationships/image" Target="../media/image3754.png"/><Relationship Id="rId61" Type="http://schemas.openxmlformats.org/officeDocument/2006/relationships/customXml" Target="../ink/ink3889.xml"/><Relationship Id="rId199" Type="http://schemas.openxmlformats.org/officeDocument/2006/relationships/customXml" Target="../ink/ink3958.xml"/><Relationship Id="rId571" Type="http://schemas.openxmlformats.org/officeDocument/2006/relationships/customXml" Target="../ink/ink4147.xml"/><Relationship Id="rId627" Type="http://schemas.openxmlformats.org/officeDocument/2006/relationships/customXml" Target="../ink/ink4175.xml"/><Relationship Id="rId669" Type="http://schemas.openxmlformats.org/officeDocument/2006/relationships/image" Target="../media/image3504.png"/><Relationship Id="rId834" Type="http://schemas.openxmlformats.org/officeDocument/2006/relationships/image" Target="../media/image3786.png"/><Relationship Id="rId876" Type="http://schemas.openxmlformats.org/officeDocument/2006/relationships/image" Target="../media/image3806.png"/><Relationship Id="rId19" Type="http://schemas.openxmlformats.org/officeDocument/2006/relationships/image" Target="../media/image3351.png"/><Relationship Id="rId224" Type="http://schemas.openxmlformats.org/officeDocument/2006/relationships/image" Target="../media/image3539.png"/><Relationship Id="rId266" Type="http://schemas.openxmlformats.org/officeDocument/2006/relationships/image" Target="../media/image3560.png"/><Relationship Id="rId431" Type="http://schemas.openxmlformats.org/officeDocument/2006/relationships/image" Target="../media/image3639.png"/><Relationship Id="rId473" Type="http://schemas.openxmlformats.org/officeDocument/2006/relationships/customXml" Target="../ink/ink4098.xml"/><Relationship Id="rId529" Type="http://schemas.openxmlformats.org/officeDocument/2006/relationships/customXml" Target="../ink/ink4126.xml"/><Relationship Id="rId680" Type="http://schemas.openxmlformats.org/officeDocument/2006/relationships/customXml" Target="../ink/ink4203.xml"/><Relationship Id="rId736" Type="http://schemas.openxmlformats.org/officeDocument/2006/relationships/image" Target="../media/image3739.png"/><Relationship Id="rId901" Type="http://schemas.openxmlformats.org/officeDocument/2006/relationships/image" Target="../media/image3818.png"/><Relationship Id="rId30" Type="http://schemas.openxmlformats.org/officeDocument/2006/relationships/customXml" Target="../ink/ink3873.xml"/><Relationship Id="rId126" Type="http://schemas.openxmlformats.org/officeDocument/2006/relationships/image" Target="../media/image3410.png"/><Relationship Id="rId168" Type="http://schemas.openxmlformats.org/officeDocument/2006/relationships/image" Target="../media/image3458.png"/><Relationship Id="rId333" Type="http://schemas.openxmlformats.org/officeDocument/2006/relationships/image" Target="../media/image3590.png"/><Relationship Id="rId540" Type="http://schemas.openxmlformats.org/officeDocument/2006/relationships/image" Target="../media/image3693.png"/><Relationship Id="rId778" Type="http://schemas.openxmlformats.org/officeDocument/2006/relationships/customXml" Target="../ink/ink4253.xml"/><Relationship Id="rId943" Type="http://schemas.openxmlformats.org/officeDocument/2006/relationships/image" Target="../media/image3839.png"/><Relationship Id="rId72" Type="http://schemas.openxmlformats.org/officeDocument/2006/relationships/image" Target="../media/image3377.png"/><Relationship Id="rId375" Type="http://schemas.openxmlformats.org/officeDocument/2006/relationships/image" Target="../media/image3611.png"/><Relationship Id="rId582" Type="http://schemas.openxmlformats.org/officeDocument/2006/relationships/image" Target="../media/image3714.png"/><Relationship Id="rId638" Type="http://schemas.openxmlformats.org/officeDocument/2006/relationships/image" Target="../media/image3490.png"/><Relationship Id="rId803" Type="http://schemas.openxmlformats.org/officeDocument/2006/relationships/customXml" Target="../ink/ink4266.xml"/><Relationship Id="rId845" Type="http://schemas.openxmlformats.org/officeDocument/2006/relationships/customXml" Target="../ink/ink4288.xml"/><Relationship Id="rId3" Type="http://schemas.openxmlformats.org/officeDocument/2006/relationships/image" Target="../media/image3124.png"/><Relationship Id="rId235" Type="http://schemas.openxmlformats.org/officeDocument/2006/relationships/customXml" Target="../ink/ink3976.xml"/><Relationship Id="rId277" Type="http://schemas.openxmlformats.org/officeDocument/2006/relationships/customXml" Target="../ink/ink3997.xml"/><Relationship Id="rId400" Type="http://schemas.openxmlformats.org/officeDocument/2006/relationships/customXml" Target="../ink/ink4061.xml"/><Relationship Id="rId442" Type="http://schemas.openxmlformats.org/officeDocument/2006/relationships/customXml" Target="../ink/ink4082.xml"/><Relationship Id="rId484" Type="http://schemas.openxmlformats.org/officeDocument/2006/relationships/image" Target="../media/image3665.png"/><Relationship Id="rId705" Type="http://schemas.openxmlformats.org/officeDocument/2006/relationships/customXml" Target="../ink/ink4216.xml"/><Relationship Id="rId887" Type="http://schemas.openxmlformats.org/officeDocument/2006/relationships/customXml" Target="../ink/ink4310.xml"/><Relationship Id="rId137" Type="http://schemas.openxmlformats.org/officeDocument/2006/relationships/customXml" Target="../ink/ink3927.xml"/><Relationship Id="rId302" Type="http://schemas.openxmlformats.org/officeDocument/2006/relationships/customXml" Target="../ink/ink4012.xml"/><Relationship Id="rId344" Type="http://schemas.openxmlformats.org/officeDocument/2006/relationships/customXml" Target="../ink/ink4033.xml"/><Relationship Id="rId691" Type="http://schemas.openxmlformats.org/officeDocument/2006/relationships/image" Target="../media/image3515.png"/><Relationship Id="rId747" Type="http://schemas.openxmlformats.org/officeDocument/2006/relationships/image" Target="../media/image3744.png"/><Relationship Id="rId789" Type="http://schemas.openxmlformats.org/officeDocument/2006/relationships/customXml" Target="../ink/ink4259.xml"/><Relationship Id="rId912" Type="http://schemas.openxmlformats.org/officeDocument/2006/relationships/customXml" Target="../ink/ink4323.xml"/><Relationship Id="rId41" Type="http://schemas.openxmlformats.org/officeDocument/2006/relationships/customXml" Target="../ink/ink3879.xml"/><Relationship Id="rId83" Type="http://schemas.openxmlformats.org/officeDocument/2006/relationships/customXml" Target="../ink/ink3900.xml"/><Relationship Id="rId179" Type="http://schemas.openxmlformats.org/officeDocument/2006/relationships/customXml" Target="../ink/ink3948.xml"/><Relationship Id="rId386" Type="http://schemas.openxmlformats.org/officeDocument/2006/relationships/customXml" Target="../ink/ink4054.xml"/><Relationship Id="rId551" Type="http://schemas.openxmlformats.org/officeDocument/2006/relationships/customXml" Target="../ink/ink4137.xml"/><Relationship Id="rId593" Type="http://schemas.openxmlformats.org/officeDocument/2006/relationships/customXml" Target="../ink/ink4158.xml"/><Relationship Id="rId607" Type="http://schemas.openxmlformats.org/officeDocument/2006/relationships/customXml" Target="../ink/ink4165.xml"/><Relationship Id="rId649" Type="http://schemas.openxmlformats.org/officeDocument/2006/relationships/customXml" Target="../ink/ink4187.xml"/><Relationship Id="rId814" Type="http://schemas.openxmlformats.org/officeDocument/2006/relationships/customXml" Target="../ink/ink4272.xml"/><Relationship Id="rId856" Type="http://schemas.openxmlformats.org/officeDocument/2006/relationships/image" Target="../media/image3796.png"/><Relationship Id="rId190" Type="http://schemas.openxmlformats.org/officeDocument/2006/relationships/image" Target="../media/image3472.png"/><Relationship Id="rId204" Type="http://schemas.openxmlformats.org/officeDocument/2006/relationships/image" Target="../media/image3529.png"/><Relationship Id="rId246" Type="http://schemas.openxmlformats.org/officeDocument/2006/relationships/image" Target="../media/image3550.png"/><Relationship Id="rId288" Type="http://schemas.openxmlformats.org/officeDocument/2006/relationships/image" Target="../media/image3569.png"/><Relationship Id="rId411" Type="http://schemas.openxmlformats.org/officeDocument/2006/relationships/image" Target="../media/image3629.png"/><Relationship Id="rId453" Type="http://schemas.openxmlformats.org/officeDocument/2006/relationships/image" Target="../media/image3650.png"/><Relationship Id="rId509" Type="http://schemas.openxmlformats.org/officeDocument/2006/relationships/customXml" Target="../ink/ink4116.xml"/><Relationship Id="rId660" Type="http://schemas.openxmlformats.org/officeDocument/2006/relationships/customXml" Target="../ink/ink4193.xml"/><Relationship Id="rId898" Type="http://schemas.openxmlformats.org/officeDocument/2006/relationships/customXml" Target="../ink/ink4316.xml"/><Relationship Id="rId106" Type="http://schemas.openxmlformats.org/officeDocument/2006/relationships/image" Target="../media/image3400.png"/><Relationship Id="rId313" Type="http://schemas.openxmlformats.org/officeDocument/2006/relationships/image" Target="../media/image3580.png"/><Relationship Id="rId495" Type="http://schemas.openxmlformats.org/officeDocument/2006/relationships/customXml" Target="../ink/ink4109.xml"/><Relationship Id="rId716" Type="http://schemas.openxmlformats.org/officeDocument/2006/relationships/image" Target="../media/image3527.png"/><Relationship Id="rId758" Type="http://schemas.openxmlformats.org/officeDocument/2006/relationships/customXml" Target="../ink/ink4243.xml"/><Relationship Id="rId923" Type="http://schemas.openxmlformats.org/officeDocument/2006/relationships/image" Target="../media/image3829.png"/><Relationship Id="rId10" Type="http://schemas.openxmlformats.org/officeDocument/2006/relationships/customXml" Target="../ink/ink3863.xml"/><Relationship Id="rId52" Type="http://schemas.openxmlformats.org/officeDocument/2006/relationships/image" Target="../media/image3367.png"/><Relationship Id="rId94" Type="http://schemas.openxmlformats.org/officeDocument/2006/relationships/image" Target="../media/image3394.png"/><Relationship Id="rId148" Type="http://schemas.openxmlformats.org/officeDocument/2006/relationships/image" Target="../media/image3449.png"/><Relationship Id="rId355" Type="http://schemas.openxmlformats.org/officeDocument/2006/relationships/image" Target="../media/image3601.png"/><Relationship Id="rId397" Type="http://schemas.openxmlformats.org/officeDocument/2006/relationships/image" Target="../media/image3622.png"/><Relationship Id="rId520" Type="http://schemas.openxmlformats.org/officeDocument/2006/relationships/image" Target="../media/image3683.png"/><Relationship Id="rId562" Type="http://schemas.openxmlformats.org/officeDocument/2006/relationships/image" Target="../media/image3704.png"/><Relationship Id="rId618" Type="http://schemas.openxmlformats.org/officeDocument/2006/relationships/image" Target="../media/image3480.png"/><Relationship Id="rId825" Type="http://schemas.openxmlformats.org/officeDocument/2006/relationships/customXml" Target="../ink/ink4278.xml"/><Relationship Id="rId215" Type="http://schemas.openxmlformats.org/officeDocument/2006/relationships/customXml" Target="../ink/ink3966.xml"/><Relationship Id="rId257" Type="http://schemas.openxmlformats.org/officeDocument/2006/relationships/customXml" Target="../ink/ink3987.xml"/><Relationship Id="rId422" Type="http://schemas.openxmlformats.org/officeDocument/2006/relationships/customXml" Target="../ink/ink4072.xml"/><Relationship Id="rId464" Type="http://schemas.openxmlformats.org/officeDocument/2006/relationships/customXml" Target="../ink/ink4093.xml"/><Relationship Id="rId867" Type="http://schemas.openxmlformats.org/officeDocument/2006/relationships/customXml" Target="../ink/ink4300.xml"/><Relationship Id="rId299" Type="http://schemas.openxmlformats.org/officeDocument/2006/relationships/image" Target="../media/image3573.png"/><Relationship Id="rId727" Type="http://schemas.openxmlformats.org/officeDocument/2006/relationships/customXml" Target="../ink/ink4227.xml"/><Relationship Id="rId934" Type="http://schemas.openxmlformats.org/officeDocument/2006/relationships/customXml" Target="../ink/ink4334.xml"/><Relationship Id="rId63" Type="http://schemas.openxmlformats.org/officeDocument/2006/relationships/customXml" Target="../ink/ink3890.xml"/><Relationship Id="rId159" Type="http://schemas.openxmlformats.org/officeDocument/2006/relationships/customXml" Target="../ink/ink3938.xml"/><Relationship Id="rId366" Type="http://schemas.openxmlformats.org/officeDocument/2006/relationships/customXml" Target="../ink/ink4044.xml"/><Relationship Id="rId573" Type="http://schemas.openxmlformats.org/officeDocument/2006/relationships/customXml" Target="../ink/ink4148.xml"/><Relationship Id="rId780" Type="http://schemas.openxmlformats.org/officeDocument/2006/relationships/customXml" Target="../ink/ink4254.xml"/><Relationship Id="rId226" Type="http://schemas.openxmlformats.org/officeDocument/2006/relationships/image" Target="../media/image3540.png"/><Relationship Id="rId433" Type="http://schemas.openxmlformats.org/officeDocument/2006/relationships/image" Target="../media/image3640.png"/><Relationship Id="rId878" Type="http://schemas.openxmlformats.org/officeDocument/2006/relationships/image" Target="../media/image3807.png"/><Relationship Id="rId640" Type="http://schemas.openxmlformats.org/officeDocument/2006/relationships/image" Target="../media/image3491.png"/><Relationship Id="rId738" Type="http://schemas.openxmlformats.org/officeDocument/2006/relationships/image" Target="../media/image3740.png"/><Relationship Id="rId945" Type="http://schemas.openxmlformats.org/officeDocument/2006/relationships/image" Target="../media/image3840.png"/><Relationship Id="rId74" Type="http://schemas.openxmlformats.org/officeDocument/2006/relationships/image" Target="../media/image3378.png"/><Relationship Id="rId377" Type="http://schemas.openxmlformats.org/officeDocument/2006/relationships/image" Target="../media/image3612.png"/><Relationship Id="rId500" Type="http://schemas.openxmlformats.org/officeDocument/2006/relationships/image" Target="../media/image3673.png"/><Relationship Id="rId584" Type="http://schemas.openxmlformats.org/officeDocument/2006/relationships/image" Target="../media/image3715.png"/><Relationship Id="rId805" Type="http://schemas.openxmlformats.org/officeDocument/2006/relationships/customXml" Target="../ink/ink4267.xml"/><Relationship Id="rId5" Type="http://schemas.openxmlformats.org/officeDocument/2006/relationships/image" Target="../media/image3344.png"/><Relationship Id="rId237" Type="http://schemas.openxmlformats.org/officeDocument/2006/relationships/customXml" Target="../ink/ink3977.xml"/><Relationship Id="rId791" Type="http://schemas.openxmlformats.org/officeDocument/2006/relationships/customXml" Target="../ink/ink4260.xml"/><Relationship Id="rId889" Type="http://schemas.openxmlformats.org/officeDocument/2006/relationships/customXml" Target="../ink/ink4311.xml"/><Relationship Id="rId444" Type="http://schemas.openxmlformats.org/officeDocument/2006/relationships/customXml" Target="../ink/ink4083.xml"/><Relationship Id="rId651" Type="http://schemas.openxmlformats.org/officeDocument/2006/relationships/customXml" Target="../ink/ink4188.xml"/><Relationship Id="rId749" Type="http://schemas.openxmlformats.org/officeDocument/2006/relationships/image" Target="../media/image3745.png"/><Relationship Id="rId290" Type="http://schemas.openxmlformats.org/officeDocument/2006/relationships/image" Target="../media/image3570.png"/><Relationship Id="rId304" Type="http://schemas.openxmlformats.org/officeDocument/2006/relationships/customXml" Target="../ink/ink4013.xml"/><Relationship Id="rId388" Type="http://schemas.openxmlformats.org/officeDocument/2006/relationships/customXml" Target="../ink/ink4055.xml"/><Relationship Id="rId511" Type="http://schemas.openxmlformats.org/officeDocument/2006/relationships/customXml" Target="../ink/ink4117.xml"/><Relationship Id="rId609" Type="http://schemas.openxmlformats.org/officeDocument/2006/relationships/customXml" Target="../ink/ink4166.xml"/><Relationship Id="rId85" Type="http://schemas.openxmlformats.org/officeDocument/2006/relationships/customXml" Target="../ink/ink3901.xml"/><Relationship Id="rId150" Type="http://schemas.openxmlformats.org/officeDocument/2006/relationships/image" Target="../media/image2739.png"/><Relationship Id="rId595" Type="http://schemas.openxmlformats.org/officeDocument/2006/relationships/customXml" Target="../ink/ink4159.xml"/><Relationship Id="rId816" Type="http://schemas.openxmlformats.org/officeDocument/2006/relationships/customXml" Target="../ink/ink4273.xml"/><Relationship Id="rId248" Type="http://schemas.openxmlformats.org/officeDocument/2006/relationships/image" Target="../media/image3551.png"/><Relationship Id="rId455" Type="http://schemas.openxmlformats.org/officeDocument/2006/relationships/image" Target="../media/image3651.png"/><Relationship Id="rId662" Type="http://schemas.openxmlformats.org/officeDocument/2006/relationships/customXml" Target="../ink/ink4194.xml"/><Relationship Id="rId12" Type="http://schemas.openxmlformats.org/officeDocument/2006/relationships/customXml" Target="../ink/ink3864.xml"/><Relationship Id="rId108" Type="http://schemas.openxmlformats.org/officeDocument/2006/relationships/image" Target="../media/image3401.png"/><Relationship Id="rId315" Type="http://schemas.openxmlformats.org/officeDocument/2006/relationships/image" Target="../media/image3581.png"/><Relationship Id="rId522" Type="http://schemas.openxmlformats.org/officeDocument/2006/relationships/image" Target="../media/image3684.png"/><Relationship Id="rId96" Type="http://schemas.openxmlformats.org/officeDocument/2006/relationships/image" Target="../media/image3395.png"/><Relationship Id="rId161" Type="http://schemas.openxmlformats.org/officeDocument/2006/relationships/customXml" Target="../ink/ink3939.xml"/><Relationship Id="rId399" Type="http://schemas.openxmlformats.org/officeDocument/2006/relationships/image" Target="../media/image3623.png"/><Relationship Id="rId827" Type="http://schemas.openxmlformats.org/officeDocument/2006/relationships/customXml" Target="../ink/ink4279.xml"/><Relationship Id="rId259" Type="http://schemas.openxmlformats.org/officeDocument/2006/relationships/customXml" Target="../ink/ink3988.xml"/><Relationship Id="rId466" Type="http://schemas.openxmlformats.org/officeDocument/2006/relationships/customXml" Target="../ink/ink4094.xml"/><Relationship Id="rId673" Type="http://schemas.openxmlformats.org/officeDocument/2006/relationships/image" Target="../media/image3506.png"/><Relationship Id="rId880" Type="http://schemas.openxmlformats.org/officeDocument/2006/relationships/image" Target="../media/image3808.png"/><Relationship Id="rId23" Type="http://schemas.openxmlformats.org/officeDocument/2006/relationships/image" Target="../media/image3353.png"/><Relationship Id="rId119" Type="http://schemas.openxmlformats.org/officeDocument/2006/relationships/customXml" Target="../ink/ink3918.xml"/><Relationship Id="rId326" Type="http://schemas.openxmlformats.org/officeDocument/2006/relationships/customXml" Target="../ink/ink4024.xml"/><Relationship Id="rId533" Type="http://schemas.openxmlformats.org/officeDocument/2006/relationships/customXml" Target="../ink/ink4128.xml"/><Relationship Id="rId740" Type="http://schemas.openxmlformats.org/officeDocument/2006/relationships/image" Target="../media/image3741.png"/><Relationship Id="rId838" Type="http://schemas.openxmlformats.org/officeDocument/2006/relationships/image" Target="../media/image3788.png"/><Relationship Id="rId172" Type="http://schemas.openxmlformats.org/officeDocument/2006/relationships/image" Target="../media/image3460.png"/><Relationship Id="rId477" Type="http://schemas.openxmlformats.org/officeDocument/2006/relationships/customXml" Target="../ink/ink4100.xml"/><Relationship Id="rId600" Type="http://schemas.openxmlformats.org/officeDocument/2006/relationships/image" Target="../media/image3723.png"/><Relationship Id="rId684" Type="http://schemas.openxmlformats.org/officeDocument/2006/relationships/customXml" Target="../ink/ink4205.xml"/><Relationship Id="rId337" Type="http://schemas.openxmlformats.org/officeDocument/2006/relationships/image" Target="../media/image3592.png"/><Relationship Id="rId891" Type="http://schemas.openxmlformats.org/officeDocument/2006/relationships/customXml" Target="../ink/ink4312.xml"/><Relationship Id="rId905" Type="http://schemas.openxmlformats.org/officeDocument/2006/relationships/image" Target="../media/image3820.png"/><Relationship Id="rId34" Type="http://schemas.openxmlformats.org/officeDocument/2006/relationships/image" Target="../media/image3358.png"/><Relationship Id="rId544" Type="http://schemas.openxmlformats.org/officeDocument/2006/relationships/image" Target="../media/image3695.png"/><Relationship Id="rId751" Type="http://schemas.openxmlformats.org/officeDocument/2006/relationships/image" Target="../media/image3746.png"/><Relationship Id="rId849" Type="http://schemas.openxmlformats.org/officeDocument/2006/relationships/customXml" Target="../ink/ink4291.xml"/><Relationship Id="rId183" Type="http://schemas.openxmlformats.org/officeDocument/2006/relationships/customXml" Target="../ink/ink3950.xml"/><Relationship Id="rId390" Type="http://schemas.openxmlformats.org/officeDocument/2006/relationships/customXml" Target="../ink/ink4056.xml"/><Relationship Id="rId404" Type="http://schemas.openxmlformats.org/officeDocument/2006/relationships/customXml" Target="../ink/ink4063.xml"/><Relationship Id="rId611" Type="http://schemas.openxmlformats.org/officeDocument/2006/relationships/customXml" Target="../ink/ink4167.xml"/><Relationship Id="rId250" Type="http://schemas.openxmlformats.org/officeDocument/2006/relationships/image" Target="../media/image3552.png"/><Relationship Id="rId488" Type="http://schemas.openxmlformats.org/officeDocument/2006/relationships/image" Target="../media/image3667.png"/><Relationship Id="rId695" Type="http://schemas.openxmlformats.org/officeDocument/2006/relationships/customXml" Target="../ink/ink4211.xml"/><Relationship Id="rId709" Type="http://schemas.openxmlformats.org/officeDocument/2006/relationships/customXml" Target="../ink/ink4218.xml"/><Relationship Id="rId916" Type="http://schemas.openxmlformats.org/officeDocument/2006/relationships/customXml" Target="../ink/ink4325.xml"/><Relationship Id="rId45" Type="http://schemas.openxmlformats.org/officeDocument/2006/relationships/customXml" Target="../ink/ink3881.xml"/><Relationship Id="rId110" Type="http://schemas.openxmlformats.org/officeDocument/2006/relationships/image" Target="../media/image3402.png"/><Relationship Id="rId348" Type="http://schemas.openxmlformats.org/officeDocument/2006/relationships/customXml" Target="../ink/ink4035.xml"/><Relationship Id="rId555" Type="http://schemas.openxmlformats.org/officeDocument/2006/relationships/customXml" Target="../ink/ink4139.xml"/><Relationship Id="rId762" Type="http://schemas.openxmlformats.org/officeDocument/2006/relationships/customXml" Target="../ink/ink4245.xml"/><Relationship Id="rId194" Type="http://schemas.openxmlformats.org/officeDocument/2006/relationships/image" Target="../media/image3474.png"/><Relationship Id="rId208" Type="http://schemas.openxmlformats.org/officeDocument/2006/relationships/image" Target="../media/image3531.png"/><Relationship Id="rId415" Type="http://schemas.openxmlformats.org/officeDocument/2006/relationships/image" Target="../media/image3631.png"/><Relationship Id="rId622" Type="http://schemas.openxmlformats.org/officeDocument/2006/relationships/image" Target="../media/image3482.png"/><Relationship Id="rId261" Type="http://schemas.openxmlformats.org/officeDocument/2006/relationships/customXml" Target="../ink/ink3989.xml"/><Relationship Id="rId499" Type="http://schemas.openxmlformats.org/officeDocument/2006/relationships/customXml" Target="../ink/ink4111.xml"/><Relationship Id="rId927" Type="http://schemas.openxmlformats.org/officeDocument/2006/relationships/image" Target="../media/image3831.png"/><Relationship Id="rId56" Type="http://schemas.openxmlformats.org/officeDocument/2006/relationships/image" Target="../media/image3369.png"/><Relationship Id="rId359" Type="http://schemas.openxmlformats.org/officeDocument/2006/relationships/image" Target="../media/image3603.png"/><Relationship Id="rId566" Type="http://schemas.openxmlformats.org/officeDocument/2006/relationships/image" Target="../media/image3706.png"/><Relationship Id="rId773" Type="http://schemas.openxmlformats.org/officeDocument/2006/relationships/image" Target="../media/image3757.png"/><Relationship Id="rId121" Type="http://schemas.openxmlformats.org/officeDocument/2006/relationships/customXml" Target="../ink/ink3919.xml"/><Relationship Id="rId219" Type="http://schemas.openxmlformats.org/officeDocument/2006/relationships/customXml" Target="../ink/ink3968.xml"/><Relationship Id="rId426" Type="http://schemas.openxmlformats.org/officeDocument/2006/relationships/customXml" Target="../ink/ink4074.xml"/><Relationship Id="rId633" Type="http://schemas.openxmlformats.org/officeDocument/2006/relationships/customXml" Target="../ink/ink4178.xml"/><Relationship Id="rId840" Type="http://schemas.openxmlformats.org/officeDocument/2006/relationships/image" Target="../media/image3789.png"/><Relationship Id="rId938" Type="http://schemas.openxmlformats.org/officeDocument/2006/relationships/customXml" Target="../ink/ink4336.xml"/><Relationship Id="rId67" Type="http://schemas.openxmlformats.org/officeDocument/2006/relationships/customXml" Target="../ink/ink3892.xml"/><Relationship Id="rId272" Type="http://schemas.openxmlformats.org/officeDocument/2006/relationships/image" Target="../media/image24840.png"/><Relationship Id="rId577" Type="http://schemas.openxmlformats.org/officeDocument/2006/relationships/customXml" Target="../ink/ink4150.xml"/><Relationship Id="rId700" Type="http://schemas.openxmlformats.org/officeDocument/2006/relationships/image" Target="../media/image3519.png"/><Relationship Id="rId132" Type="http://schemas.openxmlformats.org/officeDocument/2006/relationships/image" Target="../media/image3413.png"/><Relationship Id="rId784" Type="http://schemas.openxmlformats.org/officeDocument/2006/relationships/image" Target="../media/image3762.png"/><Relationship Id="rId437" Type="http://schemas.openxmlformats.org/officeDocument/2006/relationships/image" Target="../media/image3642.png"/><Relationship Id="rId644" Type="http://schemas.openxmlformats.org/officeDocument/2006/relationships/image" Target="../media/image3492.png"/><Relationship Id="rId851" Type="http://schemas.openxmlformats.org/officeDocument/2006/relationships/customXml" Target="../ink/ink4292.xml"/><Relationship Id="rId283" Type="http://schemas.openxmlformats.org/officeDocument/2006/relationships/customXml" Target="../ink/ink4000.xml"/><Relationship Id="rId490" Type="http://schemas.openxmlformats.org/officeDocument/2006/relationships/image" Target="../media/image3668.png"/><Relationship Id="rId504" Type="http://schemas.openxmlformats.org/officeDocument/2006/relationships/image" Target="../media/image3675.png"/><Relationship Id="rId711" Type="http://schemas.openxmlformats.org/officeDocument/2006/relationships/customXml" Target="../ink/ink4219.xml"/><Relationship Id="rId949" Type="http://schemas.openxmlformats.org/officeDocument/2006/relationships/image" Target="../media/image3842.png"/><Relationship Id="rId78" Type="http://schemas.openxmlformats.org/officeDocument/2006/relationships/image" Target="../media/image3380.png"/><Relationship Id="rId143" Type="http://schemas.openxmlformats.org/officeDocument/2006/relationships/customXml" Target="../ink/ink3930.xml"/><Relationship Id="rId350" Type="http://schemas.openxmlformats.org/officeDocument/2006/relationships/customXml" Target="../ink/ink4036.xml"/><Relationship Id="rId588" Type="http://schemas.openxmlformats.org/officeDocument/2006/relationships/image" Target="../media/image3717.png"/><Relationship Id="rId795" Type="http://schemas.openxmlformats.org/officeDocument/2006/relationships/customXml" Target="../ink/ink4262.xml"/><Relationship Id="rId809" Type="http://schemas.openxmlformats.org/officeDocument/2006/relationships/image" Target="../media/image377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6.xml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9" Type="http://schemas.openxmlformats.org/officeDocument/2006/relationships/customXml" Target="../ink/ink189.xml"/><Relationship Id="rId21" Type="http://schemas.openxmlformats.org/officeDocument/2006/relationships/customXml" Target="../ink/ink180.xml"/><Relationship Id="rId34" Type="http://schemas.openxmlformats.org/officeDocument/2006/relationships/image" Target="../media/image19.png"/><Relationship Id="rId42" Type="http://schemas.openxmlformats.org/officeDocument/2006/relationships/image" Target="../media/image23.png"/><Relationship Id="rId47" Type="http://schemas.openxmlformats.org/officeDocument/2006/relationships/customXml" Target="../ink/ink193.xml"/><Relationship Id="rId50" Type="http://schemas.openxmlformats.org/officeDocument/2006/relationships/customXml" Target="../ink/ink195.xml"/><Relationship Id="rId55" Type="http://schemas.openxmlformats.org/officeDocument/2006/relationships/image" Target="../media/image29.png"/><Relationship Id="rId63" Type="http://schemas.openxmlformats.org/officeDocument/2006/relationships/image" Target="../media/image33.png"/><Relationship Id="rId68" Type="http://schemas.openxmlformats.org/officeDocument/2006/relationships/customXml" Target="../ink/ink204.xml"/><Relationship Id="rId76" Type="http://schemas.openxmlformats.org/officeDocument/2006/relationships/customXml" Target="../ink/ink208.xml"/><Relationship Id="rId84" Type="http://schemas.openxmlformats.org/officeDocument/2006/relationships/customXml" Target="../ink/ink212.xml"/><Relationship Id="rId7" Type="http://schemas.openxmlformats.org/officeDocument/2006/relationships/customXml" Target="../ink/ink173.xml"/><Relationship Id="rId71" Type="http://schemas.openxmlformats.org/officeDocument/2006/relationships/image" Target="../media/image37.png"/><Relationship Id="rId2" Type="http://schemas.openxmlformats.org/officeDocument/2006/relationships/image" Target="../media/image4.png"/><Relationship Id="rId16" Type="http://schemas.openxmlformats.org/officeDocument/2006/relationships/image" Target="../media/image10.png"/><Relationship Id="rId29" Type="http://schemas.openxmlformats.org/officeDocument/2006/relationships/customXml" Target="../ink/ink184.xml"/><Relationship Id="rId11" Type="http://schemas.openxmlformats.org/officeDocument/2006/relationships/customXml" Target="../ink/ink175.xml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37" Type="http://schemas.openxmlformats.org/officeDocument/2006/relationships/customXml" Target="../ink/ink188.xml"/><Relationship Id="rId40" Type="http://schemas.openxmlformats.org/officeDocument/2006/relationships/image" Target="../media/image22.png"/><Relationship Id="rId45" Type="http://schemas.openxmlformats.org/officeDocument/2006/relationships/customXml" Target="../ink/ink192.xml"/><Relationship Id="rId53" Type="http://schemas.openxmlformats.org/officeDocument/2006/relationships/image" Target="../media/image28.png"/><Relationship Id="rId58" Type="http://schemas.openxmlformats.org/officeDocument/2006/relationships/customXml" Target="../ink/ink199.xml"/><Relationship Id="rId66" Type="http://schemas.openxmlformats.org/officeDocument/2006/relationships/customXml" Target="../ink/ink203.xml"/><Relationship Id="rId74" Type="http://schemas.openxmlformats.org/officeDocument/2006/relationships/customXml" Target="../ink/ink207.xml"/><Relationship Id="rId79" Type="http://schemas.openxmlformats.org/officeDocument/2006/relationships/image" Target="../media/image41.png"/><Relationship Id="rId5" Type="http://schemas.openxmlformats.org/officeDocument/2006/relationships/customXml" Target="../ink/ink172.xml"/><Relationship Id="rId61" Type="http://schemas.openxmlformats.org/officeDocument/2006/relationships/image" Target="../media/image32.png"/><Relationship Id="rId82" Type="http://schemas.openxmlformats.org/officeDocument/2006/relationships/customXml" Target="../ink/ink211.xml"/><Relationship Id="rId19" Type="http://schemas.openxmlformats.org/officeDocument/2006/relationships/customXml" Target="../ink/ink179.xml"/><Relationship Id="rId4" Type="http://schemas.openxmlformats.org/officeDocument/2006/relationships/image" Target="../media/image4100.png"/><Relationship Id="rId9" Type="http://schemas.openxmlformats.org/officeDocument/2006/relationships/customXml" Target="../ink/ink174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83.xml"/><Relationship Id="rId30" Type="http://schemas.openxmlformats.org/officeDocument/2006/relationships/image" Target="../media/image17.png"/><Relationship Id="rId35" Type="http://schemas.openxmlformats.org/officeDocument/2006/relationships/customXml" Target="../ink/ink187.xml"/><Relationship Id="rId43" Type="http://schemas.openxmlformats.org/officeDocument/2006/relationships/customXml" Target="../ink/ink191.xml"/><Relationship Id="rId48" Type="http://schemas.openxmlformats.org/officeDocument/2006/relationships/image" Target="../media/image26.png"/><Relationship Id="rId56" Type="http://schemas.openxmlformats.org/officeDocument/2006/relationships/customXml" Target="../ink/ink198.xml"/><Relationship Id="rId64" Type="http://schemas.openxmlformats.org/officeDocument/2006/relationships/customXml" Target="../ink/ink202.xml"/><Relationship Id="rId69" Type="http://schemas.openxmlformats.org/officeDocument/2006/relationships/image" Target="../media/image36.png"/><Relationship Id="rId77" Type="http://schemas.openxmlformats.org/officeDocument/2006/relationships/image" Target="../media/image40.png"/><Relationship Id="rId8" Type="http://schemas.openxmlformats.org/officeDocument/2006/relationships/image" Target="../media/image6.png"/><Relationship Id="rId51" Type="http://schemas.openxmlformats.org/officeDocument/2006/relationships/image" Target="../media/image27.png"/><Relationship Id="rId72" Type="http://schemas.openxmlformats.org/officeDocument/2006/relationships/customXml" Target="../ink/ink206.xml"/><Relationship Id="rId80" Type="http://schemas.openxmlformats.org/officeDocument/2006/relationships/customXml" Target="../ink/ink210.xml"/><Relationship Id="rId85" Type="http://schemas.openxmlformats.org/officeDocument/2006/relationships/image" Target="../media/image44.png"/><Relationship Id="rId3" Type="http://schemas.openxmlformats.org/officeDocument/2006/relationships/customXml" Target="../ink/ink171.xml"/><Relationship Id="rId12" Type="http://schemas.openxmlformats.org/officeDocument/2006/relationships/image" Target="../media/image8.png"/><Relationship Id="rId17" Type="http://schemas.openxmlformats.org/officeDocument/2006/relationships/customXml" Target="../ink/ink178.xml"/><Relationship Id="rId25" Type="http://schemas.openxmlformats.org/officeDocument/2006/relationships/customXml" Target="../ink/ink182.xml"/><Relationship Id="rId33" Type="http://schemas.openxmlformats.org/officeDocument/2006/relationships/customXml" Target="../ink/ink186.xml"/><Relationship Id="rId38" Type="http://schemas.openxmlformats.org/officeDocument/2006/relationships/image" Target="../media/image21.png"/><Relationship Id="rId46" Type="http://schemas.openxmlformats.org/officeDocument/2006/relationships/image" Target="../media/image25.png"/><Relationship Id="rId59" Type="http://schemas.openxmlformats.org/officeDocument/2006/relationships/image" Target="../media/image31.png"/><Relationship Id="rId67" Type="http://schemas.openxmlformats.org/officeDocument/2006/relationships/image" Target="../media/image35.png"/><Relationship Id="rId20" Type="http://schemas.openxmlformats.org/officeDocument/2006/relationships/image" Target="../media/image12.png"/><Relationship Id="rId41" Type="http://schemas.openxmlformats.org/officeDocument/2006/relationships/customXml" Target="../ink/ink190.xml"/><Relationship Id="rId54" Type="http://schemas.openxmlformats.org/officeDocument/2006/relationships/customXml" Target="../ink/ink197.xml"/><Relationship Id="rId62" Type="http://schemas.openxmlformats.org/officeDocument/2006/relationships/customXml" Target="../ink/ink201.xml"/><Relationship Id="rId70" Type="http://schemas.openxmlformats.org/officeDocument/2006/relationships/customXml" Target="../ink/ink205.xml"/><Relationship Id="rId75" Type="http://schemas.openxmlformats.org/officeDocument/2006/relationships/image" Target="../media/image39.png"/><Relationship Id="rId83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customXml" Target="../ink/ink177.xml"/><Relationship Id="rId23" Type="http://schemas.openxmlformats.org/officeDocument/2006/relationships/customXml" Target="../ink/ink181.xml"/><Relationship Id="rId28" Type="http://schemas.openxmlformats.org/officeDocument/2006/relationships/image" Target="../media/image16.png"/><Relationship Id="rId36" Type="http://schemas.openxmlformats.org/officeDocument/2006/relationships/image" Target="../media/image20.png"/><Relationship Id="rId49" Type="http://schemas.openxmlformats.org/officeDocument/2006/relationships/customXml" Target="../ink/ink194.xml"/><Relationship Id="rId57" Type="http://schemas.openxmlformats.org/officeDocument/2006/relationships/image" Target="../media/image30.png"/><Relationship Id="rId10" Type="http://schemas.openxmlformats.org/officeDocument/2006/relationships/image" Target="../media/image7.png"/><Relationship Id="rId31" Type="http://schemas.openxmlformats.org/officeDocument/2006/relationships/customXml" Target="../ink/ink185.xml"/><Relationship Id="rId44" Type="http://schemas.openxmlformats.org/officeDocument/2006/relationships/image" Target="../media/image24.png"/><Relationship Id="rId52" Type="http://schemas.openxmlformats.org/officeDocument/2006/relationships/customXml" Target="../ink/ink196.xml"/><Relationship Id="rId60" Type="http://schemas.openxmlformats.org/officeDocument/2006/relationships/customXml" Target="../ink/ink200.xml"/><Relationship Id="rId65" Type="http://schemas.openxmlformats.org/officeDocument/2006/relationships/image" Target="../media/image34.png"/><Relationship Id="rId73" Type="http://schemas.openxmlformats.org/officeDocument/2006/relationships/image" Target="../media/image38.png"/><Relationship Id="rId78" Type="http://schemas.openxmlformats.org/officeDocument/2006/relationships/customXml" Target="../ink/ink209.xml"/><Relationship Id="rId81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70.xml"/><Relationship Id="rId299" Type="http://schemas.openxmlformats.org/officeDocument/2006/relationships/customXml" Target="../ink/ink361.xml"/><Relationship Id="rId21" Type="http://schemas.openxmlformats.org/officeDocument/2006/relationships/customXml" Target="../ink/ink222.xml"/><Relationship Id="rId63" Type="http://schemas.openxmlformats.org/officeDocument/2006/relationships/customXml" Target="../ink/ink243.xml"/><Relationship Id="rId159" Type="http://schemas.openxmlformats.org/officeDocument/2006/relationships/customXml" Target="../ink/ink291.xml"/><Relationship Id="rId324" Type="http://schemas.openxmlformats.org/officeDocument/2006/relationships/image" Target="../media/image206.png"/><Relationship Id="rId366" Type="http://schemas.openxmlformats.org/officeDocument/2006/relationships/image" Target="../media/image227.png"/><Relationship Id="rId170" Type="http://schemas.openxmlformats.org/officeDocument/2006/relationships/image" Target="../media/image129.png"/><Relationship Id="rId226" Type="http://schemas.openxmlformats.org/officeDocument/2006/relationships/image" Target="../media/image157.png"/><Relationship Id="rId268" Type="http://schemas.openxmlformats.org/officeDocument/2006/relationships/image" Target="../media/image178.png"/><Relationship Id="rId11" Type="http://schemas.openxmlformats.org/officeDocument/2006/relationships/customXml" Target="../ink/ink217.xml"/><Relationship Id="rId32" Type="http://schemas.openxmlformats.org/officeDocument/2006/relationships/image" Target="../media/image60.png"/><Relationship Id="rId53" Type="http://schemas.openxmlformats.org/officeDocument/2006/relationships/customXml" Target="../ink/ink238.xml"/><Relationship Id="rId74" Type="http://schemas.openxmlformats.org/officeDocument/2006/relationships/image" Target="../media/image81.png"/><Relationship Id="rId128" Type="http://schemas.openxmlformats.org/officeDocument/2006/relationships/image" Target="../media/image108.png"/><Relationship Id="rId149" Type="http://schemas.openxmlformats.org/officeDocument/2006/relationships/customXml" Target="../ink/ink286.xml"/><Relationship Id="rId314" Type="http://schemas.openxmlformats.org/officeDocument/2006/relationships/image" Target="../media/image201.png"/><Relationship Id="rId335" Type="http://schemas.openxmlformats.org/officeDocument/2006/relationships/customXml" Target="../ink/ink379.xml"/><Relationship Id="rId356" Type="http://schemas.openxmlformats.org/officeDocument/2006/relationships/image" Target="../media/image222.png"/><Relationship Id="rId377" Type="http://schemas.openxmlformats.org/officeDocument/2006/relationships/customXml" Target="../ink/ink400.xml"/><Relationship Id="rId398" Type="http://schemas.openxmlformats.org/officeDocument/2006/relationships/image" Target="../media/image242.png"/><Relationship Id="rId5" Type="http://schemas.openxmlformats.org/officeDocument/2006/relationships/customXml" Target="../ink/ink214.xml"/><Relationship Id="rId95" Type="http://schemas.openxmlformats.org/officeDocument/2006/relationships/customXml" Target="../ink/ink259.xml"/><Relationship Id="rId160" Type="http://schemas.openxmlformats.org/officeDocument/2006/relationships/image" Target="../media/image124.png"/><Relationship Id="rId181" Type="http://schemas.openxmlformats.org/officeDocument/2006/relationships/customXml" Target="../ink/ink302.xml"/><Relationship Id="rId216" Type="http://schemas.openxmlformats.org/officeDocument/2006/relationships/image" Target="../media/image152.png"/><Relationship Id="rId237" Type="http://schemas.openxmlformats.org/officeDocument/2006/relationships/customXml" Target="../ink/ink330.xml"/><Relationship Id="rId402" Type="http://schemas.openxmlformats.org/officeDocument/2006/relationships/image" Target="../media/image244.png"/><Relationship Id="rId258" Type="http://schemas.openxmlformats.org/officeDocument/2006/relationships/image" Target="../media/image173.png"/><Relationship Id="rId279" Type="http://schemas.openxmlformats.org/officeDocument/2006/relationships/customXml" Target="../ink/ink351.xml"/><Relationship Id="rId22" Type="http://schemas.openxmlformats.org/officeDocument/2006/relationships/image" Target="../media/image55.png"/><Relationship Id="rId43" Type="http://schemas.openxmlformats.org/officeDocument/2006/relationships/customXml" Target="../ink/ink233.xml"/><Relationship Id="rId64" Type="http://schemas.openxmlformats.org/officeDocument/2006/relationships/image" Target="../media/image76.png"/><Relationship Id="rId118" Type="http://schemas.openxmlformats.org/officeDocument/2006/relationships/image" Target="../media/image103.png"/><Relationship Id="rId139" Type="http://schemas.openxmlformats.org/officeDocument/2006/relationships/customXml" Target="../ink/ink281.xml"/><Relationship Id="rId290" Type="http://schemas.openxmlformats.org/officeDocument/2006/relationships/image" Target="../media/image189.png"/><Relationship Id="rId304" Type="http://schemas.openxmlformats.org/officeDocument/2006/relationships/image" Target="../media/image196.png"/><Relationship Id="rId325" Type="http://schemas.openxmlformats.org/officeDocument/2006/relationships/customXml" Target="../ink/ink374.xml"/><Relationship Id="rId346" Type="http://schemas.openxmlformats.org/officeDocument/2006/relationships/image" Target="../media/image217.png"/><Relationship Id="rId367" Type="http://schemas.openxmlformats.org/officeDocument/2006/relationships/customXml" Target="../ink/ink395.xml"/><Relationship Id="rId388" Type="http://schemas.openxmlformats.org/officeDocument/2006/relationships/image" Target="../media/image237.png"/><Relationship Id="rId85" Type="http://schemas.openxmlformats.org/officeDocument/2006/relationships/customXml" Target="../ink/ink254.xml"/><Relationship Id="rId150" Type="http://schemas.openxmlformats.org/officeDocument/2006/relationships/image" Target="../media/image119.png"/><Relationship Id="rId171" Type="http://schemas.openxmlformats.org/officeDocument/2006/relationships/customXml" Target="../ink/ink297.xml"/><Relationship Id="rId192" Type="http://schemas.openxmlformats.org/officeDocument/2006/relationships/image" Target="../media/image140.png"/><Relationship Id="rId206" Type="http://schemas.openxmlformats.org/officeDocument/2006/relationships/image" Target="../media/image147.png"/><Relationship Id="rId227" Type="http://schemas.openxmlformats.org/officeDocument/2006/relationships/customXml" Target="../ink/ink325.xml"/><Relationship Id="rId248" Type="http://schemas.openxmlformats.org/officeDocument/2006/relationships/image" Target="../media/image168.png"/><Relationship Id="rId269" Type="http://schemas.openxmlformats.org/officeDocument/2006/relationships/customXml" Target="../ink/ink346.xml"/><Relationship Id="rId12" Type="http://schemas.openxmlformats.org/officeDocument/2006/relationships/image" Target="../media/image50.png"/><Relationship Id="rId33" Type="http://schemas.openxmlformats.org/officeDocument/2006/relationships/customXml" Target="../ink/ink228.xml"/><Relationship Id="rId108" Type="http://schemas.openxmlformats.org/officeDocument/2006/relationships/image" Target="../media/image98.png"/><Relationship Id="rId129" Type="http://schemas.openxmlformats.org/officeDocument/2006/relationships/customXml" Target="../ink/ink276.xml"/><Relationship Id="rId280" Type="http://schemas.openxmlformats.org/officeDocument/2006/relationships/image" Target="../media/image184.png"/><Relationship Id="rId315" Type="http://schemas.openxmlformats.org/officeDocument/2006/relationships/customXml" Target="../ink/ink369.xml"/><Relationship Id="rId336" Type="http://schemas.openxmlformats.org/officeDocument/2006/relationships/image" Target="../media/image212.png"/><Relationship Id="rId357" Type="http://schemas.openxmlformats.org/officeDocument/2006/relationships/customXml" Target="../ink/ink390.xml"/><Relationship Id="rId54" Type="http://schemas.openxmlformats.org/officeDocument/2006/relationships/image" Target="../media/image71.png"/><Relationship Id="rId75" Type="http://schemas.openxmlformats.org/officeDocument/2006/relationships/customXml" Target="../ink/ink249.xml"/><Relationship Id="rId96" Type="http://schemas.openxmlformats.org/officeDocument/2006/relationships/image" Target="../media/image92.png"/><Relationship Id="rId140" Type="http://schemas.openxmlformats.org/officeDocument/2006/relationships/image" Target="../media/image114.png"/><Relationship Id="rId161" Type="http://schemas.openxmlformats.org/officeDocument/2006/relationships/customXml" Target="../ink/ink292.xml"/><Relationship Id="rId182" Type="http://schemas.openxmlformats.org/officeDocument/2006/relationships/image" Target="../media/image135.png"/><Relationship Id="rId217" Type="http://schemas.openxmlformats.org/officeDocument/2006/relationships/customXml" Target="../ink/ink320.xml"/><Relationship Id="rId378" Type="http://schemas.openxmlformats.org/officeDocument/2006/relationships/image" Target="../media/image232.png"/><Relationship Id="rId399" Type="http://schemas.openxmlformats.org/officeDocument/2006/relationships/customXml" Target="../ink/ink411.xml"/><Relationship Id="rId403" Type="http://schemas.openxmlformats.org/officeDocument/2006/relationships/customXml" Target="../ink/ink413.xml"/><Relationship Id="rId6" Type="http://schemas.openxmlformats.org/officeDocument/2006/relationships/image" Target="../media/image47.png"/><Relationship Id="rId238" Type="http://schemas.openxmlformats.org/officeDocument/2006/relationships/image" Target="../media/image163.png"/><Relationship Id="rId259" Type="http://schemas.openxmlformats.org/officeDocument/2006/relationships/customXml" Target="../ink/ink341.xml"/><Relationship Id="rId23" Type="http://schemas.openxmlformats.org/officeDocument/2006/relationships/customXml" Target="../ink/ink223.xml"/><Relationship Id="rId119" Type="http://schemas.openxmlformats.org/officeDocument/2006/relationships/customXml" Target="../ink/ink271.xml"/><Relationship Id="rId270" Type="http://schemas.openxmlformats.org/officeDocument/2006/relationships/image" Target="../media/image179.png"/><Relationship Id="rId291" Type="http://schemas.openxmlformats.org/officeDocument/2006/relationships/customXml" Target="../ink/ink357.xml"/><Relationship Id="rId305" Type="http://schemas.openxmlformats.org/officeDocument/2006/relationships/customXml" Target="../ink/ink364.xml"/><Relationship Id="rId326" Type="http://schemas.openxmlformats.org/officeDocument/2006/relationships/image" Target="../media/image207.png"/><Relationship Id="rId347" Type="http://schemas.openxmlformats.org/officeDocument/2006/relationships/customXml" Target="../ink/ink385.xml"/><Relationship Id="rId44" Type="http://schemas.openxmlformats.org/officeDocument/2006/relationships/image" Target="../media/image66.png"/><Relationship Id="rId65" Type="http://schemas.openxmlformats.org/officeDocument/2006/relationships/customXml" Target="../ink/ink244.xml"/><Relationship Id="rId86" Type="http://schemas.openxmlformats.org/officeDocument/2006/relationships/image" Target="../media/image87.png"/><Relationship Id="rId130" Type="http://schemas.openxmlformats.org/officeDocument/2006/relationships/image" Target="../media/image109.png"/><Relationship Id="rId151" Type="http://schemas.openxmlformats.org/officeDocument/2006/relationships/customXml" Target="../ink/ink287.xml"/><Relationship Id="rId368" Type="http://schemas.openxmlformats.org/officeDocument/2006/relationships/image" Target="../media/image10.png"/><Relationship Id="rId389" Type="http://schemas.openxmlformats.org/officeDocument/2006/relationships/customXml" Target="../ink/ink406.xml"/><Relationship Id="rId172" Type="http://schemas.openxmlformats.org/officeDocument/2006/relationships/image" Target="../media/image130.png"/><Relationship Id="rId193" Type="http://schemas.openxmlformats.org/officeDocument/2006/relationships/customXml" Target="../ink/ink308.xml"/><Relationship Id="rId207" Type="http://schemas.openxmlformats.org/officeDocument/2006/relationships/customXml" Target="../ink/ink315.xml"/><Relationship Id="rId228" Type="http://schemas.openxmlformats.org/officeDocument/2006/relationships/image" Target="../media/image158.png"/><Relationship Id="rId249" Type="http://schemas.openxmlformats.org/officeDocument/2006/relationships/customXml" Target="../ink/ink336.xml"/><Relationship Id="rId13" Type="http://schemas.openxmlformats.org/officeDocument/2006/relationships/customXml" Target="../ink/ink218.xml"/><Relationship Id="rId109" Type="http://schemas.openxmlformats.org/officeDocument/2006/relationships/customXml" Target="../ink/ink266.xml"/><Relationship Id="rId260" Type="http://schemas.openxmlformats.org/officeDocument/2006/relationships/image" Target="../media/image174.png"/><Relationship Id="rId281" Type="http://schemas.openxmlformats.org/officeDocument/2006/relationships/customXml" Target="../ink/ink352.xml"/><Relationship Id="rId316" Type="http://schemas.openxmlformats.org/officeDocument/2006/relationships/image" Target="../media/image202.png"/><Relationship Id="rId337" Type="http://schemas.openxmlformats.org/officeDocument/2006/relationships/customXml" Target="../ink/ink380.xml"/><Relationship Id="rId34" Type="http://schemas.openxmlformats.org/officeDocument/2006/relationships/image" Target="../media/image61.png"/><Relationship Id="rId55" Type="http://schemas.openxmlformats.org/officeDocument/2006/relationships/customXml" Target="../ink/ink239.xml"/><Relationship Id="rId76" Type="http://schemas.openxmlformats.org/officeDocument/2006/relationships/image" Target="../media/image82.png"/><Relationship Id="rId97" Type="http://schemas.openxmlformats.org/officeDocument/2006/relationships/customXml" Target="../ink/ink260.xml"/><Relationship Id="rId120" Type="http://schemas.openxmlformats.org/officeDocument/2006/relationships/image" Target="../media/image104.png"/><Relationship Id="rId141" Type="http://schemas.openxmlformats.org/officeDocument/2006/relationships/customXml" Target="../ink/ink282.xml"/><Relationship Id="rId358" Type="http://schemas.openxmlformats.org/officeDocument/2006/relationships/image" Target="../media/image223.png"/><Relationship Id="rId379" Type="http://schemas.openxmlformats.org/officeDocument/2006/relationships/customXml" Target="../ink/ink401.xml"/><Relationship Id="rId7" Type="http://schemas.openxmlformats.org/officeDocument/2006/relationships/customXml" Target="../ink/ink215.xml"/><Relationship Id="rId162" Type="http://schemas.openxmlformats.org/officeDocument/2006/relationships/image" Target="../media/image125.png"/><Relationship Id="rId183" Type="http://schemas.openxmlformats.org/officeDocument/2006/relationships/customXml" Target="../ink/ink303.xml"/><Relationship Id="rId218" Type="http://schemas.openxmlformats.org/officeDocument/2006/relationships/image" Target="../media/image153.png"/><Relationship Id="rId239" Type="http://schemas.openxmlformats.org/officeDocument/2006/relationships/customXml" Target="../ink/ink331.xml"/><Relationship Id="rId390" Type="http://schemas.openxmlformats.org/officeDocument/2006/relationships/image" Target="../media/image238.png"/><Relationship Id="rId404" Type="http://schemas.openxmlformats.org/officeDocument/2006/relationships/image" Target="../media/image245.png"/><Relationship Id="rId250" Type="http://schemas.openxmlformats.org/officeDocument/2006/relationships/image" Target="../media/image169.png"/><Relationship Id="rId271" Type="http://schemas.openxmlformats.org/officeDocument/2006/relationships/customXml" Target="../ink/ink347.xml"/><Relationship Id="rId292" Type="http://schemas.openxmlformats.org/officeDocument/2006/relationships/image" Target="../media/image190.png"/><Relationship Id="rId306" Type="http://schemas.openxmlformats.org/officeDocument/2006/relationships/image" Target="../media/image197.png"/><Relationship Id="rId24" Type="http://schemas.openxmlformats.org/officeDocument/2006/relationships/image" Target="../media/image56.png"/><Relationship Id="rId45" Type="http://schemas.openxmlformats.org/officeDocument/2006/relationships/customXml" Target="../ink/ink234.xml"/><Relationship Id="rId66" Type="http://schemas.openxmlformats.org/officeDocument/2006/relationships/image" Target="../media/image77.png"/><Relationship Id="rId87" Type="http://schemas.openxmlformats.org/officeDocument/2006/relationships/customXml" Target="../ink/ink255.xml"/><Relationship Id="rId110" Type="http://schemas.openxmlformats.org/officeDocument/2006/relationships/image" Target="../media/image99.png"/><Relationship Id="rId131" Type="http://schemas.openxmlformats.org/officeDocument/2006/relationships/customXml" Target="../ink/ink277.xml"/><Relationship Id="rId327" Type="http://schemas.openxmlformats.org/officeDocument/2006/relationships/customXml" Target="../ink/ink375.xml"/><Relationship Id="rId348" Type="http://schemas.openxmlformats.org/officeDocument/2006/relationships/image" Target="../media/image218.png"/><Relationship Id="rId369" Type="http://schemas.openxmlformats.org/officeDocument/2006/relationships/customXml" Target="../ink/ink396.xml"/><Relationship Id="rId152" Type="http://schemas.openxmlformats.org/officeDocument/2006/relationships/image" Target="../media/image120.png"/><Relationship Id="rId173" Type="http://schemas.openxmlformats.org/officeDocument/2006/relationships/customXml" Target="../ink/ink298.xml"/><Relationship Id="rId194" Type="http://schemas.openxmlformats.org/officeDocument/2006/relationships/image" Target="../media/image141.png"/><Relationship Id="rId208" Type="http://schemas.openxmlformats.org/officeDocument/2006/relationships/image" Target="../media/image148.png"/><Relationship Id="rId229" Type="http://schemas.openxmlformats.org/officeDocument/2006/relationships/customXml" Target="../ink/ink326.xml"/><Relationship Id="rId380" Type="http://schemas.openxmlformats.org/officeDocument/2006/relationships/image" Target="../media/image233.png"/><Relationship Id="rId240" Type="http://schemas.openxmlformats.org/officeDocument/2006/relationships/image" Target="../media/image164.png"/><Relationship Id="rId261" Type="http://schemas.openxmlformats.org/officeDocument/2006/relationships/customXml" Target="../ink/ink342.xml"/><Relationship Id="rId14" Type="http://schemas.openxmlformats.org/officeDocument/2006/relationships/image" Target="../media/image51.png"/><Relationship Id="rId35" Type="http://schemas.openxmlformats.org/officeDocument/2006/relationships/customXml" Target="../ink/ink229.xml"/><Relationship Id="rId56" Type="http://schemas.openxmlformats.org/officeDocument/2006/relationships/image" Target="../media/image72.png"/><Relationship Id="rId77" Type="http://schemas.openxmlformats.org/officeDocument/2006/relationships/customXml" Target="../ink/ink250.xml"/><Relationship Id="rId100" Type="http://schemas.openxmlformats.org/officeDocument/2006/relationships/image" Target="../media/image94.png"/><Relationship Id="rId282" Type="http://schemas.openxmlformats.org/officeDocument/2006/relationships/image" Target="../media/image185.png"/><Relationship Id="rId317" Type="http://schemas.openxmlformats.org/officeDocument/2006/relationships/customXml" Target="../ink/ink370.xml"/><Relationship Id="rId338" Type="http://schemas.openxmlformats.org/officeDocument/2006/relationships/image" Target="../media/image213.png"/><Relationship Id="rId359" Type="http://schemas.openxmlformats.org/officeDocument/2006/relationships/customXml" Target="../ink/ink391.xml"/><Relationship Id="rId8" Type="http://schemas.openxmlformats.org/officeDocument/2006/relationships/image" Target="../media/image48.png"/><Relationship Id="rId98" Type="http://schemas.openxmlformats.org/officeDocument/2006/relationships/image" Target="../media/image93.png"/><Relationship Id="rId121" Type="http://schemas.openxmlformats.org/officeDocument/2006/relationships/customXml" Target="../ink/ink272.xml"/><Relationship Id="rId142" Type="http://schemas.openxmlformats.org/officeDocument/2006/relationships/image" Target="../media/image115.png"/><Relationship Id="rId163" Type="http://schemas.openxmlformats.org/officeDocument/2006/relationships/customXml" Target="../ink/ink293.xml"/><Relationship Id="rId184" Type="http://schemas.openxmlformats.org/officeDocument/2006/relationships/image" Target="../media/image136.png"/><Relationship Id="rId219" Type="http://schemas.openxmlformats.org/officeDocument/2006/relationships/customXml" Target="../ink/ink321.xml"/><Relationship Id="rId370" Type="http://schemas.openxmlformats.org/officeDocument/2006/relationships/image" Target="../media/image228.png"/><Relationship Id="rId391" Type="http://schemas.openxmlformats.org/officeDocument/2006/relationships/customXml" Target="../ink/ink407.xml"/><Relationship Id="rId405" Type="http://schemas.openxmlformats.org/officeDocument/2006/relationships/customXml" Target="../ink/ink414.xml"/><Relationship Id="rId230" Type="http://schemas.openxmlformats.org/officeDocument/2006/relationships/image" Target="../media/image159.png"/><Relationship Id="rId251" Type="http://schemas.openxmlformats.org/officeDocument/2006/relationships/customXml" Target="../ink/ink337.xml"/><Relationship Id="rId25" Type="http://schemas.openxmlformats.org/officeDocument/2006/relationships/customXml" Target="../ink/ink224.xml"/><Relationship Id="rId46" Type="http://schemas.openxmlformats.org/officeDocument/2006/relationships/image" Target="../media/image67.png"/><Relationship Id="rId67" Type="http://schemas.openxmlformats.org/officeDocument/2006/relationships/customXml" Target="../ink/ink245.xml"/><Relationship Id="rId272" Type="http://schemas.openxmlformats.org/officeDocument/2006/relationships/image" Target="../media/image180.png"/><Relationship Id="rId293" Type="http://schemas.openxmlformats.org/officeDocument/2006/relationships/customXml" Target="../ink/ink358.xml"/><Relationship Id="rId307" Type="http://schemas.openxmlformats.org/officeDocument/2006/relationships/customXml" Target="../ink/ink365.xml"/><Relationship Id="rId328" Type="http://schemas.openxmlformats.org/officeDocument/2006/relationships/image" Target="../media/image208.png"/><Relationship Id="rId349" Type="http://schemas.openxmlformats.org/officeDocument/2006/relationships/customXml" Target="../ink/ink386.xml"/><Relationship Id="rId88" Type="http://schemas.openxmlformats.org/officeDocument/2006/relationships/image" Target="../media/image88.png"/><Relationship Id="rId111" Type="http://schemas.openxmlformats.org/officeDocument/2006/relationships/customXml" Target="../ink/ink267.xml"/><Relationship Id="rId132" Type="http://schemas.openxmlformats.org/officeDocument/2006/relationships/image" Target="../media/image110.png"/><Relationship Id="rId153" Type="http://schemas.openxmlformats.org/officeDocument/2006/relationships/customXml" Target="../ink/ink288.xml"/><Relationship Id="rId174" Type="http://schemas.openxmlformats.org/officeDocument/2006/relationships/image" Target="../media/image131.png"/><Relationship Id="rId195" Type="http://schemas.openxmlformats.org/officeDocument/2006/relationships/customXml" Target="../ink/ink309.xml"/><Relationship Id="rId209" Type="http://schemas.openxmlformats.org/officeDocument/2006/relationships/customXml" Target="../ink/ink316.xml"/><Relationship Id="rId360" Type="http://schemas.openxmlformats.org/officeDocument/2006/relationships/image" Target="../media/image224.png"/><Relationship Id="rId381" Type="http://schemas.openxmlformats.org/officeDocument/2006/relationships/customXml" Target="../ink/ink402.xml"/><Relationship Id="rId220" Type="http://schemas.openxmlformats.org/officeDocument/2006/relationships/image" Target="../media/image154.png"/><Relationship Id="rId241" Type="http://schemas.openxmlformats.org/officeDocument/2006/relationships/customXml" Target="../ink/ink332.xml"/><Relationship Id="rId15" Type="http://schemas.openxmlformats.org/officeDocument/2006/relationships/customXml" Target="../ink/ink219.xml"/><Relationship Id="rId36" Type="http://schemas.openxmlformats.org/officeDocument/2006/relationships/image" Target="../media/image62.png"/><Relationship Id="rId57" Type="http://schemas.openxmlformats.org/officeDocument/2006/relationships/customXml" Target="../ink/ink240.xml"/><Relationship Id="rId262" Type="http://schemas.openxmlformats.org/officeDocument/2006/relationships/image" Target="../media/image175.png"/><Relationship Id="rId283" Type="http://schemas.openxmlformats.org/officeDocument/2006/relationships/customXml" Target="../ink/ink353.xml"/><Relationship Id="rId318" Type="http://schemas.openxmlformats.org/officeDocument/2006/relationships/image" Target="../media/image203.png"/><Relationship Id="rId339" Type="http://schemas.openxmlformats.org/officeDocument/2006/relationships/customXml" Target="../ink/ink381.xml"/><Relationship Id="rId78" Type="http://schemas.openxmlformats.org/officeDocument/2006/relationships/image" Target="../media/image83.png"/><Relationship Id="rId99" Type="http://schemas.openxmlformats.org/officeDocument/2006/relationships/customXml" Target="../ink/ink261.xml"/><Relationship Id="rId101" Type="http://schemas.openxmlformats.org/officeDocument/2006/relationships/customXml" Target="../ink/ink262.xml"/><Relationship Id="rId122" Type="http://schemas.openxmlformats.org/officeDocument/2006/relationships/image" Target="../media/image105.png"/><Relationship Id="rId143" Type="http://schemas.openxmlformats.org/officeDocument/2006/relationships/customXml" Target="../ink/ink283.xml"/><Relationship Id="rId164" Type="http://schemas.openxmlformats.org/officeDocument/2006/relationships/image" Target="../media/image126.png"/><Relationship Id="rId185" Type="http://schemas.openxmlformats.org/officeDocument/2006/relationships/customXml" Target="../ink/ink304.xml"/><Relationship Id="rId350" Type="http://schemas.openxmlformats.org/officeDocument/2006/relationships/image" Target="../media/image219.png"/><Relationship Id="rId371" Type="http://schemas.openxmlformats.org/officeDocument/2006/relationships/customXml" Target="../ink/ink397.xml"/><Relationship Id="rId406" Type="http://schemas.openxmlformats.org/officeDocument/2006/relationships/image" Target="../media/image246.png"/><Relationship Id="rId9" Type="http://schemas.openxmlformats.org/officeDocument/2006/relationships/customXml" Target="../ink/ink216.xml"/><Relationship Id="rId210" Type="http://schemas.openxmlformats.org/officeDocument/2006/relationships/image" Target="../media/image149.png"/><Relationship Id="rId392" Type="http://schemas.openxmlformats.org/officeDocument/2006/relationships/image" Target="../media/image239.png"/><Relationship Id="rId26" Type="http://schemas.openxmlformats.org/officeDocument/2006/relationships/image" Target="../media/image57.png"/><Relationship Id="rId231" Type="http://schemas.openxmlformats.org/officeDocument/2006/relationships/customXml" Target="../ink/ink327.xml"/><Relationship Id="rId252" Type="http://schemas.openxmlformats.org/officeDocument/2006/relationships/image" Target="../media/image170.png"/><Relationship Id="rId273" Type="http://schemas.openxmlformats.org/officeDocument/2006/relationships/customXml" Target="../ink/ink348.xml"/><Relationship Id="rId294" Type="http://schemas.openxmlformats.org/officeDocument/2006/relationships/image" Target="../media/image191.png"/><Relationship Id="rId308" Type="http://schemas.openxmlformats.org/officeDocument/2006/relationships/image" Target="../media/image198.png"/><Relationship Id="rId329" Type="http://schemas.openxmlformats.org/officeDocument/2006/relationships/customXml" Target="../ink/ink376.xml"/><Relationship Id="rId47" Type="http://schemas.openxmlformats.org/officeDocument/2006/relationships/customXml" Target="../ink/ink235.xml"/><Relationship Id="rId68" Type="http://schemas.openxmlformats.org/officeDocument/2006/relationships/image" Target="../media/image78.png"/><Relationship Id="rId89" Type="http://schemas.openxmlformats.org/officeDocument/2006/relationships/customXml" Target="../ink/ink256.xml"/><Relationship Id="rId112" Type="http://schemas.openxmlformats.org/officeDocument/2006/relationships/image" Target="../media/image100.png"/><Relationship Id="rId133" Type="http://schemas.openxmlformats.org/officeDocument/2006/relationships/customXml" Target="../ink/ink278.xml"/><Relationship Id="rId154" Type="http://schemas.openxmlformats.org/officeDocument/2006/relationships/image" Target="../media/image121.png"/><Relationship Id="rId175" Type="http://schemas.openxmlformats.org/officeDocument/2006/relationships/customXml" Target="../ink/ink299.xml"/><Relationship Id="rId340" Type="http://schemas.openxmlformats.org/officeDocument/2006/relationships/image" Target="../media/image214.png"/><Relationship Id="rId361" Type="http://schemas.openxmlformats.org/officeDocument/2006/relationships/customXml" Target="../ink/ink392.xml"/><Relationship Id="rId196" Type="http://schemas.openxmlformats.org/officeDocument/2006/relationships/image" Target="../media/image142.png"/><Relationship Id="rId200" Type="http://schemas.openxmlformats.org/officeDocument/2006/relationships/image" Target="../media/image144.png"/><Relationship Id="rId382" Type="http://schemas.openxmlformats.org/officeDocument/2006/relationships/image" Target="../media/image234.png"/><Relationship Id="rId16" Type="http://schemas.openxmlformats.org/officeDocument/2006/relationships/image" Target="../media/image52.png"/><Relationship Id="rId221" Type="http://schemas.openxmlformats.org/officeDocument/2006/relationships/customXml" Target="../ink/ink322.xml"/><Relationship Id="rId242" Type="http://schemas.openxmlformats.org/officeDocument/2006/relationships/image" Target="../media/image165.png"/><Relationship Id="rId263" Type="http://schemas.openxmlformats.org/officeDocument/2006/relationships/customXml" Target="../ink/ink343.xml"/><Relationship Id="rId284" Type="http://schemas.openxmlformats.org/officeDocument/2006/relationships/image" Target="../media/image186.png"/><Relationship Id="rId319" Type="http://schemas.openxmlformats.org/officeDocument/2006/relationships/customXml" Target="../ink/ink371.xml"/><Relationship Id="rId37" Type="http://schemas.openxmlformats.org/officeDocument/2006/relationships/customXml" Target="../ink/ink230.xml"/><Relationship Id="rId58" Type="http://schemas.openxmlformats.org/officeDocument/2006/relationships/image" Target="../media/image73.png"/><Relationship Id="rId79" Type="http://schemas.openxmlformats.org/officeDocument/2006/relationships/customXml" Target="../ink/ink251.xml"/><Relationship Id="rId102" Type="http://schemas.openxmlformats.org/officeDocument/2006/relationships/image" Target="../media/image95.png"/><Relationship Id="rId123" Type="http://schemas.openxmlformats.org/officeDocument/2006/relationships/customXml" Target="../ink/ink273.xml"/><Relationship Id="rId144" Type="http://schemas.openxmlformats.org/officeDocument/2006/relationships/image" Target="../media/image116.png"/><Relationship Id="rId330" Type="http://schemas.openxmlformats.org/officeDocument/2006/relationships/image" Target="../media/image209.png"/><Relationship Id="rId90" Type="http://schemas.openxmlformats.org/officeDocument/2006/relationships/image" Target="../media/image89.png"/><Relationship Id="rId165" Type="http://schemas.openxmlformats.org/officeDocument/2006/relationships/customXml" Target="../ink/ink294.xml"/><Relationship Id="rId186" Type="http://schemas.openxmlformats.org/officeDocument/2006/relationships/image" Target="../media/image137.png"/><Relationship Id="rId351" Type="http://schemas.openxmlformats.org/officeDocument/2006/relationships/customXml" Target="../ink/ink387.xml"/><Relationship Id="rId372" Type="http://schemas.openxmlformats.org/officeDocument/2006/relationships/image" Target="../media/image229.png"/><Relationship Id="rId393" Type="http://schemas.openxmlformats.org/officeDocument/2006/relationships/customXml" Target="../ink/ink408.xml"/><Relationship Id="rId407" Type="http://schemas.openxmlformats.org/officeDocument/2006/relationships/image" Target="../media/image247.png"/><Relationship Id="rId211" Type="http://schemas.openxmlformats.org/officeDocument/2006/relationships/customXml" Target="../ink/ink317.xml"/><Relationship Id="rId232" Type="http://schemas.openxmlformats.org/officeDocument/2006/relationships/image" Target="../media/image160.png"/><Relationship Id="rId253" Type="http://schemas.openxmlformats.org/officeDocument/2006/relationships/customXml" Target="../ink/ink338.xml"/><Relationship Id="rId274" Type="http://schemas.openxmlformats.org/officeDocument/2006/relationships/image" Target="../media/image181.png"/><Relationship Id="rId295" Type="http://schemas.openxmlformats.org/officeDocument/2006/relationships/customXml" Target="../ink/ink359.xml"/><Relationship Id="rId309" Type="http://schemas.openxmlformats.org/officeDocument/2006/relationships/customXml" Target="../ink/ink366.xml"/><Relationship Id="rId27" Type="http://schemas.openxmlformats.org/officeDocument/2006/relationships/customXml" Target="../ink/ink225.xml"/><Relationship Id="rId48" Type="http://schemas.openxmlformats.org/officeDocument/2006/relationships/image" Target="../media/image68.png"/><Relationship Id="rId69" Type="http://schemas.openxmlformats.org/officeDocument/2006/relationships/customXml" Target="../ink/ink246.xml"/><Relationship Id="rId113" Type="http://schemas.openxmlformats.org/officeDocument/2006/relationships/customXml" Target="../ink/ink268.xml"/><Relationship Id="rId134" Type="http://schemas.openxmlformats.org/officeDocument/2006/relationships/image" Target="../media/image111.png"/><Relationship Id="rId320" Type="http://schemas.openxmlformats.org/officeDocument/2006/relationships/image" Target="../media/image204.png"/><Relationship Id="rId80" Type="http://schemas.openxmlformats.org/officeDocument/2006/relationships/image" Target="../media/image84.png"/><Relationship Id="rId155" Type="http://schemas.openxmlformats.org/officeDocument/2006/relationships/customXml" Target="../ink/ink289.xml"/><Relationship Id="rId176" Type="http://schemas.openxmlformats.org/officeDocument/2006/relationships/image" Target="../media/image132.png"/><Relationship Id="rId197" Type="http://schemas.openxmlformats.org/officeDocument/2006/relationships/customXml" Target="../ink/ink310.xml"/><Relationship Id="rId341" Type="http://schemas.openxmlformats.org/officeDocument/2006/relationships/customXml" Target="../ink/ink382.xml"/><Relationship Id="rId362" Type="http://schemas.openxmlformats.org/officeDocument/2006/relationships/image" Target="../media/image225.png"/><Relationship Id="rId383" Type="http://schemas.openxmlformats.org/officeDocument/2006/relationships/customXml" Target="../ink/ink403.xml"/><Relationship Id="rId201" Type="http://schemas.openxmlformats.org/officeDocument/2006/relationships/customXml" Target="../ink/ink312.xml"/><Relationship Id="rId222" Type="http://schemas.openxmlformats.org/officeDocument/2006/relationships/image" Target="../media/image155.png"/><Relationship Id="rId243" Type="http://schemas.openxmlformats.org/officeDocument/2006/relationships/customXml" Target="../ink/ink333.xml"/><Relationship Id="rId264" Type="http://schemas.openxmlformats.org/officeDocument/2006/relationships/image" Target="../media/image176.png"/><Relationship Id="rId285" Type="http://schemas.openxmlformats.org/officeDocument/2006/relationships/customXml" Target="../ink/ink354.xml"/><Relationship Id="rId17" Type="http://schemas.openxmlformats.org/officeDocument/2006/relationships/customXml" Target="../ink/ink220.xml"/><Relationship Id="rId38" Type="http://schemas.openxmlformats.org/officeDocument/2006/relationships/image" Target="../media/image63.png"/><Relationship Id="rId59" Type="http://schemas.openxmlformats.org/officeDocument/2006/relationships/customXml" Target="../ink/ink241.xml"/><Relationship Id="rId103" Type="http://schemas.openxmlformats.org/officeDocument/2006/relationships/customXml" Target="../ink/ink263.xml"/><Relationship Id="rId124" Type="http://schemas.openxmlformats.org/officeDocument/2006/relationships/image" Target="../media/image106.png"/><Relationship Id="rId310" Type="http://schemas.openxmlformats.org/officeDocument/2006/relationships/image" Target="../media/image199.png"/><Relationship Id="rId70" Type="http://schemas.openxmlformats.org/officeDocument/2006/relationships/image" Target="../media/image79.png"/><Relationship Id="rId91" Type="http://schemas.openxmlformats.org/officeDocument/2006/relationships/customXml" Target="../ink/ink257.xml"/><Relationship Id="rId145" Type="http://schemas.openxmlformats.org/officeDocument/2006/relationships/customXml" Target="../ink/ink284.xml"/><Relationship Id="rId166" Type="http://schemas.openxmlformats.org/officeDocument/2006/relationships/image" Target="../media/image127.png"/><Relationship Id="rId187" Type="http://schemas.openxmlformats.org/officeDocument/2006/relationships/customXml" Target="../ink/ink305.xml"/><Relationship Id="rId331" Type="http://schemas.openxmlformats.org/officeDocument/2006/relationships/customXml" Target="../ink/ink377.xml"/><Relationship Id="rId352" Type="http://schemas.openxmlformats.org/officeDocument/2006/relationships/image" Target="../media/image220.png"/><Relationship Id="rId373" Type="http://schemas.openxmlformats.org/officeDocument/2006/relationships/customXml" Target="../ink/ink398.xml"/><Relationship Id="rId394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50.png"/><Relationship Id="rId233" Type="http://schemas.openxmlformats.org/officeDocument/2006/relationships/customXml" Target="../ink/ink328.xml"/><Relationship Id="rId254" Type="http://schemas.openxmlformats.org/officeDocument/2006/relationships/image" Target="../media/image171.png"/><Relationship Id="rId28" Type="http://schemas.openxmlformats.org/officeDocument/2006/relationships/image" Target="../media/image58.png"/><Relationship Id="rId49" Type="http://schemas.openxmlformats.org/officeDocument/2006/relationships/customXml" Target="../ink/ink236.xml"/><Relationship Id="rId114" Type="http://schemas.openxmlformats.org/officeDocument/2006/relationships/image" Target="../media/image101.png"/><Relationship Id="rId275" Type="http://schemas.openxmlformats.org/officeDocument/2006/relationships/customXml" Target="../ink/ink349.xml"/><Relationship Id="rId296" Type="http://schemas.openxmlformats.org/officeDocument/2006/relationships/image" Target="../media/image192.png"/><Relationship Id="rId300" Type="http://schemas.openxmlformats.org/officeDocument/2006/relationships/image" Target="../media/image194.png"/><Relationship Id="rId60" Type="http://schemas.openxmlformats.org/officeDocument/2006/relationships/image" Target="../media/image74.png"/><Relationship Id="rId81" Type="http://schemas.openxmlformats.org/officeDocument/2006/relationships/customXml" Target="../ink/ink252.xml"/><Relationship Id="rId135" Type="http://schemas.openxmlformats.org/officeDocument/2006/relationships/customXml" Target="../ink/ink279.xml"/><Relationship Id="rId156" Type="http://schemas.openxmlformats.org/officeDocument/2006/relationships/image" Target="../media/image122.png"/><Relationship Id="rId177" Type="http://schemas.openxmlformats.org/officeDocument/2006/relationships/customXml" Target="../ink/ink300.xml"/><Relationship Id="rId198" Type="http://schemas.openxmlformats.org/officeDocument/2006/relationships/image" Target="../media/image143.png"/><Relationship Id="rId321" Type="http://schemas.openxmlformats.org/officeDocument/2006/relationships/customXml" Target="../ink/ink372.xml"/><Relationship Id="rId342" Type="http://schemas.openxmlformats.org/officeDocument/2006/relationships/image" Target="../media/image215.png"/><Relationship Id="rId363" Type="http://schemas.openxmlformats.org/officeDocument/2006/relationships/customXml" Target="../ink/ink393.xml"/><Relationship Id="rId384" Type="http://schemas.openxmlformats.org/officeDocument/2006/relationships/image" Target="../media/image235.png"/><Relationship Id="rId202" Type="http://schemas.openxmlformats.org/officeDocument/2006/relationships/image" Target="../media/image145.png"/><Relationship Id="rId223" Type="http://schemas.openxmlformats.org/officeDocument/2006/relationships/customXml" Target="../ink/ink323.xml"/><Relationship Id="rId244" Type="http://schemas.openxmlformats.org/officeDocument/2006/relationships/image" Target="../media/image166.png"/><Relationship Id="rId18" Type="http://schemas.openxmlformats.org/officeDocument/2006/relationships/image" Target="../media/image53.png"/><Relationship Id="rId39" Type="http://schemas.openxmlformats.org/officeDocument/2006/relationships/customXml" Target="../ink/ink231.xml"/><Relationship Id="rId265" Type="http://schemas.openxmlformats.org/officeDocument/2006/relationships/customXml" Target="../ink/ink344.xml"/><Relationship Id="rId286" Type="http://schemas.openxmlformats.org/officeDocument/2006/relationships/image" Target="../media/image187.png"/><Relationship Id="rId50" Type="http://schemas.openxmlformats.org/officeDocument/2006/relationships/image" Target="../media/image69.png"/><Relationship Id="rId104" Type="http://schemas.openxmlformats.org/officeDocument/2006/relationships/image" Target="../media/image96.png"/><Relationship Id="rId125" Type="http://schemas.openxmlformats.org/officeDocument/2006/relationships/customXml" Target="../ink/ink274.xml"/><Relationship Id="rId146" Type="http://schemas.openxmlformats.org/officeDocument/2006/relationships/image" Target="../media/image117.png"/><Relationship Id="rId167" Type="http://schemas.openxmlformats.org/officeDocument/2006/relationships/customXml" Target="../ink/ink295.xml"/><Relationship Id="rId188" Type="http://schemas.openxmlformats.org/officeDocument/2006/relationships/image" Target="../media/image138.png"/><Relationship Id="rId311" Type="http://schemas.openxmlformats.org/officeDocument/2006/relationships/customXml" Target="../ink/ink367.xml"/><Relationship Id="rId332" Type="http://schemas.openxmlformats.org/officeDocument/2006/relationships/image" Target="../media/image210.png"/><Relationship Id="rId353" Type="http://schemas.openxmlformats.org/officeDocument/2006/relationships/customXml" Target="../ink/ink388.xml"/><Relationship Id="rId374" Type="http://schemas.openxmlformats.org/officeDocument/2006/relationships/image" Target="../media/image230.png"/><Relationship Id="rId395" Type="http://schemas.openxmlformats.org/officeDocument/2006/relationships/customXml" Target="../ink/ink409.xml"/><Relationship Id="rId71" Type="http://schemas.openxmlformats.org/officeDocument/2006/relationships/customXml" Target="../ink/ink247.xml"/><Relationship Id="rId92" Type="http://schemas.openxmlformats.org/officeDocument/2006/relationships/image" Target="../media/image90.png"/><Relationship Id="rId213" Type="http://schemas.openxmlformats.org/officeDocument/2006/relationships/customXml" Target="../ink/ink318.xml"/><Relationship Id="rId234" Type="http://schemas.openxmlformats.org/officeDocument/2006/relationships/image" Target="../media/image161.png"/><Relationship Id="rId2" Type="http://schemas.openxmlformats.org/officeDocument/2006/relationships/image" Target="../media/image45.png"/><Relationship Id="rId29" Type="http://schemas.openxmlformats.org/officeDocument/2006/relationships/customXml" Target="../ink/ink226.xml"/><Relationship Id="rId255" Type="http://schemas.openxmlformats.org/officeDocument/2006/relationships/customXml" Target="../ink/ink339.xml"/><Relationship Id="rId276" Type="http://schemas.openxmlformats.org/officeDocument/2006/relationships/image" Target="../media/image182.png"/><Relationship Id="rId297" Type="http://schemas.openxmlformats.org/officeDocument/2006/relationships/customXml" Target="../ink/ink360.xml"/><Relationship Id="rId40" Type="http://schemas.openxmlformats.org/officeDocument/2006/relationships/image" Target="../media/image64.png"/><Relationship Id="rId115" Type="http://schemas.openxmlformats.org/officeDocument/2006/relationships/customXml" Target="../ink/ink269.xml"/><Relationship Id="rId136" Type="http://schemas.openxmlformats.org/officeDocument/2006/relationships/image" Target="../media/image112.png"/><Relationship Id="rId157" Type="http://schemas.openxmlformats.org/officeDocument/2006/relationships/customXml" Target="../ink/ink290.xml"/><Relationship Id="rId178" Type="http://schemas.openxmlformats.org/officeDocument/2006/relationships/image" Target="../media/image133.png"/><Relationship Id="rId301" Type="http://schemas.openxmlformats.org/officeDocument/2006/relationships/customXml" Target="../ink/ink362.xml"/><Relationship Id="rId322" Type="http://schemas.openxmlformats.org/officeDocument/2006/relationships/image" Target="../media/image205.png"/><Relationship Id="rId343" Type="http://schemas.openxmlformats.org/officeDocument/2006/relationships/customXml" Target="../ink/ink383.xml"/><Relationship Id="rId364" Type="http://schemas.openxmlformats.org/officeDocument/2006/relationships/image" Target="../media/image226.png"/><Relationship Id="rId61" Type="http://schemas.openxmlformats.org/officeDocument/2006/relationships/customXml" Target="../ink/ink242.xml"/><Relationship Id="rId82" Type="http://schemas.openxmlformats.org/officeDocument/2006/relationships/image" Target="../media/image85.png"/><Relationship Id="rId199" Type="http://schemas.openxmlformats.org/officeDocument/2006/relationships/customXml" Target="../ink/ink311.xml"/><Relationship Id="rId203" Type="http://schemas.openxmlformats.org/officeDocument/2006/relationships/customXml" Target="../ink/ink313.xml"/><Relationship Id="rId385" Type="http://schemas.openxmlformats.org/officeDocument/2006/relationships/customXml" Target="../ink/ink404.xml"/><Relationship Id="rId19" Type="http://schemas.openxmlformats.org/officeDocument/2006/relationships/customXml" Target="../ink/ink221.xml"/><Relationship Id="rId224" Type="http://schemas.openxmlformats.org/officeDocument/2006/relationships/image" Target="../media/image156.png"/><Relationship Id="rId245" Type="http://schemas.openxmlformats.org/officeDocument/2006/relationships/customXml" Target="../ink/ink334.xml"/><Relationship Id="rId266" Type="http://schemas.openxmlformats.org/officeDocument/2006/relationships/image" Target="../media/image177.png"/><Relationship Id="rId287" Type="http://schemas.openxmlformats.org/officeDocument/2006/relationships/customXml" Target="../ink/ink355.xml"/><Relationship Id="rId30" Type="http://schemas.openxmlformats.org/officeDocument/2006/relationships/image" Target="../media/image59.png"/><Relationship Id="rId105" Type="http://schemas.openxmlformats.org/officeDocument/2006/relationships/customXml" Target="../ink/ink264.xml"/><Relationship Id="rId126" Type="http://schemas.openxmlformats.org/officeDocument/2006/relationships/image" Target="../media/image107.png"/><Relationship Id="rId147" Type="http://schemas.openxmlformats.org/officeDocument/2006/relationships/customXml" Target="../ink/ink285.xml"/><Relationship Id="rId168" Type="http://schemas.openxmlformats.org/officeDocument/2006/relationships/image" Target="../media/image128.png"/><Relationship Id="rId312" Type="http://schemas.openxmlformats.org/officeDocument/2006/relationships/image" Target="../media/image200.png"/><Relationship Id="rId333" Type="http://schemas.openxmlformats.org/officeDocument/2006/relationships/customXml" Target="../ink/ink378.xml"/><Relationship Id="rId354" Type="http://schemas.openxmlformats.org/officeDocument/2006/relationships/image" Target="../media/image221.png"/><Relationship Id="rId51" Type="http://schemas.openxmlformats.org/officeDocument/2006/relationships/customXml" Target="../ink/ink237.xml"/><Relationship Id="rId72" Type="http://schemas.openxmlformats.org/officeDocument/2006/relationships/image" Target="../media/image80.png"/><Relationship Id="rId93" Type="http://schemas.openxmlformats.org/officeDocument/2006/relationships/customXml" Target="../ink/ink258.xml"/><Relationship Id="rId189" Type="http://schemas.openxmlformats.org/officeDocument/2006/relationships/customXml" Target="../ink/ink306.xml"/><Relationship Id="rId375" Type="http://schemas.openxmlformats.org/officeDocument/2006/relationships/customXml" Target="../ink/ink399.xml"/><Relationship Id="rId396" Type="http://schemas.openxmlformats.org/officeDocument/2006/relationships/image" Target="../media/image241.png"/><Relationship Id="rId3" Type="http://schemas.openxmlformats.org/officeDocument/2006/relationships/customXml" Target="../ink/ink213.xml"/><Relationship Id="rId214" Type="http://schemas.openxmlformats.org/officeDocument/2006/relationships/image" Target="../media/image151.png"/><Relationship Id="rId235" Type="http://schemas.openxmlformats.org/officeDocument/2006/relationships/customXml" Target="../ink/ink329.xml"/><Relationship Id="rId256" Type="http://schemas.openxmlformats.org/officeDocument/2006/relationships/image" Target="../media/image172.png"/><Relationship Id="rId277" Type="http://schemas.openxmlformats.org/officeDocument/2006/relationships/customXml" Target="../ink/ink350.xml"/><Relationship Id="rId298" Type="http://schemas.openxmlformats.org/officeDocument/2006/relationships/image" Target="../media/image193.png"/><Relationship Id="rId400" Type="http://schemas.openxmlformats.org/officeDocument/2006/relationships/image" Target="../media/image243.png"/><Relationship Id="rId116" Type="http://schemas.openxmlformats.org/officeDocument/2006/relationships/image" Target="../media/image102.png"/><Relationship Id="rId137" Type="http://schemas.openxmlformats.org/officeDocument/2006/relationships/customXml" Target="../ink/ink280.xml"/><Relationship Id="rId158" Type="http://schemas.openxmlformats.org/officeDocument/2006/relationships/image" Target="../media/image123.png"/><Relationship Id="rId302" Type="http://schemas.openxmlformats.org/officeDocument/2006/relationships/image" Target="../media/image195.png"/><Relationship Id="rId323" Type="http://schemas.openxmlformats.org/officeDocument/2006/relationships/customXml" Target="../ink/ink373.xml"/><Relationship Id="rId344" Type="http://schemas.openxmlformats.org/officeDocument/2006/relationships/image" Target="../media/image216.png"/><Relationship Id="rId20" Type="http://schemas.openxmlformats.org/officeDocument/2006/relationships/image" Target="../media/image54.png"/><Relationship Id="rId41" Type="http://schemas.openxmlformats.org/officeDocument/2006/relationships/customXml" Target="../ink/ink232.xml"/><Relationship Id="rId62" Type="http://schemas.openxmlformats.org/officeDocument/2006/relationships/image" Target="../media/image75.png"/><Relationship Id="rId83" Type="http://schemas.openxmlformats.org/officeDocument/2006/relationships/customXml" Target="../ink/ink253.xml"/><Relationship Id="rId179" Type="http://schemas.openxmlformats.org/officeDocument/2006/relationships/customXml" Target="../ink/ink301.xml"/><Relationship Id="rId365" Type="http://schemas.openxmlformats.org/officeDocument/2006/relationships/customXml" Target="../ink/ink394.xml"/><Relationship Id="rId386" Type="http://schemas.openxmlformats.org/officeDocument/2006/relationships/image" Target="../media/image236.png"/><Relationship Id="rId190" Type="http://schemas.openxmlformats.org/officeDocument/2006/relationships/image" Target="../media/image139.png"/><Relationship Id="rId204" Type="http://schemas.openxmlformats.org/officeDocument/2006/relationships/image" Target="../media/image146.png"/><Relationship Id="rId225" Type="http://schemas.openxmlformats.org/officeDocument/2006/relationships/customXml" Target="../ink/ink324.xml"/><Relationship Id="rId246" Type="http://schemas.openxmlformats.org/officeDocument/2006/relationships/image" Target="../media/image167.png"/><Relationship Id="rId267" Type="http://schemas.openxmlformats.org/officeDocument/2006/relationships/customXml" Target="../ink/ink345.xml"/><Relationship Id="rId288" Type="http://schemas.openxmlformats.org/officeDocument/2006/relationships/image" Target="../media/image188.png"/><Relationship Id="rId106" Type="http://schemas.openxmlformats.org/officeDocument/2006/relationships/image" Target="../media/image97.png"/><Relationship Id="rId127" Type="http://schemas.openxmlformats.org/officeDocument/2006/relationships/customXml" Target="../ink/ink275.xml"/><Relationship Id="rId313" Type="http://schemas.openxmlformats.org/officeDocument/2006/relationships/customXml" Target="../ink/ink368.xml"/><Relationship Id="rId10" Type="http://schemas.openxmlformats.org/officeDocument/2006/relationships/image" Target="../media/image49.png"/><Relationship Id="rId31" Type="http://schemas.openxmlformats.org/officeDocument/2006/relationships/customXml" Target="../ink/ink227.xml"/><Relationship Id="rId52" Type="http://schemas.openxmlformats.org/officeDocument/2006/relationships/image" Target="../media/image70.png"/><Relationship Id="rId73" Type="http://schemas.openxmlformats.org/officeDocument/2006/relationships/customXml" Target="../ink/ink248.xml"/><Relationship Id="rId94" Type="http://schemas.openxmlformats.org/officeDocument/2006/relationships/image" Target="../media/image91.png"/><Relationship Id="rId148" Type="http://schemas.openxmlformats.org/officeDocument/2006/relationships/image" Target="../media/image118.png"/><Relationship Id="rId169" Type="http://schemas.openxmlformats.org/officeDocument/2006/relationships/customXml" Target="../ink/ink296.xml"/><Relationship Id="rId334" Type="http://schemas.openxmlformats.org/officeDocument/2006/relationships/image" Target="../media/image211.png"/><Relationship Id="rId355" Type="http://schemas.openxmlformats.org/officeDocument/2006/relationships/customXml" Target="../ink/ink389.xml"/><Relationship Id="rId376" Type="http://schemas.openxmlformats.org/officeDocument/2006/relationships/image" Target="../media/image231.png"/><Relationship Id="rId397" Type="http://schemas.openxmlformats.org/officeDocument/2006/relationships/customXml" Target="../ink/ink410.xml"/><Relationship Id="rId4" Type="http://schemas.openxmlformats.org/officeDocument/2006/relationships/image" Target="../media/image46.png"/><Relationship Id="rId180" Type="http://schemas.openxmlformats.org/officeDocument/2006/relationships/image" Target="../media/image134.png"/><Relationship Id="rId215" Type="http://schemas.openxmlformats.org/officeDocument/2006/relationships/customXml" Target="../ink/ink319.xml"/><Relationship Id="rId236" Type="http://schemas.openxmlformats.org/officeDocument/2006/relationships/image" Target="../media/image162.png"/><Relationship Id="rId257" Type="http://schemas.openxmlformats.org/officeDocument/2006/relationships/customXml" Target="../ink/ink340.xml"/><Relationship Id="rId278" Type="http://schemas.openxmlformats.org/officeDocument/2006/relationships/image" Target="../media/image183.png"/><Relationship Id="rId401" Type="http://schemas.openxmlformats.org/officeDocument/2006/relationships/customXml" Target="../ink/ink412.xml"/><Relationship Id="rId303" Type="http://schemas.openxmlformats.org/officeDocument/2006/relationships/customXml" Target="../ink/ink363.xml"/><Relationship Id="rId42" Type="http://schemas.openxmlformats.org/officeDocument/2006/relationships/image" Target="../media/image65.png"/><Relationship Id="rId84" Type="http://schemas.openxmlformats.org/officeDocument/2006/relationships/image" Target="../media/image86.png"/><Relationship Id="rId138" Type="http://schemas.openxmlformats.org/officeDocument/2006/relationships/image" Target="../media/image113.png"/><Relationship Id="rId345" Type="http://schemas.openxmlformats.org/officeDocument/2006/relationships/customXml" Target="../ink/ink384.xml"/><Relationship Id="rId387" Type="http://schemas.openxmlformats.org/officeDocument/2006/relationships/customXml" Target="../ink/ink405.xml"/><Relationship Id="rId191" Type="http://schemas.openxmlformats.org/officeDocument/2006/relationships/customXml" Target="../ink/ink307.xml"/><Relationship Id="rId205" Type="http://schemas.openxmlformats.org/officeDocument/2006/relationships/customXml" Target="../ink/ink314.xml"/><Relationship Id="rId247" Type="http://schemas.openxmlformats.org/officeDocument/2006/relationships/customXml" Target="../ink/ink335.xml"/><Relationship Id="rId107" Type="http://schemas.openxmlformats.org/officeDocument/2006/relationships/customXml" Target="../ink/ink265.xml"/><Relationship Id="rId289" Type="http://schemas.openxmlformats.org/officeDocument/2006/relationships/customXml" Target="../ink/ink356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9.xml"/><Relationship Id="rId18" Type="http://schemas.openxmlformats.org/officeDocument/2006/relationships/image" Target="../media/image257.png"/><Relationship Id="rId26" Type="http://schemas.openxmlformats.org/officeDocument/2006/relationships/image" Target="../media/image261.png"/><Relationship Id="rId39" Type="http://schemas.openxmlformats.org/officeDocument/2006/relationships/customXml" Target="../ink/ink432.xml"/><Relationship Id="rId21" Type="http://schemas.openxmlformats.org/officeDocument/2006/relationships/customXml" Target="../ink/ink423.xml"/><Relationship Id="rId34" Type="http://schemas.openxmlformats.org/officeDocument/2006/relationships/image" Target="../media/image265.png"/><Relationship Id="rId42" Type="http://schemas.openxmlformats.org/officeDocument/2006/relationships/image" Target="../media/image269.png"/><Relationship Id="rId47" Type="http://schemas.openxmlformats.org/officeDocument/2006/relationships/customXml" Target="../ink/ink436.xml"/><Relationship Id="rId50" Type="http://schemas.openxmlformats.org/officeDocument/2006/relationships/image" Target="../media/image273.png"/><Relationship Id="rId55" Type="http://schemas.openxmlformats.org/officeDocument/2006/relationships/customXml" Target="../ink/ink440.xml"/><Relationship Id="rId7" Type="http://schemas.openxmlformats.org/officeDocument/2006/relationships/customXml" Target="../ink/ink416.xml"/><Relationship Id="rId2" Type="http://schemas.openxmlformats.org/officeDocument/2006/relationships/image" Target="../media/image248.png"/><Relationship Id="rId16" Type="http://schemas.openxmlformats.org/officeDocument/2006/relationships/image" Target="../media/image256.png"/><Relationship Id="rId20" Type="http://schemas.openxmlformats.org/officeDocument/2006/relationships/image" Target="../media/image258.png"/><Relationship Id="rId29" Type="http://schemas.openxmlformats.org/officeDocument/2006/relationships/customXml" Target="../ink/ink427.xml"/><Relationship Id="rId41" Type="http://schemas.openxmlformats.org/officeDocument/2006/relationships/customXml" Target="../ink/ink433.xml"/><Relationship Id="rId54" Type="http://schemas.openxmlformats.org/officeDocument/2006/relationships/image" Target="../media/image275.png"/><Relationship Id="rId6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customXml" Target="../ink/ink418.xml"/><Relationship Id="rId24" Type="http://schemas.openxmlformats.org/officeDocument/2006/relationships/image" Target="../media/image260.png"/><Relationship Id="rId32" Type="http://schemas.openxmlformats.org/officeDocument/2006/relationships/image" Target="../media/image264.png"/><Relationship Id="rId37" Type="http://schemas.openxmlformats.org/officeDocument/2006/relationships/customXml" Target="../ink/ink431.xml"/><Relationship Id="rId40" Type="http://schemas.openxmlformats.org/officeDocument/2006/relationships/image" Target="../media/image268.png"/><Relationship Id="rId45" Type="http://schemas.openxmlformats.org/officeDocument/2006/relationships/customXml" Target="../ink/ink435.xml"/><Relationship Id="rId53" Type="http://schemas.openxmlformats.org/officeDocument/2006/relationships/customXml" Target="../ink/ink439.xml"/><Relationship Id="rId58" Type="http://schemas.openxmlformats.org/officeDocument/2006/relationships/image" Target="../media/image277.png"/><Relationship Id="rId5" Type="http://schemas.openxmlformats.org/officeDocument/2006/relationships/customXml" Target="../ink/ink415.xml"/><Relationship Id="rId15" Type="http://schemas.openxmlformats.org/officeDocument/2006/relationships/customXml" Target="../ink/ink420.xml"/><Relationship Id="rId23" Type="http://schemas.openxmlformats.org/officeDocument/2006/relationships/customXml" Target="../ink/ink424.xml"/><Relationship Id="rId28" Type="http://schemas.openxmlformats.org/officeDocument/2006/relationships/image" Target="../media/image262.png"/><Relationship Id="rId36" Type="http://schemas.openxmlformats.org/officeDocument/2006/relationships/image" Target="../media/image266.png"/><Relationship Id="rId49" Type="http://schemas.openxmlformats.org/officeDocument/2006/relationships/customXml" Target="../ink/ink437.xml"/><Relationship Id="rId57" Type="http://schemas.openxmlformats.org/officeDocument/2006/relationships/customXml" Target="../ink/ink441.xml"/><Relationship Id="rId61" Type="http://schemas.openxmlformats.org/officeDocument/2006/relationships/customXml" Target="../ink/ink443.xml"/><Relationship Id="rId10" Type="http://schemas.openxmlformats.org/officeDocument/2006/relationships/image" Target="../media/image253.png"/><Relationship Id="rId19" Type="http://schemas.openxmlformats.org/officeDocument/2006/relationships/customXml" Target="../ink/ink422.xml"/><Relationship Id="rId31" Type="http://schemas.openxmlformats.org/officeDocument/2006/relationships/customXml" Target="../ink/ink428.xml"/><Relationship Id="rId44" Type="http://schemas.openxmlformats.org/officeDocument/2006/relationships/image" Target="../media/image270.png"/><Relationship Id="rId52" Type="http://schemas.openxmlformats.org/officeDocument/2006/relationships/image" Target="../media/image274.png"/><Relationship Id="rId60" Type="http://schemas.openxmlformats.org/officeDocument/2006/relationships/image" Target="../media/image278.png"/><Relationship Id="rId4" Type="http://schemas.openxmlformats.org/officeDocument/2006/relationships/image" Target="../media/image250.png"/><Relationship Id="rId9" Type="http://schemas.openxmlformats.org/officeDocument/2006/relationships/customXml" Target="../ink/ink417.xml"/><Relationship Id="rId14" Type="http://schemas.openxmlformats.org/officeDocument/2006/relationships/image" Target="../media/image255.png"/><Relationship Id="rId22" Type="http://schemas.openxmlformats.org/officeDocument/2006/relationships/image" Target="../media/image259.png"/><Relationship Id="rId27" Type="http://schemas.openxmlformats.org/officeDocument/2006/relationships/customXml" Target="../ink/ink426.xml"/><Relationship Id="rId30" Type="http://schemas.openxmlformats.org/officeDocument/2006/relationships/image" Target="../media/image263.png"/><Relationship Id="rId35" Type="http://schemas.openxmlformats.org/officeDocument/2006/relationships/customXml" Target="../ink/ink430.xml"/><Relationship Id="rId43" Type="http://schemas.openxmlformats.org/officeDocument/2006/relationships/customXml" Target="../ink/ink434.xml"/><Relationship Id="rId48" Type="http://schemas.openxmlformats.org/officeDocument/2006/relationships/image" Target="../media/image272.png"/><Relationship Id="rId56" Type="http://schemas.openxmlformats.org/officeDocument/2006/relationships/image" Target="../media/image276.png"/><Relationship Id="rId8" Type="http://schemas.openxmlformats.org/officeDocument/2006/relationships/image" Target="../media/image252.png"/><Relationship Id="rId51" Type="http://schemas.openxmlformats.org/officeDocument/2006/relationships/customXml" Target="../ink/ink438.xml"/><Relationship Id="rId3" Type="http://schemas.openxmlformats.org/officeDocument/2006/relationships/image" Target="../media/image249.png"/><Relationship Id="rId12" Type="http://schemas.openxmlformats.org/officeDocument/2006/relationships/image" Target="../media/image254.png"/><Relationship Id="rId17" Type="http://schemas.openxmlformats.org/officeDocument/2006/relationships/customXml" Target="../ink/ink421.xml"/><Relationship Id="rId25" Type="http://schemas.openxmlformats.org/officeDocument/2006/relationships/customXml" Target="../ink/ink425.xml"/><Relationship Id="rId33" Type="http://schemas.openxmlformats.org/officeDocument/2006/relationships/customXml" Target="../ink/ink429.xml"/><Relationship Id="rId38" Type="http://schemas.openxmlformats.org/officeDocument/2006/relationships/image" Target="../media/image267.png"/><Relationship Id="rId46" Type="http://schemas.openxmlformats.org/officeDocument/2006/relationships/image" Target="../media/image271.png"/><Relationship Id="rId59" Type="http://schemas.openxmlformats.org/officeDocument/2006/relationships/customXml" Target="../ink/ink4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01.xml"/><Relationship Id="rId21" Type="http://schemas.openxmlformats.org/officeDocument/2006/relationships/customXml" Target="../ink/ink453.xml"/><Relationship Id="rId42" Type="http://schemas.openxmlformats.org/officeDocument/2006/relationships/image" Target="../media/image301.png"/><Relationship Id="rId63" Type="http://schemas.openxmlformats.org/officeDocument/2006/relationships/customXml" Target="../ink/ink474.xml"/><Relationship Id="rId84" Type="http://schemas.openxmlformats.org/officeDocument/2006/relationships/image" Target="../media/image322.png"/><Relationship Id="rId138" Type="http://schemas.openxmlformats.org/officeDocument/2006/relationships/image" Target="../media/image349.png"/><Relationship Id="rId159" Type="http://schemas.openxmlformats.org/officeDocument/2006/relationships/customXml" Target="../ink/ink522.xml"/><Relationship Id="rId170" Type="http://schemas.openxmlformats.org/officeDocument/2006/relationships/image" Target="../media/image365.png"/><Relationship Id="rId191" Type="http://schemas.openxmlformats.org/officeDocument/2006/relationships/customXml" Target="../ink/ink538.xml"/><Relationship Id="rId205" Type="http://schemas.openxmlformats.org/officeDocument/2006/relationships/customXml" Target="../ink/ink545.xml"/><Relationship Id="rId16" Type="http://schemas.openxmlformats.org/officeDocument/2006/relationships/image" Target="../media/image288.png"/><Relationship Id="rId107" Type="http://schemas.openxmlformats.org/officeDocument/2006/relationships/customXml" Target="../ink/ink496.xml"/><Relationship Id="rId11" Type="http://schemas.openxmlformats.org/officeDocument/2006/relationships/customXml" Target="../ink/ink448.xml"/><Relationship Id="rId32" Type="http://schemas.openxmlformats.org/officeDocument/2006/relationships/image" Target="../media/image296.png"/><Relationship Id="rId37" Type="http://schemas.openxmlformats.org/officeDocument/2006/relationships/customXml" Target="../ink/ink461.xml"/><Relationship Id="rId53" Type="http://schemas.openxmlformats.org/officeDocument/2006/relationships/customXml" Target="../ink/ink469.xml"/><Relationship Id="rId58" Type="http://schemas.openxmlformats.org/officeDocument/2006/relationships/image" Target="../media/image309.png"/><Relationship Id="rId74" Type="http://schemas.openxmlformats.org/officeDocument/2006/relationships/image" Target="../media/image317.png"/><Relationship Id="rId79" Type="http://schemas.openxmlformats.org/officeDocument/2006/relationships/customXml" Target="../ink/ink482.xml"/><Relationship Id="rId102" Type="http://schemas.openxmlformats.org/officeDocument/2006/relationships/image" Target="../media/image331.png"/><Relationship Id="rId123" Type="http://schemas.openxmlformats.org/officeDocument/2006/relationships/customXml" Target="../ink/ink504.xml"/><Relationship Id="rId128" Type="http://schemas.openxmlformats.org/officeDocument/2006/relationships/image" Target="../media/image344.png"/><Relationship Id="rId144" Type="http://schemas.openxmlformats.org/officeDocument/2006/relationships/image" Target="../media/image352.png"/><Relationship Id="rId149" Type="http://schemas.openxmlformats.org/officeDocument/2006/relationships/customXml" Target="../ink/ink517.xml"/><Relationship Id="rId5" Type="http://schemas.openxmlformats.org/officeDocument/2006/relationships/customXml" Target="../ink/ink445.xml"/><Relationship Id="rId90" Type="http://schemas.openxmlformats.org/officeDocument/2006/relationships/image" Target="../media/image325.png"/><Relationship Id="rId95" Type="http://schemas.openxmlformats.org/officeDocument/2006/relationships/customXml" Target="../ink/ink490.xml"/><Relationship Id="rId160" Type="http://schemas.openxmlformats.org/officeDocument/2006/relationships/image" Target="../media/image360.png"/><Relationship Id="rId165" Type="http://schemas.openxmlformats.org/officeDocument/2006/relationships/customXml" Target="../ink/ink525.xml"/><Relationship Id="rId181" Type="http://schemas.openxmlformats.org/officeDocument/2006/relationships/customXml" Target="../ink/ink533.xml"/><Relationship Id="rId186" Type="http://schemas.openxmlformats.org/officeDocument/2006/relationships/image" Target="../media/image373.png"/><Relationship Id="rId22" Type="http://schemas.openxmlformats.org/officeDocument/2006/relationships/image" Target="../media/image291.png"/><Relationship Id="rId27" Type="http://schemas.openxmlformats.org/officeDocument/2006/relationships/customXml" Target="../ink/ink456.xml"/><Relationship Id="rId43" Type="http://schemas.openxmlformats.org/officeDocument/2006/relationships/customXml" Target="../ink/ink464.xml"/><Relationship Id="rId48" Type="http://schemas.openxmlformats.org/officeDocument/2006/relationships/image" Target="../media/image304.png"/><Relationship Id="rId64" Type="http://schemas.openxmlformats.org/officeDocument/2006/relationships/image" Target="../media/image312.png"/><Relationship Id="rId69" Type="http://schemas.openxmlformats.org/officeDocument/2006/relationships/customXml" Target="../ink/ink477.xml"/><Relationship Id="rId113" Type="http://schemas.openxmlformats.org/officeDocument/2006/relationships/customXml" Target="../ink/ink499.xml"/><Relationship Id="rId118" Type="http://schemas.openxmlformats.org/officeDocument/2006/relationships/image" Target="../media/image339.png"/><Relationship Id="rId134" Type="http://schemas.openxmlformats.org/officeDocument/2006/relationships/image" Target="../media/image347.png"/><Relationship Id="rId139" Type="http://schemas.openxmlformats.org/officeDocument/2006/relationships/customXml" Target="../ink/ink512.xml"/><Relationship Id="rId80" Type="http://schemas.openxmlformats.org/officeDocument/2006/relationships/image" Target="../media/image320.png"/><Relationship Id="rId85" Type="http://schemas.openxmlformats.org/officeDocument/2006/relationships/customXml" Target="../ink/ink485.xml"/><Relationship Id="rId150" Type="http://schemas.openxmlformats.org/officeDocument/2006/relationships/image" Target="../media/image355.png"/><Relationship Id="rId155" Type="http://schemas.openxmlformats.org/officeDocument/2006/relationships/customXml" Target="../ink/ink520.xml"/><Relationship Id="rId171" Type="http://schemas.openxmlformats.org/officeDocument/2006/relationships/customXml" Target="../ink/ink528.xml"/><Relationship Id="rId176" Type="http://schemas.openxmlformats.org/officeDocument/2006/relationships/image" Target="../media/image368.png"/><Relationship Id="rId192" Type="http://schemas.openxmlformats.org/officeDocument/2006/relationships/image" Target="../media/image376.png"/><Relationship Id="rId197" Type="http://schemas.openxmlformats.org/officeDocument/2006/relationships/customXml" Target="../ink/ink541.xml"/><Relationship Id="rId206" Type="http://schemas.openxmlformats.org/officeDocument/2006/relationships/image" Target="../media/image383.png"/><Relationship Id="rId201" Type="http://schemas.openxmlformats.org/officeDocument/2006/relationships/customXml" Target="../ink/ink543.xml"/><Relationship Id="rId12" Type="http://schemas.openxmlformats.org/officeDocument/2006/relationships/image" Target="../media/image286.png"/><Relationship Id="rId17" Type="http://schemas.openxmlformats.org/officeDocument/2006/relationships/customXml" Target="../ink/ink451.xml"/><Relationship Id="rId33" Type="http://schemas.openxmlformats.org/officeDocument/2006/relationships/customXml" Target="../ink/ink459.xml"/><Relationship Id="rId38" Type="http://schemas.openxmlformats.org/officeDocument/2006/relationships/image" Target="../media/image299.png"/><Relationship Id="rId59" Type="http://schemas.openxmlformats.org/officeDocument/2006/relationships/customXml" Target="../ink/ink472.xml"/><Relationship Id="rId103" Type="http://schemas.openxmlformats.org/officeDocument/2006/relationships/customXml" Target="../ink/ink494.xml"/><Relationship Id="rId108" Type="http://schemas.openxmlformats.org/officeDocument/2006/relationships/image" Target="../media/image334.png"/><Relationship Id="rId124" Type="http://schemas.openxmlformats.org/officeDocument/2006/relationships/image" Target="../media/image342.png"/><Relationship Id="rId129" Type="http://schemas.openxmlformats.org/officeDocument/2006/relationships/customXml" Target="../ink/ink507.xml"/><Relationship Id="rId54" Type="http://schemas.openxmlformats.org/officeDocument/2006/relationships/image" Target="../media/image307.png"/><Relationship Id="rId70" Type="http://schemas.openxmlformats.org/officeDocument/2006/relationships/image" Target="../media/image315.png"/><Relationship Id="rId75" Type="http://schemas.openxmlformats.org/officeDocument/2006/relationships/customXml" Target="../ink/ink480.xml"/><Relationship Id="rId91" Type="http://schemas.openxmlformats.org/officeDocument/2006/relationships/customXml" Target="../ink/ink488.xml"/><Relationship Id="rId96" Type="http://schemas.openxmlformats.org/officeDocument/2006/relationships/image" Target="../media/image328.png"/><Relationship Id="rId140" Type="http://schemas.openxmlformats.org/officeDocument/2006/relationships/image" Target="../media/image350.png"/><Relationship Id="rId145" Type="http://schemas.openxmlformats.org/officeDocument/2006/relationships/customXml" Target="../ink/ink515.xml"/><Relationship Id="rId161" Type="http://schemas.openxmlformats.org/officeDocument/2006/relationships/customXml" Target="../ink/ink523.xml"/><Relationship Id="rId166" Type="http://schemas.openxmlformats.org/officeDocument/2006/relationships/image" Target="../media/image363.png"/><Relationship Id="rId182" Type="http://schemas.openxmlformats.org/officeDocument/2006/relationships/image" Target="../media/image371.png"/><Relationship Id="rId187" Type="http://schemas.openxmlformats.org/officeDocument/2006/relationships/customXml" Target="../ink/ink5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23" Type="http://schemas.openxmlformats.org/officeDocument/2006/relationships/customXml" Target="../ink/ink454.xml"/><Relationship Id="rId28" Type="http://schemas.openxmlformats.org/officeDocument/2006/relationships/image" Target="../media/image294.png"/><Relationship Id="rId49" Type="http://schemas.openxmlformats.org/officeDocument/2006/relationships/customXml" Target="../ink/ink467.xml"/><Relationship Id="rId114" Type="http://schemas.openxmlformats.org/officeDocument/2006/relationships/image" Target="../media/image337.png"/><Relationship Id="rId119" Type="http://schemas.openxmlformats.org/officeDocument/2006/relationships/customXml" Target="../ink/ink502.xml"/><Relationship Id="rId44" Type="http://schemas.openxmlformats.org/officeDocument/2006/relationships/image" Target="../media/image302.png"/><Relationship Id="rId60" Type="http://schemas.openxmlformats.org/officeDocument/2006/relationships/image" Target="../media/image310.png"/><Relationship Id="rId65" Type="http://schemas.openxmlformats.org/officeDocument/2006/relationships/customXml" Target="../ink/ink475.xml"/><Relationship Id="rId81" Type="http://schemas.openxmlformats.org/officeDocument/2006/relationships/customXml" Target="../ink/ink483.xml"/><Relationship Id="rId86" Type="http://schemas.openxmlformats.org/officeDocument/2006/relationships/image" Target="../media/image323.png"/><Relationship Id="rId130" Type="http://schemas.openxmlformats.org/officeDocument/2006/relationships/image" Target="../media/image345.png"/><Relationship Id="rId135" Type="http://schemas.openxmlformats.org/officeDocument/2006/relationships/customXml" Target="../ink/ink510.xml"/><Relationship Id="rId151" Type="http://schemas.openxmlformats.org/officeDocument/2006/relationships/customXml" Target="../ink/ink518.xml"/><Relationship Id="rId156" Type="http://schemas.openxmlformats.org/officeDocument/2006/relationships/image" Target="../media/image358.png"/><Relationship Id="rId177" Type="http://schemas.openxmlformats.org/officeDocument/2006/relationships/customXml" Target="../ink/ink531.xml"/><Relationship Id="rId198" Type="http://schemas.openxmlformats.org/officeDocument/2006/relationships/image" Target="../media/image379.png"/><Relationship Id="rId172" Type="http://schemas.openxmlformats.org/officeDocument/2006/relationships/image" Target="../media/image366.png"/><Relationship Id="rId193" Type="http://schemas.openxmlformats.org/officeDocument/2006/relationships/customXml" Target="../ink/ink539.xml"/><Relationship Id="rId202" Type="http://schemas.openxmlformats.org/officeDocument/2006/relationships/image" Target="../media/image381.png"/><Relationship Id="rId13" Type="http://schemas.openxmlformats.org/officeDocument/2006/relationships/customXml" Target="../ink/ink449.xml"/><Relationship Id="rId18" Type="http://schemas.openxmlformats.org/officeDocument/2006/relationships/image" Target="../media/image289.png"/><Relationship Id="rId39" Type="http://schemas.openxmlformats.org/officeDocument/2006/relationships/customXml" Target="../ink/ink462.xml"/><Relationship Id="rId109" Type="http://schemas.openxmlformats.org/officeDocument/2006/relationships/customXml" Target="../ink/ink497.xml"/><Relationship Id="rId34" Type="http://schemas.openxmlformats.org/officeDocument/2006/relationships/image" Target="../media/image297.png"/><Relationship Id="rId50" Type="http://schemas.openxmlformats.org/officeDocument/2006/relationships/image" Target="../media/image305.png"/><Relationship Id="rId55" Type="http://schemas.openxmlformats.org/officeDocument/2006/relationships/customXml" Target="../ink/ink470.xml"/><Relationship Id="rId76" Type="http://schemas.openxmlformats.org/officeDocument/2006/relationships/image" Target="../media/image318.png"/><Relationship Id="rId97" Type="http://schemas.openxmlformats.org/officeDocument/2006/relationships/customXml" Target="../ink/ink491.xml"/><Relationship Id="rId104" Type="http://schemas.openxmlformats.org/officeDocument/2006/relationships/image" Target="../media/image332.png"/><Relationship Id="rId120" Type="http://schemas.openxmlformats.org/officeDocument/2006/relationships/image" Target="../media/image340.png"/><Relationship Id="rId125" Type="http://schemas.openxmlformats.org/officeDocument/2006/relationships/customXml" Target="../ink/ink505.xml"/><Relationship Id="rId141" Type="http://schemas.openxmlformats.org/officeDocument/2006/relationships/customXml" Target="../ink/ink513.xml"/><Relationship Id="rId146" Type="http://schemas.openxmlformats.org/officeDocument/2006/relationships/image" Target="../media/image353.png"/><Relationship Id="rId167" Type="http://schemas.openxmlformats.org/officeDocument/2006/relationships/customXml" Target="../ink/ink526.xml"/><Relationship Id="rId188" Type="http://schemas.openxmlformats.org/officeDocument/2006/relationships/image" Target="../media/image374.png"/><Relationship Id="rId7" Type="http://schemas.openxmlformats.org/officeDocument/2006/relationships/customXml" Target="../ink/ink446.xml"/><Relationship Id="rId71" Type="http://schemas.openxmlformats.org/officeDocument/2006/relationships/customXml" Target="../ink/ink478.xml"/><Relationship Id="rId92" Type="http://schemas.openxmlformats.org/officeDocument/2006/relationships/image" Target="../media/image326.png"/><Relationship Id="rId162" Type="http://schemas.openxmlformats.org/officeDocument/2006/relationships/image" Target="../media/image361.png"/><Relationship Id="rId183" Type="http://schemas.openxmlformats.org/officeDocument/2006/relationships/customXml" Target="../ink/ink534.xml"/><Relationship Id="rId2" Type="http://schemas.openxmlformats.org/officeDocument/2006/relationships/image" Target="../media/image281.png"/><Relationship Id="rId29" Type="http://schemas.openxmlformats.org/officeDocument/2006/relationships/customXml" Target="../ink/ink457.xml"/><Relationship Id="rId24" Type="http://schemas.openxmlformats.org/officeDocument/2006/relationships/image" Target="../media/image292.png"/><Relationship Id="rId40" Type="http://schemas.openxmlformats.org/officeDocument/2006/relationships/image" Target="../media/image300.png"/><Relationship Id="rId45" Type="http://schemas.openxmlformats.org/officeDocument/2006/relationships/customXml" Target="../ink/ink465.xml"/><Relationship Id="rId66" Type="http://schemas.openxmlformats.org/officeDocument/2006/relationships/image" Target="../media/image313.png"/><Relationship Id="rId87" Type="http://schemas.openxmlformats.org/officeDocument/2006/relationships/customXml" Target="../ink/ink486.xml"/><Relationship Id="rId110" Type="http://schemas.openxmlformats.org/officeDocument/2006/relationships/image" Target="../media/image335.png"/><Relationship Id="rId115" Type="http://schemas.openxmlformats.org/officeDocument/2006/relationships/customXml" Target="../ink/ink500.xml"/><Relationship Id="rId131" Type="http://schemas.openxmlformats.org/officeDocument/2006/relationships/customXml" Target="../ink/ink508.xml"/><Relationship Id="rId136" Type="http://schemas.openxmlformats.org/officeDocument/2006/relationships/image" Target="../media/image348.png"/><Relationship Id="rId157" Type="http://schemas.openxmlformats.org/officeDocument/2006/relationships/customXml" Target="../ink/ink521.xml"/><Relationship Id="rId178" Type="http://schemas.openxmlformats.org/officeDocument/2006/relationships/image" Target="../media/image369.png"/><Relationship Id="rId61" Type="http://schemas.openxmlformats.org/officeDocument/2006/relationships/customXml" Target="../ink/ink473.xml"/><Relationship Id="rId82" Type="http://schemas.openxmlformats.org/officeDocument/2006/relationships/image" Target="../media/image321.png"/><Relationship Id="rId152" Type="http://schemas.openxmlformats.org/officeDocument/2006/relationships/image" Target="../media/image356.png"/><Relationship Id="rId173" Type="http://schemas.openxmlformats.org/officeDocument/2006/relationships/customXml" Target="../ink/ink529.xml"/><Relationship Id="rId194" Type="http://schemas.openxmlformats.org/officeDocument/2006/relationships/image" Target="../media/image377.png"/><Relationship Id="rId199" Type="http://schemas.openxmlformats.org/officeDocument/2006/relationships/customXml" Target="../ink/ink542.xml"/><Relationship Id="rId203" Type="http://schemas.openxmlformats.org/officeDocument/2006/relationships/customXml" Target="../ink/ink544.xml"/><Relationship Id="rId19" Type="http://schemas.openxmlformats.org/officeDocument/2006/relationships/customXml" Target="../ink/ink452.xml"/><Relationship Id="rId14" Type="http://schemas.openxmlformats.org/officeDocument/2006/relationships/image" Target="../media/image287.png"/><Relationship Id="rId30" Type="http://schemas.openxmlformats.org/officeDocument/2006/relationships/image" Target="../media/image295.png"/><Relationship Id="rId35" Type="http://schemas.openxmlformats.org/officeDocument/2006/relationships/customXml" Target="../ink/ink460.xml"/><Relationship Id="rId56" Type="http://schemas.openxmlformats.org/officeDocument/2006/relationships/image" Target="../media/image308.png"/><Relationship Id="rId77" Type="http://schemas.openxmlformats.org/officeDocument/2006/relationships/customXml" Target="../ink/ink481.xml"/><Relationship Id="rId100" Type="http://schemas.openxmlformats.org/officeDocument/2006/relationships/image" Target="../media/image330.png"/><Relationship Id="rId105" Type="http://schemas.openxmlformats.org/officeDocument/2006/relationships/customXml" Target="../ink/ink495.xml"/><Relationship Id="rId126" Type="http://schemas.openxmlformats.org/officeDocument/2006/relationships/image" Target="../media/image343.png"/><Relationship Id="rId147" Type="http://schemas.openxmlformats.org/officeDocument/2006/relationships/customXml" Target="../ink/ink516.xml"/><Relationship Id="rId168" Type="http://schemas.openxmlformats.org/officeDocument/2006/relationships/image" Target="../media/image364.png"/><Relationship Id="rId8" Type="http://schemas.openxmlformats.org/officeDocument/2006/relationships/image" Target="../media/image284.png"/><Relationship Id="rId51" Type="http://schemas.openxmlformats.org/officeDocument/2006/relationships/customXml" Target="../ink/ink468.xml"/><Relationship Id="rId72" Type="http://schemas.openxmlformats.org/officeDocument/2006/relationships/image" Target="../media/image316.png"/><Relationship Id="rId93" Type="http://schemas.openxmlformats.org/officeDocument/2006/relationships/customXml" Target="../ink/ink489.xml"/><Relationship Id="rId98" Type="http://schemas.openxmlformats.org/officeDocument/2006/relationships/image" Target="../media/image329.png"/><Relationship Id="rId121" Type="http://schemas.openxmlformats.org/officeDocument/2006/relationships/customXml" Target="../ink/ink503.xml"/><Relationship Id="rId142" Type="http://schemas.openxmlformats.org/officeDocument/2006/relationships/image" Target="../media/image351.png"/><Relationship Id="rId163" Type="http://schemas.openxmlformats.org/officeDocument/2006/relationships/customXml" Target="../ink/ink524.xml"/><Relationship Id="rId184" Type="http://schemas.openxmlformats.org/officeDocument/2006/relationships/image" Target="../media/image372.png"/><Relationship Id="rId189" Type="http://schemas.openxmlformats.org/officeDocument/2006/relationships/customXml" Target="../ink/ink537.xml"/><Relationship Id="rId3" Type="http://schemas.openxmlformats.org/officeDocument/2006/relationships/customXml" Target="../ink/ink444.xml"/><Relationship Id="rId25" Type="http://schemas.openxmlformats.org/officeDocument/2006/relationships/customXml" Target="../ink/ink455.xml"/><Relationship Id="rId46" Type="http://schemas.openxmlformats.org/officeDocument/2006/relationships/image" Target="../media/image303.png"/><Relationship Id="rId67" Type="http://schemas.openxmlformats.org/officeDocument/2006/relationships/customXml" Target="../ink/ink476.xml"/><Relationship Id="rId116" Type="http://schemas.openxmlformats.org/officeDocument/2006/relationships/image" Target="../media/image338.png"/><Relationship Id="rId137" Type="http://schemas.openxmlformats.org/officeDocument/2006/relationships/customXml" Target="../ink/ink511.xml"/><Relationship Id="rId158" Type="http://schemas.openxmlformats.org/officeDocument/2006/relationships/image" Target="../media/image359.png"/><Relationship Id="rId20" Type="http://schemas.openxmlformats.org/officeDocument/2006/relationships/image" Target="../media/image290.png"/><Relationship Id="rId41" Type="http://schemas.openxmlformats.org/officeDocument/2006/relationships/customXml" Target="../ink/ink463.xml"/><Relationship Id="rId62" Type="http://schemas.openxmlformats.org/officeDocument/2006/relationships/image" Target="../media/image311.png"/><Relationship Id="rId83" Type="http://schemas.openxmlformats.org/officeDocument/2006/relationships/customXml" Target="../ink/ink484.xml"/><Relationship Id="rId88" Type="http://schemas.openxmlformats.org/officeDocument/2006/relationships/image" Target="../media/image324.png"/><Relationship Id="rId111" Type="http://schemas.openxmlformats.org/officeDocument/2006/relationships/customXml" Target="../ink/ink498.xml"/><Relationship Id="rId132" Type="http://schemas.openxmlformats.org/officeDocument/2006/relationships/image" Target="../media/image346.png"/><Relationship Id="rId153" Type="http://schemas.openxmlformats.org/officeDocument/2006/relationships/customXml" Target="../ink/ink519.xml"/><Relationship Id="rId174" Type="http://schemas.openxmlformats.org/officeDocument/2006/relationships/image" Target="../media/image367.png"/><Relationship Id="rId179" Type="http://schemas.openxmlformats.org/officeDocument/2006/relationships/customXml" Target="../ink/ink532.xml"/><Relationship Id="rId195" Type="http://schemas.openxmlformats.org/officeDocument/2006/relationships/customXml" Target="../ink/ink540.xml"/><Relationship Id="rId190" Type="http://schemas.openxmlformats.org/officeDocument/2006/relationships/image" Target="../media/image375.png"/><Relationship Id="rId204" Type="http://schemas.openxmlformats.org/officeDocument/2006/relationships/image" Target="../media/image382.png"/><Relationship Id="rId15" Type="http://schemas.openxmlformats.org/officeDocument/2006/relationships/customXml" Target="../ink/ink450.xml"/><Relationship Id="rId36" Type="http://schemas.openxmlformats.org/officeDocument/2006/relationships/image" Target="../media/image298.png"/><Relationship Id="rId57" Type="http://schemas.openxmlformats.org/officeDocument/2006/relationships/customXml" Target="../ink/ink471.xml"/><Relationship Id="rId106" Type="http://schemas.openxmlformats.org/officeDocument/2006/relationships/image" Target="../media/image333.png"/><Relationship Id="rId127" Type="http://schemas.openxmlformats.org/officeDocument/2006/relationships/customXml" Target="../ink/ink506.xml"/><Relationship Id="rId10" Type="http://schemas.openxmlformats.org/officeDocument/2006/relationships/image" Target="../media/image285.png"/><Relationship Id="rId31" Type="http://schemas.openxmlformats.org/officeDocument/2006/relationships/customXml" Target="../ink/ink458.xml"/><Relationship Id="rId52" Type="http://schemas.openxmlformats.org/officeDocument/2006/relationships/image" Target="../media/image306.png"/><Relationship Id="rId73" Type="http://schemas.openxmlformats.org/officeDocument/2006/relationships/customXml" Target="../ink/ink479.xml"/><Relationship Id="rId78" Type="http://schemas.openxmlformats.org/officeDocument/2006/relationships/image" Target="../media/image319.png"/><Relationship Id="rId94" Type="http://schemas.openxmlformats.org/officeDocument/2006/relationships/image" Target="../media/image327.png"/><Relationship Id="rId99" Type="http://schemas.openxmlformats.org/officeDocument/2006/relationships/customXml" Target="../ink/ink492.xml"/><Relationship Id="rId101" Type="http://schemas.openxmlformats.org/officeDocument/2006/relationships/customXml" Target="../ink/ink493.xml"/><Relationship Id="rId122" Type="http://schemas.openxmlformats.org/officeDocument/2006/relationships/image" Target="../media/image341.png"/><Relationship Id="rId143" Type="http://schemas.openxmlformats.org/officeDocument/2006/relationships/customXml" Target="../ink/ink514.xml"/><Relationship Id="rId148" Type="http://schemas.openxmlformats.org/officeDocument/2006/relationships/image" Target="../media/image354.png"/><Relationship Id="rId164" Type="http://schemas.openxmlformats.org/officeDocument/2006/relationships/image" Target="../media/image362.png"/><Relationship Id="rId169" Type="http://schemas.openxmlformats.org/officeDocument/2006/relationships/customXml" Target="../ink/ink527.xml"/><Relationship Id="rId185" Type="http://schemas.openxmlformats.org/officeDocument/2006/relationships/customXml" Target="../ink/ink535.xml"/><Relationship Id="rId4" Type="http://schemas.openxmlformats.org/officeDocument/2006/relationships/image" Target="../media/image282.png"/><Relationship Id="rId9" Type="http://schemas.openxmlformats.org/officeDocument/2006/relationships/customXml" Target="../ink/ink447.xml"/><Relationship Id="rId180" Type="http://schemas.openxmlformats.org/officeDocument/2006/relationships/image" Target="../media/image370.png"/><Relationship Id="rId26" Type="http://schemas.openxmlformats.org/officeDocument/2006/relationships/image" Target="../media/image293.png"/><Relationship Id="rId47" Type="http://schemas.openxmlformats.org/officeDocument/2006/relationships/customXml" Target="../ink/ink466.xml"/><Relationship Id="rId68" Type="http://schemas.openxmlformats.org/officeDocument/2006/relationships/image" Target="../media/image314.png"/><Relationship Id="rId89" Type="http://schemas.openxmlformats.org/officeDocument/2006/relationships/customXml" Target="../ink/ink487.xml"/><Relationship Id="rId112" Type="http://schemas.openxmlformats.org/officeDocument/2006/relationships/image" Target="../media/image336.png"/><Relationship Id="rId133" Type="http://schemas.openxmlformats.org/officeDocument/2006/relationships/customXml" Target="../ink/ink509.xml"/><Relationship Id="rId154" Type="http://schemas.openxmlformats.org/officeDocument/2006/relationships/image" Target="../media/image357.png"/><Relationship Id="rId175" Type="http://schemas.openxmlformats.org/officeDocument/2006/relationships/customXml" Target="../ink/ink530.xml"/><Relationship Id="rId196" Type="http://schemas.openxmlformats.org/officeDocument/2006/relationships/image" Target="../media/image378.png"/><Relationship Id="rId200" Type="http://schemas.openxmlformats.org/officeDocument/2006/relationships/image" Target="../media/image380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2.png"/><Relationship Id="rId299" Type="http://schemas.openxmlformats.org/officeDocument/2006/relationships/customXml" Target="../ink/ink694.xml"/><Relationship Id="rId303" Type="http://schemas.openxmlformats.org/officeDocument/2006/relationships/customXml" Target="../ink/ink696.xml"/><Relationship Id="rId21" Type="http://schemas.openxmlformats.org/officeDocument/2006/relationships/customXml" Target="../ink/ink555.xml"/><Relationship Id="rId42" Type="http://schemas.openxmlformats.org/officeDocument/2006/relationships/customXml" Target="../ink/ink565.xml"/><Relationship Id="rId63" Type="http://schemas.openxmlformats.org/officeDocument/2006/relationships/image" Target="../media/image415.png"/><Relationship Id="rId84" Type="http://schemas.openxmlformats.org/officeDocument/2006/relationships/customXml" Target="../ink/ink586.xml"/><Relationship Id="rId138" Type="http://schemas.openxmlformats.org/officeDocument/2006/relationships/customXml" Target="../ink/ink613.xml"/><Relationship Id="rId159" Type="http://schemas.openxmlformats.org/officeDocument/2006/relationships/image" Target="../media/image463.png"/><Relationship Id="rId324" Type="http://schemas.openxmlformats.org/officeDocument/2006/relationships/image" Target="../media/image545.png"/><Relationship Id="rId345" Type="http://schemas.openxmlformats.org/officeDocument/2006/relationships/customXml" Target="../ink/ink717.xml"/><Relationship Id="rId170" Type="http://schemas.openxmlformats.org/officeDocument/2006/relationships/customXml" Target="../ink/ink629.xml"/><Relationship Id="rId191" Type="http://schemas.openxmlformats.org/officeDocument/2006/relationships/image" Target="../media/image479.png"/><Relationship Id="rId205" Type="http://schemas.openxmlformats.org/officeDocument/2006/relationships/image" Target="../media/image486.png"/><Relationship Id="rId226" Type="http://schemas.openxmlformats.org/officeDocument/2006/relationships/customXml" Target="../ink/ink657.xml"/><Relationship Id="rId247" Type="http://schemas.openxmlformats.org/officeDocument/2006/relationships/customXml" Target="../ink/ink668.xml"/><Relationship Id="rId107" Type="http://schemas.openxmlformats.org/officeDocument/2006/relationships/image" Target="../media/image437.png"/><Relationship Id="rId268" Type="http://schemas.openxmlformats.org/officeDocument/2006/relationships/image" Target="../media/image517.png"/><Relationship Id="rId289" Type="http://schemas.openxmlformats.org/officeDocument/2006/relationships/customXml" Target="../ink/ink689.xml"/><Relationship Id="rId11" Type="http://schemas.openxmlformats.org/officeDocument/2006/relationships/customXml" Target="../ink/ink550.xml"/><Relationship Id="rId32" Type="http://schemas.openxmlformats.org/officeDocument/2006/relationships/image" Target="../media/image399.png"/><Relationship Id="rId53" Type="http://schemas.openxmlformats.org/officeDocument/2006/relationships/image" Target="../media/image410.png"/><Relationship Id="rId74" Type="http://schemas.openxmlformats.org/officeDocument/2006/relationships/customXml" Target="../ink/ink581.xml"/><Relationship Id="rId128" Type="http://schemas.openxmlformats.org/officeDocument/2006/relationships/customXml" Target="../ink/ink608.xml"/><Relationship Id="rId149" Type="http://schemas.openxmlformats.org/officeDocument/2006/relationships/image" Target="../media/image458.png"/><Relationship Id="rId314" Type="http://schemas.openxmlformats.org/officeDocument/2006/relationships/image" Target="../media/image540.png"/><Relationship Id="rId335" Type="http://schemas.openxmlformats.org/officeDocument/2006/relationships/customXml" Target="../ink/ink712.xml"/><Relationship Id="rId356" Type="http://schemas.openxmlformats.org/officeDocument/2006/relationships/image" Target="../media/image561.png"/><Relationship Id="rId5" Type="http://schemas.openxmlformats.org/officeDocument/2006/relationships/customXml" Target="../ink/ink547.xml"/><Relationship Id="rId95" Type="http://schemas.openxmlformats.org/officeDocument/2006/relationships/image" Target="../media/image431.png"/><Relationship Id="rId160" Type="http://schemas.openxmlformats.org/officeDocument/2006/relationships/customXml" Target="../ink/ink624.xml"/><Relationship Id="rId181" Type="http://schemas.openxmlformats.org/officeDocument/2006/relationships/image" Target="../media/image474.png"/><Relationship Id="rId216" Type="http://schemas.openxmlformats.org/officeDocument/2006/relationships/customXml" Target="../ink/ink652.xml"/><Relationship Id="rId237" Type="http://schemas.openxmlformats.org/officeDocument/2006/relationships/customXml" Target="../ink/ink663.xml"/><Relationship Id="rId258" Type="http://schemas.openxmlformats.org/officeDocument/2006/relationships/image" Target="../media/image512.png"/><Relationship Id="rId279" Type="http://schemas.openxmlformats.org/officeDocument/2006/relationships/customXml" Target="../ink/ink684.xml"/><Relationship Id="rId22" Type="http://schemas.openxmlformats.org/officeDocument/2006/relationships/image" Target="../media/image394.png"/><Relationship Id="rId43" Type="http://schemas.openxmlformats.org/officeDocument/2006/relationships/image" Target="../media/image405.png"/><Relationship Id="rId64" Type="http://schemas.openxmlformats.org/officeDocument/2006/relationships/customXml" Target="../ink/ink576.xml"/><Relationship Id="rId118" Type="http://schemas.openxmlformats.org/officeDocument/2006/relationships/customXml" Target="../ink/ink603.xml"/><Relationship Id="rId139" Type="http://schemas.openxmlformats.org/officeDocument/2006/relationships/image" Target="../media/image453.png"/><Relationship Id="rId290" Type="http://schemas.openxmlformats.org/officeDocument/2006/relationships/image" Target="../media/image528.png"/><Relationship Id="rId304" Type="http://schemas.openxmlformats.org/officeDocument/2006/relationships/image" Target="../media/image535.png"/><Relationship Id="rId325" Type="http://schemas.openxmlformats.org/officeDocument/2006/relationships/customXml" Target="../ink/ink707.xml"/><Relationship Id="rId346" Type="http://schemas.openxmlformats.org/officeDocument/2006/relationships/image" Target="../media/image556.png"/><Relationship Id="rId85" Type="http://schemas.openxmlformats.org/officeDocument/2006/relationships/image" Target="../media/image426.png"/><Relationship Id="rId150" Type="http://schemas.openxmlformats.org/officeDocument/2006/relationships/customXml" Target="../ink/ink619.xml"/><Relationship Id="rId171" Type="http://schemas.openxmlformats.org/officeDocument/2006/relationships/image" Target="../media/image469.png"/><Relationship Id="rId192" Type="http://schemas.openxmlformats.org/officeDocument/2006/relationships/customXml" Target="../ink/ink640.xml"/><Relationship Id="rId206" Type="http://schemas.openxmlformats.org/officeDocument/2006/relationships/customXml" Target="../ink/ink647.xml"/><Relationship Id="rId227" Type="http://schemas.openxmlformats.org/officeDocument/2006/relationships/image" Target="../media/image497.png"/><Relationship Id="rId248" Type="http://schemas.openxmlformats.org/officeDocument/2006/relationships/image" Target="../media/image507.png"/><Relationship Id="rId269" Type="http://schemas.openxmlformats.org/officeDocument/2006/relationships/customXml" Target="../ink/ink679.xml"/><Relationship Id="rId12" Type="http://schemas.openxmlformats.org/officeDocument/2006/relationships/image" Target="../media/image389.png"/><Relationship Id="rId33" Type="http://schemas.openxmlformats.org/officeDocument/2006/relationships/customXml" Target="../ink/ink561.xml"/><Relationship Id="rId108" Type="http://schemas.openxmlformats.org/officeDocument/2006/relationships/customXml" Target="../ink/ink598.xml"/><Relationship Id="rId129" Type="http://schemas.openxmlformats.org/officeDocument/2006/relationships/image" Target="../media/image448.png"/><Relationship Id="rId280" Type="http://schemas.openxmlformats.org/officeDocument/2006/relationships/image" Target="../media/image523.png"/><Relationship Id="rId315" Type="http://schemas.openxmlformats.org/officeDocument/2006/relationships/customXml" Target="../ink/ink702.xml"/><Relationship Id="rId336" Type="http://schemas.openxmlformats.org/officeDocument/2006/relationships/image" Target="../media/image551.png"/><Relationship Id="rId357" Type="http://schemas.openxmlformats.org/officeDocument/2006/relationships/customXml" Target="../ink/ink723.xml"/><Relationship Id="rId54" Type="http://schemas.openxmlformats.org/officeDocument/2006/relationships/customXml" Target="../ink/ink571.xml"/><Relationship Id="rId75" Type="http://schemas.openxmlformats.org/officeDocument/2006/relationships/image" Target="../media/image421.png"/><Relationship Id="rId96" Type="http://schemas.openxmlformats.org/officeDocument/2006/relationships/customXml" Target="../ink/ink592.xml"/><Relationship Id="rId140" Type="http://schemas.openxmlformats.org/officeDocument/2006/relationships/customXml" Target="../ink/ink614.xml"/><Relationship Id="rId161" Type="http://schemas.openxmlformats.org/officeDocument/2006/relationships/image" Target="../media/image464.png"/><Relationship Id="rId182" Type="http://schemas.openxmlformats.org/officeDocument/2006/relationships/customXml" Target="../ink/ink635.xml"/><Relationship Id="rId217" Type="http://schemas.openxmlformats.org/officeDocument/2006/relationships/image" Target="../media/image492.png"/><Relationship Id="rId6" Type="http://schemas.openxmlformats.org/officeDocument/2006/relationships/image" Target="../media/image386.png"/><Relationship Id="rId238" Type="http://schemas.openxmlformats.org/officeDocument/2006/relationships/image" Target="../media/image502.png"/><Relationship Id="rId259" Type="http://schemas.openxmlformats.org/officeDocument/2006/relationships/customXml" Target="../ink/ink674.xml"/><Relationship Id="rId23" Type="http://schemas.openxmlformats.org/officeDocument/2006/relationships/customXml" Target="../ink/ink556.xml"/><Relationship Id="rId119" Type="http://schemas.openxmlformats.org/officeDocument/2006/relationships/image" Target="../media/image443.png"/><Relationship Id="rId270" Type="http://schemas.openxmlformats.org/officeDocument/2006/relationships/image" Target="../media/image518.png"/><Relationship Id="rId291" Type="http://schemas.openxmlformats.org/officeDocument/2006/relationships/customXml" Target="../ink/ink690.xml"/><Relationship Id="rId305" Type="http://schemas.openxmlformats.org/officeDocument/2006/relationships/customXml" Target="../ink/ink697.xml"/><Relationship Id="rId326" Type="http://schemas.openxmlformats.org/officeDocument/2006/relationships/image" Target="../media/image546.png"/><Relationship Id="rId347" Type="http://schemas.openxmlformats.org/officeDocument/2006/relationships/customXml" Target="../ink/ink718.xml"/><Relationship Id="rId44" Type="http://schemas.openxmlformats.org/officeDocument/2006/relationships/customXml" Target="../ink/ink566.xml"/><Relationship Id="rId65" Type="http://schemas.openxmlformats.org/officeDocument/2006/relationships/image" Target="../media/image416.png"/><Relationship Id="rId86" Type="http://schemas.openxmlformats.org/officeDocument/2006/relationships/customXml" Target="../ink/ink587.xml"/><Relationship Id="rId130" Type="http://schemas.openxmlformats.org/officeDocument/2006/relationships/customXml" Target="../ink/ink609.xml"/><Relationship Id="rId151" Type="http://schemas.openxmlformats.org/officeDocument/2006/relationships/image" Target="../media/image459.png"/><Relationship Id="rId172" Type="http://schemas.openxmlformats.org/officeDocument/2006/relationships/customXml" Target="../ink/ink630.xml"/><Relationship Id="rId193" Type="http://schemas.openxmlformats.org/officeDocument/2006/relationships/image" Target="../media/image480.png"/><Relationship Id="rId207" Type="http://schemas.openxmlformats.org/officeDocument/2006/relationships/image" Target="../media/image487.png"/><Relationship Id="rId228" Type="http://schemas.openxmlformats.org/officeDocument/2006/relationships/customXml" Target="../ink/ink658.xml"/><Relationship Id="rId249" Type="http://schemas.openxmlformats.org/officeDocument/2006/relationships/customXml" Target="../ink/ink669.xml"/><Relationship Id="rId13" Type="http://schemas.openxmlformats.org/officeDocument/2006/relationships/customXml" Target="../ink/ink551.xml"/><Relationship Id="rId109" Type="http://schemas.openxmlformats.org/officeDocument/2006/relationships/image" Target="../media/image438.png"/><Relationship Id="rId260" Type="http://schemas.openxmlformats.org/officeDocument/2006/relationships/image" Target="../media/image513.png"/><Relationship Id="rId281" Type="http://schemas.openxmlformats.org/officeDocument/2006/relationships/customXml" Target="../ink/ink685.xml"/><Relationship Id="rId316" Type="http://schemas.openxmlformats.org/officeDocument/2006/relationships/image" Target="../media/image541.png"/><Relationship Id="rId337" Type="http://schemas.openxmlformats.org/officeDocument/2006/relationships/customXml" Target="../ink/ink713.xml"/><Relationship Id="rId34" Type="http://schemas.openxmlformats.org/officeDocument/2006/relationships/image" Target="../media/image400.png"/><Relationship Id="rId55" Type="http://schemas.openxmlformats.org/officeDocument/2006/relationships/image" Target="../media/image411.png"/><Relationship Id="rId76" Type="http://schemas.openxmlformats.org/officeDocument/2006/relationships/customXml" Target="../ink/ink582.xml"/><Relationship Id="rId97" Type="http://schemas.openxmlformats.org/officeDocument/2006/relationships/image" Target="../media/image432.png"/><Relationship Id="rId120" Type="http://schemas.openxmlformats.org/officeDocument/2006/relationships/customXml" Target="../ink/ink604.xml"/><Relationship Id="rId141" Type="http://schemas.openxmlformats.org/officeDocument/2006/relationships/image" Target="../media/image454.png"/><Relationship Id="rId358" Type="http://schemas.openxmlformats.org/officeDocument/2006/relationships/image" Target="../media/image562.png"/><Relationship Id="rId7" Type="http://schemas.openxmlformats.org/officeDocument/2006/relationships/customXml" Target="../ink/ink548.xml"/><Relationship Id="rId162" Type="http://schemas.openxmlformats.org/officeDocument/2006/relationships/customXml" Target="../ink/ink625.xml"/><Relationship Id="rId183" Type="http://schemas.openxmlformats.org/officeDocument/2006/relationships/image" Target="../media/image475.png"/><Relationship Id="rId218" Type="http://schemas.openxmlformats.org/officeDocument/2006/relationships/customXml" Target="../ink/ink653.xml"/><Relationship Id="rId239" Type="http://schemas.openxmlformats.org/officeDocument/2006/relationships/customXml" Target="../ink/ink664.xml"/><Relationship Id="rId250" Type="http://schemas.openxmlformats.org/officeDocument/2006/relationships/image" Target="../media/image508.png"/><Relationship Id="rId271" Type="http://schemas.openxmlformats.org/officeDocument/2006/relationships/customXml" Target="../ink/ink680.xml"/><Relationship Id="rId292" Type="http://schemas.openxmlformats.org/officeDocument/2006/relationships/image" Target="../media/image529.png"/><Relationship Id="rId306" Type="http://schemas.openxmlformats.org/officeDocument/2006/relationships/image" Target="../media/image536.png"/><Relationship Id="rId24" Type="http://schemas.openxmlformats.org/officeDocument/2006/relationships/image" Target="../media/image395.png"/><Relationship Id="rId45" Type="http://schemas.openxmlformats.org/officeDocument/2006/relationships/image" Target="../media/image406.png"/><Relationship Id="rId66" Type="http://schemas.openxmlformats.org/officeDocument/2006/relationships/customXml" Target="../ink/ink577.xml"/><Relationship Id="rId87" Type="http://schemas.openxmlformats.org/officeDocument/2006/relationships/image" Target="../media/image427.png"/><Relationship Id="rId110" Type="http://schemas.openxmlformats.org/officeDocument/2006/relationships/customXml" Target="../ink/ink599.xml"/><Relationship Id="rId131" Type="http://schemas.openxmlformats.org/officeDocument/2006/relationships/image" Target="../media/image449.png"/><Relationship Id="rId327" Type="http://schemas.openxmlformats.org/officeDocument/2006/relationships/customXml" Target="../ink/ink708.xml"/><Relationship Id="rId348" Type="http://schemas.openxmlformats.org/officeDocument/2006/relationships/image" Target="../media/image557.png"/><Relationship Id="rId152" Type="http://schemas.openxmlformats.org/officeDocument/2006/relationships/customXml" Target="../ink/ink620.xml"/><Relationship Id="rId173" Type="http://schemas.openxmlformats.org/officeDocument/2006/relationships/image" Target="../media/image470.png"/><Relationship Id="rId194" Type="http://schemas.openxmlformats.org/officeDocument/2006/relationships/customXml" Target="../ink/ink641.xml"/><Relationship Id="rId208" Type="http://schemas.openxmlformats.org/officeDocument/2006/relationships/customXml" Target="../ink/ink648.xml"/><Relationship Id="rId229" Type="http://schemas.openxmlformats.org/officeDocument/2006/relationships/image" Target="../media/image498.png"/><Relationship Id="rId240" Type="http://schemas.openxmlformats.org/officeDocument/2006/relationships/image" Target="../media/image503.png"/><Relationship Id="rId261" Type="http://schemas.openxmlformats.org/officeDocument/2006/relationships/customXml" Target="../ink/ink675.xml"/><Relationship Id="rId14" Type="http://schemas.openxmlformats.org/officeDocument/2006/relationships/image" Target="../media/image390.png"/><Relationship Id="rId35" Type="http://schemas.openxmlformats.org/officeDocument/2006/relationships/customXml" Target="../ink/ink562.xml"/><Relationship Id="rId56" Type="http://schemas.openxmlformats.org/officeDocument/2006/relationships/customXml" Target="../ink/ink572.xml"/><Relationship Id="rId77" Type="http://schemas.openxmlformats.org/officeDocument/2006/relationships/image" Target="../media/image422.png"/><Relationship Id="rId100" Type="http://schemas.openxmlformats.org/officeDocument/2006/relationships/customXml" Target="../ink/ink594.xml"/><Relationship Id="rId282" Type="http://schemas.openxmlformats.org/officeDocument/2006/relationships/image" Target="../media/image524.png"/><Relationship Id="rId317" Type="http://schemas.openxmlformats.org/officeDocument/2006/relationships/customXml" Target="../ink/ink703.xml"/><Relationship Id="rId338" Type="http://schemas.openxmlformats.org/officeDocument/2006/relationships/image" Target="../media/image552.png"/><Relationship Id="rId359" Type="http://schemas.openxmlformats.org/officeDocument/2006/relationships/customXml" Target="../ink/ink724.xml"/><Relationship Id="rId8" Type="http://schemas.openxmlformats.org/officeDocument/2006/relationships/image" Target="../media/image387.png"/><Relationship Id="rId98" Type="http://schemas.openxmlformats.org/officeDocument/2006/relationships/customXml" Target="../ink/ink593.xml"/><Relationship Id="rId121" Type="http://schemas.openxmlformats.org/officeDocument/2006/relationships/image" Target="../media/image444.png"/><Relationship Id="rId142" Type="http://schemas.openxmlformats.org/officeDocument/2006/relationships/customXml" Target="../ink/ink615.xml"/><Relationship Id="rId163" Type="http://schemas.openxmlformats.org/officeDocument/2006/relationships/image" Target="../media/image465.png"/><Relationship Id="rId184" Type="http://schemas.openxmlformats.org/officeDocument/2006/relationships/customXml" Target="../ink/ink636.xml"/><Relationship Id="rId219" Type="http://schemas.openxmlformats.org/officeDocument/2006/relationships/image" Target="../media/image493.png"/><Relationship Id="rId230" Type="http://schemas.openxmlformats.org/officeDocument/2006/relationships/customXml" Target="../ink/ink659.xml"/><Relationship Id="rId251" Type="http://schemas.openxmlformats.org/officeDocument/2006/relationships/customXml" Target="../ink/ink670.xml"/><Relationship Id="rId25" Type="http://schemas.openxmlformats.org/officeDocument/2006/relationships/customXml" Target="../ink/ink557.xml"/><Relationship Id="rId46" Type="http://schemas.openxmlformats.org/officeDocument/2006/relationships/customXml" Target="../ink/ink567.xml"/><Relationship Id="rId67" Type="http://schemas.openxmlformats.org/officeDocument/2006/relationships/image" Target="../media/image417.png"/><Relationship Id="rId272" Type="http://schemas.openxmlformats.org/officeDocument/2006/relationships/image" Target="../media/image519.png"/><Relationship Id="rId293" Type="http://schemas.openxmlformats.org/officeDocument/2006/relationships/customXml" Target="../ink/ink691.xml"/><Relationship Id="rId307" Type="http://schemas.openxmlformats.org/officeDocument/2006/relationships/customXml" Target="../ink/ink698.xml"/><Relationship Id="rId328" Type="http://schemas.openxmlformats.org/officeDocument/2006/relationships/image" Target="../media/image547.png"/><Relationship Id="rId349" Type="http://schemas.openxmlformats.org/officeDocument/2006/relationships/customXml" Target="../ink/ink719.xml"/><Relationship Id="rId88" Type="http://schemas.openxmlformats.org/officeDocument/2006/relationships/customXml" Target="../ink/ink588.xml"/><Relationship Id="rId111" Type="http://schemas.openxmlformats.org/officeDocument/2006/relationships/image" Target="../media/image439.png"/><Relationship Id="rId132" Type="http://schemas.openxmlformats.org/officeDocument/2006/relationships/customXml" Target="../ink/ink610.xml"/><Relationship Id="rId153" Type="http://schemas.openxmlformats.org/officeDocument/2006/relationships/image" Target="../media/image460.png"/><Relationship Id="rId174" Type="http://schemas.openxmlformats.org/officeDocument/2006/relationships/customXml" Target="../ink/ink631.xml"/><Relationship Id="rId195" Type="http://schemas.openxmlformats.org/officeDocument/2006/relationships/image" Target="../media/image481.png"/><Relationship Id="rId209" Type="http://schemas.openxmlformats.org/officeDocument/2006/relationships/image" Target="../media/image488.png"/><Relationship Id="rId360" Type="http://schemas.openxmlformats.org/officeDocument/2006/relationships/image" Target="../media/image563.png"/><Relationship Id="rId220" Type="http://schemas.openxmlformats.org/officeDocument/2006/relationships/customXml" Target="../ink/ink654.xml"/><Relationship Id="rId241" Type="http://schemas.openxmlformats.org/officeDocument/2006/relationships/customXml" Target="../ink/ink665.xml"/><Relationship Id="rId15" Type="http://schemas.openxmlformats.org/officeDocument/2006/relationships/customXml" Target="../ink/ink552.xml"/><Relationship Id="rId36" Type="http://schemas.openxmlformats.org/officeDocument/2006/relationships/image" Target="../media/image401.png"/><Relationship Id="rId57" Type="http://schemas.openxmlformats.org/officeDocument/2006/relationships/image" Target="../media/image412.png"/><Relationship Id="rId106" Type="http://schemas.openxmlformats.org/officeDocument/2006/relationships/customXml" Target="../ink/ink597.xml"/><Relationship Id="rId127" Type="http://schemas.openxmlformats.org/officeDocument/2006/relationships/image" Target="../media/image447.png"/><Relationship Id="rId262" Type="http://schemas.openxmlformats.org/officeDocument/2006/relationships/image" Target="../media/image514.png"/><Relationship Id="rId283" Type="http://schemas.openxmlformats.org/officeDocument/2006/relationships/customXml" Target="../ink/ink686.xml"/><Relationship Id="rId313" Type="http://schemas.openxmlformats.org/officeDocument/2006/relationships/customXml" Target="../ink/ink701.xml"/><Relationship Id="rId318" Type="http://schemas.openxmlformats.org/officeDocument/2006/relationships/image" Target="../media/image542.png"/><Relationship Id="rId339" Type="http://schemas.openxmlformats.org/officeDocument/2006/relationships/customXml" Target="../ink/ink714.xml"/><Relationship Id="rId10" Type="http://schemas.openxmlformats.org/officeDocument/2006/relationships/image" Target="../media/image388.png"/><Relationship Id="rId31" Type="http://schemas.openxmlformats.org/officeDocument/2006/relationships/customXml" Target="../ink/ink560.xml"/><Relationship Id="rId52" Type="http://schemas.openxmlformats.org/officeDocument/2006/relationships/customXml" Target="../ink/ink570.xml"/><Relationship Id="rId73" Type="http://schemas.openxmlformats.org/officeDocument/2006/relationships/image" Target="../media/image420.png"/><Relationship Id="rId78" Type="http://schemas.openxmlformats.org/officeDocument/2006/relationships/customXml" Target="../ink/ink583.xml"/><Relationship Id="rId94" Type="http://schemas.openxmlformats.org/officeDocument/2006/relationships/customXml" Target="../ink/ink591.xml"/><Relationship Id="rId99" Type="http://schemas.openxmlformats.org/officeDocument/2006/relationships/image" Target="../media/image433.png"/><Relationship Id="rId101" Type="http://schemas.openxmlformats.org/officeDocument/2006/relationships/image" Target="../media/image434.png"/><Relationship Id="rId122" Type="http://schemas.openxmlformats.org/officeDocument/2006/relationships/customXml" Target="../ink/ink605.xml"/><Relationship Id="rId143" Type="http://schemas.openxmlformats.org/officeDocument/2006/relationships/image" Target="../media/image455.png"/><Relationship Id="rId148" Type="http://schemas.openxmlformats.org/officeDocument/2006/relationships/customXml" Target="../ink/ink618.xml"/><Relationship Id="rId164" Type="http://schemas.openxmlformats.org/officeDocument/2006/relationships/customXml" Target="../ink/ink626.xml"/><Relationship Id="rId169" Type="http://schemas.openxmlformats.org/officeDocument/2006/relationships/image" Target="../media/image468.png"/><Relationship Id="rId185" Type="http://schemas.openxmlformats.org/officeDocument/2006/relationships/image" Target="../media/image476.png"/><Relationship Id="rId334" Type="http://schemas.openxmlformats.org/officeDocument/2006/relationships/image" Target="../media/image550.png"/><Relationship Id="rId350" Type="http://schemas.openxmlformats.org/officeDocument/2006/relationships/image" Target="../media/image558.png"/><Relationship Id="rId355" Type="http://schemas.openxmlformats.org/officeDocument/2006/relationships/customXml" Target="../ink/ink722.xml"/><Relationship Id="rId4" Type="http://schemas.openxmlformats.org/officeDocument/2006/relationships/image" Target="../media/image385.png"/><Relationship Id="rId9" Type="http://schemas.openxmlformats.org/officeDocument/2006/relationships/customXml" Target="../ink/ink549.xml"/><Relationship Id="rId180" Type="http://schemas.openxmlformats.org/officeDocument/2006/relationships/customXml" Target="../ink/ink634.xml"/><Relationship Id="rId210" Type="http://schemas.openxmlformats.org/officeDocument/2006/relationships/customXml" Target="../ink/ink649.xml"/><Relationship Id="rId215" Type="http://schemas.openxmlformats.org/officeDocument/2006/relationships/image" Target="../media/image491.png"/><Relationship Id="rId236" Type="http://schemas.openxmlformats.org/officeDocument/2006/relationships/customXml" Target="../ink/ink662.xml"/><Relationship Id="rId257" Type="http://schemas.openxmlformats.org/officeDocument/2006/relationships/customXml" Target="../ink/ink673.xml"/><Relationship Id="rId278" Type="http://schemas.openxmlformats.org/officeDocument/2006/relationships/image" Target="../media/image522.png"/><Relationship Id="rId26" Type="http://schemas.openxmlformats.org/officeDocument/2006/relationships/image" Target="../media/image396.png"/><Relationship Id="rId231" Type="http://schemas.openxmlformats.org/officeDocument/2006/relationships/image" Target="../media/image499.png"/><Relationship Id="rId252" Type="http://schemas.openxmlformats.org/officeDocument/2006/relationships/image" Target="../media/image509.png"/><Relationship Id="rId273" Type="http://schemas.openxmlformats.org/officeDocument/2006/relationships/customXml" Target="../ink/ink681.xml"/><Relationship Id="rId294" Type="http://schemas.openxmlformats.org/officeDocument/2006/relationships/image" Target="../media/image530.png"/><Relationship Id="rId308" Type="http://schemas.openxmlformats.org/officeDocument/2006/relationships/image" Target="../media/image537.png"/><Relationship Id="rId329" Type="http://schemas.openxmlformats.org/officeDocument/2006/relationships/customXml" Target="../ink/ink709.xml"/><Relationship Id="rId47" Type="http://schemas.openxmlformats.org/officeDocument/2006/relationships/image" Target="../media/image407.png"/><Relationship Id="rId68" Type="http://schemas.openxmlformats.org/officeDocument/2006/relationships/customXml" Target="../ink/ink578.xml"/><Relationship Id="rId89" Type="http://schemas.openxmlformats.org/officeDocument/2006/relationships/image" Target="../media/image428.png"/><Relationship Id="rId112" Type="http://schemas.openxmlformats.org/officeDocument/2006/relationships/customXml" Target="../ink/ink600.xml"/><Relationship Id="rId133" Type="http://schemas.openxmlformats.org/officeDocument/2006/relationships/image" Target="../media/image450.png"/><Relationship Id="rId154" Type="http://schemas.openxmlformats.org/officeDocument/2006/relationships/customXml" Target="../ink/ink621.xml"/><Relationship Id="rId175" Type="http://schemas.openxmlformats.org/officeDocument/2006/relationships/image" Target="../media/image471.png"/><Relationship Id="rId340" Type="http://schemas.openxmlformats.org/officeDocument/2006/relationships/image" Target="../media/image553.png"/><Relationship Id="rId361" Type="http://schemas.openxmlformats.org/officeDocument/2006/relationships/customXml" Target="../ink/ink725.xml"/><Relationship Id="rId196" Type="http://schemas.openxmlformats.org/officeDocument/2006/relationships/customXml" Target="../ink/ink642.xml"/><Relationship Id="rId200" Type="http://schemas.openxmlformats.org/officeDocument/2006/relationships/customXml" Target="../ink/ink644.xml"/><Relationship Id="rId16" Type="http://schemas.openxmlformats.org/officeDocument/2006/relationships/image" Target="../media/image391.png"/><Relationship Id="rId221" Type="http://schemas.openxmlformats.org/officeDocument/2006/relationships/image" Target="../media/image494.png"/><Relationship Id="rId242" Type="http://schemas.openxmlformats.org/officeDocument/2006/relationships/image" Target="../media/image504.png"/><Relationship Id="rId263" Type="http://schemas.openxmlformats.org/officeDocument/2006/relationships/customXml" Target="../ink/ink676.xml"/><Relationship Id="rId284" Type="http://schemas.openxmlformats.org/officeDocument/2006/relationships/image" Target="../media/image525.png"/><Relationship Id="rId319" Type="http://schemas.openxmlformats.org/officeDocument/2006/relationships/customXml" Target="../ink/ink704.xml"/><Relationship Id="rId37" Type="http://schemas.openxmlformats.org/officeDocument/2006/relationships/customXml" Target="../ink/ink563.xml"/><Relationship Id="rId58" Type="http://schemas.openxmlformats.org/officeDocument/2006/relationships/customXml" Target="../ink/ink573.xml"/><Relationship Id="rId79" Type="http://schemas.openxmlformats.org/officeDocument/2006/relationships/image" Target="../media/image423.png"/><Relationship Id="rId102" Type="http://schemas.openxmlformats.org/officeDocument/2006/relationships/customXml" Target="../ink/ink595.xml"/><Relationship Id="rId123" Type="http://schemas.openxmlformats.org/officeDocument/2006/relationships/image" Target="../media/image445.png"/><Relationship Id="rId144" Type="http://schemas.openxmlformats.org/officeDocument/2006/relationships/customXml" Target="../ink/ink616.xml"/><Relationship Id="rId330" Type="http://schemas.openxmlformats.org/officeDocument/2006/relationships/image" Target="../media/image548.png"/><Relationship Id="rId90" Type="http://schemas.openxmlformats.org/officeDocument/2006/relationships/customXml" Target="../ink/ink589.xml"/><Relationship Id="rId165" Type="http://schemas.openxmlformats.org/officeDocument/2006/relationships/image" Target="../media/image466.png"/><Relationship Id="rId186" Type="http://schemas.openxmlformats.org/officeDocument/2006/relationships/customXml" Target="../ink/ink637.xml"/><Relationship Id="rId351" Type="http://schemas.openxmlformats.org/officeDocument/2006/relationships/customXml" Target="../ink/ink720.xml"/><Relationship Id="rId211" Type="http://schemas.openxmlformats.org/officeDocument/2006/relationships/image" Target="../media/image489.png"/><Relationship Id="rId232" Type="http://schemas.openxmlformats.org/officeDocument/2006/relationships/customXml" Target="../ink/ink660.xml"/><Relationship Id="rId253" Type="http://schemas.openxmlformats.org/officeDocument/2006/relationships/customXml" Target="../ink/ink671.xml"/><Relationship Id="rId274" Type="http://schemas.openxmlformats.org/officeDocument/2006/relationships/image" Target="../media/image520.png"/><Relationship Id="rId295" Type="http://schemas.openxmlformats.org/officeDocument/2006/relationships/customXml" Target="../ink/ink692.xml"/><Relationship Id="rId309" Type="http://schemas.openxmlformats.org/officeDocument/2006/relationships/customXml" Target="../ink/ink699.xml"/><Relationship Id="rId27" Type="http://schemas.openxmlformats.org/officeDocument/2006/relationships/customXml" Target="../ink/ink558.xml"/><Relationship Id="rId48" Type="http://schemas.openxmlformats.org/officeDocument/2006/relationships/customXml" Target="../ink/ink568.xml"/><Relationship Id="rId69" Type="http://schemas.openxmlformats.org/officeDocument/2006/relationships/image" Target="../media/image418.png"/><Relationship Id="rId113" Type="http://schemas.openxmlformats.org/officeDocument/2006/relationships/image" Target="../media/image440.png"/><Relationship Id="rId134" Type="http://schemas.openxmlformats.org/officeDocument/2006/relationships/customXml" Target="../ink/ink611.xml"/><Relationship Id="rId320" Type="http://schemas.openxmlformats.org/officeDocument/2006/relationships/image" Target="../media/image543.png"/><Relationship Id="rId80" Type="http://schemas.openxmlformats.org/officeDocument/2006/relationships/customXml" Target="../ink/ink584.xml"/><Relationship Id="rId155" Type="http://schemas.openxmlformats.org/officeDocument/2006/relationships/image" Target="../media/image461.png"/><Relationship Id="rId176" Type="http://schemas.openxmlformats.org/officeDocument/2006/relationships/customXml" Target="../ink/ink632.xml"/><Relationship Id="rId197" Type="http://schemas.openxmlformats.org/officeDocument/2006/relationships/image" Target="../media/image482.png"/><Relationship Id="rId341" Type="http://schemas.openxmlformats.org/officeDocument/2006/relationships/customXml" Target="../ink/ink715.xml"/><Relationship Id="rId362" Type="http://schemas.openxmlformats.org/officeDocument/2006/relationships/image" Target="../media/image564.png"/><Relationship Id="rId201" Type="http://schemas.openxmlformats.org/officeDocument/2006/relationships/image" Target="../media/image484.png"/><Relationship Id="rId222" Type="http://schemas.openxmlformats.org/officeDocument/2006/relationships/customXml" Target="../ink/ink655.xml"/><Relationship Id="rId243" Type="http://schemas.openxmlformats.org/officeDocument/2006/relationships/customXml" Target="../ink/ink666.xml"/><Relationship Id="rId264" Type="http://schemas.openxmlformats.org/officeDocument/2006/relationships/image" Target="../media/image515.png"/><Relationship Id="rId285" Type="http://schemas.openxmlformats.org/officeDocument/2006/relationships/customXml" Target="../ink/ink687.xml"/><Relationship Id="rId17" Type="http://schemas.openxmlformats.org/officeDocument/2006/relationships/customXml" Target="../ink/ink553.xml"/><Relationship Id="rId38" Type="http://schemas.openxmlformats.org/officeDocument/2006/relationships/image" Target="../media/image402.png"/><Relationship Id="rId59" Type="http://schemas.openxmlformats.org/officeDocument/2006/relationships/image" Target="../media/image413.png"/><Relationship Id="rId103" Type="http://schemas.openxmlformats.org/officeDocument/2006/relationships/image" Target="../media/image435.png"/><Relationship Id="rId124" Type="http://schemas.openxmlformats.org/officeDocument/2006/relationships/customXml" Target="../ink/ink606.xml"/><Relationship Id="rId310" Type="http://schemas.openxmlformats.org/officeDocument/2006/relationships/image" Target="../media/image538.png"/><Relationship Id="rId70" Type="http://schemas.openxmlformats.org/officeDocument/2006/relationships/customXml" Target="../ink/ink579.xml"/><Relationship Id="rId91" Type="http://schemas.openxmlformats.org/officeDocument/2006/relationships/image" Target="../media/image429.png"/><Relationship Id="rId145" Type="http://schemas.openxmlformats.org/officeDocument/2006/relationships/image" Target="../media/image456.png"/><Relationship Id="rId166" Type="http://schemas.openxmlformats.org/officeDocument/2006/relationships/customXml" Target="../ink/ink627.xml"/><Relationship Id="rId187" Type="http://schemas.openxmlformats.org/officeDocument/2006/relationships/image" Target="../media/image477.png"/><Relationship Id="rId331" Type="http://schemas.openxmlformats.org/officeDocument/2006/relationships/customXml" Target="../ink/ink710.xml"/><Relationship Id="rId352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50.xml"/><Relationship Id="rId233" Type="http://schemas.openxmlformats.org/officeDocument/2006/relationships/image" Target="../media/image500.png"/><Relationship Id="rId254" Type="http://schemas.openxmlformats.org/officeDocument/2006/relationships/image" Target="../media/image510.png"/><Relationship Id="rId28" Type="http://schemas.openxmlformats.org/officeDocument/2006/relationships/image" Target="../media/image397.png"/><Relationship Id="rId49" Type="http://schemas.openxmlformats.org/officeDocument/2006/relationships/image" Target="../media/image408.png"/><Relationship Id="rId114" Type="http://schemas.openxmlformats.org/officeDocument/2006/relationships/customXml" Target="../ink/ink601.xml"/><Relationship Id="rId275" Type="http://schemas.openxmlformats.org/officeDocument/2006/relationships/customXml" Target="../ink/ink682.xml"/><Relationship Id="rId296" Type="http://schemas.openxmlformats.org/officeDocument/2006/relationships/image" Target="../media/image531.png"/><Relationship Id="rId300" Type="http://schemas.openxmlformats.org/officeDocument/2006/relationships/image" Target="../media/image533.png"/><Relationship Id="rId60" Type="http://schemas.openxmlformats.org/officeDocument/2006/relationships/customXml" Target="../ink/ink574.xml"/><Relationship Id="rId81" Type="http://schemas.openxmlformats.org/officeDocument/2006/relationships/image" Target="../media/image424.png"/><Relationship Id="rId135" Type="http://schemas.openxmlformats.org/officeDocument/2006/relationships/image" Target="../media/image451.png"/><Relationship Id="rId156" Type="http://schemas.openxmlformats.org/officeDocument/2006/relationships/customXml" Target="../ink/ink622.xml"/><Relationship Id="rId177" Type="http://schemas.openxmlformats.org/officeDocument/2006/relationships/image" Target="../media/image472.png"/><Relationship Id="rId198" Type="http://schemas.openxmlformats.org/officeDocument/2006/relationships/customXml" Target="../ink/ink643.xml"/><Relationship Id="rId321" Type="http://schemas.openxmlformats.org/officeDocument/2006/relationships/customXml" Target="../ink/ink705.xml"/><Relationship Id="rId342" Type="http://schemas.openxmlformats.org/officeDocument/2006/relationships/image" Target="../media/image554.png"/><Relationship Id="rId363" Type="http://schemas.openxmlformats.org/officeDocument/2006/relationships/customXml" Target="../ink/ink726.xml"/><Relationship Id="rId202" Type="http://schemas.openxmlformats.org/officeDocument/2006/relationships/customXml" Target="../ink/ink645.xml"/><Relationship Id="rId223" Type="http://schemas.openxmlformats.org/officeDocument/2006/relationships/image" Target="../media/image495.png"/><Relationship Id="rId244" Type="http://schemas.openxmlformats.org/officeDocument/2006/relationships/image" Target="../media/image505.png"/><Relationship Id="rId18" Type="http://schemas.openxmlformats.org/officeDocument/2006/relationships/image" Target="../media/image392.png"/><Relationship Id="rId39" Type="http://schemas.openxmlformats.org/officeDocument/2006/relationships/customXml" Target="../ink/ink564.xml"/><Relationship Id="rId265" Type="http://schemas.openxmlformats.org/officeDocument/2006/relationships/customXml" Target="../ink/ink677.xml"/><Relationship Id="rId286" Type="http://schemas.openxmlformats.org/officeDocument/2006/relationships/image" Target="../media/image526.png"/><Relationship Id="rId50" Type="http://schemas.openxmlformats.org/officeDocument/2006/relationships/customXml" Target="../ink/ink569.xml"/><Relationship Id="rId104" Type="http://schemas.openxmlformats.org/officeDocument/2006/relationships/customXml" Target="../ink/ink596.xml"/><Relationship Id="rId125" Type="http://schemas.openxmlformats.org/officeDocument/2006/relationships/image" Target="../media/image446.png"/><Relationship Id="rId146" Type="http://schemas.openxmlformats.org/officeDocument/2006/relationships/customXml" Target="../ink/ink617.xml"/><Relationship Id="rId167" Type="http://schemas.openxmlformats.org/officeDocument/2006/relationships/image" Target="../media/image467.png"/><Relationship Id="rId188" Type="http://schemas.openxmlformats.org/officeDocument/2006/relationships/customXml" Target="../ink/ink638.xml"/><Relationship Id="rId311" Type="http://schemas.openxmlformats.org/officeDocument/2006/relationships/customXml" Target="../ink/ink700.xml"/><Relationship Id="rId332" Type="http://schemas.openxmlformats.org/officeDocument/2006/relationships/image" Target="../media/image549.png"/><Relationship Id="rId353" Type="http://schemas.openxmlformats.org/officeDocument/2006/relationships/customXml" Target="../ink/ink721.xml"/><Relationship Id="rId71" Type="http://schemas.openxmlformats.org/officeDocument/2006/relationships/image" Target="../media/image419.png"/><Relationship Id="rId92" Type="http://schemas.openxmlformats.org/officeDocument/2006/relationships/customXml" Target="../ink/ink590.xml"/><Relationship Id="rId213" Type="http://schemas.openxmlformats.org/officeDocument/2006/relationships/image" Target="../media/image490.png"/><Relationship Id="rId234" Type="http://schemas.openxmlformats.org/officeDocument/2006/relationships/customXml" Target="../ink/ink661.xml"/><Relationship Id="rId2" Type="http://schemas.openxmlformats.org/officeDocument/2006/relationships/image" Target="../media/image384.png"/><Relationship Id="rId29" Type="http://schemas.openxmlformats.org/officeDocument/2006/relationships/customXml" Target="../ink/ink559.xml"/><Relationship Id="rId255" Type="http://schemas.openxmlformats.org/officeDocument/2006/relationships/customXml" Target="../ink/ink672.xml"/><Relationship Id="rId276" Type="http://schemas.openxmlformats.org/officeDocument/2006/relationships/image" Target="../media/image521.png"/><Relationship Id="rId297" Type="http://schemas.openxmlformats.org/officeDocument/2006/relationships/customXml" Target="../ink/ink693.xml"/><Relationship Id="rId40" Type="http://schemas.openxmlformats.org/officeDocument/2006/relationships/image" Target="../media/image403.png"/><Relationship Id="rId115" Type="http://schemas.openxmlformats.org/officeDocument/2006/relationships/image" Target="../media/image441.png"/><Relationship Id="rId136" Type="http://schemas.openxmlformats.org/officeDocument/2006/relationships/customXml" Target="../ink/ink612.xml"/><Relationship Id="rId157" Type="http://schemas.openxmlformats.org/officeDocument/2006/relationships/image" Target="../media/image462.png"/><Relationship Id="rId178" Type="http://schemas.openxmlformats.org/officeDocument/2006/relationships/customXml" Target="../ink/ink633.xml"/><Relationship Id="rId301" Type="http://schemas.openxmlformats.org/officeDocument/2006/relationships/customXml" Target="../ink/ink695.xml"/><Relationship Id="rId322" Type="http://schemas.openxmlformats.org/officeDocument/2006/relationships/image" Target="../media/image544.png"/><Relationship Id="rId343" Type="http://schemas.openxmlformats.org/officeDocument/2006/relationships/customXml" Target="../ink/ink716.xml"/><Relationship Id="rId364" Type="http://schemas.openxmlformats.org/officeDocument/2006/relationships/image" Target="../media/image565.png"/><Relationship Id="rId61" Type="http://schemas.openxmlformats.org/officeDocument/2006/relationships/image" Target="../media/image414.png"/><Relationship Id="rId82" Type="http://schemas.openxmlformats.org/officeDocument/2006/relationships/customXml" Target="../ink/ink585.xml"/><Relationship Id="rId199" Type="http://schemas.openxmlformats.org/officeDocument/2006/relationships/image" Target="../media/image483.png"/><Relationship Id="rId203" Type="http://schemas.openxmlformats.org/officeDocument/2006/relationships/image" Target="../media/image485.png"/><Relationship Id="rId19" Type="http://schemas.openxmlformats.org/officeDocument/2006/relationships/customXml" Target="../ink/ink554.xml"/><Relationship Id="rId224" Type="http://schemas.openxmlformats.org/officeDocument/2006/relationships/customXml" Target="../ink/ink656.xml"/><Relationship Id="rId245" Type="http://schemas.openxmlformats.org/officeDocument/2006/relationships/customXml" Target="../ink/ink667.xml"/><Relationship Id="rId266" Type="http://schemas.openxmlformats.org/officeDocument/2006/relationships/image" Target="../media/image516.png"/><Relationship Id="rId287" Type="http://schemas.openxmlformats.org/officeDocument/2006/relationships/customXml" Target="../ink/ink688.xml"/><Relationship Id="rId30" Type="http://schemas.openxmlformats.org/officeDocument/2006/relationships/image" Target="../media/image398.png"/><Relationship Id="rId105" Type="http://schemas.openxmlformats.org/officeDocument/2006/relationships/image" Target="../media/image436.png"/><Relationship Id="rId126" Type="http://schemas.openxmlformats.org/officeDocument/2006/relationships/customXml" Target="../ink/ink607.xml"/><Relationship Id="rId147" Type="http://schemas.openxmlformats.org/officeDocument/2006/relationships/image" Target="../media/image457.png"/><Relationship Id="rId168" Type="http://schemas.openxmlformats.org/officeDocument/2006/relationships/customXml" Target="../ink/ink628.xml"/><Relationship Id="rId312" Type="http://schemas.openxmlformats.org/officeDocument/2006/relationships/image" Target="../media/image539.png"/><Relationship Id="rId333" Type="http://schemas.openxmlformats.org/officeDocument/2006/relationships/customXml" Target="../ink/ink711.xml"/><Relationship Id="rId354" Type="http://schemas.openxmlformats.org/officeDocument/2006/relationships/image" Target="../media/image560.png"/><Relationship Id="rId51" Type="http://schemas.openxmlformats.org/officeDocument/2006/relationships/image" Target="../media/image409.png"/><Relationship Id="rId72" Type="http://schemas.openxmlformats.org/officeDocument/2006/relationships/customXml" Target="../ink/ink580.xml"/><Relationship Id="rId93" Type="http://schemas.openxmlformats.org/officeDocument/2006/relationships/image" Target="../media/image430.png"/><Relationship Id="rId189" Type="http://schemas.openxmlformats.org/officeDocument/2006/relationships/image" Target="../media/image478.png"/><Relationship Id="rId3" Type="http://schemas.openxmlformats.org/officeDocument/2006/relationships/customXml" Target="../ink/ink546.xml"/><Relationship Id="rId214" Type="http://schemas.openxmlformats.org/officeDocument/2006/relationships/customXml" Target="../ink/ink651.xml"/><Relationship Id="rId235" Type="http://schemas.openxmlformats.org/officeDocument/2006/relationships/image" Target="../media/image501.png"/><Relationship Id="rId256" Type="http://schemas.openxmlformats.org/officeDocument/2006/relationships/image" Target="../media/image511.png"/><Relationship Id="rId277" Type="http://schemas.openxmlformats.org/officeDocument/2006/relationships/customXml" Target="../ink/ink683.xml"/><Relationship Id="rId298" Type="http://schemas.openxmlformats.org/officeDocument/2006/relationships/image" Target="../media/image532.png"/><Relationship Id="rId116" Type="http://schemas.openxmlformats.org/officeDocument/2006/relationships/customXml" Target="../ink/ink602.xml"/><Relationship Id="rId137" Type="http://schemas.openxmlformats.org/officeDocument/2006/relationships/image" Target="../media/image452.png"/><Relationship Id="rId158" Type="http://schemas.openxmlformats.org/officeDocument/2006/relationships/customXml" Target="../ink/ink623.xml"/><Relationship Id="rId302" Type="http://schemas.openxmlformats.org/officeDocument/2006/relationships/image" Target="../media/image534.png"/><Relationship Id="rId323" Type="http://schemas.openxmlformats.org/officeDocument/2006/relationships/customXml" Target="../ink/ink706.xml"/><Relationship Id="rId344" Type="http://schemas.openxmlformats.org/officeDocument/2006/relationships/image" Target="../media/image555.png"/><Relationship Id="rId20" Type="http://schemas.openxmlformats.org/officeDocument/2006/relationships/image" Target="../media/image393.png"/><Relationship Id="rId41" Type="http://schemas.openxmlformats.org/officeDocument/2006/relationships/image" Target="../media/image404.png"/><Relationship Id="rId62" Type="http://schemas.openxmlformats.org/officeDocument/2006/relationships/customXml" Target="../ink/ink575.xml"/><Relationship Id="rId83" Type="http://schemas.openxmlformats.org/officeDocument/2006/relationships/image" Target="../media/image425.png"/><Relationship Id="rId179" Type="http://schemas.openxmlformats.org/officeDocument/2006/relationships/image" Target="../media/image473.png"/><Relationship Id="rId190" Type="http://schemas.openxmlformats.org/officeDocument/2006/relationships/customXml" Target="../ink/ink639.xml"/><Relationship Id="rId204" Type="http://schemas.openxmlformats.org/officeDocument/2006/relationships/customXml" Target="../ink/ink646.xml"/><Relationship Id="rId225" Type="http://schemas.openxmlformats.org/officeDocument/2006/relationships/image" Target="../media/image496.png"/><Relationship Id="rId246" Type="http://schemas.openxmlformats.org/officeDocument/2006/relationships/image" Target="../media/image506.png"/><Relationship Id="rId267" Type="http://schemas.openxmlformats.org/officeDocument/2006/relationships/customXml" Target="../ink/ink678.xml"/><Relationship Id="rId288" Type="http://schemas.openxmlformats.org/officeDocument/2006/relationships/image" Target="../media/image5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C8124-DB1B-2026-0F93-BB0F106C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Quick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1A93D-76D2-1B4B-6EB7-CB77B015E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https://huggingface.co/docs/transformers/index</a:t>
            </a:r>
          </a:p>
          <a:p>
            <a:endParaRPr lang="en-US"/>
          </a:p>
          <a:p>
            <a:r>
              <a:rPr lang="en-US"/>
              <a:t>https://huggingface.co/docs/transformers/v4.26.1/en/model_doc/distilbert#transformers.TFDistilBertForTokenClassification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C:\Users\HaiHT\.cache\huggingface</a:t>
            </a:r>
          </a:p>
          <a:p>
            <a:pPr lvl="1"/>
            <a:r>
              <a:rPr lang="en-US"/>
              <a:t>For model download</a:t>
            </a:r>
          </a:p>
          <a:p>
            <a:pPr lvl="1"/>
            <a:r>
              <a:rPr lang="en-US"/>
              <a:t>For datasets download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AB6B8-F3E6-4A12-AF39-8F50AD5FD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534" y="4473734"/>
            <a:ext cx="4812266" cy="1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17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CA59-C045-1536-2BBE-67278BCC6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Tokenizer &gt;&gt; Character-based representation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54B425-091C-F541-1E27-02D3B3A56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254" y="1444151"/>
            <a:ext cx="10515600" cy="9459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D8FBBA-FDB6-9686-CA6B-755329E4A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13786"/>
            <a:ext cx="5396969" cy="35082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03A0B8-DE93-0A5C-E3D1-E9CF38E2EF0A}"/>
                  </a:ext>
                </a:extLst>
              </p14:cNvPr>
              <p14:cNvContentPartPr/>
              <p14:nvPr/>
            </p14:nvContentPartPr>
            <p14:xfrm>
              <a:off x="2228290" y="6731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03A0B8-DE93-0A5C-E3D1-E9CF38E2EF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9290" y="672327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003064C-868B-EC25-CC0A-11DDD124D0C9}"/>
              </a:ext>
            </a:extLst>
          </p:cNvPr>
          <p:cNvGrpSpPr/>
          <p:nvPr/>
        </p:nvGrpSpPr>
        <p:grpSpPr>
          <a:xfrm>
            <a:off x="1913650" y="6129632"/>
            <a:ext cx="98640" cy="417240"/>
            <a:chOff x="1913650" y="6129632"/>
            <a:chExt cx="9864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DFBEA4-3C79-CD92-B712-E93F505B2CAC}"/>
                    </a:ext>
                  </a:extLst>
                </p14:cNvPr>
                <p14:cNvContentPartPr/>
                <p14:nvPr/>
              </p14:nvContentPartPr>
              <p14:xfrm>
                <a:off x="1913650" y="6142952"/>
                <a:ext cx="98640" cy="403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8DFBEA4-3C79-CD92-B712-E93F505B2C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05010" y="6134312"/>
                  <a:ext cx="1162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9C255CC-84FD-9475-B246-1014EECA0598}"/>
                    </a:ext>
                  </a:extLst>
                </p14:cNvPr>
                <p14:cNvContentPartPr/>
                <p14:nvPr/>
              </p14:nvContentPartPr>
              <p14:xfrm>
                <a:off x="1916170" y="6129632"/>
                <a:ext cx="86760" cy="97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9C255CC-84FD-9475-B246-1014EECA05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07170" y="6120632"/>
                  <a:ext cx="10440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796A71-2F9A-1EEE-CE38-DB7C735C0347}"/>
              </a:ext>
            </a:extLst>
          </p:cNvPr>
          <p:cNvGrpSpPr/>
          <p:nvPr/>
        </p:nvGrpSpPr>
        <p:grpSpPr>
          <a:xfrm>
            <a:off x="1789090" y="6331592"/>
            <a:ext cx="1402560" cy="370800"/>
            <a:chOff x="1789090" y="6331592"/>
            <a:chExt cx="140256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744EC1A-6ED5-B888-C166-38183ABEA39B}"/>
                    </a:ext>
                  </a:extLst>
                </p14:cNvPr>
                <p14:cNvContentPartPr/>
                <p14:nvPr/>
              </p14:nvContentPartPr>
              <p14:xfrm>
                <a:off x="1789090" y="6601952"/>
                <a:ext cx="154440" cy="100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744EC1A-6ED5-B888-C166-38183ABEA3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80450" y="6593312"/>
                  <a:ext cx="172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042CE88-3B78-628E-592A-2BF723A5E03E}"/>
                    </a:ext>
                  </a:extLst>
                </p14:cNvPr>
                <p14:cNvContentPartPr/>
                <p14:nvPr/>
              </p14:nvContentPartPr>
              <p14:xfrm>
                <a:off x="1949290" y="6603032"/>
                <a:ext cx="81720" cy="81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042CE88-3B78-628E-592A-2BF723A5E03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40650" y="6594032"/>
                  <a:ext cx="99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0CC6588-7A54-CED0-6DD1-CDF7B63CEBA5}"/>
                    </a:ext>
                  </a:extLst>
                </p14:cNvPr>
                <p14:cNvContentPartPr/>
                <p14:nvPr/>
              </p14:nvContentPartPr>
              <p14:xfrm>
                <a:off x="2041450" y="6603032"/>
                <a:ext cx="54360" cy="66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0CC6588-7A54-CED0-6DD1-CDF7B63CEB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32810" y="6594032"/>
                  <a:ext cx="72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B7A967D-330A-A9C4-2687-FAA5CF84EC6D}"/>
                    </a:ext>
                  </a:extLst>
                </p14:cNvPr>
                <p14:cNvContentPartPr/>
                <p14:nvPr/>
              </p14:nvContentPartPr>
              <p14:xfrm>
                <a:off x="2105530" y="6534272"/>
                <a:ext cx="97200" cy="140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B7A967D-330A-A9C4-2687-FAA5CF84EC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96530" y="6525272"/>
                  <a:ext cx="114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F1AE8B0-888A-86CE-5163-E68ECACB8B9F}"/>
                    </a:ext>
                  </a:extLst>
                </p14:cNvPr>
                <p14:cNvContentPartPr/>
                <p14:nvPr/>
              </p14:nvContentPartPr>
              <p14:xfrm>
                <a:off x="2285530" y="6571712"/>
                <a:ext cx="38880" cy="104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F1AE8B0-888A-86CE-5163-E68ECACB8B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76890" y="6562712"/>
                  <a:ext cx="56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0A35806-710B-2644-DA78-DAF50E29CB29}"/>
                    </a:ext>
                  </a:extLst>
                </p14:cNvPr>
                <p14:cNvContentPartPr/>
                <p14:nvPr/>
              </p14:nvContentPartPr>
              <p14:xfrm>
                <a:off x="2324050" y="6571712"/>
                <a:ext cx="162720" cy="96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0A35806-710B-2644-DA78-DAF50E29CB2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15050" y="6563072"/>
                  <a:ext cx="180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89F8A7C-1CA5-6C0C-0B0B-502BB2B41408}"/>
                    </a:ext>
                  </a:extLst>
                </p14:cNvPr>
                <p14:cNvContentPartPr/>
                <p14:nvPr/>
              </p14:nvContentPartPr>
              <p14:xfrm>
                <a:off x="2518090" y="6560192"/>
                <a:ext cx="125640" cy="100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89F8A7C-1CA5-6C0C-0B0B-502BB2B414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09450" y="6551552"/>
                  <a:ext cx="143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2F07C56-A2A9-3B93-1E42-4118F55E1951}"/>
                    </a:ext>
                  </a:extLst>
                </p14:cNvPr>
                <p14:cNvContentPartPr/>
                <p14:nvPr/>
              </p14:nvContentPartPr>
              <p14:xfrm>
                <a:off x="2655610" y="6428072"/>
                <a:ext cx="67320" cy="218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2F07C56-A2A9-3B93-1E42-4118F55E195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46970" y="6419072"/>
                  <a:ext cx="84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9B4BBD-9A76-8C48-FCD3-F0AF6EF0943F}"/>
                    </a:ext>
                  </a:extLst>
                </p14:cNvPr>
                <p14:cNvContentPartPr/>
                <p14:nvPr/>
              </p14:nvContentPartPr>
              <p14:xfrm>
                <a:off x="2723650" y="6453272"/>
                <a:ext cx="108720" cy="193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9B4BBD-9A76-8C48-FCD3-F0AF6EF0943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14650" y="6444632"/>
                  <a:ext cx="126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4FDF5EE-3376-9F2E-B00C-CA8DBD4CB4A5}"/>
                    </a:ext>
                  </a:extLst>
                </p14:cNvPr>
                <p14:cNvContentPartPr/>
                <p14:nvPr/>
              </p14:nvContentPartPr>
              <p14:xfrm>
                <a:off x="2832730" y="6546152"/>
                <a:ext cx="96120" cy="84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4FDF5EE-3376-9F2E-B00C-CA8DBD4CB4A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24090" y="6537512"/>
                  <a:ext cx="113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5DC8639-C63F-2100-92A4-DDEE30D52288}"/>
                    </a:ext>
                  </a:extLst>
                </p14:cNvPr>
                <p14:cNvContentPartPr/>
                <p14:nvPr/>
              </p14:nvContentPartPr>
              <p14:xfrm>
                <a:off x="2947210" y="6523832"/>
                <a:ext cx="87840" cy="95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5DC8639-C63F-2100-92A4-DDEE30D5228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38210" y="6515192"/>
                  <a:ext cx="105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65E072E-B197-5337-481A-2ED26547FAFE}"/>
                    </a:ext>
                  </a:extLst>
                </p14:cNvPr>
                <p14:cNvContentPartPr/>
                <p14:nvPr/>
              </p14:nvContentPartPr>
              <p14:xfrm>
                <a:off x="3155290" y="6331592"/>
                <a:ext cx="25200" cy="255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65E072E-B197-5337-481A-2ED26547FAF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46650" y="6322592"/>
                  <a:ext cx="42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1644F1-4705-1423-5981-F01F1D1CD2F4}"/>
                    </a:ext>
                  </a:extLst>
                </p14:cNvPr>
                <p14:cNvContentPartPr/>
                <p14:nvPr/>
              </p14:nvContentPartPr>
              <p14:xfrm>
                <a:off x="3183010" y="6669272"/>
                <a:ext cx="8640" cy="2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1644F1-4705-1423-5981-F01F1D1CD2F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74370" y="6660632"/>
                  <a:ext cx="2628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DE217A9-5C09-AD56-96A4-5882367648CE}"/>
              </a:ext>
            </a:extLst>
          </p:cNvPr>
          <p:cNvGrpSpPr/>
          <p:nvPr/>
        </p:nvGrpSpPr>
        <p:grpSpPr>
          <a:xfrm>
            <a:off x="6898570" y="2637632"/>
            <a:ext cx="1096560" cy="300960"/>
            <a:chOff x="6898570" y="2637632"/>
            <a:chExt cx="109656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D7A271F-558C-D998-7B0A-D4FA69384FDD}"/>
                    </a:ext>
                  </a:extLst>
                </p14:cNvPr>
                <p14:cNvContentPartPr/>
                <p14:nvPr/>
              </p14:nvContentPartPr>
              <p14:xfrm>
                <a:off x="6898570" y="2637632"/>
                <a:ext cx="139320" cy="226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D7A271F-558C-D998-7B0A-D4FA69384FD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89570" y="2628992"/>
                  <a:ext cx="156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547C934-B24B-0313-B8A6-795989474021}"/>
                    </a:ext>
                  </a:extLst>
                </p14:cNvPr>
                <p14:cNvContentPartPr/>
                <p14:nvPr/>
              </p14:nvContentPartPr>
              <p14:xfrm>
                <a:off x="7026010" y="2657432"/>
                <a:ext cx="12960" cy="20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547C934-B24B-0313-B8A6-79598947402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17010" y="2648792"/>
                  <a:ext cx="30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786292C-C9C6-F953-0944-EED509CFBB50}"/>
                    </a:ext>
                  </a:extLst>
                </p14:cNvPr>
                <p14:cNvContentPartPr/>
                <p14:nvPr/>
              </p14:nvContentPartPr>
              <p14:xfrm>
                <a:off x="7071010" y="2758592"/>
                <a:ext cx="228960" cy="137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786292C-C9C6-F953-0944-EED509CFBB5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62370" y="2749592"/>
                  <a:ext cx="246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CD9465E-1229-88CF-479B-4E47A1EC5370}"/>
                    </a:ext>
                  </a:extLst>
                </p14:cNvPr>
                <p14:cNvContentPartPr/>
                <p14:nvPr/>
              </p14:nvContentPartPr>
              <p14:xfrm>
                <a:off x="7276930" y="2683712"/>
                <a:ext cx="11880" cy="22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CD9465E-1229-88CF-479B-4E47A1EC537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67930" y="2674712"/>
                  <a:ext cx="295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0862EE2-3F82-667C-BBAE-CFAEF14B0D64}"/>
                    </a:ext>
                  </a:extLst>
                </p14:cNvPr>
                <p14:cNvContentPartPr/>
                <p14:nvPr/>
              </p14:nvContentPartPr>
              <p14:xfrm>
                <a:off x="7288090" y="2691992"/>
                <a:ext cx="123120" cy="178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0862EE2-3F82-667C-BBAE-CFAEF14B0D6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79450" y="2682992"/>
                  <a:ext cx="140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DB3A10B-B3E9-4B1A-20CA-8C0697BD45F1}"/>
                    </a:ext>
                  </a:extLst>
                </p14:cNvPr>
                <p14:cNvContentPartPr/>
                <p14:nvPr/>
              </p14:nvContentPartPr>
              <p14:xfrm>
                <a:off x="7399690" y="2799992"/>
                <a:ext cx="141840" cy="65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DB3A10B-B3E9-4B1A-20CA-8C0697BD45F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90690" y="2791352"/>
                  <a:ext cx="159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61E0B0-B0B4-D902-D9F9-7388FA109C00}"/>
                    </a:ext>
                  </a:extLst>
                </p14:cNvPr>
                <p14:cNvContentPartPr/>
                <p14:nvPr/>
              </p14:nvContentPartPr>
              <p14:xfrm>
                <a:off x="7541170" y="2709632"/>
                <a:ext cx="23400" cy="155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61E0B0-B0B4-D902-D9F9-7388FA109C0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32170" y="2700632"/>
                  <a:ext cx="41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6FFE9D8-7441-8004-2058-848472681DF6}"/>
                    </a:ext>
                  </a:extLst>
                </p14:cNvPr>
                <p14:cNvContentPartPr/>
                <p14:nvPr/>
              </p14:nvContentPartPr>
              <p14:xfrm>
                <a:off x="7494370" y="2712872"/>
                <a:ext cx="159480" cy="155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6FFE9D8-7441-8004-2058-848472681DF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85370" y="2703872"/>
                  <a:ext cx="1771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ED8DF4B-8E33-C258-3E22-0E783224BFEC}"/>
                    </a:ext>
                  </a:extLst>
                </p14:cNvPr>
                <p14:cNvContentPartPr/>
                <p14:nvPr/>
              </p14:nvContentPartPr>
              <p14:xfrm>
                <a:off x="7639810" y="2716832"/>
                <a:ext cx="215640" cy="139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ED8DF4B-8E33-C258-3E22-0E783224BFE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31170" y="2708192"/>
                  <a:ext cx="233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C7E101E-70AA-9DDD-159A-9D0011D48594}"/>
                    </a:ext>
                  </a:extLst>
                </p14:cNvPr>
                <p14:cNvContentPartPr/>
                <p14:nvPr/>
              </p14:nvContentPartPr>
              <p14:xfrm>
                <a:off x="6970930" y="2932112"/>
                <a:ext cx="834840" cy="6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C7E101E-70AA-9DDD-159A-9D0011D4859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61930" y="2923472"/>
                  <a:ext cx="8524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4FABFDB-3478-5D21-DCF9-B0DA1EA3CCCE}"/>
                    </a:ext>
                  </a:extLst>
                </p14:cNvPr>
                <p14:cNvContentPartPr/>
                <p14:nvPr/>
              </p14:nvContentPartPr>
              <p14:xfrm>
                <a:off x="7992610" y="2820872"/>
                <a:ext cx="2520" cy="12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4FABFDB-3478-5D21-DCF9-B0DA1EA3CCC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83970" y="2812232"/>
                  <a:ext cx="20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95F335A-5522-78F8-AA66-2F0D92031BAA}"/>
                    </a:ext>
                  </a:extLst>
                </p14:cNvPr>
                <p14:cNvContentPartPr/>
                <p14:nvPr/>
              </p14:nvContentPartPr>
              <p14:xfrm>
                <a:off x="7984330" y="2820872"/>
                <a:ext cx="10800" cy="73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95F335A-5522-78F8-AA66-2F0D92031BA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75330" y="2812232"/>
                  <a:ext cx="2844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71CE18D-EDDC-F296-301A-661BA680B925}"/>
              </a:ext>
            </a:extLst>
          </p:cNvPr>
          <p:cNvGrpSpPr/>
          <p:nvPr/>
        </p:nvGrpSpPr>
        <p:grpSpPr>
          <a:xfrm>
            <a:off x="7395010" y="3116072"/>
            <a:ext cx="3498840" cy="367560"/>
            <a:chOff x="7395010" y="3116072"/>
            <a:chExt cx="349884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B74592-565B-63BA-FAD1-D16264460201}"/>
                    </a:ext>
                  </a:extLst>
                </p14:cNvPr>
                <p14:cNvContentPartPr/>
                <p14:nvPr/>
              </p14:nvContentPartPr>
              <p14:xfrm>
                <a:off x="7498330" y="3254672"/>
                <a:ext cx="3600" cy="71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B74592-565B-63BA-FAD1-D1626446020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89690" y="3246032"/>
                  <a:ext cx="21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B20BA33-641F-E416-4B5C-ACDA09B299C3}"/>
                    </a:ext>
                  </a:extLst>
                </p14:cNvPr>
                <p14:cNvContentPartPr/>
                <p14:nvPr/>
              </p14:nvContentPartPr>
              <p14:xfrm>
                <a:off x="7479610" y="3254672"/>
                <a:ext cx="63720" cy="36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B20BA33-641F-E416-4B5C-ACDA09B299C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70970" y="3246032"/>
                  <a:ext cx="81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F4EA41A-5B24-E25F-3745-C31810506FD0}"/>
                    </a:ext>
                  </a:extLst>
                </p14:cNvPr>
                <p14:cNvContentPartPr/>
                <p14:nvPr/>
              </p14:nvContentPartPr>
              <p14:xfrm>
                <a:off x="7395010" y="3188072"/>
                <a:ext cx="190440" cy="177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F4EA41A-5B24-E25F-3745-C31810506FD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86370" y="3179072"/>
                  <a:ext cx="208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2C249AC-E057-A888-D90D-B8C1D215FB5B}"/>
                    </a:ext>
                  </a:extLst>
                </p14:cNvPr>
                <p14:cNvContentPartPr/>
                <p14:nvPr/>
              </p14:nvContentPartPr>
              <p14:xfrm>
                <a:off x="7498330" y="3246392"/>
                <a:ext cx="51480" cy="62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2C249AC-E057-A888-D90D-B8C1D215FB5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89690" y="3237752"/>
                  <a:ext cx="691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7C2FD9F-011B-4187-092A-9DCB801C3191}"/>
                    </a:ext>
                  </a:extLst>
                </p14:cNvPr>
                <p14:cNvContentPartPr/>
                <p14:nvPr/>
              </p14:nvContentPartPr>
              <p14:xfrm>
                <a:off x="7455850" y="3246392"/>
                <a:ext cx="101160" cy="65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7C2FD9F-011B-4187-092A-9DCB801C319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46850" y="3237752"/>
                  <a:ext cx="1188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14E321E-DD9B-F69D-9CEE-8C87224C5FF8}"/>
                    </a:ext>
                  </a:extLst>
                </p14:cNvPr>
                <p14:cNvContentPartPr/>
                <p14:nvPr/>
              </p14:nvContentPartPr>
              <p14:xfrm>
                <a:off x="7745650" y="3131912"/>
                <a:ext cx="15120" cy="195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14E321E-DD9B-F69D-9CEE-8C87224C5FF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37010" y="3123272"/>
                  <a:ext cx="32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DC73AEA-DE25-0632-262D-0D433EAD893A}"/>
                    </a:ext>
                  </a:extLst>
                </p14:cNvPr>
                <p14:cNvContentPartPr/>
                <p14:nvPr/>
              </p14:nvContentPartPr>
              <p14:xfrm>
                <a:off x="7752130" y="3161072"/>
                <a:ext cx="78120" cy="168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DC73AEA-DE25-0632-262D-0D433EAD893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43490" y="3152432"/>
                  <a:ext cx="95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0776F60-A65A-0155-FE5E-1DC67DB7C0F6}"/>
                    </a:ext>
                  </a:extLst>
                </p14:cNvPr>
                <p14:cNvContentPartPr/>
                <p14:nvPr/>
              </p14:nvContentPartPr>
              <p14:xfrm>
                <a:off x="7876330" y="3252512"/>
                <a:ext cx="53280" cy="104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0776F60-A65A-0155-FE5E-1DC67DB7C0F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67330" y="3243872"/>
                  <a:ext cx="70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F45381A-D247-2032-2970-87D55B6AEA99}"/>
                    </a:ext>
                  </a:extLst>
                </p14:cNvPr>
                <p14:cNvContentPartPr/>
                <p14:nvPr/>
              </p14:nvContentPartPr>
              <p14:xfrm>
                <a:off x="8022850" y="3267992"/>
                <a:ext cx="77400" cy="84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F45381A-D247-2032-2970-87D55B6AEA9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13850" y="3258992"/>
                  <a:ext cx="95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86603C5-FE95-E951-C205-BA54B6CDAB3B}"/>
                    </a:ext>
                  </a:extLst>
                </p14:cNvPr>
                <p14:cNvContentPartPr/>
                <p14:nvPr/>
              </p14:nvContentPartPr>
              <p14:xfrm>
                <a:off x="8106730" y="3274472"/>
                <a:ext cx="57960" cy="81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86603C5-FE95-E951-C205-BA54B6CDAB3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98090" y="3265832"/>
                  <a:ext cx="756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2A48553-BBEC-AD9A-3679-D6AF1FEDFF70}"/>
                    </a:ext>
                  </a:extLst>
                </p14:cNvPr>
                <p14:cNvContentPartPr/>
                <p14:nvPr/>
              </p14:nvContentPartPr>
              <p14:xfrm>
                <a:off x="8232730" y="3173672"/>
                <a:ext cx="9720" cy="174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2A48553-BBEC-AD9A-3679-D6AF1FEDFF7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24090" y="3164672"/>
                  <a:ext cx="27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E38AB76-0F26-D59F-CF1C-FD6D24FB7861}"/>
                    </a:ext>
                  </a:extLst>
                </p14:cNvPr>
                <p14:cNvContentPartPr/>
                <p14:nvPr/>
              </p14:nvContentPartPr>
              <p14:xfrm>
                <a:off x="8193490" y="3250352"/>
                <a:ext cx="94320" cy="5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E38AB76-0F26-D59F-CF1C-FD6D24FB786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84490" y="3241352"/>
                  <a:ext cx="1119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69F4B93-F344-BC33-45A3-BCF0BF2DB30E}"/>
                    </a:ext>
                  </a:extLst>
                </p14:cNvPr>
                <p14:cNvContentPartPr/>
                <p14:nvPr/>
              </p14:nvContentPartPr>
              <p14:xfrm>
                <a:off x="8417050" y="3164312"/>
                <a:ext cx="118080" cy="204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69F4B93-F344-BC33-45A3-BCF0BF2DB30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08410" y="3155312"/>
                  <a:ext cx="1357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DEFFDAC-89DB-EA19-42C8-F6C5257E9A9E}"/>
                    </a:ext>
                  </a:extLst>
                </p14:cNvPr>
                <p14:cNvContentPartPr/>
                <p14:nvPr/>
              </p14:nvContentPartPr>
              <p14:xfrm>
                <a:off x="8525410" y="3275552"/>
                <a:ext cx="56520" cy="9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DEFFDAC-89DB-EA19-42C8-F6C5257E9A9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16410" y="3266912"/>
                  <a:ext cx="74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DD93F4A-697D-0AA9-65B2-7F551ABC82AF}"/>
                    </a:ext>
                  </a:extLst>
                </p14:cNvPr>
                <p14:cNvContentPartPr/>
                <p14:nvPr/>
              </p14:nvContentPartPr>
              <p14:xfrm>
                <a:off x="8556730" y="3181232"/>
                <a:ext cx="149040" cy="15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DD93F4A-697D-0AA9-65B2-7F551ABC82A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47730" y="3172592"/>
                  <a:ext cx="166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B953BED-AE43-D3CE-C49B-4F8D2C497D9A}"/>
                    </a:ext>
                  </a:extLst>
                </p14:cNvPr>
                <p14:cNvContentPartPr/>
                <p14:nvPr/>
              </p14:nvContentPartPr>
              <p14:xfrm>
                <a:off x="8714050" y="3116072"/>
                <a:ext cx="99720" cy="249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B953BED-AE43-D3CE-C49B-4F8D2C497D9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705050" y="3107432"/>
                  <a:ext cx="1173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E66A2A-86BB-FE62-B454-DE087B7A8CD7}"/>
                    </a:ext>
                  </a:extLst>
                </p14:cNvPr>
                <p14:cNvContentPartPr/>
                <p14:nvPr/>
              </p14:nvContentPartPr>
              <p14:xfrm>
                <a:off x="9001330" y="3251432"/>
                <a:ext cx="143640" cy="96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9E66A2A-86BB-FE62-B454-DE087B7A8CD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92330" y="3242792"/>
                  <a:ext cx="161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34A58C3-F07B-4BE4-9D27-96631DABA297}"/>
                    </a:ext>
                  </a:extLst>
                </p14:cNvPr>
                <p14:cNvContentPartPr/>
                <p14:nvPr/>
              </p14:nvContentPartPr>
              <p14:xfrm>
                <a:off x="9144250" y="3243512"/>
                <a:ext cx="47520" cy="86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34A58C3-F07B-4BE4-9D27-96631DABA29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35250" y="3234512"/>
                  <a:ext cx="651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E3AE1EA-B1FD-C7D1-FA9F-1054B61C7649}"/>
                    </a:ext>
                  </a:extLst>
                </p14:cNvPr>
                <p14:cNvContentPartPr/>
                <p14:nvPr/>
              </p14:nvContentPartPr>
              <p14:xfrm>
                <a:off x="9303730" y="3241352"/>
                <a:ext cx="154440" cy="91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E3AE1EA-B1FD-C7D1-FA9F-1054B61C764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94730" y="3232352"/>
                  <a:ext cx="1720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DD811B8-A92A-A4AB-CF00-17565373B6F7}"/>
                    </a:ext>
                  </a:extLst>
                </p14:cNvPr>
                <p14:cNvContentPartPr/>
                <p14:nvPr/>
              </p14:nvContentPartPr>
              <p14:xfrm>
                <a:off x="9467890" y="3244232"/>
                <a:ext cx="95040" cy="84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DD811B8-A92A-A4AB-CF00-17565373B6F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459250" y="3235592"/>
                  <a:ext cx="112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B3EB611-69DD-8999-AA8D-6A25D4B392CB}"/>
                    </a:ext>
                  </a:extLst>
                </p14:cNvPr>
                <p14:cNvContentPartPr/>
                <p14:nvPr/>
              </p14:nvContentPartPr>
              <p14:xfrm>
                <a:off x="9562570" y="3253592"/>
                <a:ext cx="87840" cy="95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B3EB611-69DD-8999-AA8D-6A25D4B392C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553930" y="3244952"/>
                  <a:ext cx="105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12E8546-A63B-C4BF-5FE4-B6A936EC03D5}"/>
                    </a:ext>
                  </a:extLst>
                </p14:cNvPr>
                <p14:cNvContentPartPr/>
                <p14:nvPr/>
              </p14:nvContentPartPr>
              <p14:xfrm>
                <a:off x="9677410" y="3165392"/>
                <a:ext cx="131040" cy="190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12E8546-A63B-C4BF-5FE4-B6A936EC03D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668770" y="3156392"/>
                  <a:ext cx="1486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D6D4417-0A2B-EC43-2E5D-7A63F25DCE24}"/>
                    </a:ext>
                  </a:extLst>
                </p14:cNvPr>
                <p14:cNvContentPartPr/>
                <p14:nvPr/>
              </p14:nvContentPartPr>
              <p14:xfrm>
                <a:off x="9944170" y="3276632"/>
                <a:ext cx="15120" cy="77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D6D4417-0A2B-EC43-2E5D-7A63F25DCE2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935530" y="3267992"/>
                  <a:ext cx="327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555DA4A-B11C-332E-9267-2CD73F692690}"/>
                    </a:ext>
                  </a:extLst>
                </p14:cNvPr>
                <p14:cNvContentPartPr/>
                <p14:nvPr/>
              </p14:nvContentPartPr>
              <p14:xfrm>
                <a:off x="9968650" y="3162152"/>
                <a:ext cx="360" cy="15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555DA4A-B11C-332E-9267-2CD73F69269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59650" y="3153512"/>
                  <a:ext cx="18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E3AD501-1190-E374-4DCB-17BB7FB4970A}"/>
                    </a:ext>
                  </a:extLst>
                </p14:cNvPr>
                <p14:cNvContentPartPr/>
                <p14:nvPr/>
              </p14:nvContentPartPr>
              <p14:xfrm>
                <a:off x="10022650" y="3255752"/>
                <a:ext cx="73080" cy="90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E3AD501-1190-E374-4DCB-17BB7FB4970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013650" y="3247112"/>
                  <a:ext cx="90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256FA22-034A-8017-544A-D7CBB540A3C7}"/>
                    </a:ext>
                  </a:extLst>
                </p14:cNvPr>
                <p14:cNvContentPartPr/>
                <p14:nvPr/>
              </p14:nvContentPartPr>
              <p14:xfrm>
                <a:off x="10108690" y="3287792"/>
                <a:ext cx="64080" cy="172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256FA22-034A-8017-544A-D7CBB540A3C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99690" y="3279152"/>
                  <a:ext cx="81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49A299D-D560-62C6-24A1-265F116D5086}"/>
                    </a:ext>
                  </a:extLst>
                </p14:cNvPr>
                <p14:cNvContentPartPr/>
                <p14:nvPr/>
              </p14:nvContentPartPr>
              <p14:xfrm>
                <a:off x="10201210" y="3273392"/>
                <a:ext cx="63720" cy="103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49A299D-D560-62C6-24A1-265F116D508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192210" y="3264752"/>
                  <a:ext cx="81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6B73472-692D-2875-8AF3-DAAFF4F31047}"/>
                    </a:ext>
                  </a:extLst>
                </p14:cNvPr>
                <p14:cNvContentPartPr/>
                <p14:nvPr/>
              </p14:nvContentPartPr>
              <p14:xfrm>
                <a:off x="10227490" y="3273392"/>
                <a:ext cx="119880" cy="82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6B73472-692D-2875-8AF3-DAAFF4F3104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18850" y="3264752"/>
                  <a:ext cx="137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5B5B254-98CE-B961-8A4E-86BBD4A2141E}"/>
                    </a:ext>
                  </a:extLst>
                </p14:cNvPr>
                <p14:cNvContentPartPr/>
                <p14:nvPr/>
              </p14:nvContentPartPr>
              <p14:xfrm>
                <a:off x="10361770" y="3288152"/>
                <a:ext cx="130320" cy="76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5B5B254-98CE-B961-8A4E-86BBD4A2141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353130" y="3279152"/>
                  <a:ext cx="147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B801579-D09F-3875-FAF4-DC52DFE8712F}"/>
                    </a:ext>
                  </a:extLst>
                </p14:cNvPr>
                <p14:cNvContentPartPr/>
                <p14:nvPr/>
              </p14:nvContentPartPr>
              <p14:xfrm>
                <a:off x="10469770" y="3296432"/>
                <a:ext cx="128520" cy="75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B801579-D09F-3875-FAF4-DC52DFE8712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461130" y="3287432"/>
                  <a:ext cx="1461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1A114BD-E069-A9E2-B1B4-DA2C9A96DFEE}"/>
                    </a:ext>
                  </a:extLst>
                </p14:cNvPr>
                <p14:cNvContentPartPr/>
                <p14:nvPr/>
              </p14:nvContentPartPr>
              <p14:xfrm>
                <a:off x="10611610" y="3221552"/>
                <a:ext cx="4680" cy="128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1A114BD-E069-A9E2-B1B4-DA2C9A96DFE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602610" y="3212552"/>
                  <a:ext cx="223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64AED2C-56CD-6D59-E18D-ACDB777DCE03}"/>
                    </a:ext>
                  </a:extLst>
                </p14:cNvPr>
                <p14:cNvContentPartPr/>
                <p14:nvPr/>
              </p14:nvContentPartPr>
              <p14:xfrm>
                <a:off x="10558330" y="3262232"/>
                <a:ext cx="133560" cy="70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64AED2C-56CD-6D59-E18D-ACDB777DCE0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549690" y="3253232"/>
                  <a:ext cx="151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3C3CE62-167B-0971-0B9B-BC098A277B2C}"/>
                    </a:ext>
                  </a:extLst>
                </p14:cNvPr>
                <p14:cNvContentPartPr/>
                <p14:nvPr/>
              </p14:nvContentPartPr>
              <p14:xfrm>
                <a:off x="10671730" y="3216152"/>
                <a:ext cx="7560" cy="54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3C3CE62-167B-0971-0B9B-BC098A277B2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663090" y="3207512"/>
                  <a:ext cx="252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FFD4959-1D20-B653-17C4-B1A027E32027}"/>
                    </a:ext>
                  </a:extLst>
                </p14:cNvPr>
                <p14:cNvContentPartPr/>
                <p14:nvPr/>
              </p14:nvContentPartPr>
              <p14:xfrm>
                <a:off x="10709170" y="3264032"/>
                <a:ext cx="184680" cy="88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FFD4959-1D20-B653-17C4-B1A027E3202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700530" y="3255392"/>
                  <a:ext cx="202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E264771-3B21-0F26-F430-58AEF2B44AD7}"/>
                    </a:ext>
                  </a:extLst>
                </p14:cNvPr>
                <p14:cNvContentPartPr/>
                <p14:nvPr/>
              </p14:nvContentPartPr>
              <p14:xfrm>
                <a:off x="8621170" y="3430352"/>
                <a:ext cx="1933560" cy="53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E264771-3B21-0F26-F430-58AEF2B44AD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12170" y="3421712"/>
                  <a:ext cx="195120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003274E-8A54-538D-6E28-D7856BA532F8}"/>
              </a:ext>
            </a:extLst>
          </p:cNvPr>
          <p:cNvGrpSpPr/>
          <p:nvPr/>
        </p:nvGrpSpPr>
        <p:grpSpPr>
          <a:xfrm>
            <a:off x="11003650" y="3150632"/>
            <a:ext cx="776880" cy="295200"/>
            <a:chOff x="11003650" y="3150632"/>
            <a:chExt cx="7768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18FB424-9695-DA34-5FBC-7CBA7ABBB6C0}"/>
                    </a:ext>
                  </a:extLst>
                </p14:cNvPr>
                <p14:cNvContentPartPr/>
                <p14:nvPr/>
              </p14:nvContentPartPr>
              <p14:xfrm>
                <a:off x="11003650" y="3257192"/>
                <a:ext cx="118080" cy="106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18FB424-9695-DA34-5FBC-7CBA7ABBB6C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994650" y="3248552"/>
                  <a:ext cx="1357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C8D1A1F-827B-E862-8461-DFD4F2A0907C}"/>
                    </a:ext>
                  </a:extLst>
                </p14:cNvPr>
                <p14:cNvContentPartPr/>
                <p14:nvPr/>
              </p14:nvContentPartPr>
              <p14:xfrm>
                <a:off x="11131090" y="3257912"/>
                <a:ext cx="33480" cy="92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C8D1A1F-827B-E862-8461-DFD4F2A0907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122090" y="3249272"/>
                  <a:ext cx="51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214A667-32C1-B164-9100-D77CBF154648}"/>
                    </a:ext>
                  </a:extLst>
                </p14:cNvPr>
                <p14:cNvContentPartPr/>
                <p14:nvPr/>
              </p14:nvContentPartPr>
              <p14:xfrm>
                <a:off x="11317210" y="3259712"/>
                <a:ext cx="122760" cy="121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214A667-32C1-B164-9100-D77CBF15464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308210" y="3250712"/>
                  <a:ext cx="1404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5410F66-A6C8-BCD0-60CC-3DF06899DEF0}"/>
                    </a:ext>
                  </a:extLst>
                </p14:cNvPr>
                <p14:cNvContentPartPr/>
                <p14:nvPr/>
              </p14:nvContentPartPr>
              <p14:xfrm>
                <a:off x="11462290" y="3272312"/>
                <a:ext cx="55440" cy="93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5410F66-A6C8-BCD0-60CC-3DF06899DEF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453290" y="3263672"/>
                  <a:ext cx="730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EA5F6C4-3C46-9C91-69C8-687B974C1AC3}"/>
                    </a:ext>
                  </a:extLst>
                </p14:cNvPr>
                <p14:cNvContentPartPr/>
                <p14:nvPr/>
              </p14:nvContentPartPr>
              <p14:xfrm>
                <a:off x="11495050" y="3272312"/>
                <a:ext cx="126360" cy="100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EA5F6C4-3C46-9C91-69C8-687B974C1AC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86050" y="3263672"/>
                  <a:ext cx="144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0A86A92-F539-8C0B-FB8F-4562BF0FB445}"/>
                    </a:ext>
                  </a:extLst>
                </p14:cNvPr>
                <p14:cNvContentPartPr/>
                <p14:nvPr/>
              </p14:nvContentPartPr>
              <p14:xfrm>
                <a:off x="11618890" y="3302552"/>
                <a:ext cx="72000" cy="54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0A86A92-F539-8C0B-FB8F-4562BF0FB44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609890" y="3293912"/>
                  <a:ext cx="89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A8E733D-2072-7925-F36B-1E9176C14170}"/>
                    </a:ext>
                  </a:extLst>
                </p14:cNvPr>
                <p14:cNvContentPartPr/>
                <p14:nvPr/>
              </p14:nvContentPartPr>
              <p14:xfrm>
                <a:off x="11693410" y="3150632"/>
                <a:ext cx="17280" cy="284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A8E733D-2072-7925-F36B-1E9176C1417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684770" y="3141992"/>
                  <a:ext cx="349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9F56C18-55C1-ABC3-657D-269C3C69A85D}"/>
                    </a:ext>
                  </a:extLst>
                </p14:cNvPr>
                <p14:cNvContentPartPr/>
                <p14:nvPr/>
              </p14:nvContentPartPr>
              <p14:xfrm>
                <a:off x="11311810" y="3419912"/>
                <a:ext cx="468720" cy="25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9F56C18-55C1-ABC3-657D-269C3C69A85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03170" y="3410912"/>
                  <a:ext cx="48636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9305467-F31C-F9D0-5BCF-B3117E8255CA}"/>
              </a:ext>
            </a:extLst>
          </p:cNvPr>
          <p:cNvGrpSpPr/>
          <p:nvPr/>
        </p:nvGrpSpPr>
        <p:grpSpPr>
          <a:xfrm>
            <a:off x="7383490" y="3780272"/>
            <a:ext cx="1908000" cy="327240"/>
            <a:chOff x="7383490" y="3780272"/>
            <a:chExt cx="190800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3D43825-C77D-CAE4-BB32-B8785FAD8C88}"/>
                    </a:ext>
                  </a:extLst>
                </p14:cNvPr>
                <p14:cNvContentPartPr/>
                <p14:nvPr/>
              </p14:nvContentPartPr>
              <p14:xfrm>
                <a:off x="7501570" y="3864512"/>
                <a:ext cx="21240" cy="139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3D43825-C77D-CAE4-BB32-B8785FAD8C8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92570" y="3855512"/>
                  <a:ext cx="38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F4FAB93-75D3-81FD-FD9D-26F0E4E3BFB8}"/>
                    </a:ext>
                  </a:extLst>
                </p14:cNvPr>
                <p14:cNvContentPartPr/>
                <p14:nvPr/>
              </p14:nvContentPartPr>
              <p14:xfrm>
                <a:off x="7447570" y="3921752"/>
                <a:ext cx="126360" cy="23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F4FAB93-75D3-81FD-FD9D-26F0E4E3BFB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38570" y="3912752"/>
                  <a:ext cx="144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859F165-929C-F93F-B6F9-AB74DC2A7F21}"/>
                    </a:ext>
                  </a:extLst>
                </p14:cNvPr>
                <p14:cNvContentPartPr/>
                <p14:nvPr/>
              </p14:nvContentPartPr>
              <p14:xfrm>
                <a:off x="7452610" y="3899792"/>
                <a:ext cx="103320" cy="75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859F165-929C-F93F-B6F9-AB74DC2A7F2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43610" y="3891152"/>
                  <a:ext cx="1209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BA0FF4D-C26B-F8FC-DB6A-43E0EFDE10FC}"/>
                    </a:ext>
                  </a:extLst>
                </p14:cNvPr>
                <p14:cNvContentPartPr/>
                <p14:nvPr/>
              </p14:nvContentPartPr>
              <p14:xfrm>
                <a:off x="7383490" y="3795752"/>
                <a:ext cx="236520" cy="239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BA0FF4D-C26B-F8FC-DB6A-43E0EFDE10F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74850" y="3786752"/>
                  <a:ext cx="254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A975A6D-0B42-4582-ACBE-2C3FF4B7C4E0}"/>
                    </a:ext>
                  </a:extLst>
                </p14:cNvPr>
                <p14:cNvContentPartPr/>
                <p14:nvPr/>
              </p14:nvContentPartPr>
              <p14:xfrm>
                <a:off x="7771930" y="3784592"/>
                <a:ext cx="124200" cy="214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A975A6D-0B42-4582-ACBE-2C3FF4B7C4E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62930" y="3775952"/>
                  <a:ext cx="1418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E305035-4CD1-8D00-F1F7-A320CA0D5C7C}"/>
                    </a:ext>
                  </a:extLst>
                </p14:cNvPr>
                <p14:cNvContentPartPr/>
                <p14:nvPr/>
              </p14:nvContentPartPr>
              <p14:xfrm>
                <a:off x="7875970" y="3896912"/>
                <a:ext cx="115920" cy="92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E305035-4CD1-8D00-F1F7-A320CA0D5C7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67330" y="3888272"/>
                  <a:ext cx="133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9F46A0E-B66F-E711-BFF8-9893B1CC8EE7}"/>
                    </a:ext>
                  </a:extLst>
                </p14:cNvPr>
                <p14:cNvContentPartPr/>
                <p14:nvPr/>
              </p14:nvContentPartPr>
              <p14:xfrm>
                <a:off x="7956250" y="3915632"/>
                <a:ext cx="54360" cy="191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9F46A0E-B66F-E711-BFF8-9893B1CC8EE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47250" y="3906632"/>
                  <a:ext cx="720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1D46CA7-8B54-635B-45EE-E825F8FA1F2D}"/>
                    </a:ext>
                  </a:extLst>
                </p14:cNvPr>
                <p14:cNvContentPartPr/>
                <p14:nvPr/>
              </p14:nvContentPartPr>
              <p14:xfrm>
                <a:off x="8054890" y="3906992"/>
                <a:ext cx="48240" cy="109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1D46CA7-8B54-635B-45EE-E825F8FA1F2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46250" y="3898352"/>
                  <a:ext cx="658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641057A-E188-B09D-B66A-DA0572BAD114}"/>
                    </a:ext>
                  </a:extLst>
                </p14:cNvPr>
                <p14:cNvContentPartPr/>
                <p14:nvPr/>
              </p14:nvContentPartPr>
              <p14:xfrm>
                <a:off x="8054890" y="3906272"/>
                <a:ext cx="88920" cy="81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641057A-E188-B09D-B66A-DA0572BAD11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46250" y="3897272"/>
                  <a:ext cx="106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3478157-7B17-C0FC-C56A-4ED38F4CC86F}"/>
                    </a:ext>
                  </a:extLst>
                </p14:cNvPr>
                <p14:cNvContentPartPr/>
                <p14:nvPr/>
              </p14:nvContentPartPr>
              <p14:xfrm>
                <a:off x="8140930" y="3923552"/>
                <a:ext cx="99720" cy="95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3478157-7B17-C0FC-C56A-4ED38F4CC8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31930" y="3914552"/>
                  <a:ext cx="117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74610C9-13C9-7BDC-D443-7134F34ABC6E}"/>
                    </a:ext>
                  </a:extLst>
                </p14:cNvPr>
                <p14:cNvContentPartPr/>
                <p14:nvPr/>
              </p14:nvContentPartPr>
              <p14:xfrm>
                <a:off x="8234890" y="3894752"/>
                <a:ext cx="154440" cy="113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74610C9-13C9-7BDC-D443-7134F34ABC6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26250" y="3885752"/>
                  <a:ext cx="172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E1CA1A4-D477-847B-7638-EA919AAD584B}"/>
                    </a:ext>
                  </a:extLst>
                </p14:cNvPr>
                <p14:cNvContentPartPr/>
                <p14:nvPr/>
              </p14:nvContentPartPr>
              <p14:xfrm>
                <a:off x="8401570" y="3904112"/>
                <a:ext cx="93960" cy="95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E1CA1A4-D477-847B-7638-EA919AAD584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92570" y="3895112"/>
                  <a:ext cx="111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84B65BD-B31E-2DE4-A6D7-D66B90F0F276}"/>
                    </a:ext>
                  </a:extLst>
                </p14:cNvPr>
                <p14:cNvContentPartPr/>
                <p14:nvPr/>
              </p14:nvContentPartPr>
              <p14:xfrm>
                <a:off x="8651410" y="3806192"/>
                <a:ext cx="110520" cy="188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84B65BD-B31E-2DE4-A6D7-D66B90F0F27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42410" y="3797192"/>
                  <a:ext cx="128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73E2155-0A38-755A-BDF1-D000EEC37CD8}"/>
                    </a:ext>
                  </a:extLst>
                </p14:cNvPr>
                <p14:cNvContentPartPr/>
                <p14:nvPr/>
              </p14:nvContentPartPr>
              <p14:xfrm>
                <a:off x="8778130" y="3903032"/>
                <a:ext cx="103320" cy="96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73E2155-0A38-755A-BDF1-D000EEC37CD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769490" y="3894392"/>
                  <a:ext cx="1209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6DB69FC-1520-6378-9824-4BE0A77122C2}"/>
                    </a:ext>
                  </a:extLst>
                </p14:cNvPr>
                <p14:cNvContentPartPr/>
                <p14:nvPr/>
              </p14:nvContentPartPr>
              <p14:xfrm>
                <a:off x="8891530" y="3911312"/>
                <a:ext cx="106560" cy="91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6DB69FC-1520-6378-9824-4BE0A77122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882890" y="3902672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A6FCF1E-6ED4-2E26-69BD-EEB90B91D055}"/>
                    </a:ext>
                  </a:extLst>
                </p14:cNvPr>
                <p14:cNvContentPartPr/>
                <p14:nvPr/>
              </p14:nvContentPartPr>
              <p14:xfrm>
                <a:off x="8993410" y="3922832"/>
                <a:ext cx="72000" cy="149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A6FCF1E-6ED4-2E26-69BD-EEB90B91D05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84770" y="3913832"/>
                  <a:ext cx="89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42A2991-49D6-7B06-16C0-3C5B9CCB6CAB}"/>
                    </a:ext>
                  </a:extLst>
                </p14:cNvPr>
                <p14:cNvContentPartPr/>
                <p14:nvPr/>
              </p14:nvContentPartPr>
              <p14:xfrm>
                <a:off x="9111130" y="3780272"/>
                <a:ext cx="21240" cy="207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42A2991-49D6-7B06-16C0-3C5B9CCB6CA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02490" y="3771272"/>
                  <a:ext cx="38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A643DD1-116C-3FE9-541A-FF83CC71F25E}"/>
                    </a:ext>
                  </a:extLst>
                </p14:cNvPr>
                <p14:cNvContentPartPr/>
                <p14:nvPr/>
              </p14:nvContentPartPr>
              <p14:xfrm>
                <a:off x="9078010" y="3870632"/>
                <a:ext cx="90720" cy="7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A643DD1-116C-3FE9-541A-FF83CC71F25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069010" y="3861992"/>
                  <a:ext cx="108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343F4A3-0C34-C89F-4BF4-CC31E7F1DE6F}"/>
                    </a:ext>
                  </a:extLst>
                </p14:cNvPr>
                <p14:cNvContentPartPr/>
                <p14:nvPr/>
              </p14:nvContentPartPr>
              <p14:xfrm>
                <a:off x="9176650" y="3807272"/>
                <a:ext cx="114840" cy="176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343F4A3-0C34-C89F-4BF4-CC31E7F1DE6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168010" y="3798632"/>
                  <a:ext cx="13248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7761B60-8F17-EACE-31CA-9C43C22C7BB6}"/>
              </a:ext>
            </a:extLst>
          </p:cNvPr>
          <p:cNvGrpSpPr/>
          <p:nvPr/>
        </p:nvGrpSpPr>
        <p:grpSpPr>
          <a:xfrm>
            <a:off x="9448450" y="3801152"/>
            <a:ext cx="1100160" cy="300600"/>
            <a:chOff x="9448450" y="3801152"/>
            <a:chExt cx="110016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0999BF5-8232-ED89-2988-297B6C9893E2}"/>
                    </a:ext>
                  </a:extLst>
                </p14:cNvPr>
                <p14:cNvContentPartPr/>
                <p14:nvPr/>
              </p14:nvContentPartPr>
              <p14:xfrm>
                <a:off x="9448450" y="3901952"/>
                <a:ext cx="145800" cy="115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0999BF5-8232-ED89-2988-297B6C9893E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39450" y="3893312"/>
                  <a:ext cx="163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A660C18-6684-6860-4D35-B1B221EAEE9D}"/>
                    </a:ext>
                  </a:extLst>
                </p14:cNvPr>
                <p14:cNvContentPartPr/>
                <p14:nvPr/>
              </p14:nvContentPartPr>
              <p14:xfrm>
                <a:off x="9636730" y="3922832"/>
                <a:ext cx="26280" cy="105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A660C18-6684-6860-4D35-B1B221EAEE9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627730" y="3913832"/>
                  <a:ext cx="43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5087C3-C4FB-732C-DB42-C44FC7CEB172}"/>
                    </a:ext>
                  </a:extLst>
                </p14:cNvPr>
                <p14:cNvContentPartPr/>
                <p14:nvPr/>
              </p14:nvContentPartPr>
              <p14:xfrm>
                <a:off x="9630250" y="3844712"/>
                <a:ext cx="2520" cy="2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5087C3-C4FB-732C-DB42-C44FC7CEB17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21610" y="3836072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2A14C66-CE39-1F06-EC87-9AC94C262426}"/>
                    </a:ext>
                  </a:extLst>
                </p14:cNvPr>
                <p14:cNvContentPartPr/>
                <p14:nvPr/>
              </p14:nvContentPartPr>
              <p14:xfrm>
                <a:off x="9712690" y="3832472"/>
                <a:ext cx="91800" cy="165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2A14C66-CE39-1F06-EC87-9AC94C26242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03690" y="3823832"/>
                  <a:ext cx="109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598481C-1FFE-9483-DCD7-0687EBF85F45}"/>
                    </a:ext>
                  </a:extLst>
                </p14:cNvPr>
                <p14:cNvContentPartPr/>
                <p14:nvPr/>
              </p14:nvContentPartPr>
              <p14:xfrm>
                <a:off x="9823930" y="3855152"/>
                <a:ext cx="134640" cy="167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598481C-1FFE-9483-DCD7-0687EBF85F4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814930" y="3846152"/>
                  <a:ext cx="152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CAE76B0-9957-6462-95B3-9A9D4AA7C04F}"/>
                    </a:ext>
                  </a:extLst>
                </p14:cNvPr>
                <p14:cNvContentPartPr/>
                <p14:nvPr/>
              </p14:nvContentPartPr>
              <p14:xfrm>
                <a:off x="10056850" y="3808352"/>
                <a:ext cx="84960" cy="215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CAE76B0-9957-6462-95B3-9A9D4AA7C04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048210" y="3799352"/>
                  <a:ext cx="102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E1CDDF3-2CD1-6E83-431A-0479ECCE9429}"/>
                    </a:ext>
                  </a:extLst>
                </p14:cNvPr>
                <p14:cNvContentPartPr/>
                <p14:nvPr/>
              </p14:nvContentPartPr>
              <p14:xfrm>
                <a:off x="10170250" y="3912392"/>
                <a:ext cx="104400" cy="95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E1CDDF3-2CD1-6E83-431A-0479ECCE942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161610" y="3903392"/>
                  <a:ext cx="122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64C0EBF-2252-149F-B796-1329F5309D5B}"/>
                    </a:ext>
                  </a:extLst>
                </p14:cNvPr>
                <p14:cNvContentPartPr/>
                <p14:nvPr/>
              </p14:nvContentPartPr>
              <p14:xfrm>
                <a:off x="10335490" y="3801152"/>
                <a:ext cx="68400" cy="234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64C0EBF-2252-149F-B796-1329F5309D5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26490" y="3792152"/>
                  <a:ext cx="86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56859D9-5E1C-79FD-8768-121EC4DCF9DB}"/>
                    </a:ext>
                  </a:extLst>
                </p14:cNvPr>
                <p14:cNvContentPartPr/>
                <p14:nvPr/>
              </p14:nvContentPartPr>
              <p14:xfrm>
                <a:off x="10431610" y="3839672"/>
                <a:ext cx="35640" cy="154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56859D9-5E1C-79FD-8768-121EC4DCF9D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422610" y="3830672"/>
                  <a:ext cx="53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0CF7B55-E457-3486-12A9-B449465D6BD1}"/>
                    </a:ext>
                  </a:extLst>
                </p14:cNvPr>
                <p14:cNvContentPartPr/>
                <p14:nvPr/>
              </p14:nvContentPartPr>
              <p14:xfrm>
                <a:off x="10469050" y="3925352"/>
                <a:ext cx="79560" cy="176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0CF7B55-E457-3486-12A9-B449465D6BD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60050" y="3916712"/>
                  <a:ext cx="97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F65EDC5-1AD7-2850-B363-06438ACFABF3}"/>
                    </a:ext>
                  </a:extLst>
                </p14:cNvPr>
                <p14:cNvContentPartPr/>
                <p14:nvPr/>
              </p14:nvContentPartPr>
              <p14:xfrm>
                <a:off x="10444210" y="3839672"/>
                <a:ext cx="23040" cy="9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F65EDC5-1AD7-2850-B363-06438ACFABF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435210" y="3830672"/>
                  <a:ext cx="40680" cy="2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64605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741A-216A-ECDF-3D68-96926E83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82" y="73110"/>
            <a:ext cx="10515600" cy="1325563"/>
          </a:xfrm>
        </p:spPr>
        <p:txBody>
          <a:bodyPr/>
          <a:lstStyle/>
          <a:p>
            <a:r>
              <a:rPr lang="en-US"/>
              <a:t>Tokenizer &gt;&gt; Subword-based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826BE-A4D1-843B-5055-6802FB5A0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6598"/>
            <a:ext cx="10515600" cy="3711178"/>
          </a:xfrm>
        </p:spPr>
        <p:txBody>
          <a:bodyPr>
            <a:normAutofit/>
          </a:bodyPr>
          <a:lstStyle/>
          <a:p>
            <a:r>
              <a:rPr lang="en-US" sz="1800"/>
              <a:t>Based on 2 principles:</a:t>
            </a:r>
          </a:p>
          <a:p>
            <a:pPr lvl="1"/>
            <a:r>
              <a:rPr lang="en-US" sz="1600"/>
              <a:t>Frequently used words should not be split into smaller subwords</a:t>
            </a:r>
          </a:p>
          <a:p>
            <a:pPr lvl="1"/>
            <a:r>
              <a:rPr lang="en-US" sz="1600"/>
              <a:t>Race words should be decomposed into meaningful subwords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95146-AC6F-202F-9B85-F752B7D58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81" y="2107408"/>
            <a:ext cx="5120798" cy="2448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8AD6E-29E7-B209-8D61-B09F7B2C1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145" y="2165074"/>
            <a:ext cx="2334015" cy="2390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974156-B87C-5969-0EA8-C74E10D65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437" y="3078657"/>
            <a:ext cx="2438872" cy="1592198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CD10188-BF05-867F-2877-7D56245CEDA7}"/>
              </a:ext>
            </a:extLst>
          </p:cNvPr>
          <p:cNvGrpSpPr/>
          <p:nvPr/>
        </p:nvGrpSpPr>
        <p:grpSpPr>
          <a:xfrm>
            <a:off x="10711797" y="2541146"/>
            <a:ext cx="858960" cy="384480"/>
            <a:chOff x="10662370" y="3735632"/>
            <a:chExt cx="85896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D7DDCD7-EF52-8566-C58E-26AAFD5A465D}"/>
                    </a:ext>
                  </a:extLst>
                </p14:cNvPr>
                <p14:cNvContentPartPr/>
                <p14:nvPr/>
              </p14:nvContentPartPr>
              <p14:xfrm>
                <a:off x="10662370" y="3735632"/>
                <a:ext cx="46080" cy="239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D7DDCD7-EF52-8566-C58E-26AAFD5A465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653730" y="3726632"/>
                  <a:ext cx="63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5AC3584-2876-8A7E-19B9-09F4F538537A}"/>
                    </a:ext>
                  </a:extLst>
                </p14:cNvPr>
                <p14:cNvContentPartPr/>
                <p14:nvPr/>
              </p14:nvContentPartPr>
              <p14:xfrm>
                <a:off x="10718890" y="3786392"/>
                <a:ext cx="6480" cy="191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5AC3584-2876-8A7E-19B9-09F4F538537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709890" y="3777752"/>
                  <a:ext cx="24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2DAF83E-5EE6-415C-9CA2-F5EB184FBCC2}"/>
                    </a:ext>
                  </a:extLst>
                </p14:cNvPr>
                <p14:cNvContentPartPr/>
                <p14:nvPr/>
              </p14:nvContentPartPr>
              <p14:xfrm>
                <a:off x="10677130" y="3893672"/>
                <a:ext cx="7632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2DAF83E-5EE6-415C-9CA2-F5EB184FBCC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668130" y="3884672"/>
                  <a:ext cx="93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21B41AD-7EB7-330A-ABE4-2E43BB6CB406}"/>
                    </a:ext>
                  </a:extLst>
                </p14:cNvPr>
                <p14:cNvContentPartPr/>
                <p14:nvPr/>
              </p14:nvContentPartPr>
              <p14:xfrm>
                <a:off x="10780090" y="3778832"/>
                <a:ext cx="113760" cy="195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21B41AD-7EB7-330A-ABE4-2E43BB6CB40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771450" y="3770192"/>
                  <a:ext cx="131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33A7691-AE27-A3C4-DEB9-E75F84E4CDBF}"/>
                    </a:ext>
                  </a:extLst>
                </p14:cNvPr>
                <p14:cNvContentPartPr/>
                <p14:nvPr/>
              </p14:nvContentPartPr>
              <p14:xfrm>
                <a:off x="10864690" y="3885392"/>
                <a:ext cx="70920" cy="234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33A7691-AE27-A3C4-DEB9-E75F84E4CDB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855690" y="3876392"/>
                  <a:ext cx="88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4E9D24C-AF44-299B-F0D4-3E37C2863576}"/>
                    </a:ext>
                  </a:extLst>
                </p14:cNvPr>
                <p14:cNvContentPartPr/>
                <p14:nvPr/>
              </p14:nvContentPartPr>
              <p14:xfrm>
                <a:off x="10964410" y="3884312"/>
                <a:ext cx="68760" cy="104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4E9D24C-AF44-299B-F0D4-3E37C286357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955770" y="3875312"/>
                  <a:ext cx="86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2DDC108-01E7-5420-2E0D-D8D7F0567C9B}"/>
                    </a:ext>
                  </a:extLst>
                </p14:cNvPr>
                <p14:cNvContentPartPr/>
                <p14:nvPr/>
              </p14:nvContentPartPr>
              <p14:xfrm>
                <a:off x="11056570" y="3896912"/>
                <a:ext cx="122400" cy="91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2DDC108-01E7-5420-2E0D-D8D7F0567C9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047930" y="3887912"/>
                  <a:ext cx="1400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357D534-6E4A-28DE-8221-C71CB951CAAE}"/>
                    </a:ext>
                  </a:extLst>
                </p14:cNvPr>
                <p14:cNvContentPartPr/>
                <p14:nvPr/>
              </p14:nvContentPartPr>
              <p14:xfrm>
                <a:off x="11157730" y="3836432"/>
                <a:ext cx="4680" cy="1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357D534-6E4A-28DE-8221-C71CB951CAA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149090" y="3827432"/>
                  <a:ext cx="223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88E31BE-09FB-42F5-607B-93E4F9EBAF09}"/>
                    </a:ext>
                  </a:extLst>
                </p14:cNvPr>
                <p14:cNvContentPartPr/>
                <p14:nvPr/>
              </p14:nvContentPartPr>
              <p14:xfrm>
                <a:off x="11232250" y="3834272"/>
                <a:ext cx="12240" cy="164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88E31BE-09FB-42F5-607B-93E4F9EBAF0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223250" y="3825632"/>
                  <a:ext cx="29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BA59049-3B85-6482-1D29-4AE6DF0C3597}"/>
                    </a:ext>
                  </a:extLst>
                </p14:cNvPr>
                <p14:cNvContentPartPr/>
                <p14:nvPr/>
              </p14:nvContentPartPr>
              <p14:xfrm>
                <a:off x="11182930" y="3885392"/>
                <a:ext cx="90000" cy="5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BA59049-3B85-6482-1D29-4AE6DF0C359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173930" y="3876392"/>
                  <a:ext cx="1076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8B13C97-6555-B1DA-A54B-3E22816DE708}"/>
                    </a:ext>
                  </a:extLst>
                </p14:cNvPr>
                <p14:cNvContentPartPr/>
                <p14:nvPr/>
              </p14:nvContentPartPr>
              <p14:xfrm>
                <a:off x="11288770" y="3790712"/>
                <a:ext cx="55440" cy="179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8B13C97-6555-B1DA-A54B-3E22816DE70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280130" y="3781712"/>
                  <a:ext cx="73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14971B-6A1C-A608-3B45-5481543E0BB5}"/>
                    </a:ext>
                  </a:extLst>
                </p14:cNvPr>
                <p14:cNvContentPartPr/>
                <p14:nvPr/>
              </p14:nvContentPartPr>
              <p14:xfrm>
                <a:off x="11359690" y="3885392"/>
                <a:ext cx="107640" cy="89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14971B-6A1C-A608-3B45-5481543E0BB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350690" y="3876392"/>
                  <a:ext cx="125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86E7A05-D7EF-9BF7-9604-E1E008342F3B}"/>
                    </a:ext>
                  </a:extLst>
                </p14:cNvPr>
                <p14:cNvContentPartPr/>
                <p14:nvPr/>
              </p14:nvContentPartPr>
              <p14:xfrm>
                <a:off x="11464090" y="3895832"/>
                <a:ext cx="57240" cy="84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86E7A05-D7EF-9BF7-9604-E1E008342F3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455090" y="3886832"/>
                  <a:ext cx="7488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C88E4A5-5F69-CA3B-5099-60339736F0A7}"/>
              </a:ext>
            </a:extLst>
          </p:cNvPr>
          <p:cNvGrpSpPr/>
          <p:nvPr/>
        </p:nvGrpSpPr>
        <p:grpSpPr>
          <a:xfrm>
            <a:off x="9387717" y="2562746"/>
            <a:ext cx="1135080" cy="265680"/>
            <a:chOff x="9338290" y="3757232"/>
            <a:chExt cx="113508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07F0AB-68D8-18C8-BF8A-EA6882B8D34C}"/>
                    </a:ext>
                  </a:extLst>
                </p14:cNvPr>
                <p14:cNvContentPartPr/>
                <p14:nvPr/>
              </p14:nvContentPartPr>
              <p14:xfrm>
                <a:off x="9338290" y="3802232"/>
                <a:ext cx="194760" cy="220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07F0AB-68D8-18C8-BF8A-EA6882B8D34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329650" y="3793232"/>
                  <a:ext cx="2124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0946D98-B483-43F1-1547-778E3BB977CC}"/>
                    </a:ext>
                  </a:extLst>
                </p14:cNvPr>
                <p14:cNvContentPartPr/>
                <p14:nvPr/>
              </p14:nvContentPartPr>
              <p14:xfrm>
                <a:off x="9592450" y="3903032"/>
                <a:ext cx="60120" cy="9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0946D98-B483-43F1-1547-778E3BB977C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583810" y="3894032"/>
                  <a:ext cx="77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66F0B5B-2F66-B75F-0F72-22CC89E428B8}"/>
                    </a:ext>
                  </a:extLst>
                </p14:cNvPr>
                <p14:cNvContentPartPr/>
                <p14:nvPr/>
              </p14:nvContentPartPr>
              <p14:xfrm>
                <a:off x="9689650" y="3915992"/>
                <a:ext cx="108720" cy="75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66F0B5B-2F66-B75F-0F72-22CC89E428B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681010" y="3907352"/>
                  <a:ext cx="1263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CC00AFF-EE4F-8075-D7AF-29501D25EBFE}"/>
                    </a:ext>
                  </a:extLst>
                </p14:cNvPr>
                <p14:cNvContentPartPr/>
                <p14:nvPr/>
              </p14:nvContentPartPr>
              <p14:xfrm>
                <a:off x="9803050" y="3921752"/>
                <a:ext cx="81720" cy="58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CC00AFF-EE4F-8075-D7AF-29501D25EBF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794050" y="3912752"/>
                  <a:ext cx="99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47E44D7-E251-877A-F979-8C367C48024E}"/>
                    </a:ext>
                  </a:extLst>
                </p14:cNvPr>
                <p14:cNvContentPartPr/>
                <p14:nvPr/>
              </p14:nvContentPartPr>
              <p14:xfrm>
                <a:off x="9858490" y="3786392"/>
                <a:ext cx="47880" cy="236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47E44D7-E251-877A-F979-8C367C48024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849850" y="3777752"/>
                  <a:ext cx="655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7FF2B1B-084E-DA65-3CA2-556BC54CFD35}"/>
                    </a:ext>
                  </a:extLst>
                </p14:cNvPr>
                <p14:cNvContentPartPr/>
                <p14:nvPr/>
              </p14:nvContentPartPr>
              <p14:xfrm>
                <a:off x="9984130" y="3817712"/>
                <a:ext cx="63720" cy="162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7FF2B1B-084E-DA65-3CA2-556BC54CFD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975490" y="3808712"/>
                  <a:ext cx="81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81CD8D5-4A47-0E64-16E7-D8F5356734A2}"/>
                    </a:ext>
                  </a:extLst>
                </p14:cNvPr>
                <p14:cNvContentPartPr/>
                <p14:nvPr/>
              </p14:nvContentPartPr>
              <p14:xfrm>
                <a:off x="10098610" y="3869552"/>
                <a:ext cx="12960" cy="105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81CD8D5-4A47-0E64-16E7-D8F5356734A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89610" y="3860912"/>
                  <a:ext cx="30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08085DF-DBE6-321F-41C9-78A7C3685910}"/>
                    </a:ext>
                  </a:extLst>
                </p14:cNvPr>
                <p14:cNvContentPartPr/>
                <p14:nvPr/>
              </p14:nvContentPartPr>
              <p14:xfrm>
                <a:off x="10118410" y="3764792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08085DF-DBE6-321F-41C9-78A7C368591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109410" y="37557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FA22C5-E67A-AAA8-7B61-2F85E7CC2672}"/>
                    </a:ext>
                  </a:extLst>
                </p14:cNvPr>
                <p14:cNvContentPartPr/>
                <p14:nvPr/>
              </p14:nvContentPartPr>
              <p14:xfrm>
                <a:off x="10159450" y="3876032"/>
                <a:ext cx="85320" cy="76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FA22C5-E67A-AAA8-7B61-2F85E7CC267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50450" y="3867392"/>
                  <a:ext cx="102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2DA7C76-AD43-E489-628E-EBC10F569196}"/>
                    </a:ext>
                  </a:extLst>
                </p14:cNvPr>
                <p14:cNvContentPartPr/>
                <p14:nvPr/>
              </p14:nvContentPartPr>
              <p14:xfrm>
                <a:off x="10283650" y="3866672"/>
                <a:ext cx="68040" cy="91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2DA7C76-AD43-E489-628E-EBC10F56919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275010" y="3857672"/>
                  <a:ext cx="85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045643B-8056-8525-B1E0-F50091766886}"/>
                    </a:ext>
                  </a:extLst>
                </p14:cNvPr>
                <p14:cNvContentPartPr/>
                <p14:nvPr/>
              </p14:nvContentPartPr>
              <p14:xfrm>
                <a:off x="10316050" y="3866672"/>
                <a:ext cx="157320" cy="120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045643B-8056-8525-B1E0-F5009176688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307410" y="3857672"/>
                  <a:ext cx="174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5D63699-DC18-0FFD-F910-EDC669319F03}"/>
                    </a:ext>
                  </a:extLst>
                </p14:cNvPr>
                <p14:cNvContentPartPr/>
                <p14:nvPr/>
              </p14:nvContentPartPr>
              <p14:xfrm>
                <a:off x="10103650" y="3757232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5D63699-DC18-0FFD-F910-EDC669319F0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095010" y="37485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F2FA69E-F62D-7825-FF26-0D2997701DB8}"/>
                    </a:ext>
                  </a:extLst>
                </p14:cNvPr>
                <p14:cNvContentPartPr/>
                <p14:nvPr/>
              </p14:nvContentPartPr>
              <p14:xfrm>
                <a:off x="10115170" y="3787472"/>
                <a:ext cx="7560" cy="4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F2FA69E-F62D-7825-FF26-0D2997701DB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06530" y="3778472"/>
                  <a:ext cx="25200" cy="22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640A7E76-9B52-3F7A-F669-15232813AEFC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838200" y="5071076"/>
            <a:ext cx="7781905" cy="138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1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5D318-B2D8-5CA3-636C-5972304CC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70" y="153193"/>
            <a:ext cx="10515600" cy="950678"/>
          </a:xfrm>
        </p:spPr>
        <p:txBody>
          <a:bodyPr/>
          <a:lstStyle/>
          <a:p>
            <a:r>
              <a:rPr lang="en-US"/>
              <a:t>Tokenizer Pipeline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64BA2F-30A9-993C-C9C6-E7E7CF101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435" y="1460029"/>
            <a:ext cx="7661425" cy="4149939"/>
          </a:xfr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B1890E7-E90A-8DE7-AC8C-E5022912264D}"/>
              </a:ext>
            </a:extLst>
          </p:cNvPr>
          <p:cNvGrpSpPr/>
          <p:nvPr/>
        </p:nvGrpSpPr>
        <p:grpSpPr>
          <a:xfrm>
            <a:off x="6935290" y="4549232"/>
            <a:ext cx="1848600" cy="294840"/>
            <a:chOff x="6935290" y="4549232"/>
            <a:chExt cx="184860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E19BA37-782B-81B9-534B-42937B1B75EB}"/>
                    </a:ext>
                  </a:extLst>
                </p14:cNvPr>
                <p14:cNvContentPartPr/>
                <p14:nvPr/>
              </p14:nvContentPartPr>
              <p14:xfrm>
                <a:off x="6984250" y="4572992"/>
                <a:ext cx="2520" cy="190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E19BA37-782B-81B9-534B-42937B1B75E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75610" y="4564352"/>
                  <a:ext cx="20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B9A2A6B-0E5D-18F1-EDAD-F3D732BCD303}"/>
                    </a:ext>
                  </a:extLst>
                </p14:cNvPr>
                <p14:cNvContentPartPr/>
                <p14:nvPr/>
              </p14:nvContentPartPr>
              <p14:xfrm>
                <a:off x="6935290" y="4620872"/>
                <a:ext cx="115920" cy="20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B9A2A6B-0E5D-18F1-EDAD-F3D732BCD30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26650" y="4612232"/>
                  <a:ext cx="1335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82A5F13-2580-C1FE-C9A9-9DF82C5DA820}"/>
                    </a:ext>
                  </a:extLst>
                </p14:cNvPr>
                <p14:cNvContentPartPr/>
                <p14:nvPr/>
              </p14:nvContentPartPr>
              <p14:xfrm>
                <a:off x="7032130" y="4643912"/>
                <a:ext cx="70920" cy="104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82A5F13-2580-C1FE-C9A9-9DF82C5DA82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23490" y="4634912"/>
                  <a:ext cx="88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89E57A4-763E-7A60-4C3C-3B205B56C0A5}"/>
                    </a:ext>
                  </a:extLst>
                </p14:cNvPr>
                <p14:cNvContentPartPr/>
                <p14:nvPr/>
              </p14:nvContentPartPr>
              <p14:xfrm>
                <a:off x="7155610" y="4551032"/>
                <a:ext cx="87120" cy="218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89E57A4-763E-7A60-4C3C-3B205B56C0A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46610" y="4542032"/>
                  <a:ext cx="104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29F2239-3433-2C9A-5240-99A3D1E884BF}"/>
                    </a:ext>
                  </a:extLst>
                </p14:cNvPr>
                <p14:cNvContentPartPr/>
                <p14:nvPr/>
              </p14:nvContentPartPr>
              <p14:xfrm>
                <a:off x="7230850" y="4668392"/>
                <a:ext cx="102240" cy="9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29F2239-3433-2C9A-5240-99A3D1E884B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22210" y="4659752"/>
                  <a:ext cx="119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6231A8F-581B-395F-FEC1-9E6B9BCB23C9}"/>
                    </a:ext>
                  </a:extLst>
                </p14:cNvPr>
                <p14:cNvContentPartPr/>
                <p14:nvPr/>
              </p14:nvContentPartPr>
              <p14:xfrm>
                <a:off x="7338130" y="4667672"/>
                <a:ext cx="109440" cy="81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6231A8F-581B-395F-FEC1-9E6B9BCB23C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29490" y="4659032"/>
                  <a:ext cx="127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945FD89-3BCB-4A12-05F2-E1EDDDF17DED}"/>
                    </a:ext>
                  </a:extLst>
                </p14:cNvPr>
                <p14:cNvContentPartPr/>
                <p14:nvPr/>
              </p14:nvContentPartPr>
              <p14:xfrm>
                <a:off x="7453330" y="4678112"/>
                <a:ext cx="18360" cy="73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945FD89-3BCB-4A12-05F2-E1EDDDF17DE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44690" y="4669472"/>
                  <a:ext cx="360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B63F3B1-7807-609D-F75B-75AA8549456F}"/>
                    </a:ext>
                  </a:extLst>
                </p14:cNvPr>
                <p14:cNvContentPartPr/>
                <p14:nvPr/>
              </p14:nvContentPartPr>
              <p14:xfrm>
                <a:off x="7453690" y="4608272"/>
                <a:ext cx="2520" cy="70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B63F3B1-7807-609D-F75B-75AA8549456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44690" y="4599632"/>
                  <a:ext cx="201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2B13633-C371-71A0-6215-23E4568CC2B6}"/>
                    </a:ext>
                  </a:extLst>
                </p14:cNvPr>
                <p14:cNvContentPartPr/>
                <p14:nvPr/>
              </p14:nvContentPartPr>
              <p14:xfrm>
                <a:off x="7542250" y="4650032"/>
                <a:ext cx="51480" cy="105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2B13633-C371-71A0-6215-23E4568CC2B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33250" y="4641392"/>
                  <a:ext cx="69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5371FC0-5A66-0FF1-8705-CA166BD162DA}"/>
                    </a:ext>
                  </a:extLst>
                </p14:cNvPr>
                <p14:cNvContentPartPr/>
                <p14:nvPr/>
              </p14:nvContentPartPr>
              <p14:xfrm>
                <a:off x="7620010" y="4668752"/>
                <a:ext cx="118800" cy="100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5371FC0-5A66-0FF1-8705-CA166BD162D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11370" y="4660112"/>
                  <a:ext cx="136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FDACCF1-9ECE-70FE-0BCF-5137F4083CBB}"/>
                    </a:ext>
                  </a:extLst>
                </p14:cNvPr>
                <p14:cNvContentPartPr/>
                <p14:nvPr/>
              </p14:nvContentPartPr>
              <p14:xfrm>
                <a:off x="7812610" y="4549232"/>
                <a:ext cx="68760" cy="290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FDACCF1-9ECE-70FE-0BCF-5137F4083CB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03970" y="4540232"/>
                  <a:ext cx="864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0EB9B5E-8A35-31E3-1B8D-3350C1F9D234}"/>
                    </a:ext>
                  </a:extLst>
                </p14:cNvPr>
                <p14:cNvContentPartPr/>
                <p14:nvPr/>
              </p14:nvContentPartPr>
              <p14:xfrm>
                <a:off x="7985410" y="4616552"/>
                <a:ext cx="4320" cy="166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0EB9B5E-8A35-31E3-1B8D-3350C1F9D23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76770" y="4607912"/>
                  <a:ext cx="21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8D33198-E619-681C-794B-2BF15E71E7BE}"/>
                    </a:ext>
                  </a:extLst>
                </p14:cNvPr>
                <p14:cNvContentPartPr/>
                <p14:nvPr/>
              </p14:nvContentPartPr>
              <p14:xfrm>
                <a:off x="7978930" y="4603952"/>
                <a:ext cx="125280" cy="140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8D33198-E619-681C-794B-2BF15E71E7B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970290" y="4595312"/>
                  <a:ext cx="142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661F49A-B22F-726B-68D8-3327F8C7B844}"/>
                    </a:ext>
                  </a:extLst>
                </p14:cNvPr>
                <p14:cNvContentPartPr/>
                <p14:nvPr/>
              </p14:nvContentPartPr>
              <p14:xfrm>
                <a:off x="8098810" y="4661192"/>
                <a:ext cx="239040" cy="109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661F49A-B22F-726B-68D8-3327F8C7B84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89810" y="4652192"/>
                  <a:ext cx="256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AFC8521-EC63-7C8E-9AB3-559390AF0F62}"/>
                    </a:ext>
                  </a:extLst>
                </p14:cNvPr>
                <p14:cNvContentPartPr/>
                <p14:nvPr/>
              </p14:nvContentPartPr>
              <p14:xfrm>
                <a:off x="8442610" y="4594952"/>
                <a:ext cx="9360" cy="181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AFC8521-EC63-7C8E-9AB3-559390AF0F6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433970" y="4585952"/>
                  <a:ext cx="27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44EA7CF-1657-F6AC-2C8D-F6B6823FA5FD}"/>
                    </a:ext>
                  </a:extLst>
                </p14:cNvPr>
                <p14:cNvContentPartPr/>
                <p14:nvPr/>
              </p14:nvContentPartPr>
              <p14:xfrm>
                <a:off x="8417050" y="4655432"/>
                <a:ext cx="185400" cy="105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44EA7CF-1657-F6AC-2C8D-F6B6823FA5F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08410" y="4646432"/>
                  <a:ext cx="203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41553BB-562E-D2C9-76F3-B35AC8039AED}"/>
                    </a:ext>
                  </a:extLst>
                </p14:cNvPr>
                <p14:cNvContentPartPr/>
                <p14:nvPr/>
              </p14:nvContentPartPr>
              <p14:xfrm>
                <a:off x="8610730" y="4689632"/>
                <a:ext cx="76320" cy="72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41553BB-562E-D2C9-76F3-B35AC8039AE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01730" y="4680632"/>
                  <a:ext cx="939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93D79B4-0935-4F12-6DAA-A992FB7E2A6A}"/>
                    </a:ext>
                  </a:extLst>
                </p14:cNvPr>
                <p14:cNvContentPartPr/>
                <p14:nvPr/>
              </p14:nvContentPartPr>
              <p14:xfrm>
                <a:off x="8608570" y="4686392"/>
                <a:ext cx="78480" cy="93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93D79B4-0935-4F12-6DAA-A992FB7E2A6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99930" y="4677752"/>
                  <a:ext cx="96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316A66C-0629-E723-B8FE-20AF20F26BB3}"/>
                    </a:ext>
                  </a:extLst>
                </p14:cNvPr>
                <p14:cNvContentPartPr/>
                <p14:nvPr/>
              </p14:nvContentPartPr>
              <p14:xfrm>
                <a:off x="8731330" y="4604312"/>
                <a:ext cx="52560" cy="239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316A66C-0629-E723-B8FE-20AF20F26BB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22690" y="4595312"/>
                  <a:ext cx="70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06B0A91-831A-4B50-1064-5C8B2A098504}"/>
              </a:ext>
            </a:extLst>
          </p:cNvPr>
          <p:cNvGrpSpPr/>
          <p:nvPr/>
        </p:nvGrpSpPr>
        <p:grpSpPr>
          <a:xfrm>
            <a:off x="7960210" y="3968552"/>
            <a:ext cx="1203480" cy="194400"/>
            <a:chOff x="7960210" y="3968552"/>
            <a:chExt cx="120348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E338DC6-7C98-FA9C-187D-46F37378D39B}"/>
                    </a:ext>
                  </a:extLst>
                </p14:cNvPr>
                <p14:cNvContentPartPr/>
                <p14:nvPr/>
              </p14:nvContentPartPr>
              <p14:xfrm>
                <a:off x="7992610" y="4073672"/>
                <a:ext cx="146880" cy="7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E338DC6-7C98-FA9C-187D-46F37378D39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83970" y="4064672"/>
                  <a:ext cx="1645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CE1C014-AF20-B6FC-52B6-C4E4976BFDF5}"/>
                    </a:ext>
                  </a:extLst>
                </p14:cNvPr>
                <p14:cNvContentPartPr/>
                <p14:nvPr/>
              </p14:nvContentPartPr>
              <p14:xfrm>
                <a:off x="7960210" y="4013912"/>
                <a:ext cx="109440" cy="117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CE1C014-AF20-B6FC-52B6-C4E4976BFDF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51570" y="4005272"/>
                  <a:ext cx="127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79FEE7C-CAF4-29DA-AD9A-9D76175750AA}"/>
                    </a:ext>
                  </a:extLst>
                </p14:cNvPr>
                <p14:cNvContentPartPr/>
                <p14:nvPr/>
              </p14:nvContentPartPr>
              <p14:xfrm>
                <a:off x="8283850" y="4008152"/>
                <a:ext cx="360" cy="150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79FEE7C-CAF4-29DA-AD9A-9D76175750A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75210" y="3999152"/>
                  <a:ext cx="18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C267045-C046-148D-0109-31C5FB2FD692}"/>
                    </a:ext>
                  </a:extLst>
                </p14:cNvPr>
                <p14:cNvContentPartPr/>
                <p14:nvPr/>
              </p14:nvContentPartPr>
              <p14:xfrm>
                <a:off x="8264050" y="3992312"/>
                <a:ext cx="110520" cy="14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C267045-C046-148D-0109-31C5FB2FD69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55410" y="3983672"/>
                  <a:ext cx="1281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CB56799-F0A2-E524-9C85-3D652797F842}"/>
                    </a:ext>
                  </a:extLst>
                </p14:cNvPr>
                <p14:cNvContentPartPr/>
                <p14:nvPr/>
              </p14:nvContentPartPr>
              <p14:xfrm>
                <a:off x="8274490" y="4047752"/>
                <a:ext cx="189000" cy="107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CB56799-F0A2-E524-9C85-3D652797F84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65850" y="4038752"/>
                  <a:ext cx="206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D7829C4-4563-8B54-7315-CD562F551B61}"/>
                    </a:ext>
                  </a:extLst>
                </p14:cNvPr>
                <p14:cNvContentPartPr/>
                <p14:nvPr/>
              </p14:nvContentPartPr>
              <p14:xfrm>
                <a:off x="8417050" y="4047752"/>
                <a:ext cx="172080" cy="115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D7829C4-4563-8B54-7315-CD562F551B6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408410" y="4038752"/>
                  <a:ext cx="1897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4CEF0CD-EC94-D63E-C600-60313237E9B5}"/>
                    </a:ext>
                  </a:extLst>
                </p14:cNvPr>
                <p14:cNvContentPartPr/>
                <p14:nvPr/>
              </p14:nvContentPartPr>
              <p14:xfrm>
                <a:off x="8682370" y="3999872"/>
                <a:ext cx="11880" cy="155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4CEF0CD-EC94-D63E-C600-60313237E9B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673730" y="3990872"/>
                  <a:ext cx="29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42E2B4D-CCDD-A523-6C71-DA6F300B9CAE}"/>
                    </a:ext>
                  </a:extLst>
                </p14:cNvPr>
                <p14:cNvContentPartPr/>
                <p14:nvPr/>
              </p14:nvContentPartPr>
              <p14:xfrm>
                <a:off x="8682370" y="3981152"/>
                <a:ext cx="77400" cy="175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42E2B4D-CCDD-A523-6C71-DA6F300B9CA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673730" y="3972152"/>
                  <a:ext cx="950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49AFC9B-D164-5DCC-BA21-4C9D28DC7FF9}"/>
                    </a:ext>
                  </a:extLst>
                </p14:cNvPr>
                <p14:cNvContentPartPr/>
                <p14:nvPr/>
              </p14:nvContentPartPr>
              <p14:xfrm>
                <a:off x="8799010" y="4017512"/>
                <a:ext cx="97200" cy="126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49AFC9B-D164-5DCC-BA21-4C9D28DC7FF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90010" y="4008512"/>
                  <a:ext cx="1148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9C20AB6-1934-BB2E-D2D8-AC2FBF0DD82B}"/>
                    </a:ext>
                  </a:extLst>
                </p14:cNvPr>
                <p14:cNvContentPartPr/>
                <p14:nvPr/>
              </p14:nvContentPartPr>
              <p14:xfrm>
                <a:off x="8805130" y="4031912"/>
                <a:ext cx="90000" cy="8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9C20AB6-1934-BB2E-D2D8-AC2FBF0DD82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796490" y="4023272"/>
                  <a:ext cx="1076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4ACA80A-7070-7A8C-18A1-8598D37F59D4}"/>
                    </a:ext>
                  </a:extLst>
                </p14:cNvPr>
                <p14:cNvContentPartPr/>
                <p14:nvPr/>
              </p14:nvContentPartPr>
              <p14:xfrm>
                <a:off x="8808370" y="3982232"/>
                <a:ext cx="72000" cy="10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4ACA80A-7070-7A8C-18A1-8598D37F59D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799370" y="3973232"/>
                  <a:ext cx="89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A77C23D-9313-15C1-F78F-71BCF4FB1678}"/>
                    </a:ext>
                  </a:extLst>
                </p14:cNvPr>
                <p14:cNvContentPartPr/>
                <p14:nvPr/>
              </p14:nvContentPartPr>
              <p14:xfrm>
                <a:off x="8987650" y="3981152"/>
                <a:ext cx="120600" cy="164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A77C23D-9313-15C1-F78F-71BCF4FB167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978650" y="3972512"/>
                  <a:ext cx="138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50F4C82-3371-9C69-7E9D-247F55B2E422}"/>
                    </a:ext>
                  </a:extLst>
                </p14:cNvPr>
                <p14:cNvContentPartPr/>
                <p14:nvPr/>
              </p14:nvContentPartPr>
              <p14:xfrm>
                <a:off x="9128770" y="4001672"/>
                <a:ext cx="5400" cy="124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50F4C82-3371-9C69-7E9D-247F55B2E42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120130" y="3993032"/>
                  <a:ext cx="23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75CF1BB-78B1-2B3B-93DC-F6F26BBD46A8}"/>
                    </a:ext>
                  </a:extLst>
                </p14:cNvPr>
                <p14:cNvContentPartPr/>
                <p14:nvPr/>
              </p14:nvContentPartPr>
              <p14:xfrm>
                <a:off x="9059290" y="3968552"/>
                <a:ext cx="104400" cy="10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75CF1BB-78B1-2B3B-93DC-F6F26BBD46A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050290" y="3959912"/>
                  <a:ext cx="1220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9A0E28C-D7AC-686F-4649-65FA06D2E54F}"/>
              </a:ext>
            </a:extLst>
          </p:cNvPr>
          <p:cNvGrpSpPr/>
          <p:nvPr/>
        </p:nvGrpSpPr>
        <p:grpSpPr>
          <a:xfrm>
            <a:off x="9325330" y="3976112"/>
            <a:ext cx="788400" cy="219960"/>
            <a:chOff x="9325330" y="3976112"/>
            <a:chExt cx="78840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184AFED-BB47-F514-E7F5-5A78D6CA3AE1}"/>
                    </a:ext>
                  </a:extLst>
                </p14:cNvPr>
                <p14:cNvContentPartPr/>
                <p14:nvPr/>
              </p14:nvContentPartPr>
              <p14:xfrm>
                <a:off x="9350170" y="3976112"/>
                <a:ext cx="20160" cy="185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184AFED-BB47-F514-E7F5-5A78D6CA3AE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41530" y="3967112"/>
                  <a:ext cx="37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A8233F2-7376-1739-09C8-0230CF2D8834}"/>
                    </a:ext>
                  </a:extLst>
                </p14:cNvPr>
                <p14:cNvContentPartPr/>
                <p14:nvPr/>
              </p14:nvContentPartPr>
              <p14:xfrm>
                <a:off x="9325330" y="4045592"/>
                <a:ext cx="145800" cy="114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A8233F2-7376-1739-09C8-0230CF2D883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316690" y="4036592"/>
                  <a:ext cx="163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22FFFC6-A6A7-EE99-058F-6C32C22BF8CE}"/>
                    </a:ext>
                  </a:extLst>
                </p14:cNvPr>
                <p14:cNvContentPartPr/>
                <p14:nvPr/>
              </p14:nvContentPartPr>
              <p14:xfrm>
                <a:off x="9517930" y="4010312"/>
                <a:ext cx="10800" cy="165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22FFFC6-A6A7-EE99-058F-6C32C22BF8C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509290" y="4001312"/>
                  <a:ext cx="28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D7C0EBB-7E86-500F-79DC-DEA4D4BFBD55}"/>
                    </a:ext>
                  </a:extLst>
                </p14:cNvPr>
                <p14:cNvContentPartPr/>
                <p14:nvPr/>
              </p14:nvContentPartPr>
              <p14:xfrm>
                <a:off x="9515770" y="4049552"/>
                <a:ext cx="52200" cy="107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D7C0EBB-7E86-500F-79DC-DEA4D4BFBD5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507130" y="4040912"/>
                  <a:ext cx="69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20D71DA-8BE2-187B-284F-58117A92B2DF}"/>
                    </a:ext>
                  </a:extLst>
                </p14:cNvPr>
                <p14:cNvContentPartPr/>
                <p14:nvPr/>
              </p14:nvContentPartPr>
              <p14:xfrm>
                <a:off x="9581290" y="4093472"/>
                <a:ext cx="90000" cy="69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20D71DA-8BE2-187B-284F-58117A92B2D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572650" y="4084472"/>
                  <a:ext cx="107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5D37B70-0E74-56B5-B901-8B080C98ABC0}"/>
                    </a:ext>
                  </a:extLst>
                </p14:cNvPr>
                <p14:cNvContentPartPr/>
                <p14:nvPr/>
              </p14:nvContentPartPr>
              <p14:xfrm>
                <a:off x="9670570" y="4099592"/>
                <a:ext cx="135720" cy="96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5D37B70-0E74-56B5-B901-8B080C98ABC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661930" y="4090952"/>
                  <a:ext cx="153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E13F8DF-D89A-E0DD-BF50-7BCABAC35DDB}"/>
                    </a:ext>
                  </a:extLst>
                </p14:cNvPr>
                <p14:cNvContentPartPr/>
                <p14:nvPr/>
              </p14:nvContentPartPr>
              <p14:xfrm>
                <a:off x="9753010" y="4029032"/>
                <a:ext cx="14040" cy="2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E13F8DF-D89A-E0DD-BF50-7BCABAC35DD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744370" y="4020032"/>
                  <a:ext cx="31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4ACCE00-85C9-1A52-D9F0-E1D55AEE5A40}"/>
                    </a:ext>
                  </a:extLst>
                </p14:cNvPr>
                <p14:cNvContentPartPr/>
                <p14:nvPr/>
              </p14:nvContentPartPr>
              <p14:xfrm>
                <a:off x="9837250" y="4076912"/>
                <a:ext cx="69120" cy="107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4ACCE00-85C9-1A52-D9F0-E1D55AEE5A4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828610" y="4067912"/>
                  <a:ext cx="86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F8B3232-FAB1-4D14-CB1A-797358513335}"/>
                    </a:ext>
                  </a:extLst>
                </p14:cNvPr>
                <p14:cNvContentPartPr/>
                <p14:nvPr/>
              </p14:nvContentPartPr>
              <p14:xfrm>
                <a:off x="9915370" y="4101032"/>
                <a:ext cx="93240" cy="66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F8B3232-FAB1-4D14-CB1A-79735851333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906370" y="4092392"/>
                  <a:ext cx="1108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61B6B26-99FF-9F35-7DB9-6535DD9A03AB}"/>
                    </a:ext>
                  </a:extLst>
                </p14:cNvPr>
                <p14:cNvContentPartPr/>
                <p14:nvPr/>
              </p14:nvContentPartPr>
              <p14:xfrm>
                <a:off x="10007170" y="4108952"/>
                <a:ext cx="106560" cy="43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61B6B26-99FF-9F35-7DB9-6535DD9A03A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998170" y="4100312"/>
                  <a:ext cx="124200" cy="61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A6F2F14C-82C8-CA64-9B76-8457FC07B1B0}"/>
              </a:ext>
            </a:extLst>
          </p:cNvPr>
          <p:cNvSpPr/>
          <p:nvPr/>
        </p:nvSpPr>
        <p:spPr>
          <a:xfrm>
            <a:off x="7447570" y="2075935"/>
            <a:ext cx="1115640" cy="512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FB2FA9D-0843-F685-1B04-1485F6A7DC6E}"/>
                  </a:ext>
                </a:extLst>
              </p14:cNvPr>
              <p14:cNvContentPartPr/>
              <p14:nvPr/>
            </p14:nvContentPartPr>
            <p14:xfrm>
              <a:off x="7866610" y="4909232"/>
              <a:ext cx="360360" cy="3081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FB2FA9D-0843-F685-1B04-1485F6A7DC6E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857970" y="4900232"/>
                <a:ext cx="3780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9574E6F-F2B1-67A7-7E5E-9E3E4B0C1A4A}"/>
                  </a:ext>
                </a:extLst>
              </p14:cNvPr>
              <p14:cNvContentPartPr/>
              <p14:nvPr/>
            </p14:nvContentPartPr>
            <p14:xfrm>
              <a:off x="8218330" y="4904912"/>
              <a:ext cx="84600" cy="378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9574E6F-F2B1-67A7-7E5E-9E3E4B0C1A4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209690" y="4896272"/>
                <a:ext cx="10224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8CAF63D-985A-74CE-BE92-EB24ED074427}"/>
              </a:ext>
            </a:extLst>
          </p:cNvPr>
          <p:cNvGrpSpPr/>
          <p:nvPr/>
        </p:nvGrpSpPr>
        <p:grpSpPr>
          <a:xfrm>
            <a:off x="6871930" y="2259992"/>
            <a:ext cx="2761200" cy="658800"/>
            <a:chOff x="6871930" y="2259992"/>
            <a:chExt cx="2761200" cy="6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997E707-1562-B3AE-E6CF-E4986C6D46AD}"/>
                    </a:ext>
                  </a:extLst>
                </p14:cNvPr>
                <p14:cNvContentPartPr/>
                <p14:nvPr/>
              </p14:nvContentPartPr>
              <p14:xfrm>
                <a:off x="6871930" y="2377712"/>
                <a:ext cx="109800" cy="109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997E707-1562-B3AE-E6CF-E4986C6D46A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63290" y="2368712"/>
                  <a:ext cx="127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3B0F372-1779-034A-5FA6-4934CDC326AF}"/>
                    </a:ext>
                  </a:extLst>
                </p14:cNvPr>
                <p14:cNvContentPartPr/>
                <p14:nvPr/>
              </p14:nvContentPartPr>
              <p14:xfrm>
                <a:off x="6980650" y="2383472"/>
                <a:ext cx="154800" cy="94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3B0F372-1779-034A-5FA6-4934CDC326A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972010" y="2374832"/>
                  <a:ext cx="172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973AB32-BAEC-F00B-F400-3E992E483F38}"/>
                    </a:ext>
                  </a:extLst>
                </p14:cNvPr>
                <p14:cNvContentPartPr/>
                <p14:nvPr/>
              </p14:nvContentPartPr>
              <p14:xfrm>
                <a:off x="7154890" y="2370512"/>
                <a:ext cx="48240" cy="91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973AB32-BAEC-F00B-F400-3E992E483F3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146250" y="2361512"/>
                  <a:ext cx="65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36C251A-C83B-3198-7ACF-09F36B3B4915}"/>
                    </a:ext>
                  </a:extLst>
                </p14:cNvPr>
                <p14:cNvContentPartPr/>
                <p14:nvPr/>
              </p14:nvContentPartPr>
              <p14:xfrm>
                <a:off x="7155970" y="2384912"/>
                <a:ext cx="163800" cy="83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36C251A-C83B-3198-7ACF-09F36B3B491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147330" y="2376272"/>
                  <a:ext cx="1814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EA2A737-1426-A444-9C34-ED06633B0083}"/>
                    </a:ext>
                  </a:extLst>
                </p14:cNvPr>
                <p14:cNvContentPartPr/>
                <p14:nvPr/>
              </p14:nvContentPartPr>
              <p14:xfrm>
                <a:off x="7327690" y="2410832"/>
                <a:ext cx="68040" cy="41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EA2A737-1426-A444-9C34-ED06633B008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319050" y="2402192"/>
                  <a:ext cx="85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E163EB4-D006-B2A2-4506-CD24894E988B}"/>
                    </a:ext>
                  </a:extLst>
                </p14:cNvPr>
                <p14:cNvContentPartPr/>
                <p14:nvPr/>
              </p14:nvContentPartPr>
              <p14:xfrm>
                <a:off x="7409770" y="2289152"/>
                <a:ext cx="10080" cy="161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E163EB4-D006-B2A2-4506-CD24894E988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400770" y="2280512"/>
                  <a:ext cx="27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25616CF-0A57-DA1E-55D4-56B4540B0208}"/>
                    </a:ext>
                  </a:extLst>
                </p14:cNvPr>
                <p14:cNvContentPartPr/>
                <p14:nvPr/>
              </p14:nvContentPartPr>
              <p14:xfrm>
                <a:off x="7365130" y="2341352"/>
                <a:ext cx="100800" cy="14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25616CF-0A57-DA1E-55D4-56B4540B020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56490" y="2332352"/>
                  <a:ext cx="11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93F19D1-8925-CD00-AB75-34C5F40D8970}"/>
                    </a:ext>
                  </a:extLst>
                </p14:cNvPr>
                <p14:cNvContentPartPr/>
                <p14:nvPr/>
              </p14:nvContentPartPr>
              <p14:xfrm>
                <a:off x="7478170" y="2481392"/>
                <a:ext cx="73080" cy="6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93F19D1-8925-CD00-AB75-34C5F40D897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469170" y="2472752"/>
                  <a:ext cx="90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7B2EE8A-E664-B7A9-6560-610082426860}"/>
                    </a:ext>
                  </a:extLst>
                </p14:cNvPr>
                <p14:cNvContentPartPr/>
                <p14:nvPr/>
              </p14:nvContentPartPr>
              <p14:xfrm>
                <a:off x="7602010" y="2343512"/>
                <a:ext cx="5040" cy="155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7B2EE8A-E664-B7A9-6560-61008242686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593010" y="2334512"/>
                  <a:ext cx="22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5BDD40C-03E5-E055-5DCF-818044FBA7E9}"/>
                    </a:ext>
                  </a:extLst>
                </p14:cNvPr>
                <p14:cNvContentPartPr/>
                <p14:nvPr/>
              </p14:nvContentPartPr>
              <p14:xfrm>
                <a:off x="7560970" y="2383832"/>
                <a:ext cx="141120" cy="124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5BDD40C-03E5-E055-5DCF-818044FBA7E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51970" y="2375192"/>
                  <a:ext cx="158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D466DEF-EB14-B38D-49FD-74CEE09B8CF5}"/>
                    </a:ext>
                  </a:extLst>
                </p14:cNvPr>
                <p14:cNvContentPartPr/>
                <p14:nvPr/>
              </p14:nvContentPartPr>
              <p14:xfrm>
                <a:off x="7746010" y="2324792"/>
                <a:ext cx="181440" cy="180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D466DEF-EB14-B38D-49FD-74CEE09B8CF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37370" y="2315792"/>
                  <a:ext cx="199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F0DDEEE-E0BA-2580-0D9E-A5FB03F5BA7A}"/>
                    </a:ext>
                  </a:extLst>
                </p14:cNvPr>
                <p14:cNvContentPartPr/>
                <p14:nvPr/>
              </p14:nvContentPartPr>
              <p14:xfrm>
                <a:off x="7917730" y="2421272"/>
                <a:ext cx="110520" cy="74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F0DDEEE-E0BA-2580-0D9E-A5FB03F5BA7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908730" y="2412632"/>
                  <a:ext cx="128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314ADD1-2B3D-60DA-A413-3FB57D8F2037}"/>
                    </a:ext>
                  </a:extLst>
                </p14:cNvPr>
                <p14:cNvContentPartPr/>
                <p14:nvPr/>
              </p14:nvContentPartPr>
              <p14:xfrm>
                <a:off x="8032210" y="2404352"/>
                <a:ext cx="44640" cy="89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314ADD1-2B3D-60DA-A413-3FB57D8F203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023210" y="2395712"/>
                  <a:ext cx="622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5A3C74A-BF6F-607E-ED94-2EBE6ACB4C7D}"/>
                    </a:ext>
                  </a:extLst>
                </p14:cNvPr>
                <p14:cNvContentPartPr/>
                <p14:nvPr/>
              </p14:nvContentPartPr>
              <p14:xfrm>
                <a:off x="8115370" y="2484992"/>
                <a:ext cx="50400" cy="1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5A3C74A-BF6F-607E-ED94-2EBE6ACB4C7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106730" y="2475992"/>
                  <a:ext cx="680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AD2637B-BC8B-47A3-4B48-DDEFAF040556}"/>
                    </a:ext>
                  </a:extLst>
                </p14:cNvPr>
                <p14:cNvContentPartPr/>
                <p14:nvPr/>
              </p14:nvContentPartPr>
              <p14:xfrm>
                <a:off x="8243530" y="2330912"/>
                <a:ext cx="4680" cy="141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AD2637B-BC8B-47A3-4B48-DDEFAF04055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34530" y="2321912"/>
                  <a:ext cx="22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22D9737-28B4-822C-AA24-579AD18B5FA5}"/>
                    </a:ext>
                  </a:extLst>
                </p14:cNvPr>
                <p14:cNvContentPartPr/>
                <p14:nvPr/>
              </p14:nvContentPartPr>
              <p14:xfrm>
                <a:off x="8196730" y="2378792"/>
                <a:ext cx="147240" cy="110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22D9737-28B4-822C-AA24-579AD18B5FA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187730" y="2369792"/>
                  <a:ext cx="164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84A2F7F-C7C8-65C9-8F5C-33DFE0B1F7F2}"/>
                    </a:ext>
                  </a:extLst>
                </p14:cNvPr>
                <p14:cNvContentPartPr/>
                <p14:nvPr/>
              </p14:nvContentPartPr>
              <p14:xfrm>
                <a:off x="8387530" y="2479592"/>
                <a:ext cx="64080" cy="3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84A2F7F-C7C8-65C9-8F5C-33DFE0B1F7F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378890" y="2470952"/>
                  <a:ext cx="81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278CCA1-D9A0-811E-0C77-42C210AECA01}"/>
                    </a:ext>
                  </a:extLst>
                </p14:cNvPr>
                <p14:cNvContentPartPr/>
                <p14:nvPr/>
              </p14:nvContentPartPr>
              <p14:xfrm>
                <a:off x="8545210" y="2403632"/>
                <a:ext cx="18000" cy="83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278CCA1-D9A0-811E-0C77-42C210AECA0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536570" y="2394992"/>
                  <a:ext cx="356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F4B35B8-545A-E61C-EABF-4E5E3DC4D629}"/>
                    </a:ext>
                  </a:extLst>
                </p14:cNvPr>
                <p14:cNvContentPartPr/>
                <p14:nvPr/>
              </p14:nvContentPartPr>
              <p14:xfrm>
                <a:off x="8535850" y="2317232"/>
                <a:ext cx="360" cy="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F4B35B8-545A-E61C-EABF-4E5E3DC4D62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526850" y="23085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763EC4D-93B6-8E39-5284-DA21738B9466}"/>
                    </a:ext>
                  </a:extLst>
                </p14:cNvPr>
                <p14:cNvContentPartPr/>
                <p14:nvPr/>
              </p14:nvContentPartPr>
              <p14:xfrm>
                <a:off x="8578330" y="2400752"/>
                <a:ext cx="87840" cy="9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763EC4D-93B6-8E39-5284-DA21738B946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569690" y="2391752"/>
                  <a:ext cx="105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CBBB916-071B-D96C-7DC3-115BAA2D6D13}"/>
                    </a:ext>
                  </a:extLst>
                </p14:cNvPr>
                <p14:cNvContentPartPr/>
                <p14:nvPr/>
              </p14:nvContentPartPr>
              <p14:xfrm>
                <a:off x="8645290" y="2300672"/>
                <a:ext cx="19440" cy="177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CBBB916-071B-D96C-7DC3-115BAA2D6D1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36650" y="2292032"/>
                  <a:ext cx="37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69579A1-144E-2A6C-BB31-90C015AA7528}"/>
                    </a:ext>
                  </a:extLst>
                </p14:cNvPr>
                <p14:cNvContentPartPr/>
                <p14:nvPr/>
              </p14:nvContentPartPr>
              <p14:xfrm>
                <a:off x="8689570" y="2393192"/>
                <a:ext cx="43920" cy="92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69579A1-144E-2A6C-BB31-90C015AA752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680570" y="2384552"/>
                  <a:ext cx="615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CF16654-C787-AB5D-A269-367F9CB7EDBC}"/>
                    </a:ext>
                  </a:extLst>
                </p14:cNvPr>
                <p14:cNvContentPartPr/>
                <p14:nvPr/>
              </p14:nvContentPartPr>
              <p14:xfrm>
                <a:off x="8862370" y="2274752"/>
                <a:ext cx="63000" cy="258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CF16654-C787-AB5D-A269-367F9CB7EDB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853370" y="2265752"/>
                  <a:ext cx="806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D27AAD5-F0A8-A2AD-9D44-2918425EC5B6}"/>
                    </a:ext>
                  </a:extLst>
                </p14:cNvPr>
                <p14:cNvContentPartPr/>
                <p14:nvPr/>
              </p14:nvContentPartPr>
              <p14:xfrm>
                <a:off x="9000970" y="2327672"/>
                <a:ext cx="14760" cy="154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D27AAD5-F0A8-A2AD-9D44-2918425EC5B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991970" y="2319032"/>
                  <a:ext cx="32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948948A-0567-2BB8-760A-8D3C47F45B9A}"/>
                    </a:ext>
                  </a:extLst>
                </p14:cNvPr>
                <p14:cNvContentPartPr/>
                <p14:nvPr/>
              </p14:nvContentPartPr>
              <p14:xfrm>
                <a:off x="8946610" y="2374472"/>
                <a:ext cx="112680" cy="14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948948A-0567-2BB8-760A-8D3C47F45B9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937970" y="2365832"/>
                  <a:ext cx="1303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7B880FE-B47B-1692-7B17-F7B87DF2CF39}"/>
                    </a:ext>
                  </a:extLst>
                </p14:cNvPr>
                <p14:cNvContentPartPr/>
                <p14:nvPr/>
              </p14:nvContentPartPr>
              <p14:xfrm>
                <a:off x="9038770" y="2395352"/>
                <a:ext cx="73800" cy="89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7B880FE-B47B-1692-7B17-F7B87DF2CF3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030130" y="2386712"/>
                  <a:ext cx="91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CCC70E4-5D7D-5952-0413-CDC84F84FE71}"/>
                    </a:ext>
                  </a:extLst>
                </p14:cNvPr>
                <p14:cNvContentPartPr/>
                <p14:nvPr/>
              </p14:nvContentPartPr>
              <p14:xfrm>
                <a:off x="9075850" y="2297792"/>
                <a:ext cx="169920" cy="199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CCC70E4-5D7D-5952-0413-CDC84F84FE7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066850" y="2289152"/>
                  <a:ext cx="1875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DA43081-43E7-7F51-853B-A19302B929B8}"/>
                    </a:ext>
                  </a:extLst>
                </p14:cNvPr>
                <p14:cNvContentPartPr/>
                <p14:nvPr/>
              </p14:nvContentPartPr>
              <p14:xfrm>
                <a:off x="9242530" y="2401472"/>
                <a:ext cx="63360" cy="61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DA43081-43E7-7F51-853B-A19302B929B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233890" y="2392472"/>
                  <a:ext cx="810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58F948D-7653-B72F-BBFA-06EC9E781721}"/>
                    </a:ext>
                  </a:extLst>
                </p14:cNvPr>
                <p14:cNvContentPartPr/>
                <p14:nvPr/>
              </p14:nvContentPartPr>
              <p14:xfrm>
                <a:off x="9247570" y="2405792"/>
                <a:ext cx="169920" cy="69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58F948D-7653-B72F-BBFA-06EC9E78172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238570" y="2396792"/>
                  <a:ext cx="187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021EF74-2F18-17ED-D874-CC94BFB04E13}"/>
                    </a:ext>
                  </a:extLst>
                </p14:cNvPr>
                <p14:cNvContentPartPr/>
                <p14:nvPr/>
              </p14:nvContentPartPr>
              <p14:xfrm>
                <a:off x="8016370" y="2553392"/>
                <a:ext cx="1105200" cy="365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021EF74-2F18-17ED-D874-CC94BFB04E1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007730" y="2544392"/>
                  <a:ext cx="11228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A18F995-A2CA-9AA1-7CBE-B9A54EEA1602}"/>
                    </a:ext>
                  </a:extLst>
                </p14:cNvPr>
                <p14:cNvContentPartPr/>
                <p14:nvPr/>
              </p14:nvContentPartPr>
              <p14:xfrm>
                <a:off x="9111130" y="2573192"/>
                <a:ext cx="114840" cy="71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A18F995-A2CA-9AA1-7CBE-B9A54EEA160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102490" y="2564552"/>
                  <a:ext cx="132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54F9973-AD29-B907-7460-38D12C271006}"/>
                    </a:ext>
                  </a:extLst>
                </p14:cNvPr>
                <p14:cNvContentPartPr/>
                <p14:nvPr/>
              </p14:nvContentPartPr>
              <p14:xfrm>
                <a:off x="9441970" y="2389232"/>
                <a:ext cx="63000" cy="132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54F9973-AD29-B907-7460-38D12C27100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432970" y="2380232"/>
                  <a:ext cx="80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0BF3CCA-2D03-CBA2-99E1-5C905DCF0FA1}"/>
                    </a:ext>
                  </a:extLst>
                </p14:cNvPr>
                <p14:cNvContentPartPr/>
                <p14:nvPr/>
              </p14:nvContentPartPr>
              <p14:xfrm>
                <a:off x="9561490" y="2259992"/>
                <a:ext cx="71640" cy="300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0BF3CCA-2D03-CBA2-99E1-5C905DCF0FA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552850" y="2250992"/>
                  <a:ext cx="89280" cy="31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7960F61-8470-D866-171A-D8E810313FD4}"/>
                  </a:ext>
                </a:extLst>
              </p14:cNvPr>
              <p14:cNvContentPartPr/>
              <p14:nvPr/>
            </p14:nvContentPartPr>
            <p14:xfrm>
              <a:off x="6247330" y="1296632"/>
              <a:ext cx="21600" cy="2750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7960F61-8470-D866-171A-D8E810313FD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238690" y="1287992"/>
                <a:ext cx="39240" cy="29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01B9356-02AE-C337-BE8C-9AB7DABE5910}"/>
              </a:ext>
            </a:extLst>
          </p:cNvPr>
          <p:cNvGrpSpPr/>
          <p:nvPr/>
        </p:nvGrpSpPr>
        <p:grpSpPr>
          <a:xfrm>
            <a:off x="5902090" y="1253072"/>
            <a:ext cx="4948560" cy="4086720"/>
            <a:chOff x="5902090" y="1253072"/>
            <a:chExt cx="4948560" cy="408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19A0063-3605-6384-2CD5-5B2856EA3AE0}"/>
                    </a:ext>
                  </a:extLst>
                </p14:cNvPr>
                <p14:cNvContentPartPr/>
                <p14:nvPr/>
              </p14:nvContentPartPr>
              <p14:xfrm>
                <a:off x="6067690" y="4537712"/>
                <a:ext cx="7560" cy="217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19A0063-3605-6384-2CD5-5B2856EA3AE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059050" y="4528712"/>
                  <a:ext cx="25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FE28172-9923-7D77-367A-C570C4532822}"/>
                    </a:ext>
                  </a:extLst>
                </p14:cNvPr>
                <p14:cNvContentPartPr/>
                <p14:nvPr/>
              </p14:nvContentPartPr>
              <p14:xfrm>
                <a:off x="6001090" y="4629152"/>
                <a:ext cx="125280" cy="5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FE28172-9923-7D77-367A-C570C453282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992450" y="4620512"/>
                  <a:ext cx="1429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0C07BC5-C563-537E-6F09-26C6FDDE83F7}"/>
                    </a:ext>
                  </a:extLst>
                </p14:cNvPr>
                <p14:cNvContentPartPr/>
                <p14:nvPr/>
              </p14:nvContentPartPr>
              <p14:xfrm>
                <a:off x="6090730" y="4641752"/>
                <a:ext cx="61920" cy="106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0C07BC5-C563-537E-6F09-26C6FDDE83F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081730" y="4632752"/>
                  <a:ext cx="79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2972C50-63EB-8A1C-7CC9-E1E233492E51}"/>
                    </a:ext>
                  </a:extLst>
                </p14:cNvPr>
                <p14:cNvContentPartPr/>
                <p14:nvPr/>
              </p14:nvContentPartPr>
              <p14:xfrm>
                <a:off x="6214930" y="4583432"/>
                <a:ext cx="6120" cy="148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2972C50-63EB-8A1C-7CC9-E1E233492E5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206290" y="4574792"/>
                  <a:ext cx="23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E4987F0-AFB0-52AB-8FD5-84B64ADAC4E0}"/>
                    </a:ext>
                  </a:extLst>
                </p14:cNvPr>
                <p14:cNvContentPartPr/>
                <p14:nvPr/>
              </p14:nvContentPartPr>
              <p14:xfrm>
                <a:off x="6230050" y="4618712"/>
                <a:ext cx="55440" cy="98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E4987F0-AFB0-52AB-8FD5-84B64ADAC4E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221050" y="4610072"/>
                  <a:ext cx="73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7E6FE4E-665E-EB14-04BD-DC9C3F2B5488}"/>
                    </a:ext>
                  </a:extLst>
                </p14:cNvPr>
                <p14:cNvContentPartPr/>
                <p14:nvPr/>
              </p14:nvContentPartPr>
              <p14:xfrm>
                <a:off x="6298810" y="4641392"/>
                <a:ext cx="107640" cy="81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7E6FE4E-665E-EB14-04BD-DC9C3F2B548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289810" y="4632752"/>
                  <a:ext cx="125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87DDE9C-812B-652C-7D27-B2E74722C087}"/>
                    </a:ext>
                  </a:extLst>
                </p14:cNvPr>
                <p14:cNvContentPartPr/>
                <p14:nvPr/>
              </p14:nvContentPartPr>
              <p14:xfrm>
                <a:off x="6407890" y="4648952"/>
                <a:ext cx="139680" cy="78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87DDE9C-812B-652C-7D27-B2E74722C08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399250" y="4640312"/>
                  <a:ext cx="157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00E679D-26A3-7F93-4726-13917F261156}"/>
                    </a:ext>
                  </a:extLst>
                </p14:cNvPr>
                <p14:cNvContentPartPr/>
                <p14:nvPr/>
              </p14:nvContentPartPr>
              <p14:xfrm>
                <a:off x="6513010" y="4559672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00E679D-26A3-7F93-4726-13917F26115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504370" y="45506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A32E477-829E-3A94-462A-0A069ABB957A}"/>
                    </a:ext>
                  </a:extLst>
                </p14:cNvPr>
                <p14:cNvContentPartPr/>
                <p14:nvPr/>
              </p14:nvContentPartPr>
              <p14:xfrm>
                <a:off x="6564130" y="4636352"/>
                <a:ext cx="82800" cy="9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A32E477-829E-3A94-462A-0A069ABB957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555130" y="4627712"/>
                  <a:ext cx="100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D9F1177-9B2C-F2F4-5AFB-00451EA14754}"/>
                    </a:ext>
                  </a:extLst>
                </p14:cNvPr>
                <p14:cNvContentPartPr/>
                <p14:nvPr/>
              </p14:nvContentPartPr>
              <p14:xfrm>
                <a:off x="6699130" y="4653272"/>
                <a:ext cx="76320" cy="90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D9F1177-9B2C-F2F4-5AFB-00451EA1475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690490" y="4644272"/>
                  <a:ext cx="93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D0C9E48-5B91-BA50-0188-CF1AA0D81928}"/>
                    </a:ext>
                  </a:extLst>
                </p14:cNvPr>
                <p14:cNvContentPartPr/>
                <p14:nvPr/>
              </p14:nvContentPartPr>
              <p14:xfrm>
                <a:off x="6793090" y="4657232"/>
                <a:ext cx="42120" cy="65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D0C9E48-5B91-BA50-0188-CF1AA0D8192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784090" y="4648592"/>
                  <a:ext cx="597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E911E68-4276-86C7-A00E-8812B50D6EB5}"/>
                    </a:ext>
                  </a:extLst>
                </p14:cNvPr>
                <p14:cNvContentPartPr/>
                <p14:nvPr/>
              </p14:nvContentPartPr>
              <p14:xfrm>
                <a:off x="6878410" y="4716632"/>
                <a:ext cx="6480" cy="5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E911E68-4276-86C7-A00E-8812B50D6EB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869410" y="4707992"/>
                  <a:ext cx="241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5BD87CB-8E25-75F3-3A63-D32D45D89FD8}"/>
                    </a:ext>
                  </a:extLst>
                </p14:cNvPr>
                <p14:cNvContentPartPr/>
                <p14:nvPr/>
              </p14:nvContentPartPr>
              <p14:xfrm>
                <a:off x="5955730" y="2263232"/>
                <a:ext cx="8280" cy="196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5BD87CB-8E25-75F3-3A63-D32D45D89FD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946730" y="2254592"/>
                  <a:ext cx="25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0615D3F-7932-2E52-C6FF-B67FB1190708}"/>
                    </a:ext>
                  </a:extLst>
                </p14:cNvPr>
                <p14:cNvContentPartPr/>
                <p14:nvPr/>
              </p14:nvContentPartPr>
              <p14:xfrm>
                <a:off x="5902090" y="2343512"/>
                <a:ext cx="109440" cy="4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0615D3F-7932-2E52-C6FF-B67FB119070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893450" y="2334512"/>
                  <a:ext cx="1270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C0C7928-1D4E-C2EF-856C-A7F7FE2E9629}"/>
                    </a:ext>
                  </a:extLst>
                </p14:cNvPr>
                <p14:cNvContentPartPr/>
                <p14:nvPr/>
              </p14:nvContentPartPr>
              <p14:xfrm>
                <a:off x="6002530" y="2344232"/>
                <a:ext cx="56160" cy="102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C0C7928-1D4E-C2EF-856C-A7F7FE2E962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993890" y="2335592"/>
                  <a:ext cx="738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91E5997-C9EA-E3A0-D0AB-CCC16E8DCBB5}"/>
                    </a:ext>
                  </a:extLst>
                </p14:cNvPr>
                <p14:cNvContentPartPr/>
                <p14:nvPr/>
              </p14:nvContentPartPr>
              <p14:xfrm>
                <a:off x="6111250" y="2289152"/>
                <a:ext cx="25200" cy="183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91E5997-C9EA-E3A0-D0AB-CCC16E8DCBB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102610" y="2280512"/>
                  <a:ext cx="42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5D34841-2631-D54C-9456-384AD3AB6D45}"/>
                    </a:ext>
                  </a:extLst>
                </p14:cNvPr>
                <p14:cNvContentPartPr/>
                <p14:nvPr/>
              </p14:nvContentPartPr>
              <p14:xfrm>
                <a:off x="6128530" y="2341352"/>
                <a:ext cx="94680" cy="109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5D34841-2631-D54C-9456-384AD3AB6D4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119890" y="2332352"/>
                  <a:ext cx="112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BFC67FE-E940-2B9A-13E2-B569B65945A0}"/>
                    </a:ext>
                  </a:extLst>
                </p14:cNvPr>
                <p14:cNvContentPartPr/>
                <p14:nvPr/>
              </p14:nvContentPartPr>
              <p14:xfrm>
                <a:off x="6174970" y="2341352"/>
                <a:ext cx="190800" cy="120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BFC67FE-E940-2B9A-13E2-B569B65945A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165970" y="2332352"/>
                  <a:ext cx="208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7052DCA-4D14-600A-4E93-6B50F4EB19D2}"/>
                    </a:ext>
                  </a:extLst>
                </p14:cNvPr>
                <p14:cNvContentPartPr/>
                <p14:nvPr/>
              </p14:nvContentPartPr>
              <p14:xfrm>
                <a:off x="6390250" y="2367272"/>
                <a:ext cx="10800" cy="96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7052DCA-4D14-600A-4E93-6B50F4EB19D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381250" y="2358632"/>
                  <a:ext cx="28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CBFA15F-53AD-AEFA-6DE3-F798E27F046B}"/>
                    </a:ext>
                  </a:extLst>
                </p14:cNvPr>
                <p14:cNvContentPartPr/>
                <p14:nvPr/>
              </p14:nvContentPartPr>
              <p14:xfrm>
                <a:off x="6376570" y="2317232"/>
                <a:ext cx="1440" cy="2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CBFA15F-53AD-AEFA-6DE3-F798E27F046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367930" y="2308592"/>
                  <a:ext cx="190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ABB6410-F0E5-9703-E8DF-F904D991127B}"/>
                    </a:ext>
                  </a:extLst>
                </p14:cNvPr>
                <p14:cNvContentPartPr/>
                <p14:nvPr/>
              </p14:nvContentPartPr>
              <p14:xfrm>
                <a:off x="6449650" y="2377352"/>
                <a:ext cx="91800" cy="92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ABB6410-F0E5-9703-E8DF-F904D991127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440650" y="2368712"/>
                  <a:ext cx="109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AF19C9E-AC74-98B5-2D8E-8E4E4EE64E62}"/>
                    </a:ext>
                  </a:extLst>
                </p14:cNvPr>
                <p14:cNvContentPartPr/>
                <p14:nvPr/>
              </p14:nvContentPartPr>
              <p14:xfrm>
                <a:off x="6571330" y="2370512"/>
                <a:ext cx="84600" cy="82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AF19C9E-AC74-98B5-2D8E-8E4E4EE64E6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562330" y="2361872"/>
                  <a:ext cx="1022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6D70338-A1B8-7879-7CD0-044040ED1799}"/>
                    </a:ext>
                  </a:extLst>
                </p14:cNvPr>
                <p14:cNvContentPartPr/>
                <p14:nvPr/>
              </p14:nvContentPartPr>
              <p14:xfrm>
                <a:off x="6669250" y="2376992"/>
                <a:ext cx="58680" cy="67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6D70338-A1B8-7879-7CD0-044040ED179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660250" y="2367992"/>
                  <a:ext cx="76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83A622C-7114-AD34-5FF3-05A207E94C16}"/>
                    </a:ext>
                  </a:extLst>
                </p14:cNvPr>
                <p14:cNvContentPartPr/>
                <p14:nvPr/>
              </p14:nvContentPartPr>
              <p14:xfrm>
                <a:off x="6754570" y="2461952"/>
                <a:ext cx="9720" cy="7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83A622C-7114-AD34-5FF3-05A207E94C1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745570" y="2453312"/>
                  <a:ext cx="27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F217548-17EF-1931-2106-C0D5E1397DF4}"/>
                    </a:ext>
                  </a:extLst>
                </p14:cNvPr>
                <p14:cNvContentPartPr/>
                <p14:nvPr/>
              </p14:nvContentPartPr>
              <p14:xfrm>
                <a:off x="6273610" y="1253072"/>
                <a:ext cx="4577040" cy="171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F217548-17EF-1931-2106-C0D5E1397DF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64970" y="1244432"/>
                  <a:ext cx="4594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693A69B-061A-658D-114E-BFB3ACF62CED}"/>
                    </a:ext>
                  </a:extLst>
                </p14:cNvPr>
                <p14:cNvContentPartPr/>
                <p14:nvPr/>
              </p14:nvContentPartPr>
              <p14:xfrm>
                <a:off x="10701970" y="1415432"/>
                <a:ext cx="145800" cy="3924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693A69B-061A-658D-114E-BFB3ACF62CE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693330" y="1406432"/>
                  <a:ext cx="163440" cy="394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93DC957-F399-8717-85B9-A4AF8C1D2497}"/>
              </a:ext>
            </a:extLst>
          </p:cNvPr>
          <p:cNvGrpSpPr/>
          <p:nvPr/>
        </p:nvGrpSpPr>
        <p:grpSpPr>
          <a:xfrm>
            <a:off x="6430930" y="5344832"/>
            <a:ext cx="4293360" cy="871200"/>
            <a:chOff x="6430930" y="5344832"/>
            <a:chExt cx="4293360" cy="87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43282EE-E385-EE00-0EB6-549681535399}"/>
                    </a:ext>
                  </a:extLst>
                </p14:cNvPr>
                <p14:cNvContentPartPr/>
                <p14:nvPr/>
              </p14:nvContentPartPr>
              <p14:xfrm>
                <a:off x="10669930" y="5344832"/>
                <a:ext cx="54360" cy="718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43282EE-E385-EE00-0EB6-54968153539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660930" y="5336192"/>
                  <a:ext cx="72000" cy="73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600FB3E-E8C9-B842-5EC4-485EAB5643EC}"/>
                    </a:ext>
                  </a:extLst>
                </p14:cNvPr>
                <p14:cNvContentPartPr/>
                <p14:nvPr/>
              </p14:nvContentPartPr>
              <p14:xfrm>
                <a:off x="6532810" y="6029552"/>
                <a:ext cx="4165560" cy="186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600FB3E-E8C9-B842-5EC4-485EAB5643E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523810" y="6020912"/>
                  <a:ext cx="4183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3DA06FB-3E72-3482-C230-3B6CE2FB8F5D}"/>
                    </a:ext>
                  </a:extLst>
                </p14:cNvPr>
                <p14:cNvContentPartPr/>
                <p14:nvPr/>
              </p14:nvContentPartPr>
              <p14:xfrm>
                <a:off x="6510130" y="5474792"/>
                <a:ext cx="19080" cy="681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3DA06FB-3E72-3482-C230-3B6CE2FB8F5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501130" y="5466152"/>
                  <a:ext cx="3672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9B47C9A-C15C-1D8D-5781-92D46C7949B2}"/>
                    </a:ext>
                  </a:extLst>
                </p14:cNvPr>
                <p14:cNvContentPartPr/>
                <p14:nvPr/>
              </p14:nvContentPartPr>
              <p14:xfrm>
                <a:off x="6430930" y="5506472"/>
                <a:ext cx="92880" cy="82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9B47C9A-C15C-1D8D-5781-92D46C7949B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421930" y="5497472"/>
                  <a:ext cx="110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9FED174-A798-8190-DCB9-59D1DA3B3D36}"/>
                    </a:ext>
                  </a:extLst>
                </p14:cNvPr>
                <p14:cNvContentPartPr/>
                <p14:nvPr/>
              </p14:nvContentPartPr>
              <p14:xfrm>
                <a:off x="6524530" y="5519792"/>
                <a:ext cx="120960" cy="79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9FED174-A798-8190-DCB9-59D1DA3B3D3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515530" y="5511152"/>
                  <a:ext cx="13860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81A46E26-BBE7-6011-C3C9-EA4F820A8296}"/>
              </a:ext>
            </a:extLst>
          </p:cNvPr>
          <p:cNvGrpSpPr/>
          <p:nvPr/>
        </p:nvGrpSpPr>
        <p:grpSpPr>
          <a:xfrm>
            <a:off x="7695970" y="5803832"/>
            <a:ext cx="901440" cy="203760"/>
            <a:chOff x="7695970" y="5803832"/>
            <a:chExt cx="90144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7D553B4-F4E2-30EF-A8EE-1BEA946EA326}"/>
                    </a:ext>
                  </a:extLst>
                </p14:cNvPr>
                <p14:cNvContentPartPr/>
                <p14:nvPr/>
              </p14:nvContentPartPr>
              <p14:xfrm>
                <a:off x="7759330" y="5822192"/>
                <a:ext cx="19440" cy="178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7D553B4-F4E2-30EF-A8EE-1BEA946EA32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750330" y="5813192"/>
                  <a:ext cx="37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C29F110-37D8-828F-1E4A-1D22FEED099B}"/>
                    </a:ext>
                  </a:extLst>
                </p14:cNvPr>
                <p14:cNvContentPartPr/>
                <p14:nvPr/>
              </p14:nvContentPartPr>
              <p14:xfrm>
                <a:off x="7695970" y="5869352"/>
                <a:ext cx="127440" cy="12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C29F110-37D8-828F-1E4A-1D22FEED099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687330" y="5860712"/>
                  <a:ext cx="145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D78A3DA-9F5E-814D-897C-5BEA5DBA2461}"/>
                    </a:ext>
                  </a:extLst>
                </p14:cNvPr>
                <p14:cNvContentPartPr/>
                <p14:nvPr/>
              </p14:nvContentPartPr>
              <p14:xfrm>
                <a:off x="7807930" y="5888072"/>
                <a:ext cx="61200" cy="96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D78A3DA-9F5E-814D-897C-5BEA5DBA246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798930" y="5879432"/>
                  <a:ext cx="78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E498A03-62CB-7F39-DF5D-B46BEFBF3167}"/>
                    </a:ext>
                  </a:extLst>
                </p14:cNvPr>
                <p14:cNvContentPartPr/>
                <p14:nvPr/>
              </p14:nvContentPartPr>
              <p14:xfrm>
                <a:off x="7915210" y="5803832"/>
                <a:ext cx="17280" cy="203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E498A03-62CB-7F39-DF5D-B46BEFBF316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906570" y="5795192"/>
                  <a:ext cx="34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8F4D0F0-C968-4DF0-D213-493535027F72}"/>
                    </a:ext>
                  </a:extLst>
                </p14:cNvPr>
                <p14:cNvContentPartPr/>
                <p14:nvPr/>
              </p14:nvContentPartPr>
              <p14:xfrm>
                <a:off x="7928170" y="5890232"/>
                <a:ext cx="157320" cy="97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8F4D0F0-C968-4DF0-D213-493535027F7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919530" y="5881592"/>
                  <a:ext cx="174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C3F77D1-35E2-B907-928F-A483FA0CE295}"/>
                    </a:ext>
                  </a:extLst>
                </p14:cNvPr>
                <p14:cNvContentPartPr/>
                <p14:nvPr/>
              </p14:nvContentPartPr>
              <p14:xfrm>
                <a:off x="8086210" y="5904992"/>
                <a:ext cx="105480" cy="80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C3F77D1-35E2-B907-928F-A483FA0CE2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077570" y="5895992"/>
                  <a:ext cx="1231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302D898-0741-59CE-3F5C-B90C8DB4936D}"/>
                    </a:ext>
                  </a:extLst>
                </p14:cNvPr>
                <p14:cNvContentPartPr/>
                <p14:nvPr/>
              </p14:nvContentPartPr>
              <p14:xfrm>
                <a:off x="8211130" y="5908952"/>
                <a:ext cx="25200" cy="61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302D898-0741-59CE-3F5C-B90C8DB4936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202130" y="5900312"/>
                  <a:ext cx="428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88729E8-E372-6EDF-E5AD-73853C19DFFF}"/>
                    </a:ext>
                  </a:extLst>
                </p14:cNvPr>
                <p14:cNvContentPartPr/>
                <p14:nvPr/>
              </p14:nvContentPartPr>
              <p14:xfrm>
                <a:off x="8202850" y="5826872"/>
                <a:ext cx="3600" cy="3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88729E8-E372-6EDF-E5AD-73853C19DFF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93850" y="5817872"/>
                  <a:ext cx="21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178D2B4-9429-BB14-1192-FD6C93A893A2}"/>
                    </a:ext>
                  </a:extLst>
                </p14:cNvPr>
                <p14:cNvContentPartPr/>
                <p14:nvPr/>
              </p14:nvContentPartPr>
              <p14:xfrm>
                <a:off x="8278810" y="5866472"/>
                <a:ext cx="63720" cy="125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178D2B4-9429-BB14-1192-FD6C93A893A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269810" y="5857472"/>
                  <a:ext cx="81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C737473-1653-04D2-4C32-039FD5E6661F}"/>
                    </a:ext>
                  </a:extLst>
                </p14:cNvPr>
                <p14:cNvContentPartPr/>
                <p14:nvPr/>
              </p14:nvContentPartPr>
              <p14:xfrm>
                <a:off x="8350450" y="5883392"/>
                <a:ext cx="101160" cy="73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C737473-1653-04D2-4C32-039FD5E6661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341810" y="5874752"/>
                  <a:ext cx="118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24A6291-B790-1025-C418-2FBF7A1CC58E}"/>
                    </a:ext>
                  </a:extLst>
                </p14:cNvPr>
                <p14:cNvContentPartPr/>
                <p14:nvPr/>
              </p14:nvContentPartPr>
              <p14:xfrm>
                <a:off x="8456650" y="5874032"/>
                <a:ext cx="70200" cy="80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24A6291-B790-1025-C418-2FBF7A1CC58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448010" y="5865032"/>
                  <a:ext cx="87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CDD5D1A-B57B-75FD-44F3-8AB0FD19EA9B}"/>
                    </a:ext>
                  </a:extLst>
                </p14:cNvPr>
                <p14:cNvContentPartPr/>
                <p14:nvPr/>
              </p14:nvContentPartPr>
              <p14:xfrm>
                <a:off x="8579410" y="5931992"/>
                <a:ext cx="18000" cy="18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CDD5D1A-B57B-75FD-44F3-8AB0FD19EA9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570410" y="5922992"/>
                  <a:ext cx="356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F1A5DDC-20B2-F38D-64C9-C647246302FC}"/>
              </a:ext>
            </a:extLst>
          </p:cNvPr>
          <p:cNvGrpSpPr/>
          <p:nvPr/>
        </p:nvGrpSpPr>
        <p:grpSpPr>
          <a:xfrm>
            <a:off x="8675170" y="5735432"/>
            <a:ext cx="1801440" cy="392040"/>
            <a:chOff x="8675170" y="5735432"/>
            <a:chExt cx="1801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285DB8B-0AA6-BBD0-232F-23B29B5581EC}"/>
                    </a:ext>
                  </a:extLst>
                </p14:cNvPr>
                <p14:cNvContentPartPr/>
                <p14:nvPr/>
              </p14:nvContentPartPr>
              <p14:xfrm>
                <a:off x="8675170" y="5874752"/>
                <a:ext cx="98280" cy="102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285DB8B-0AA6-BBD0-232F-23B29B5581E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666170" y="5866112"/>
                  <a:ext cx="1159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BA010AF-4587-FAF8-C701-DFE6BC845133}"/>
                    </a:ext>
                  </a:extLst>
                </p14:cNvPr>
                <p14:cNvContentPartPr/>
                <p14:nvPr/>
              </p14:nvContentPartPr>
              <p14:xfrm>
                <a:off x="8758690" y="5735432"/>
                <a:ext cx="12600" cy="218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BA010AF-4587-FAF8-C701-DFE6BC84513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749690" y="5726432"/>
                  <a:ext cx="302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EA01253-B954-498A-DF67-4FDD4FD9DAF5}"/>
                    </a:ext>
                  </a:extLst>
                </p14:cNvPr>
                <p14:cNvContentPartPr/>
                <p14:nvPr/>
              </p14:nvContentPartPr>
              <p14:xfrm>
                <a:off x="8786410" y="5881232"/>
                <a:ext cx="113760" cy="93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EA01253-B954-498A-DF67-4FDD4FD9DAF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777770" y="5872232"/>
                  <a:ext cx="131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26FE2C9-B9CE-F262-8487-4CF904D4407B}"/>
                    </a:ext>
                  </a:extLst>
                </p14:cNvPr>
                <p14:cNvContentPartPr/>
                <p14:nvPr/>
              </p14:nvContentPartPr>
              <p14:xfrm>
                <a:off x="8927170" y="5898152"/>
                <a:ext cx="64440" cy="96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26FE2C9-B9CE-F262-8487-4CF904D4407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918530" y="5889512"/>
                  <a:ext cx="82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D41040E-8FE0-F8BF-ACD3-A05C1D32B232}"/>
                    </a:ext>
                  </a:extLst>
                </p14:cNvPr>
                <p14:cNvContentPartPr/>
                <p14:nvPr/>
              </p14:nvContentPartPr>
              <p14:xfrm>
                <a:off x="9015370" y="5910032"/>
                <a:ext cx="46080" cy="72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D41040E-8FE0-F8BF-ACD3-A05C1D32B23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006370" y="5901392"/>
                  <a:ext cx="63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06BAD8E-C3EC-1016-4854-05FC8FE6DF45}"/>
                    </a:ext>
                  </a:extLst>
                </p14:cNvPr>
                <p14:cNvContentPartPr/>
                <p14:nvPr/>
              </p14:nvContentPartPr>
              <p14:xfrm>
                <a:off x="9081610" y="5907152"/>
                <a:ext cx="79920" cy="70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06BAD8E-C3EC-1016-4854-05FC8FE6DF4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072610" y="5898512"/>
                  <a:ext cx="97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E7894EE-FE74-04D6-A6D7-2E04BBD0A61D}"/>
                    </a:ext>
                  </a:extLst>
                </p14:cNvPr>
                <p14:cNvContentPartPr/>
                <p14:nvPr/>
              </p14:nvContentPartPr>
              <p14:xfrm>
                <a:off x="9156850" y="5782232"/>
                <a:ext cx="31680" cy="1947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E7894EE-FE74-04D6-A6D7-2E04BBD0A61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147850" y="5773232"/>
                  <a:ext cx="49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6B537DE-F3BE-8A33-3995-5510DD6824D9}"/>
                    </a:ext>
                  </a:extLst>
                </p14:cNvPr>
                <p14:cNvContentPartPr/>
                <p14:nvPr/>
              </p14:nvContentPartPr>
              <p14:xfrm>
                <a:off x="9219490" y="5892752"/>
                <a:ext cx="92880" cy="119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6B537DE-F3BE-8A33-3995-5510DD6824D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210490" y="5883752"/>
                  <a:ext cx="110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6D15559-C5CB-C16E-6156-B0C4FCF38E60}"/>
                    </a:ext>
                  </a:extLst>
                </p14:cNvPr>
                <p14:cNvContentPartPr/>
                <p14:nvPr/>
              </p14:nvContentPartPr>
              <p14:xfrm>
                <a:off x="9408850" y="5764592"/>
                <a:ext cx="92880" cy="339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6D15559-C5CB-C16E-6156-B0C4FCF38E6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399850" y="5755592"/>
                  <a:ext cx="1105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63B0612-B7D5-3AF6-DFC3-A96B32A80A2F}"/>
                    </a:ext>
                  </a:extLst>
                </p14:cNvPr>
                <p14:cNvContentPartPr/>
                <p14:nvPr/>
              </p14:nvContentPartPr>
              <p14:xfrm>
                <a:off x="9543130" y="5944232"/>
                <a:ext cx="7560" cy="4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63B0612-B7D5-3AF6-DFC3-A96B32A80A2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34130" y="5935592"/>
                  <a:ext cx="252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472587C-7BCA-71CD-8972-A5F243788948}"/>
                    </a:ext>
                  </a:extLst>
                </p14:cNvPr>
                <p14:cNvContentPartPr/>
                <p14:nvPr/>
              </p14:nvContentPartPr>
              <p14:xfrm>
                <a:off x="9550690" y="5928752"/>
                <a:ext cx="13320" cy="78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472587C-7BCA-71CD-8972-A5F24378894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2050" y="5920112"/>
                  <a:ext cx="30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1285BDE-29A0-85C5-6456-8D95905348FD}"/>
                    </a:ext>
                  </a:extLst>
                </p14:cNvPr>
                <p14:cNvContentPartPr/>
                <p14:nvPr/>
              </p14:nvContentPartPr>
              <p14:xfrm>
                <a:off x="9551410" y="5827952"/>
                <a:ext cx="6480" cy="5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1285BDE-29A0-85C5-6456-8D95905348F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542410" y="5818952"/>
                  <a:ext cx="24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0E4DA1A-20DE-782F-EAEF-D40D9D805392}"/>
                    </a:ext>
                  </a:extLst>
                </p14:cNvPr>
                <p14:cNvContentPartPr/>
                <p14:nvPr/>
              </p14:nvContentPartPr>
              <p14:xfrm>
                <a:off x="9621610" y="5916152"/>
                <a:ext cx="73800" cy="961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0E4DA1A-20DE-782F-EAEF-D40D9D80539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612610" y="5907512"/>
                  <a:ext cx="91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1D46E10-C749-60AD-3962-1BF78EC84A01}"/>
                    </a:ext>
                  </a:extLst>
                </p14:cNvPr>
                <p14:cNvContentPartPr/>
                <p14:nvPr/>
              </p14:nvContentPartPr>
              <p14:xfrm>
                <a:off x="9708730" y="5931992"/>
                <a:ext cx="5400" cy="195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1D46E10-C749-60AD-3962-1BF78EC84A0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700090" y="5922992"/>
                  <a:ext cx="230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2CD29E5-DDF8-8E9D-51E3-655764A44016}"/>
                    </a:ext>
                  </a:extLst>
                </p14:cNvPr>
                <p14:cNvContentPartPr/>
                <p14:nvPr/>
              </p14:nvContentPartPr>
              <p14:xfrm>
                <a:off x="9708370" y="5934872"/>
                <a:ext cx="51840" cy="116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2CD29E5-DDF8-8E9D-51E3-655764A4401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699730" y="5926232"/>
                  <a:ext cx="69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43A0D15-212C-77DA-25DF-F2CDA38E0949}"/>
                    </a:ext>
                  </a:extLst>
                </p14:cNvPr>
                <p14:cNvContentPartPr/>
                <p14:nvPr/>
              </p14:nvContentPartPr>
              <p14:xfrm>
                <a:off x="9798010" y="5935952"/>
                <a:ext cx="137880" cy="98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43A0D15-212C-77DA-25DF-F2CDA38E094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789010" y="5927312"/>
                  <a:ext cx="155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1A7227F-CFCA-1C9D-7B57-535FDD2A7DAF}"/>
                    </a:ext>
                  </a:extLst>
                </p14:cNvPr>
                <p14:cNvContentPartPr/>
                <p14:nvPr/>
              </p14:nvContentPartPr>
              <p14:xfrm>
                <a:off x="9917530" y="5842352"/>
                <a:ext cx="52560" cy="183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1A7227F-CFCA-1C9D-7B57-535FDD2A7DA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908890" y="5833712"/>
                  <a:ext cx="702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796FD7A-D410-3FD8-5483-6F0EAEF05BC3}"/>
                    </a:ext>
                  </a:extLst>
                </p14:cNvPr>
                <p14:cNvContentPartPr/>
                <p14:nvPr/>
              </p14:nvContentPartPr>
              <p14:xfrm>
                <a:off x="9997810" y="6025592"/>
                <a:ext cx="41040" cy="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796FD7A-D410-3FD8-5483-6F0EAEF05BC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988810" y="6016592"/>
                  <a:ext cx="58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46FEC4F-C54D-0515-20AE-F6BF69E5831F}"/>
                    </a:ext>
                  </a:extLst>
                </p14:cNvPr>
                <p14:cNvContentPartPr/>
                <p14:nvPr/>
              </p14:nvContentPartPr>
              <p14:xfrm>
                <a:off x="10105810" y="5857112"/>
                <a:ext cx="33480" cy="175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46FEC4F-C54D-0515-20AE-F6BF69E5831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097170" y="5848112"/>
                  <a:ext cx="51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B372A29-D5B8-71B8-3ED2-0844D001725E}"/>
                    </a:ext>
                  </a:extLst>
                </p14:cNvPr>
                <p14:cNvContentPartPr/>
                <p14:nvPr/>
              </p14:nvContentPartPr>
              <p14:xfrm>
                <a:off x="10160890" y="5916152"/>
                <a:ext cx="90000" cy="98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B372A29-D5B8-71B8-3ED2-0844D001725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151890" y="5907512"/>
                  <a:ext cx="1076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29ACC7A-CC77-1496-83BA-C1E45628FA69}"/>
                    </a:ext>
                  </a:extLst>
                </p14:cNvPr>
                <p14:cNvContentPartPr/>
                <p14:nvPr/>
              </p14:nvContentPartPr>
              <p14:xfrm>
                <a:off x="10232530" y="5794472"/>
                <a:ext cx="40320" cy="223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29ACC7A-CC77-1496-83BA-C1E45628FA6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223530" y="5785832"/>
                  <a:ext cx="579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97C7C3E-3864-2C6B-697A-CD9C1EE84221}"/>
                    </a:ext>
                  </a:extLst>
                </p14:cNvPr>
                <p14:cNvContentPartPr/>
                <p14:nvPr/>
              </p14:nvContentPartPr>
              <p14:xfrm>
                <a:off x="10282570" y="5908952"/>
                <a:ext cx="30960" cy="98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97C7C3E-3864-2C6B-697A-CD9C1EE8422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273930" y="5900312"/>
                  <a:ext cx="48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58B068B-58CD-D158-B4A5-8700A043870F}"/>
                    </a:ext>
                  </a:extLst>
                </p14:cNvPr>
                <p14:cNvContentPartPr/>
                <p14:nvPr/>
              </p14:nvContentPartPr>
              <p14:xfrm>
                <a:off x="10402450" y="5782232"/>
                <a:ext cx="74160" cy="306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58B068B-58CD-D158-B4A5-8700A043870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393450" y="5773232"/>
                  <a:ext cx="91800" cy="32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79952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D67F2-1E99-F887-F7C3-A5ADF36BC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3" y="126228"/>
            <a:ext cx="10515600" cy="862313"/>
          </a:xfrm>
        </p:spPr>
        <p:txBody>
          <a:bodyPr/>
          <a:lstStyle/>
          <a:p>
            <a:r>
              <a:rPr lang="en-US"/>
              <a:t>Batching Inputs together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391F0B-2604-1159-0AE3-9A24BC539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99" y="1075289"/>
            <a:ext cx="7901798" cy="34154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342C60-8A15-FC32-0AB9-EE5A65951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3" y="4844539"/>
            <a:ext cx="7490253" cy="50426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42785FF-A649-041C-7704-D9E348E7BCDB}"/>
              </a:ext>
            </a:extLst>
          </p:cNvPr>
          <p:cNvGrpSpPr/>
          <p:nvPr/>
        </p:nvGrpSpPr>
        <p:grpSpPr>
          <a:xfrm>
            <a:off x="7688050" y="2555552"/>
            <a:ext cx="289080" cy="112680"/>
            <a:chOff x="7688050" y="2555552"/>
            <a:chExt cx="28908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6BA6F5B-83CE-4069-F98F-4F05145101A6}"/>
                    </a:ext>
                  </a:extLst>
                </p14:cNvPr>
                <p14:cNvContentPartPr/>
                <p14:nvPr/>
              </p14:nvContentPartPr>
              <p14:xfrm>
                <a:off x="7750330" y="2601272"/>
                <a:ext cx="226800" cy="18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6BA6F5B-83CE-4069-F98F-4F05145101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41330" y="2592632"/>
                  <a:ext cx="244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137CD2B-8B1D-82C2-F5E6-E585F379C79F}"/>
                    </a:ext>
                  </a:extLst>
                </p14:cNvPr>
                <p14:cNvContentPartPr/>
                <p14:nvPr/>
              </p14:nvContentPartPr>
              <p14:xfrm>
                <a:off x="7688050" y="2555552"/>
                <a:ext cx="66600" cy="112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137CD2B-8B1D-82C2-F5E6-E585F379C79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9410" y="2546912"/>
                  <a:ext cx="842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395D10-3560-E864-D86D-952612546A65}"/>
              </a:ext>
            </a:extLst>
          </p:cNvPr>
          <p:cNvGrpSpPr/>
          <p:nvPr/>
        </p:nvGrpSpPr>
        <p:grpSpPr>
          <a:xfrm>
            <a:off x="8118610" y="2452232"/>
            <a:ext cx="298080" cy="217800"/>
            <a:chOff x="8118610" y="2452232"/>
            <a:chExt cx="29808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E441942-B89D-BC33-2D67-371DFE910D5D}"/>
                    </a:ext>
                  </a:extLst>
                </p14:cNvPr>
                <p14:cNvContentPartPr/>
                <p14:nvPr/>
              </p14:nvContentPartPr>
              <p14:xfrm>
                <a:off x="8118610" y="2452232"/>
                <a:ext cx="165960" cy="217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E441942-B89D-BC33-2D67-371DFE910D5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09610" y="2443592"/>
                  <a:ext cx="1836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BCBB75-5304-F571-A866-3671C333B260}"/>
                    </a:ext>
                  </a:extLst>
                </p14:cNvPr>
                <p14:cNvContentPartPr/>
                <p14:nvPr/>
              </p14:nvContentPartPr>
              <p14:xfrm>
                <a:off x="8259010" y="2511992"/>
                <a:ext cx="2520" cy="3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BCBB75-5304-F571-A866-3671C333B2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50010" y="2502992"/>
                  <a:ext cx="201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CF4F3C4-2DF1-2BEB-0233-9A2C1F9ED410}"/>
                    </a:ext>
                  </a:extLst>
                </p14:cNvPr>
                <p14:cNvContentPartPr/>
                <p14:nvPr/>
              </p14:nvContentPartPr>
              <p14:xfrm>
                <a:off x="8294650" y="2557712"/>
                <a:ext cx="43560" cy="102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CF4F3C4-2DF1-2BEB-0233-9A2C1F9ED41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86010" y="2548712"/>
                  <a:ext cx="61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CFB23AB-F9F1-E9AF-E6BA-D53294AD851B}"/>
                    </a:ext>
                  </a:extLst>
                </p14:cNvPr>
                <p14:cNvContentPartPr/>
                <p14:nvPr/>
              </p14:nvContentPartPr>
              <p14:xfrm>
                <a:off x="8336050" y="2482832"/>
                <a:ext cx="80640" cy="162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CFB23AB-F9F1-E9AF-E6BA-D53294AD851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27050" y="2473832"/>
                  <a:ext cx="98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070CEB0-DA8F-EEA8-3481-D03880B1C803}"/>
                    </a:ext>
                  </a:extLst>
                </p14:cNvPr>
                <p14:cNvContentPartPr/>
                <p14:nvPr/>
              </p14:nvContentPartPr>
              <p14:xfrm>
                <a:off x="8279890" y="2496152"/>
                <a:ext cx="1440" cy="5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070CEB0-DA8F-EEA8-3481-D03880B1C80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70890" y="2487512"/>
                  <a:ext cx="1908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42FBF7-7FEA-E4B8-E9C5-9642D034C9B4}"/>
              </a:ext>
            </a:extLst>
          </p:cNvPr>
          <p:cNvGrpSpPr/>
          <p:nvPr/>
        </p:nvGrpSpPr>
        <p:grpSpPr>
          <a:xfrm>
            <a:off x="8547370" y="2439992"/>
            <a:ext cx="1082160" cy="275400"/>
            <a:chOff x="8547370" y="2439992"/>
            <a:chExt cx="108216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12BBB68-F259-E096-1EAC-E45AF60C3471}"/>
                    </a:ext>
                  </a:extLst>
                </p14:cNvPr>
                <p14:cNvContentPartPr/>
                <p14:nvPr/>
              </p14:nvContentPartPr>
              <p14:xfrm>
                <a:off x="8547370" y="2530712"/>
                <a:ext cx="159480" cy="184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12BBB68-F259-E096-1EAC-E45AF60C34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38730" y="2521712"/>
                  <a:ext cx="177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CB995CE-979B-5F31-99FC-0DE2E223F090}"/>
                    </a:ext>
                  </a:extLst>
                </p14:cNvPr>
                <p14:cNvContentPartPr/>
                <p14:nvPr/>
              </p14:nvContentPartPr>
              <p14:xfrm>
                <a:off x="8844730" y="2507672"/>
                <a:ext cx="194760" cy="128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CB995CE-979B-5F31-99FC-0DE2E223F09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36090" y="2498672"/>
                  <a:ext cx="212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A15C3E5-79B6-9909-92D9-A28E8C3AC5A9}"/>
                    </a:ext>
                  </a:extLst>
                </p14:cNvPr>
                <p14:cNvContentPartPr/>
                <p14:nvPr/>
              </p14:nvContentPartPr>
              <p14:xfrm>
                <a:off x="9044530" y="2535752"/>
                <a:ext cx="109800" cy="80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A15C3E5-79B6-9909-92D9-A28E8C3AC5A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35530" y="2527112"/>
                  <a:ext cx="1274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A595012-88D6-05CA-82D9-4E6C213F7EC1}"/>
                    </a:ext>
                  </a:extLst>
                </p14:cNvPr>
                <p14:cNvContentPartPr/>
                <p14:nvPr/>
              </p14:nvContentPartPr>
              <p14:xfrm>
                <a:off x="9159010" y="2439992"/>
                <a:ext cx="38880" cy="172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A595012-88D6-05CA-82D9-4E6C213F7E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50370" y="2431352"/>
                  <a:ext cx="56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AB6044-6496-ECC1-0F80-332AF6CA2B58}"/>
                    </a:ext>
                  </a:extLst>
                </p14:cNvPr>
                <p14:cNvContentPartPr/>
                <p14:nvPr/>
              </p14:nvContentPartPr>
              <p14:xfrm>
                <a:off x="9149650" y="2518112"/>
                <a:ext cx="159480" cy="77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AB6044-6496-ECC1-0F80-332AF6CA2B5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41010" y="2509472"/>
                  <a:ext cx="177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C4F3BC4-EA3D-6D0B-92CB-3A46AAF850D3}"/>
                    </a:ext>
                  </a:extLst>
                </p14:cNvPr>
                <p14:cNvContentPartPr/>
                <p14:nvPr/>
              </p14:nvContentPartPr>
              <p14:xfrm>
                <a:off x="9300130" y="2529632"/>
                <a:ext cx="86040" cy="71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C4F3BC4-EA3D-6D0B-92CB-3A46AAF850D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91490" y="2520632"/>
                  <a:ext cx="103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EAF3E6F-7BE0-2AE6-8C5C-FB6407067D8F}"/>
                    </a:ext>
                  </a:extLst>
                </p14:cNvPr>
                <p14:cNvContentPartPr/>
                <p14:nvPr/>
              </p14:nvContentPartPr>
              <p14:xfrm>
                <a:off x="9399490" y="2496152"/>
                <a:ext cx="59760" cy="93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EAF3E6F-7BE0-2AE6-8C5C-FB6407067D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90490" y="2487512"/>
                  <a:ext cx="77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C0BDD4A-9499-8ED0-B46E-A0CEF4A243EB}"/>
                    </a:ext>
                  </a:extLst>
                </p14:cNvPr>
                <p14:cNvContentPartPr/>
                <p14:nvPr/>
              </p14:nvContentPartPr>
              <p14:xfrm>
                <a:off x="9479050" y="2503712"/>
                <a:ext cx="90360" cy="81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C0BDD4A-9499-8ED0-B46E-A0CEF4A243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470050" y="2494712"/>
                  <a:ext cx="108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AFE33F8-E0E4-C1B8-4272-92E4139D3EA2}"/>
                    </a:ext>
                  </a:extLst>
                </p14:cNvPr>
                <p14:cNvContentPartPr/>
                <p14:nvPr/>
              </p14:nvContentPartPr>
              <p14:xfrm>
                <a:off x="9573010" y="2506232"/>
                <a:ext cx="56520" cy="90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AFE33F8-E0E4-C1B8-4272-92E4139D3EA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64370" y="2497592"/>
                  <a:ext cx="7416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48C6D3-A367-E885-7D2E-B98C3A820D2A}"/>
              </a:ext>
            </a:extLst>
          </p:cNvPr>
          <p:cNvGrpSpPr/>
          <p:nvPr/>
        </p:nvGrpSpPr>
        <p:grpSpPr>
          <a:xfrm>
            <a:off x="7825210" y="2909432"/>
            <a:ext cx="318600" cy="165240"/>
            <a:chOff x="7825210" y="2909432"/>
            <a:chExt cx="31860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6C3D112-1491-DC49-177D-0912D38AB0CC}"/>
                    </a:ext>
                  </a:extLst>
                </p14:cNvPr>
                <p14:cNvContentPartPr/>
                <p14:nvPr/>
              </p14:nvContentPartPr>
              <p14:xfrm>
                <a:off x="7825210" y="2922752"/>
                <a:ext cx="20160" cy="128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6C3D112-1491-DC49-177D-0912D38AB0C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16210" y="2914112"/>
                  <a:ext cx="37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C4D750A-8C98-221F-3EEB-EFA90F848CC8}"/>
                    </a:ext>
                  </a:extLst>
                </p14:cNvPr>
                <p14:cNvContentPartPr/>
                <p14:nvPr/>
              </p14:nvContentPartPr>
              <p14:xfrm>
                <a:off x="7843930" y="2909432"/>
                <a:ext cx="113400" cy="158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C4D750A-8C98-221F-3EEB-EFA90F848CC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34930" y="2900432"/>
                  <a:ext cx="131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8CDCE1B-745E-6704-D4BC-62B130B18591}"/>
                    </a:ext>
                  </a:extLst>
                </p14:cNvPr>
                <p14:cNvContentPartPr/>
                <p14:nvPr/>
              </p14:nvContentPartPr>
              <p14:xfrm>
                <a:off x="7986130" y="2962352"/>
                <a:ext cx="68040" cy="99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8CDCE1B-745E-6704-D4BC-62B130B1859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77490" y="2953712"/>
                  <a:ext cx="85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803422C-EDC4-72D4-55FA-C048C0A2C375}"/>
                    </a:ext>
                  </a:extLst>
                </p14:cNvPr>
                <p14:cNvContentPartPr/>
                <p14:nvPr/>
              </p14:nvContentPartPr>
              <p14:xfrm>
                <a:off x="8010250" y="2923832"/>
                <a:ext cx="133560" cy="150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803422C-EDC4-72D4-55FA-C048C0A2C37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01610" y="2915192"/>
                  <a:ext cx="15120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FCB4AA-0807-BB87-7B3F-562FE925A3A3}"/>
              </a:ext>
            </a:extLst>
          </p:cNvPr>
          <p:cNvGrpSpPr/>
          <p:nvPr/>
        </p:nvGrpSpPr>
        <p:grpSpPr>
          <a:xfrm>
            <a:off x="8301490" y="2898992"/>
            <a:ext cx="1059840" cy="296280"/>
            <a:chOff x="8301490" y="2898992"/>
            <a:chExt cx="10598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436FA3-113C-1A00-23C5-2A9D8462605B}"/>
                    </a:ext>
                  </a:extLst>
                </p14:cNvPr>
                <p14:cNvContentPartPr/>
                <p14:nvPr/>
              </p14:nvContentPartPr>
              <p14:xfrm>
                <a:off x="8301490" y="2905472"/>
                <a:ext cx="216720" cy="190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436FA3-113C-1A00-23C5-2A9D8462605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92850" y="2896472"/>
                  <a:ext cx="234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8BC395E-D8CB-768F-28BA-64AEE227592B}"/>
                    </a:ext>
                  </a:extLst>
                </p14:cNvPr>
                <p14:cNvContentPartPr/>
                <p14:nvPr/>
              </p14:nvContentPartPr>
              <p14:xfrm>
                <a:off x="8486890" y="2946872"/>
                <a:ext cx="10800" cy="18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8BC395E-D8CB-768F-28BA-64AEE227592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77890" y="2937872"/>
                  <a:ext cx="28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CF69822-0241-500C-9C54-5820700C22FA}"/>
                    </a:ext>
                  </a:extLst>
                </p14:cNvPr>
                <p14:cNvContentPartPr/>
                <p14:nvPr/>
              </p14:nvContentPartPr>
              <p14:xfrm>
                <a:off x="8530450" y="2992232"/>
                <a:ext cx="36000" cy="110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CF69822-0241-500C-9C54-5820700C22F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21450" y="2983592"/>
                  <a:ext cx="53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19928B1-AEB5-3661-2345-78B0513AC4CF}"/>
                    </a:ext>
                  </a:extLst>
                </p14:cNvPr>
                <p14:cNvContentPartPr/>
                <p14:nvPr/>
              </p14:nvContentPartPr>
              <p14:xfrm>
                <a:off x="8593090" y="2913392"/>
                <a:ext cx="72000" cy="155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19928B1-AEB5-3661-2345-78B0513AC4C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84090" y="2904752"/>
                  <a:ext cx="896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55D7BB7-8B23-1E04-AF9F-A65180B28007}"/>
                    </a:ext>
                  </a:extLst>
                </p14:cNvPr>
                <p14:cNvContentPartPr/>
                <p14:nvPr/>
              </p14:nvContentPartPr>
              <p14:xfrm>
                <a:off x="8756170" y="2995832"/>
                <a:ext cx="144000" cy="19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55D7BB7-8B23-1E04-AF9F-A65180B2800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47530" y="2986832"/>
                  <a:ext cx="161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525BB90-7588-3A79-2D0D-EEE42452776A}"/>
                    </a:ext>
                  </a:extLst>
                </p14:cNvPr>
                <p14:cNvContentPartPr/>
                <p14:nvPr/>
              </p14:nvContentPartPr>
              <p14:xfrm>
                <a:off x="8989450" y="2911232"/>
                <a:ext cx="174240" cy="177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525BB90-7588-3A79-2D0D-EEE42452776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80450" y="2902592"/>
                  <a:ext cx="191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F24935B-AC7C-5460-1CD2-098B56238BD9}"/>
                    </a:ext>
                  </a:extLst>
                </p14:cNvPr>
                <p14:cNvContentPartPr/>
                <p14:nvPr/>
              </p14:nvContentPartPr>
              <p14:xfrm>
                <a:off x="9160090" y="2923832"/>
                <a:ext cx="14040" cy="18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F24935B-AC7C-5460-1CD2-098B56238BD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151090" y="2915192"/>
                  <a:ext cx="31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658471C-74DA-4699-AA7A-1EB2FE956DA8}"/>
                    </a:ext>
                  </a:extLst>
                </p14:cNvPr>
                <p14:cNvContentPartPr/>
                <p14:nvPr/>
              </p14:nvContentPartPr>
              <p14:xfrm>
                <a:off x="9160090" y="2923832"/>
                <a:ext cx="86400" cy="148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658471C-74DA-4699-AA7A-1EB2FE956DA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51090" y="2915192"/>
                  <a:ext cx="104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998CC8A-6831-22E5-C90C-869DB2493FDF}"/>
                    </a:ext>
                  </a:extLst>
                </p14:cNvPr>
                <p14:cNvContentPartPr/>
                <p14:nvPr/>
              </p14:nvContentPartPr>
              <p14:xfrm>
                <a:off x="9290050" y="2898992"/>
                <a:ext cx="71280" cy="153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998CC8A-6831-22E5-C90C-869DB2493FD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281410" y="2889992"/>
                  <a:ext cx="8892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32EF8FB-D350-21DA-3B73-F1BC1B44EF43}"/>
                  </a:ext>
                </a:extLst>
              </p14:cNvPr>
              <p14:cNvContentPartPr/>
              <p14:nvPr/>
            </p14:nvContentPartPr>
            <p14:xfrm>
              <a:off x="9759490" y="2929232"/>
              <a:ext cx="117000" cy="144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32EF8FB-D350-21DA-3B73-F1BC1B44EF4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750490" y="2920232"/>
                <a:ext cx="1346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A7D1DD3-D59C-0F1C-91E4-9AB3E836E0FE}"/>
                  </a:ext>
                </a:extLst>
              </p14:cNvPr>
              <p14:cNvContentPartPr/>
              <p14:nvPr/>
            </p14:nvContentPartPr>
            <p14:xfrm>
              <a:off x="9763450" y="2958392"/>
              <a:ext cx="110520" cy="129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A7D1DD3-D59C-0F1C-91E4-9AB3E836E0F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754810" y="2949392"/>
                <a:ext cx="1281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FD922CC-E3EE-6FD0-31A9-9B8E9E4D4EEE}"/>
                  </a:ext>
                </a:extLst>
              </p14:cNvPr>
              <p14:cNvContentPartPr/>
              <p14:nvPr/>
            </p14:nvContentPartPr>
            <p14:xfrm>
              <a:off x="9759490" y="2390312"/>
              <a:ext cx="151200" cy="1609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FD922CC-E3EE-6FD0-31A9-9B8E9E4D4EE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750490" y="2381312"/>
                <a:ext cx="168840" cy="17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9668FB2D-BDAC-B565-FEA7-E2FABB64F437}"/>
              </a:ext>
            </a:extLst>
          </p:cNvPr>
          <p:cNvGrpSpPr/>
          <p:nvPr/>
        </p:nvGrpSpPr>
        <p:grpSpPr>
          <a:xfrm>
            <a:off x="7761850" y="4946672"/>
            <a:ext cx="1452240" cy="306000"/>
            <a:chOff x="7761850" y="4946672"/>
            <a:chExt cx="145224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7B8BED4-F013-7F7D-8AB6-7FB9E9A5C4D3}"/>
                    </a:ext>
                  </a:extLst>
                </p14:cNvPr>
                <p14:cNvContentPartPr/>
                <p14:nvPr/>
              </p14:nvContentPartPr>
              <p14:xfrm>
                <a:off x="7761850" y="5107232"/>
                <a:ext cx="494280" cy="16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7B8BED4-F013-7F7D-8AB6-7FB9E9A5C4D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53210" y="5098592"/>
                  <a:ext cx="511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76F20AA-B5ED-0059-4787-5A228B0FCF7F}"/>
                    </a:ext>
                  </a:extLst>
                </p14:cNvPr>
                <p14:cNvContentPartPr/>
                <p14:nvPr/>
              </p14:nvContentPartPr>
              <p14:xfrm>
                <a:off x="8199610" y="5032712"/>
                <a:ext cx="78120" cy="154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76F20AA-B5ED-0059-4787-5A228B0FCF7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90970" y="5023712"/>
                  <a:ext cx="95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E03CA1F-850B-084B-F2AE-A97FB4476111}"/>
                    </a:ext>
                  </a:extLst>
                </p14:cNvPr>
                <p14:cNvContentPartPr/>
                <p14:nvPr/>
              </p14:nvContentPartPr>
              <p14:xfrm>
                <a:off x="8414170" y="5068352"/>
                <a:ext cx="9720" cy="64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E03CA1F-850B-084B-F2AE-A97FB447611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05170" y="5059352"/>
                  <a:ext cx="27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3811B0A-2656-15ED-91BA-F08D83A3813E}"/>
                    </a:ext>
                  </a:extLst>
                </p14:cNvPr>
                <p14:cNvContentPartPr/>
                <p14:nvPr/>
              </p14:nvContentPartPr>
              <p14:xfrm>
                <a:off x="8432890" y="4952792"/>
                <a:ext cx="4680" cy="7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3811B0A-2656-15ED-91BA-F08D83A3813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23890" y="4944152"/>
                  <a:ext cx="22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404DBF3-D0B8-C897-C810-8539FC3F0B27}"/>
                    </a:ext>
                  </a:extLst>
                </p14:cNvPr>
                <p14:cNvContentPartPr/>
                <p14:nvPr/>
              </p14:nvContentPartPr>
              <p14:xfrm>
                <a:off x="8467090" y="5056832"/>
                <a:ext cx="77040" cy="77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404DBF3-D0B8-C897-C810-8539FC3F0B2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58090" y="5047832"/>
                  <a:ext cx="94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074F847-8F28-4B25-690E-7220F950F0BC}"/>
                    </a:ext>
                  </a:extLst>
                </p14:cNvPr>
                <p14:cNvContentPartPr/>
                <p14:nvPr/>
              </p14:nvContentPartPr>
              <p14:xfrm>
                <a:off x="8583730" y="5056832"/>
                <a:ext cx="27360" cy="195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074F847-8F28-4B25-690E-7220F950F0B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74730" y="5048192"/>
                  <a:ext cx="45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D6FA88E-02D7-6E8B-BAEC-E76AA23EB935}"/>
                    </a:ext>
                  </a:extLst>
                </p14:cNvPr>
                <p14:cNvContentPartPr/>
                <p14:nvPr/>
              </p14:nvContentPartPr>
              <p14:xfrm>
                <a:off x="8602450" y="5055752"/>
                <a:ext cx="60840" cy="101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D6FA88E-02D7-6E8B-BAEC-E76AA23EB93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93450" y="5046752"/>
                  <a:ext cx="784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C059B4F-C8F1-35F9-622E-768FA8BE73B5}"/>
                    </a:ext>
                  </a:extLst>
                </p14:cNvPr>
                <p14:cNvContentPartPr/>
                <p14:nvPr/>
              </p14:nvContentPartPr>
              <p14:xfrm>
                <a:off x="8702170" y="5055752"/>
                <a:ext cx="144000" cy="87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C059B4F-C8F1-35F9-622E-768FA8BE73B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93530" y="5047112"/>
                  <a:ext cx="161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22F9768-8E08-5900-F1B2-C2A557C92599}"/>
                    </a:ext>
                  </a:extLst>
                </p14:cNvPr>
                <p14:cNvContentPartPr/>
                <p14:nvPr/>
              </p14:nvContentPartPr>
              <p14:xfrm>
                <a:off x="8793970" y="4976912"/>
                <a:ext cx="81360" cy="142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22F9768-8E08-5900-F1B2-C2A557C9259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784970" y="4967912"/>
                  <a:ext cx="99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E9B5076-4E58-B64F-9505-0BD8AC86278E}"/>
                    </a:ext>
                  </a:extLst>
                </p14:cNvPr>
                <p14:cNvContentPartPr/>
                <p14:nvPr/>
              </p14:nvContentPartPr>
              <p14:xfrm>
                <a:off x="8859490" y="5138192"/>
                <a:ext cx="52560" cy="2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E9B5076-4E58-B64F-9505-0BD8AC86278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50490" y="5129192"/>
                  <a:ext cx="702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D38E00B-C213-67A6-617E-54FC62B6068F}"/>
                    </a:ext>
                  </a:extLst>
                </p14:cNvPr>
                <p14:cNvContentPartPr/>
                <p14:nvPr/>
              </p14:nvContentPartPr>
              <p14:xfrm>
                <a:off x="8983690" y="5057912"/>
                <a:ext cx="10440" cy="97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D38E00B-C213-67A6-617E-54FC62B6068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74690" y="5049272"/>
                  <a:ext cx="28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1ED0058-BA0A-2330-3532-2678ECF1892E}"/>
                    </a:ext>
                  </a:extLst>
                </p14:cNvPr>
                <p14:cNvContentPartPr/>
                <p14:nvPr/>
              </p14:nvContentPartPr>
              <p14:xfrm>
                <a:off x="8982250" y="4985192"/>
                <a:ext cx="2520" cy="73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1ED0058-BA0A-2330-3532-2678ECF1892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973250" y="4976192"/>
                  <a:ext cx="20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8B5FAB7-90A6-ECC7-9989-A7408DA4787E}"/>
                    </a:ext>
                  </a:extLst>
                </p14:cNvPr>
                <p14:cNvContentPartPr/>
                <p14:nvPr/>
              </p14:nvContentPartPr>
              <p14:xfrm>
                <a:off x="9033010" y="5062952"/>
                <a:ext cx="84600" cy="88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8B5FAB7-90A6-ECC7-9989-A7408DA4787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24010" y="5054312"/>
                  <a:ext cx="102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94725F8-56A3-B9A2-F72A-9DF1933D378D}"/>
                    </a:ext>
                  </a:extLst>
                </p14:cNvPr>
                <p14:cNvContentPartPr/>
                <p14:nvPr/>
              </p14:nvContentPartPr>
              <p14:xfrm>
                <a:off x="9108970" y="4946672"/>
                <a:ext cx="105120" cy="190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94725F8-56A3-B9A2-F72A-9DF1933D378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099970" y="4937672"/>
                  <a:ext cx="122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81BF51D-8A2F-F027-7FD0-B7885ED56129}"/>
                    </a:ext>
                  </a:extLst>
                </p14:cNvPr>
                <p14:cNvContentPartPr/>
                <p14:nvPr/>
              </p14:nvContentPartPr>
              <p14:xfrm>
                <a:off x="8397250" y="4959992"/>
                <a:ext cx="19800" cy="18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81BF51D-8A2F-F027-7FD0-B7885ED5612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88610" y="4950992"/>
                  <a:ext cx="374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AC103B8-D125-D83D-6BF3-8C56190C80B9}"/>
              </a:ext>
            </a:extLst>
          </p:cNvPr>
          <p:cNvGrpSpPr/>
          <p:nvPr/>
        </p:nvGrpSpPr>
        <p:grpSpPr>
          <a:xfrm>
            <a:off x="9357730" y="4871792"/>
            <a:ext cx="1710000" cy="363240"/>
            <a:chOff x="9357730" y="4871792"/>
            <a:chExt cx="171000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CD16E1B-9F8C-D34F-CD67-449DE0FAF6DF}"/>
                    </a:ext>
                  </a:extLst>
                </p14:cNvPr>
                <p14:cNvContentPartPr/>
                <p14:nvPr/>
              </p14:nvContentPartPr>
              <p14:xfrm>
                <a:off x="9357730" y="5064032"/>
                <a:ext cx="85680" cy="8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CD16E1B-9F8C-D34F-CD67-449DE0FAF6D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49090" y="5055392"/>
                  <a:ext cx="103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94F4D70-F178-1CE0-A829-9DDC903444CF}"/>
                    </a:ext>
                  </a:extLst>
                </p14:cNvPr>
                <p14:cNvContentPartPr/>
                <p14:nvPr/>
              </p14:nvContentPartPr>
              <p14:xfrm>
                <a:off x="9366010" y="5121272"/>
                <a:ext cx="6192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94F4D70-F178-1CE0-A829-9DDC903444C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57370" y="5112632"/>
                  <a:ext cx="79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D15F203-3A4A-984B-AADC-59E852AA846E}"/>
                    </a:ext>
                  </a:extLst>
                </p14:cNvPr>
                <p14:cNvContentPartPr/>
                <p14:nvPr/>
              </p14:nvContentPartPr>
              <p14:xfrm>
                <a:off x="9562930" y="4956392"/>
                <a:ext cx="15840" cy="168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D15F203-3A4A-984B-AADC-59E852AA846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553930" y="4947752"/>
                  <a:ext cx="33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47B0651-0821-DFAD-FFF2-5452CB08109D}"/>
                    </a:ext>
                  </a:extLst>
                </p14:cNvPr>
                <p14:cNvContentPartPr/>
                <p14:nvPr/>
              </p14:nvContentPartPr>
              <p14:xfrm>
                <a:off x="9506410" y="5003912"/>
                <a:ext cx="88920" cy="4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47B0651-0821-DFAD-FFF2-5452CB08109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97770" y="4994912"/>
                  <a:ext cx="1065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0A90993-8859-4006-0721-D06434C86629}"/>
                    </a:ext>
                  </a:extLst>
                </p14:cNvPr>
                <p14:cNvContentPartPr/>
                <p14:nvPr/>
              </p14:nvContentPartPr>
              <p14:xfrm>
                <a:off x="9622690" y="5046032"/>
                <a:ext cx="57960" cy="189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0A90993-8859-4006-0721-D06434C8662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614050" y="5037032"/>
                  <a:ext cx="75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CE2F4B6-27E6-A1F2-FC3B-A68CE354CD2A}"/>
                    </a:ext>
                  </a:extLst>
                </p14:cNvPr>
                <p14:cNvContentPartPr/>
                <p14:nvPr/>
              </p14:nvContentPartPr>
              <p14:xfrm>
                <a:off x="9740770" y="5087072"/>
                <a:ext cx="360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CE2F4B6-27E6-A1F2-FC3B-A68CE354CD2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731770" y="5078072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32718E6-61C0-19E6-D5B5-A7DEF9FFF795}"/>
                    </a:ext>
                  </a:extLst>
                </p14:cNvPr>
                <p14:cNvContentPartPr/>
                <p14:nvPr/>
              </p14:nvContentPartPr>
              <p14:xfrm>
                <a:off x="9828250" y="5014352"/>
                <a:ext cx="73080" cy="101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32718E6-61C0-19E6-D5B5-A7DEF9FFF79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819250" y="5005352"/>
                  <a:ext cx="90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C9ABAFA-F1C1-2790-A961-15CFA57CAC21}"/>
                    </a:ext>
                  </a:extLst>
                </p14:cNvPr>
                <p14:cNvContentPartPr/>
                <p14:nvPr/>
              </p14:nvContentPartPr>
              <p14:xfrm>
                <a:off x="9859210" y="5019392"/>
                <a:ext cx="165960" cy="86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C9ABAFA-F1C1-2790-A961-15CFA57CAC2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850570" y="5010752"/>
                  <a:ext cx="1836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6403F4C-A813-D8D2-9304-61046893B077}"/>
                    </a:ext>
                  </a:extLst>
                </p14:cNvPr>
                <p14:cNvContentPartPr/>
                <p14:nvPr/>
              </p14:nvContentPartPr>
              <p14:xfrm>
                <a:off x="10059010" y="5011112"/>
                <a:ext cx="42120" cy="90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6403F4C-A813-D8D2-9304-61046893B07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50370" y="5002112"/>
                  <a:ext cx="59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0129770-275C-B7C3-BAEF-4255BACD91FD}"/>
                    </a:ext>
                  </a:extLst>
                </p14:cNvPr>
                <p14:cNvContentPartPr/>
                <p14:nvPr/>
              </p14:nvContentPartPr>
              <p14:xfrm>
                <a:off x="10100770" y="4937672"/>
                <a:ext cx="61920" cy="178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0129770-275C-B7C3-BAEF-4255BACD91F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091770" y="4928672"/>
                  <a:ext cx="79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B9209E9-5895-F39F-8F18-32D5E9309014}"/>
                    </a:ext>
                  </a:extLst>
                </p14:cNvPr>
                <p14:cNvContentPartPr/>
                <p14:nvPr/>
              </p14:nvContentPartPr>
              <p14:xfrm>
                <a:off x="10132810" y="5001752"/>
                <a:ext cx="178200" cy="114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B9209E9-5895-F39F-8F18-32D5E930901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124170" y="4993112"/>
                  <a:ext cx="195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4BF6AF9-CF2A-31D9-D733-7700CF1BB135}"/>
                    </a:ext>
                  </a:extLst>
                </p14:cNvPr>
                <p14:cNvContentPartPr/>
                <p14:nvPr/>
              </p14:nvContentPartPr>
              <p14:xfrm>
                <a:off x="10330450" y="5033072"/>
                <a:ext cx="64800" cy="71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4BF6AF9-CF2A-31D9-D733-7700CF1BB13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321810" y="5024072"/>
                  <a:ext cx="82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364CFD7-3472-75C1-C314-8578211A7A82}"/>
                    </a:ext>
                  </a:extLst>
                </p14:cNvPr>
                <p14:cNvContentPartPr/>
                <p14:nvPr/>
              </p14:nvContentPartPr>
              <p14:xfrm>
                <a:off x="10421170" y="5012192"/>
                <a:ext cx="27720" cy="8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364CFD7-3472-75C1-C314-8578211A7A8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412170" y="5003192"/>
                  <a:ext cx="453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3461193-E908-71EB-B17F-0687A1A14445}"/>
                    </a:ext>
                  </a:extLst>
                </p14:cNvPr>
                <p14:cNvContentPartPr/>
                <p14:nvPr/>
              </p14:nvContentPartPr>
              <p14:xfrm>
                <a:off x="10411810" y="4910312"/>
                <a:ext cx="16920" cy="183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3461193-E908-71EB-B17F-0687A1A1444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402810" y="4901312"/>
                  <a:ext cx="34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14698EF-DCC1-D2FA-AF34-01D17A717314}"/>
                    </a:ext>
                  </a:extLst>
                </p14:cNvPr>
                <p14:cNvContentPartPr/>
                <p14:nvPr/>
              </p14:nvContentPartPr>
              <p14:xfrm>
                <a:off x="10388770" y="4991312"/>
                <a:ext cx="131400" cy="20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14698EF-DCC1-D2FA-AF34-01D17A71731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380130" y="4982672"/>
                  <a:ext cx="149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DE19D45-08ED-7F72-EAD2-0AFC33AA4D4B}"/>
                    </a:ext>
                  </a:extLst>
                </p14:cNvPr>
                <p14:cNvContentPartPr/>
                <p14:nvPr/>
              </p14:nvContentPartPr>
              <p14:xfrm>
                <a:off x="10518010" y="4871792"/>
                <a:ext cx="81360" cy="329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DE19D45-08ED-7F72-EAD2-0AFC33AA4D4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09010" y="4862792"/>
                  <a:ext cx="990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EBF13D9-D417-EC47-B108-043F83979003}"/>
                    </a:ext>
                  </a:extLst>
                </p14:cNvPr>
                <p14:cNvContentPartPr/>
                <p14:nvPr/>
              </p14:nvContentPartPr>
              <p14:xfrm>
                <a:off x="10649050" y="5030912"/>
                <a:ext cx="15840" cy="85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EBF13D9-D417-EC47-B108-043F8397900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640050" y="5021912"/>
                  <a:ext cx="33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F2AD011-6CBB-216D-B8C7-CF61973EDF0F}"/>
                    </a:ext>
                  </a:extLst>
                </p14:cNvPr>
                <p14:cNvContentPartPr/>
                <p14:nvPr/>
              </p14:nvContentPartPr>
              <p14:xfrm>
                <a:off x="10647970" y="4963232"/>
                <a:ext cx="252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F2AD011-6CBB-216D-B8C7-CF61973EDF0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639330" y="4954592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CC3460B-8753-312F-AEEF-A6ECF0842B00}"/>
                    </a:ext>
                  </a:extLst>
                </p14:cNvPr>
                <p14:cNvContentPartPr/>
                <p14:nvPr/>
              </p14:nvContentPartPr>
              <p14:xfrm>
                <a:off x="10722130" y="4998872"/>
                <a:ext cx="99720" cy="97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CC3460B-8753-312F-AEEF-A6ECF0842B0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713490" y="4990232"/>
                  <a:ext cx="117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D0EB55F-E92B-D175-1F04-A0A9DAF38117}"/>
                    </a:ext>
                  </a:extLst>
                </p14:cNvPr>
                <p14:cNvContentPartPr/>
                <p14:nvPr/>
              </p14:nvContentPartPr>
              <p14:xfrm>
                <a:off x="10821130" y="4873592"/>
                <a:ext cx="27720" cy="213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D0EB55F-E92B-D175-1F04-A0A9DAF3811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812490" y="4864952"/>
                  <a:ext cx="45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1F1074F-42CE-87F0-607F-DD94196037DD}"/>
                    </a:ext>
                  </a:extLst>
                </p14:cNvPr>
                <p14:cNvContentPartPr/>
                <p14:nvPr/>
              </p14:nvContentPartPr>
              <p14:xfrm>
                <a:off x="10883770" y="5018312"/>
                <a:ext cx="46440" cy="86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1F1074F-42CE-87F0-607F-DD94196037D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875130" y="5009672"/>
                  <a:ext cx="640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FAE2375-3A7A-4384-94C8-56CBCB7A032F}"/>
                    </a:ext>
                  </a:extLst>
                </p14:cNvPr>
                <p14:cNvContentPartPr/>
                <p14:nvPr/>
              </p14:nvContentPartPr>
              <p14:xfrm>
                <a:off x="10980970" y="4877912"/>
                <a:ext cx="86760" cy="243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FAE2375-3A7A-4384-94C8-56CBCB7A032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971970" y="4869272"/>
                  <a:ext cx="10440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D6EF391-1E09-95EB-0BF6-476818D4D979}"/>
              </a:ext>
            </a:extLst>
          </p:cNvPr>
          <p:cNvGrpSpPr/>
          <p:nvPr/>
        </p:nvGrpSpPr>
        <p:grpSpPr>
          <a:xfrm>
            <a:off x="11229730" y="4930832"/>
            <a:ext cx="179640" cy="190440"/>
            <a:chOff x="11229730" y="4930832"/>
            <a:chExt cx="17964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5CF2CD4-42E1-DD80-C730-7E20CEA097EC}"/>
                    </a:ext>
                  </a:extLst>
                </p14:cNvPr>
                <p14:cNvContentPartPr/>
                <p14:nvPr/>
              </p14:nvContentPartPr>
              <p14:xfrm>
                <a:off x="11231530" y="4930832"/>
                <a:ext cx="127440" cy="190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5CF2CD4-42E1-DD80-C730-7E20CEA097E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22890" y="4922192"/>
                  <a:ext cx="1450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F16A7AC-4C1A-E5A5-9C68-E60B02ACC095}"/>
                    </a:ext>
                  </a:extLst>
                </p14:cNvPr>
                <p14:cNvContentPartPr/>
                <p14:nvPr/>
              </p14:nvContentPartPr>
              <p14:xfrm>
                <a:off x="11229730" y="4954952"/>
                <a:ext cx="179640" cy="154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F16A7AC-4C1A-E5A5-9C68-E60B02ACC09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220730" y="4945952"/>
                  <a:ext cx="19728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0D463B-0DCD-8691-E6A8-9EC7CD4DE664}"/>
                  </a:ext>
                </a:extLst>
              </p14:cNvPr>
              <p14:cNvContentPartPr/>
              <p14:nvPr/>
            </p14:nvContentPartPr>
            <p14:xfrm>
              <a:off x="8598130" y="5267792"/>
              <a:ext cx="1878480" cy="1180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0D463B-0DCD-8691-E6A8-9EC7CD4DE66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589490" y="5258792"/>
                <a:ext cx="1896120" cy="13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7168EC0-B3A6-8534-9578-A859EEEEB517}"/>
              </a:ext>
            </a:extLst>
          </p:cNvPr>
          <p:cNvGrpSpPr/>
          <p:nvPr/>
        </p:nvGrpSpPr>
        <p:grpSpPr>
          <a:xfrm>
            <a:off x="8470690" y="5632112"/>
            <a:ext cx="1704600" cy="220320"/>
            <a:chOff x="8470690" y="5632112"/>
            <a:chExt cx="170460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CC95270-C523-05EF-61BC-24297876CEE9}"/>
                    </a:ext>
                  </a:extLst>
                </p14:cNvPr>
                <p14:cNvContentPartPr/>
                <p14:nvPr/>
              </p14:nvContentPartPr>
              <p14:xfrm>
                <a:off x="8747890" y="5632112"/>
                <a:ext cx="133560" cy="206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CC95270-C523-05EF-61BC-24297876CEE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39250" y="5623472"/>
                  <a:ext cx="151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3B775D8-F812-C825-240F-460242D7C22E}"/>
                    </a:ext>
                  </a:extLst>
                </p14:cNvPr>
                <p14:cNvContentPartPr/>
                <p14:nvPr/>
              </p14:nvContentPartPr>
              <p14:xfrm>
                <a:off x="8907010" y="5668472"/>
                <a:ext cx="326160" cy="163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3B775D8-F812-C825-240F-460242D7C22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98010" y="5659472"/>
                  <a:ext cx="343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E6900B8-E00D-EE7F-9EA0-12595E8CB794}"/>
                    </a:ext>
                  </a:extLst>
                </p14:cNvPr>
                <p14:cNvContentPartPr/>
                <p14:nvPr/>
              </p14:nvContentPartPr>
              <p14:xfrm>
                <a:off x="9257650" y="5728592"/>
                <a:ext cx="76320" cy="93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E6900B8-E00D-EE7F-9EA0-12595E8CB79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49010" y="5719592"/>
                  <a:ext cx="939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5A77F56-DAD3-15AD-5C29-0419D9CB6A44}"/>
                    </a:ext>
                  </a:extLst>
                </p14:cNvPr>
                <p14:cNvContentPartPr/>
                <p14:nvPr/>
              </p14:nvContentPartPr>
              <p14:xfrm>
                <a:off x="8965330" y="5722832"/>
                <a:ext cx="4680" cy="14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5A77F56-DAD3-15AD-5C29-0419D9CB6A4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956690" y="5713832"/>
                  <a:ext cx="223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3FA2B50-488D-09B1-AB6F-A68ADF622052}"/>
                    </a:ext>
                  </a:extLst>
                </p14:cNvPr>
                <p14:cNvContentPartPr/>
                <p14:nvPr/>
              </p14:nvContentPartPr>
              <p14:xfrm>
                <a:off x="9481570" y="5670992"/>
                <a:ext cx="106560" cy="168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3FA2B50-488D-09B1-AB6F-A68ADF62205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72570" y="5662352"/>
                  <a:ext cx="124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1606902-0CDB-3C48-CC8F-4594266413D8}"/>
                    </a:ext>
                  </a:extLst>
                </p14:cNvPr>
                <p14:cNvContentPartPr/>
                <p14:nvPr/>
              </p14:nvContentPartPr>
              <p14:xfrm>
                <a:off x="9484810" y="5701952"/>
                <a:ext cx="65880" cy="21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1606902-0CDB-3C48-CC8F-4594266413D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475810" y="5693312"/>
                  <a:ext cx="835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13BE0C7-F556-B0FB-5624-558941199062}"/>
                    </a:ext>
                  </a:extLst>
                </p14:cNvPr>
                <p14:cNvContentPartPr/>
                <p14:nvPr/>
              </p14:nvContentPartPr>
              <p14:xfrm>
                <a:off x="9484810" y="5647952"/>
                <a:ext cx="72000" cy="75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13BE0C7-F556-B0FB-5624-55894119906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75810" y="5638952"/>
                  <a:ext cx="896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13C85F9-1662-E0E5-DE35-15355C1212DC}"/>
                    </a:ext>
                  </a:extLst>
                </p14:cNvPr>
                <p14:cNvContentPartPr/>
                <p14:nvPr/>
              </p14:nvContentPartPr>
              <p14:xfrm>
                <a:off x="9611530" y="5724272"/>
                <a:ext cx="53640" cy="10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13C85F9-1662-E0E5-DE35-15355C1212D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602530" y="5715272"/>
                  <a:ext cx="71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F0EB250-C1D4-6F1A-D7C4-02CF90CACBDE}"/>
                    </a:ext>
                  </a:extLst>
                </p14:cNvPr>
                <p14:cNvContentPartPr/>
                <p14:nvPr/>
              </p14:nvContentPartPr>
              <p14:xfrm>
                <a:off x="9613690" y="5724992"/>
                <a:ext cx="117000" cy="96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F0EB250-C1D4-6F1A-D7C4-02CF90CACBD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05050" y="5715992"/>
                  <a:ext cx="134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9327C64-BE3D-E355-B8F9-83D0AC77F6F1}"/>
                    </a:ext>
                  </a:extLst>
                </p14:cNvPr>
                <p14:cNvContentPartPr/>
                <p14:nvPr/>
              </p14:nvContentPartPr>
              <p14:xfrm>
                <a:off x="9731410" y="5719592"/>
                <a:ext cx="79200" cy="106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9327C64-BE3D-E355-B8F9-83D0AC77F6F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2770" y="5710952"/>
                  <a:ext cx="968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A24DB36-8A17-EC9D-7E6B-43DDCDDD76AD}"/>
                    </a:ext>
                  </a:extLst>
                </p14:cNvPr>
                <p14:cNvContentPartPr/>
                <p14:nvPr/>
              </p14:nvContentPartPr>
              <p14:xfrm>
                <a:off x="9861370" y="5721752"/>
                <a:ext cx="91800" cy="78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A24DB36-8A17-EC9D-7E6B-43DDCDDD76A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852370" y="5712752"/>
                  <a:ext cx="109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C7752C9-F357-49D0-0E9C-AB5ED06C396F}"/>
                    </a:ext>
                  </a:extLst>
                </p14:cNvPr>
                <p14:cNvContentPartPr/>
                <p14:nvPr/>
              </p14:nvContentPartPr>
              <p14:xfrm>
                <a:off x="10042450" y="5746592"/>
                <a:ext cx="360" cy="5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C7752C9-F357-49D0-0E9C-AB5ED06C396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33450" y="5737952"/>
                  <a:ext cx="18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C4683DB-842C-0389-304A-AE9274BC97C2}"/>
                    </a:ext>
                  </a:extLst>
                </p14:cNvPr>
                <p14:cNvContentPartPr/>
                <p14:nvPr/>
              </p14:nvContentPartPr>
              <p14:xfrm>
                <a:off x="10046410" y="5799872"/>
                <a:ext cx="1440" cy="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C4683DB-842C-0389-304A-AE9274BC97C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037770" y="5790872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C75DC39-6B68-4A2D-875F-A55763A50938}"/>
                    </a:ext>
                  </a:extLst>
                </p14:cNvPr>
                <p14:cNvContentPartPr/>
                <p14:nvPr/>
              </p14:nvContentPartPr>
              <p14:xfrm>
                <a:off x="8470690" y="5652992"/>
                <a:ext cx="71640" cy="151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C75DC39-6B68-4A2D-875F-A55763A5093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61690" y="5644352"/>
                  <a:ext cx="89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0061712-C0D7-9BEB-0261-B0FDC3835728}"/>
                    </a:ext>
                  </a:extLst>
                </p14:cNvPr>
                <p14:cNvContentPartPr/>
                <p14:nvPr/>
              </p14:nvContentPartPr>
              <p14:xfrm>
                <a:off x="8547010" y="5691512"/>
                <a:ext cx="53280" cy="83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0061712-C0D7-9BEB-0261-B0FDC383572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38370" y="5682872"/>
                  <a:ext cx="709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F339B7A-916D-E1C5-D587-E699D24270DE}"/>
                    </a:ext>
                  </a:extLst>
                </p14:cNvPr>
                <p14:cNvContentPartPr/>
                <p14:nvPr/>
              </p14:nvContentPartPr>
              <p14:xfrm>
                <a:off x="10001050" y="5679992"/>
                <a:ext cx="77040" cy="172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F339B7A-916D-E1C5-D587-E699D24270D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992050" y="5671352"/>
                  <a:ext cx="94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1128AD4-3663-96A2-0324-E9A223117FC4}"/>
                    </a:ext>
                  </a:extLst>
                </p14:cNvPr>
                <p14:cNvContentPartPr/>
                <p14:nvPr/>
              </p14:nvContentPartPr>
              <p14:xfrm>
                <a:off x="10096450" y="5686472"/>
                <a:ext cx="78840" cy="138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1128AD4-3663-96A2-0324-E9A223117FC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087810" y="5677472"/>
                  <a:ext cx="96480" cy="15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38E222C-52CD-CEB3-F992-29680E5AD842}"/>
                  </a:ext>
                </a:extLst>
              </p14:cNvPr>
              <p14:cNvContentPartPr/>
              <p14:nvPr/>
            </p14:nvContentPartPr>
            <p14:xfrm>
              <a:off x="7995490" y="6050792"/>
              <a:ext cx="135000" cy="2095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38E222C-52CD-CEB3-F992-29680E5AD84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986490" y="6041792"/>
                <a:ext cx="1526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9E34DAC-C3C4-B4FF-82CA-E60941E33A57}"/>
                  </a:ext>
                </a:extLst>
              </p14:cNvPr>
              <p14:cNvContentPartPr/>
              <p14:nvPr/>
            </p14:nvContentPartPr>
            <p14:xfrm>
              <a:off x="8117530" y="6163832"/>
              <a:ext cx="164880" cy="918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9E34DAC-C3C4-B4FF-82CA-E60941E33A5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108530" y="6155192"/>
                <a:ext cx="1825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2FF3EC9-3AC2-EC28-3DCD-B86711C02789}"/>
                  </a:ext>
                </a:extLst>
              </p14:cNvPr>
              <p14:cNvContentPartPr/>
              <p14:nvPr/>
            </p14:nvContentPartPr>
            <p14:xfrm>
              <a:off x="8294290" y="6150512"/>
              <a:ext cx="74160" cy="763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2FF3EC9-3AC2-EC28-3DCD-B86711C0278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285290" y="6141512"/>
                <a:ext cx="9180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AE9AA64-5CD3-7467-EC0A-8551D80EE4DF}"/>
              </a:ext>
            </a:extLst>
          </p:cNvPr>
          <p:cNvGrpSpPr/>
          <p:nvPr/>
        </p:nvGrpSpPr>
        <p:grpSpPr>
          <a:xfrm>
            <a:off x="8443330" y="6042152"/>
            <a:ext cx="856440" cy="210600"/>
            <a:chOff x="8443330" y="6042152"/>
            <a:chExt cx="85644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F81F451-B0B5-AB89-5485-243F12558E02}"/>
                    </a:ext>
                  </a:extLst>
                </p14:cNvPr>
                <p14:cNvContentPartPr/>
                <p14:nvPr/>
              </p14:nvContentPartPr>
              <p14:xfrm>
                <a:off x="8443330" y="6042152"/>
                <a:ext cx="47880" cy="85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F81F451-B0B5-AB89-5485-243F12558E0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34330" y="6033512"/>
                  <a:ext cx="65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1533C6-0917-D8F8-F7F6-D38BFF46E472}"/>
                    </a:ext>
                  </a:extLst>
                </p14:cNvPr>
                <p14:cNvContentPartPr/>
                <p14:nvPr/>
              </p14:nvContentPartPr>
              <p14:xfrm>
                <a:off x="8513890" y="6124232"/>
                <a:ext cx="2160" cy="97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1533C6-0917-D8F8-F7F6-D38BFF46E47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05250" y="6115592"/>
                  <a:ext cx="19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DF4C864-79A7-E7EF-3F52-DC10D944CAA8}"/>
                    </a:ext>
                  </a:extLst>
                </p14:cNvPr>
                <p14:cNvContentPartPr/>
                <p14:nvPr/>
              </p14:nvContentPartPr>
              <p14:xfrm>
                <a:off x="8460970" y="6151592"/>
                <a:ext cx="93960" cy="10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DF4C864-79A7-E7EF-3F52-DC10D944CAA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51970" y="6142592"/>
                  <a:ext cx="1116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ABE39E3-9A2E-49DC-BDC1-4903820E8F34}"/>
                    </a:ext>
                  </a:extLst>
                </p14:cNvPr>
                <p14:cNvContentPartPr/>
                <p14:nvPr/>
              </p14:nvContentPartPr>
              <p14:xfrm>
                <a:off x="8679850" y="6145112"/>
                <a:ext cx="88200" cy="71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ABE39E3-9A2E-49DC-BDC1-4903820E8F3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71210" y="6136472"/>
                  <a:ext cx="105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52A8228-F0B6-B8ED-60EC-06230FB0137B}"/>
                    </a:ext>
                  </a:extLst>
                </p14:cNvPr>
                <p14:cNvContentPartPr/>
                <p14:nvPr/>
              </p14:nvContentPartPr>
              <p14:xfrm>
                <a:off x="8726290" y="6145112"/>
                <a:ext cx="203400" cy="93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52A8228-F0B6-B8ED-60EC-06230FB0137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17290" y="6136472"/>
                  <a:ext cx="221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3F09C2E-59AB-9A1A-DD27-F6E2836E66E4}"/>
                    </a:ext>
                  </a:extLst>
                </p14:cNvPr>
                <p14:cNvContentPartPr/>
                <p14:nvPr/>
              </p14:nvContentPartPr>
              <p14:xfrm>
                <a:off x="8949850" y="6169232"/>
                <a:ext cx="58680" cy="79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3F09C2E-59AB-9A1A-DD27-F6E2836E66E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41210" y="6160232"/>
                  <a:ext cx="76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A2F06B3-6001-24A3-3583-4FD0886EBCB2}"/>
                    </a:ext>
                  </a:extLst>
                </p14:cNvPr>
                <p14:cNvContentPartPr/>
                <p14:nvPr/>
              </p14:nvContentPartPr>
              <p14:xfrm>
                <a:off x="9047770" y="6173192"/>
                <a:ext cx="86760" cy="66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A2F06B3-6001-24A3-3583-4FD0886EBCB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038770" y="6164192"/>
                  <a:ext cx="1044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7B3811F-CB47-ADC1-E6BB-B574704D115F}"/>
                    </a:ext>
                  </a:extLst>
                </p14:cNvPr>
                <p14:cNvContentPartPr/>
                <p14:nvPr/>
              </p14:nvContentPartPr>
              <p14:xfrm>
                <a:off x="9135970" y="6172472"/>
                <a:ext cx="106560" cy="80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7B3811F-CB47-ADC1-E6BB-B574704D115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127330" y="6163472"/>
                  <a:ext cx="124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DEB41C0-C56A-E941-08BC-7BC35EA1150B}"/>
                    </a:ext>
                  </a:extLst>
                </p14:cNvPr>
                <p14:cNvContentPartPr/>
                <p14:nvPr/>
              </p14:nvContentPartPr>
              <p14:xfrm>
                <a:off x="9240730" y="6059792"/>
                <a:ext cx="32040" cy="172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DEB41C0-C56A-E941-08BC-7BC35EA1150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31730" y="6051152"/>
                  <a:ext cx="49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A40E018-F362-7CEE-3B7D-F6496B8624C7}"/>
                    </a:ext>
                  </a:extLst>
                </p14:cNvPr>
                <p14:cNvContentPartPr/>
                <p14:nvPr/>
              </p14:nvContentPartPr>
              <p14:xfrm>
                <a:off x="9207970" y="6135752"/>
                <a:ext cx="91800" cy="9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A40E018-F362-7CEE-3B7D-F6496B8624C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198970" y="6126752"/>
                  <a:ext cx="10944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8B3D34B-4124-8440-3FC2-59AAE7E01D24}"/>
              </a:ext>
            </a:extLst>
          </p:cNvPr>
          <p:cNvGrpSpPr/>
          <p:nvPr/>
        </p:nvGrpSpPr>
        <p:grpSpPr>
          <a:xfrm>
            <a:off x="9474370" y="6024512"/>
            <a:ext cx="1586880" cy="298080"/>
            <a:chOff x="9474370" y="6024512"/>
            <a:chExt cx="158688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F760D8-4CC2-33EC-0E55-505B53AA3E76}"/>
                    </a:ext>
                  </a:extLst>
                </p14:cNvPr>
                <p14:cNvContentPartPr/>
                <p14:nvPr/>
              </p14:nvContentPartPr>
              <p14:xfrm>
                <a:off x="9474370" y="6147992"/>
                <a:ext cx="99360" cy="109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F760D8-4CC2-33EC-0E55-505B53AA3E7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465370" y="6138992"/>
                  <a:ext cx="117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9779D29-B7DC-2FD1-1444-8C962A9C039E}"/>
                    </a:ext>
                  </a:extLst>
                </p14:cNvPr>
                <p14:cNvContentPartPr/>
                <p14:nvPr/>
              </p14:nvContentPartPr>
              <p14:xfrm>
                <a:off x="9592090" y="6163832"/>
                <a:ext cx="72000" cy="94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9779D29-B7DC-2FD1-1444-8C962A9C039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83450" y="6155192"/>
                  <a:ext cx="89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3B0DBA4-316B-57DF-5FF0-55F67D91F45B}"/>
                    </a:ext>
                  </a:extLst>
                </p14:cNvPr>
                <p14:cNvContentPartPr/>
                <p14:nvPr/>
              </p14:nvContentPartPr>
              <p14:xfrm>
                <a:off x="9699370" y="6159872"/>
                <a:ext cx="45000" cy="90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3B0DBA4-316B-57DF-5FF0-55F67D91F45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690370" y="6150872"/>
                  <a:ext cx="62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866C8C2-677B-F2DA-E43F-2DD338DBBE1D}"/>
                    </a:ext>
                  </a:extLst>
                </p14:cNvPr>
                <p14:cNvContentPartPr/>
                <p14:nvPr/>
              </p14:nvContentPartPr>
              <p14:xfrm>
                <a:off x="9818530" y="6216032"/>
                <a:ext cx="62280" cy="14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866C8C2-677B-F2DA-E43F-2DD338DBBE1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809890" y="6207032"/>
                  <a:ext cx="79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A026569-5AA0-81F7-A089-47D67F327CC2}"/>
                    </a:ext>
                  </a:extLst>
                </p14:cNvPr>
                <p14:cNvContentPartPr/>
                <p14:nvPr/>
              </p14:nvContentPartPr>
              <p14:xfrm>
                <a:off x="9954970" y="6156272"/>
                <a:ext cx="74880" cy="90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A026569-5AA0-81F7-A089-47D67F327CC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946330" y="6147632"/>
                  <a:ext cx="92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171F374-7A70-4C5F-D82F-10A0E4E63B49}"/>
                    </a:ext>
                  </a:extLst>
                </p14:cNvPr>
                <p14:cNvContentPartPr/>
                <p14:nvPr/>
              </p14:nvContentPartPr>
              <p14:xfrm>
                <a:off x="10028410" y="6177872"/>
                <a:ext cx="74880" cy="77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171F374-7A70-4C5F-D82F-10A0E4E63B4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019410" y="6168872"/>
                  <a:ext cx="92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B13C421-0776-73D1-772B-C5D85EC48BFF}"/>
                    </a:ext>
                  </a:extLst>
                </p14:cNvPr>
                <p14:cNvContentPartPr/>
                <p14:nvPr/>
              </p14:nvContentPartPr>
              <p14:xfrm>
                <a:off x="10140370" y="6153392"/>
                <a:ext cx="98280" cy="97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B13C421-0776-73D1-772B-C5D85EC48BF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131370" y="6144752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F87CF0B-7E78-EBEF-3FBA-A221846395DE}"/>
                    </a:ext>
                  </a:extLst>
                </p14:cNvPr>
                <p14:cNvContentPartPr/>
                <p14:nvPr/>
              </p14:nvContentPartPr>
              <p14:xfrm>
                <a:off x="10290130" y="6108752"/>
                <a:ext cx="17640" cy="136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F87CF0B-7E78-EBEF-3FBA-A221846395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281130" y="6100112"/>
                  <a:ext cx="35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5B1AFAA-C48F-1BC4-F76E-4747720A2AB3}"/>
                    </a:ext>
                  </a:extLst>
                </p14:cNvPr>
                <p14:cNvContentPartPr/>
                <p14:nvPr/>
              </p14:nvContentPartPr>
              <p14:xfrm>
                <a:off x="10244410" y="6141152"/>
                <a:ext cx="90000" cy="4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5B1AFAA-C48F-1BC4-F76E-4747720A2AB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235410" y="6132152"/>
                  <a:ext cx="107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890DCFA-5898-A48A-4F1B-7D0B50030165}"/>
                    </a:ext>
                  </a:extLst>
                </p14:cNvPr>
                <p14:cNvContentPartPr/>
                <p14:nvPr/>
              </p14:nvContentPartPr>
              <p14:xfrm>
                <a:off x="10362490" y="6140792"/>
                <a:ext cx="116280" cy="95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890DCFA-5898-A48A-4F1B-7D0B5003016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53850" y="6132152"/>
                  <a:ext cx="133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0345238-87B4-E95A-172B-0F8BDD478B46}"/>
                    </a:ext>
                  </a:extLst>
                </p14:cNvPr>
                <p14:cNvContentPartPr/>
                <p14:nvPr/>
              </p14:nvContentPartPr>
              <p14:xfrm>
                <a:off x="10488850" y="6159872"/>
                <a:ext cx="68760" cy="63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0345238-87B4-E95A-172B-0F8BDD478B4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479850" y="6150872"/>
                  <a:ext cx="864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F21586F-A47A-7613-A72F-1648A99ED5A5}"/>
                    </a:ext>
                  </a:extLst>
                </p14:cNvPr>
                <p14:cNvContentPartPr/>
                <p14:nvPr/>
              </p14:nvContentPartPr>
              <p14:xfrm>
                <a:off x="10551130" y="6140072"/>
                <a:ext cx="69120" cy="182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F21586F-A47A-7613-A72F-1648A99ED5A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542130" y="6131432"/>
                  <a:ext cx="86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9F27947-8104-6B96-03F8-D0C88A599789}"/>
                    </a:ext>
                  </a:extLst>
                </p14:cNvPr>
                <p14:cNvContentPartPr/>
                <p14:nvPr/>
              </p14:nvContentPartPr>
              <p14:xfrm>
                <a:off x="10641850" y="6169232"/>
                <a:ext cx="90000" cy="82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9F27947-8104-6B96-03F8-D0C88A59978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632850" y="6160232"/>
                  <a:ext cx="1076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73B44F5-4DB6-A3C1-8E8A-9D97440A5656}"/>
                    </a:ext>
                  </a:extLst>
                </p14:cNvPr>
                <p14:cNvContentPartPr/>
                <p14:nvPr/>
              </p14:nvContentPartPr>
              <p14:xfrm>
                <a:off x="10782250" y="6024512"/>
                <a:ext cx="82440" cy="215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73B44F5-4DB6-A3C1-8E8A-9D97440A565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773250" y="6015512"/>
                  <a:ext cx="100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D23A934-1657-1B91-0778-4E14D91E2841}"/>
                    </a:ext>
                  </a:extLst>
                </p14:cNvPr>
                <p14:cNvContentPartPr/>
                <p14:nvPr/>
              </p14:nvContentPartPr>
              <p14:xfrm>
                <a:off x="10861450" y="6151592"/>
                <a:ext cx="122040" cy="87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D23A934-1657-1B91-0778-4E14D91E284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52450" y="6142952"/>
                  <a:ext cx="139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9AE393A-BA5D-18E9-F2F1-0EFF2C427D21}"/>
                    </a:ext>
                  </a:extLst>
                </p14:cNvPr>
                <p14:cNvContentPartPr/>
                <p14:nvPr/>
              </p14:nvContentPartPr>
              <p14:xfrm>
                <a:off x="10994290" y="6157712"/>
                <a:ext cx="66960" cy="57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9AE393A-BA5D-18E9-F2F1-0EFF2C427D2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985650" y="6148712"/>
                  <a:ext cx="8460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BB80AD3-5896-359D-58B2-B6B31A663229}"/>
              </a:ext>
            </a:extLst>
          </p:cNvPr>
          <p:cNvGrpSpPr/>
          <p:nvPr/>
        </p:nvGrpSpPr>
        <p:grpSpPr>
          <a:xfrm>
            <a:off x="11235850" y="6052952"/>
            <a:ext cx="511200" cy="232560"/>
            <a:chOff x="11235850" y="6052952"/>
            <a:chExt cx="51120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DFF0355-713C-B12A-16B6-C8F5F746F78F}"/>
                    </a:ext>
                  </a:extLst>
                </p14:cNvPr>
                <p14:cNvContentPartPr/>
                <p14:nvPr/>
              </p14:nvContentPartPr>
              <p14:xfrm>
                <a:off x="11242330" y="6080672"/>
                <a:ext cx="13680" cy="175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DFF0355-713C-B12A-16B6-C8F5F746F78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233690" y="6072032"/>
                  <a:ext cx="31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00588D1-1BF4-966E-6FCB-FEA2F7A0E59E}"/>
                    </a:ext>
                  </a:extLst>
                </p14:cNvPr>
                <p14:cNvContentPartPr/>
                <p14:nvPr/>
              </p14:nvContentPartPr>
              <p14:xfrm>
                <a:off x="11235850" y="6052952"/>
                <a:ext cx="83520" cy="116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00588D1-1BF4-966E-6FCB-FEA2F7A0E59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227210" y="6044312"/>
                  <a:ext cx="101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14C5F16-77B7-3F71-781D-26516069422E}"/>
                    </a:ext>
                  </a:extLst>
                </p14:cNvPr>
                <p14:cNvContentPartPr/>
                <p14:nvPr/>
              </p14:nvContentPartPr>
              <p14:xfrm>
                <a:off x="11327290" y="6148352"/>
                <a:ext cx="59760" cy="137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14C5F16-77B7-3F71-781D-26516069422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318650" y="6139352"/>
                  <a:ext cx="77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32B35D7-4523-D8F6-C441-1C777ABBE50C}"/>
                    </a:ext>
                  </a:extLst>
                </p14:cNvPr>
                <p14:cNvContentPartPr/>
                <p14:nvPr/>
              </p14:nvContentPartPr>
              <p14:xfrm>
                <a:off x="11426290" y="6055832"/>
                <a:ext cx="19440" cy="175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32B35D7-4523-D8F6-C441-1C777ABBE50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417290" y="6046832"/>
                  <a:ext cx="37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D14BFD8-7F4A-8312-37FA-F0B22A45164A}"/>
                    </a:ext>
                  </a:extLst>
                </p14:cNvPr>
                <p14:cNvContentPartPr/>
                <p14:nvPr/>
              </p14:nvContentPartPr>
              <p14:xfrm>
                <a:off x="11380570" y="6133592"/>
                <a:ext cx="81360" cy="3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D14BFD8-7F4A-8312-37FA-F0B22A45164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371570" y="6124952"/>
                  <a:ext cx="99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4263970-BC6C-7725-AD7F-FF0C360EC1A3}"/>
                    </a:ext>
                  </a:extLst>
                </p14:cNvPr>
                <p14:cNvContentPartPr/>
                <p14:nvPr/>
              </p14:nvContentPartPr>
              <p14:xfrm>
                <a:off x="11478130" y="6104792"/>
                <a:ext cx="63720" cy="131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4263970-BC6C-7725-AD7F-FF0C360EC1A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469490" y="6095792"/>
                  <a:ext cx="81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4B8DC68-82F2-C08A-69C9-4F0561B16307}"/>
                    </a:ext>
                  </a:extLst>
                </p14:cNvPr>
                <p14:cNvContentPartPr/>
                <p14:nvPr/>
              </p14:nvContentPartPr>
              <p14:xfrm>
                <a:off x="11560210" y="6161672"/>
                <a:ext cx="186840" cy="102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4B8DC68-82F2-C08A-69C9-4F0561B1630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551210" y="6153032"/>
                  <a:ext cx="20448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B4A1F9F-EB53-D6C7-B188-AF7290AA9319}"/>
              </a:ext>
            </a:extLst>
          </p:cNvPr>
          <p:cNvGrpSpPr/>
          <p:nvPr/>
        </p:nvGrpSpPr>
        <p:grpSpPr>
          <a:xfrm>
            <a:off x="8961370" y="6365792"/>
            <a:ext cx="1617840" cy="248760"/>
            <a:chOff x="8961370" y="6365792"/>
            <a:chExt cx="161784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E4690B8-EC84-EDC4-E96A-02F12AF918E8}"/>
                    </a:ext>
                  </a:extLst>
                </p14:cNvPr>
                <p14:cNvContentPartPr/>
                <p14:nvPr/>
              </p14:nvContentPartPr>
              <p14:xfrm>
                <a:off x="8961370" y="6402152"/>
                <a:ext cx="57600" cy="112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E4690B8-EC84-EDC4-E96A-02F12AF918E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952370" y="6393512"/>
                  <a:ext cx="75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4FD5EDB-E642-D418-4CF9-B2ED75FBDCF8}"/>
                    </a:ext>
                  </a:extLst>
                </p14:cNvPr>
                <p14:cNvContentPartPr/>
                <p14:nvPr/>
              </p14:nvContentPartPr>
              <p14:xfrm>
                <a:off x="9043450" y="6420872"/>
                <a:ext cx="100440" cy="98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4FD5EDB-E642-D418-4CF9-B2ED75FBDCF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034810" y="6412232"/>
                  <a:ext cx="118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F98CEE5-6507-2B26-F781-2C6D04F6DCB0}"/>
                    </a:ext>
                  </a:extLst>
                </p14:cNvPr>
                <p14:cNvContentPartPr/>
                <p14:nvPr/>
              </p14:nvContentPartPr>
              <p14:xfrm>
                <a:off x="9143170" y="6432752"/>
                <a:ext cx="99360" cy="181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F98CEE5-6507-2B26-F781-2C6D04F6DCB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134530" y="6423752"/>
                  <a:ext cx="117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A2CDE1A-6C10-8ACD-892F-53550BFC66FA}"/>
                    </a:ext>
                  </a:extLst>
                </p14:cNvPr>
                <p14:cNvContentPartPr/>
                <p14:nvPr/>
              </p14:nvContentPartPr>
              <p14:xfrm>
                <a:off x="9271330" y="6446792"/>
                <a:ext cx="118800" cy="87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A2CDE1A-6C10-8ACD-892F-53550BFC66F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262690" y="6438152"/>
                  <a:ext cx="1364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7921A31-6B22-4DB9-20B2-4116B8ECDACF}"/>
                    </a:ext>
                  </a:extLst>
                </p14:cNvPr>
                <p14:cNvContentPartPr/>
                <p14:nvPr/>
              </p14:nvContentPartPr>
              <p14:xfrm>
                <a:off x="9385450" y="6435272"/>
                <a:ext cx="94320" cy="860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7921A31-6B22-4DB9-20B2-4116B8ECDAC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376810" y="6426272"/>
                  <a:ext cx="1119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84C5285-7717-552B-3E24-74225762F86D}"/>
                    </a:ext>
                  </a:extLst>
                </p14:cNvPr>
                <p14:cNvContentPartPr/>
                <p14:nvPr/>
              </p14:nvContentPartPr>
              <p14:xfrm>
                <a:off x="9483730" y="6442832"/>
                <a:ext cx="76320" cy="66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84C5285-7717-552B-3E24-74225762F86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474730" y="6433832"/>
                  <a:ext cx="93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319EF2F-9384-4ABA-BB80-6AF6AE991575}"/>
                    </a:ext>
                  </a:extLst>
                </p14:cNvPr>
                <p14:cNvContentPartPr/>
                <p14:nvPr/>
              </p14:nvContentPartPr>
              <p14:xfrm>
                <a:off x="9560050" y="6426992"/>
                <a:ext cx="83160" cy="83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319EF2F-9384-4ABA-BB80-6AF6AE99157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551410" y="6418352"/>
                  <a:ext cx="1008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CBB16D4-3B47-C029-A459-C042F695766C}"/>
                    </a:ext>
                  </a:extLst>
                </p14:cNvPr>
                <p14:cNvContentPartPr/>
                <p14:nvPr/>
              </p14:nvContentPartPr>
              <p14:xfrm>
                <a:off x="9601090" y="6426992"/>
                <a:ext cx="127440" cy="80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CBB16D4-3B47-C029-A459-C042F695766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592450" y="6418352"/>
                  <a:ext cx="145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88CFB52-A99C-134C-9050-B008DA08B6BC}"/>
                    </a:ext>
                  </a:extLst>
                </p14:cNvPr>
                <p14:cNvContentPartPr/>
                <p14:nvPr/>
              </p14:nvContentPartPr>
              <p14:xfrm>
                <a:off x="9854170" y="6384512"/>
                <a:ext cx="6480" cy="123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88CFB52-A99C-134C-9050-B008DA08B6B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845170" y="6375512"/>
                  <a:ext cx="24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968F0CD-9ED0-0E70-97D8-BFB1A33D0945}"/>
                    </a:ext>
                  </a:extLst>
                </p14:cNvPr>
                <p14:cNvContentPartPr/>
                <p14:nvPr/>
              </p14:nvContentPartPr>
              <p14:xfrm>
                <a:off x="9808450" y="6426272"/>
                <a:ext cx="85680" cy="7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968F0CD-9ED0-0E70-97D8-BFB1A33D094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799450" y="6417272"/>
                  <a:ext cx="103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40B14FC-07F5-6CC1-A772-2315E19BD61D}"/>
                    </a:ext>
                  </a:extLst>
                </p14:cNvPr>
                <p14:cNvContentPartPr/>
                <p14:nvPr/>
              </p14:nvContentPartPr>
              <p14:xfrm>
                <a:off x="9908890" y="6430232"/>
                <a:ext cx="67320" cy="99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40B14FC-07F5-6CC1-A772-2315E19BD61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900250" y="6421232"/>
                  <a:ext cx="84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B06552E-B3F8-CF6A-38C9-1CE896FA19F6}"/>
                    </a:ext>
                  </a:extLst>
                </p14:cNvPr>
                <p14:cNvContentPartPr/>
                <p14:nvPr/>
              </p14:nvContentPartPr>
              <p14:xfrm>
                <a:off x="10124170" y="6365792"/>
                <a:ext cx="16560" cy="173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B06552E-B3F8-CF6A-38C9-1CE896FA19F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115170" y="6356792"/>
                  <a:ext cx="34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53502FD-A0FD-11EB-1D1C-5C86609E0C45}"/>
                    </a:ext>
                  </a:extLst>
                </p14:cNvPr>
                <p14:cNvContentPartPr/>
                <p14:nvPr/>
              </p14:nvContentPartPr>
              <p14:xfrm>
                <a:off x="10071610" y="6379472"/>
                <a:ext cx="97200" cy="12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53502FD-A0FD-11EB-1D1C-5C86609E0C4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062610" y="6370472"/>
                  <a:ext cx="114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A457618-25B0-68F9-B008-E6AC0CAD247D}"/>
                    </a:ext>
                  </a:extLst>
                </p14:cNvPr>
                <p14:cNvContentPartPr/>
                <p14:nvPr/>
              </p14:nvContentPartPr>
              <p14:xfrm>
                <a:off x="10159090" y="6450752"/>
                <a:ext cx="105480" cy="73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A457618-25B0-68F9-B008-E6AC0CAD247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150090" y="6442112"/>
                  <a:ext cx="1231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1CD07ED-5230-329E-E9EB-498BB0B1E6E3}"/>
                    </a:ext>
                  </a:extLst>
                </p14:cNvPr>
                <p14:cNvContentPartPr/>
                <p14:nvPr/>
              </p14:nvContentPartPr>
              <p14:xfrm>
                <a:off x="10262050" y="6448952"/>
                <a:ext cx="68040" cy="79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1CD07ED-5230-329E-E9EB-498BB0B1E6E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253050" y="6440312"/>
                  <a:ext cx="85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A61E8BF-E26A-725C-E9B5-B358E753CCEA}"/>
                    </a:ext>
                  </a:extLst>
                </p14:cNvPr>
                <p14:cNvContentPartPr/>
                <p14:nvPr/>
              </p14:nvContentPartPr>
              <p14:xfrm>
                <a:off x="10357810" y="6428072"/>
                <a:ext cx="51120" cy="89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A61E8BF-E26A-725C-E9B5-B358E753CCE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349170" y="6419432"/>
                  <a:ext cx="68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CA59748-F2A3-F459-5794-52A1DDAF6DB8}"/>
                    </a:ext>
                  </a:extLst>
                </p14:cNvPr>
                <p14:cNvContentPartPr/>
                <p14:nvPr/>
              </p14:nvContentPartPr>
              <p14:xfrm>
                <a:off x="10408570" y="6428072"/>
                <a:ext cx="77400" cy="91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CA59748-F2A3-F459-5794-52A1DDAF6DB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399930" y="6419432"/>
                  <a:ext cx="950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CFBD236-0A5B-4ECD-8E95-F0BBA12CFCAD}"/>
                    </a:ext>
                  </a:extLst>
                </p14:cNvPr>
                <p14:cNvContentPartPr/>
                <p14:nvPr/>
              </p14:nvContentPartPr>
              <p14:xfrm>
                <a:off x="10510450" y="6450032"/>
                <a:ext cx="68760" cy="51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CFBD236-0A5B-4ECD-8E95-F0BBA12CFCA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501810" y="6441032"/>
                  <a:ext cx="86400" cy="6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77364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5F1C7-6EBE-128C-6B35-0B0C9568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026" y="117990"/>
            <a:ext cx="10515600" cy="1325563"/>
          </a:xfrm>
        </p:spPr>
        <p:txBody>
          <a:bodyPr/>
          <a:lstStyle/>
          <a:p>
            <a:r>
              <a:rPr lang="en-US"/>
              <a:t>Padding in batch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8F265F-36F1-A1F1-9915-7A11D9E6DDE6}"/>
              </a:ext>
            </a:extLst>
          </p:cNvPr>
          <p:cNvGrpSpPr/>
          <p:nvPr/>
        </p:nvGrpSpPr>
        <p:grpSpPr>
          <a:xfrm>
            <a:off x="531143" y="1412176"/>
            <a:ext cx="816840" cy="323640"/>
            <a:chOff x="580570" y="2112392"/>
            <a:chExt cx="81684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07AAFA9-B4AA-1B2C-94D5-60A6E3C6986A}"/>
                    </a:ext>
                  </a:extLst>
                </p14:cNvPr>
                <p14:cNvContentPartPr/>
                <p14:nvPr/>
              </p14:nvContentPartPr>
              <p14:xfrm>
                <a:off x="580570" y="2235872"/>
                <a:ext cx="14400" cy="117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07AAFA9-B4AA-1B2C-94D5-60A6E3C6986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1570" y="2226872"/>
                  <a:ext cx="32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5AB6047-2C89-B99F-8833-D55D3FDBD948}"/>
                    </a:ext>
                  </a:extLst>
                </p14:cNvPr>
                <p14:cNvContentPartPr/>
                <p14:nvPr/>
              </p14:nvContentPartPr>
              <p14:xfrm>
                <a:off x="598930" y="2112392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5AB6047-2C89-B99F-8833-D55D3FDBD9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9930" y="21033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3073316-0C86-7FD2-3212-C6E4EA9A2E4C}"/>
                    </a:ext>
                  </a:extLst>
                </p14:cNvPr>
                <p14:cNvContentPartPr/>
                <p14:nvPr/>
              </p14:nvContentPartPr>
              <p14:xfrm>
                <a:off x="664450" y="2240192"/>
                <a:ext cx="56520" cy="91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3073316-0C86-7FD2-3212-C6E4EA9A2E4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5450" y="2231552"/>
                  <a:ext cx="74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F2306B5-C755-E587-6E36-9FB6CCE8FE47}"/>
                    </a:ext>
                  </a:extLst>
                </p14:cNvPr>
                <p14:cNvContentPartPr/>
                <p14:nvPr/>
              </p14:nvContentPartPr>
              <p14:xfrm>
                <a:off x="756610" y="2261072"/>
                <a:ext cx="12240" cy="174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F2306B5-C755-E587-6E36-9FB6CCE8FE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7610" y="2252432"/>
                  <a:ext cx="29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47AD8B2-482B-8BE4-FD6B-43036728B59F}"/>
                    </a:ext>
                  </a:extLst>
                </p14:cNvPr>
                <p14:cNvContentPartPr/>
                <p14:nvPr/>
              </p14:nvContentPartPr>
              <p14:xfrm>
                <a:off x="766330" y="2240192"/>
                <a:ext cx="48600" cy="112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47AD8B2-482B-8BE4-FD6B-43036728B59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7690" y="2231552"/>
                  <a:ext cx="66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883047-E2E4-B14D-EA0E-8E880DAF8941}"/>
                    </a:ext>
                  </a:extLst>
                </p14:cNvPr>
                <p14:cNvContentPartPr/>
                <p14:nvPr/>
              </p14:nvContentPartPr>
              <p14:xfrm>
                <a:off x="864250" y="2237312"/>
                <a:ext cx="156600" cy="107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883047-E2E4-B14D-EA0E-8E880DAF894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5250" y="2228312"/>
                  <a:ext cx="174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05D1A21-EFC0-AF7B-E427-A3B55E3A77AB}"/>
                    </a:ext>
                  </a:extLst>
                </p14:cNvPr>
                <p14:cNvContentPartPr/>
                <p14:nvPr/>
              </p14:nvContentPartPr>
              <p14:xfrm>
                <a:off x="996370" y="2163512"/>
                <a:ext cx="63720" cy="141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05D1A21-EFC0-AF7B-E427-A3B55E3A77A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7370" y="2154512"/>
                  <a:ext cx="81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64980F4-087F-5B16-1DD5-CB06EDFC0E44}"/>
                    </a:ext>
                  </a:extLst>
                </p14:cNvPr>
                <p14:cNvContentPartPr/>
                <p14:nvPr/>
              </p14:nvContentPartPr>
              <p14:xfrm>
                <a:off x="1088890" y="2339192"/>
                <a:ext cx="43200" cy="3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64980F4-087F-5B16-1DD5-CB06EDFC0E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80250" y="2330552"/>
                  <a:ext cx="608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79C5D45-42CE-98F7-DA41-3767B225579D}"/>
                    </a:ext>
                  </a:extLst>
                </p14:cNvPr>
                <p14:cNvContentPartPr/>
                <p14:nvPr/>
              </p14:nvContentPartPr>
              <p14:xfrm>
                <a:off x="1157650" y="2264312"/>
                <a:ext cx="21240" cy="69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79C5D45-42CE-98F7-DA41-3767B225579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8650" y="2255312"/>
                  <a:ext cx="388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3EA4C4E-2545-8525-975C-0D253F20388F}"/>
                    </a:ext>
                  </a:extLst>
                </p14:cNvPr>
                <p14:cNvContentPartPr/>
                <p14:nvPr/>
              </p14:nvContentPartPr>
              <p14:xfrm>
                <a:off x="1140010" y="2155952"/>
                <a:ext cx="2520" cy="11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3EA4C4E-2545-8525-975C-0D253F20388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1010" y="2147312"/>
                  <a:ext cx="20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CB9ED92-8AF2-3CE6-9568-9FFA5812BA45}"/>
                    </a:ext>
                  </a:extLst>
                </p14:cNvPr>
                <p14:cNvContentPartPr/>
                <p14:nvPr/>
              </p14:nvContentPartPr>
              <p14:xfrm>
                <a:off x="1226770" y="2254952"/>
                <a:ext cx="77760" cy="68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CB9ED92-8AF2-3CE6-9568-9FFA5812BA4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18130" y="2246312"/>
                  <a:ext cx="95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FAF8FB7-9EB6-10DF-8EA9-1C9F8234A347}"/>
                    </a:ext>
                  </a:extLst>
                </p14:cNvPr>
                <p14:cNvContentPartPr/>
                <p14:nvPr/>
              </p14:nvContentPartPr>
              <p14:xfrm>
                <a:off x="1285810" y="2141552"/>
                <a:ext cx="14760" cy="164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FAF8FB7-9EB6-10DF-8EA9-1C9F8234A3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76810" y="2132552"/>
                  <a:ext cx="32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6DF3406-3DFB-DB7F-55D9-34500C4E8D2F}"/>
                    </a:ext>
                  </a:extLst>
                </p14:cNvPr>
                <p14:cNvContentPartPr/>
                <p14:nvPr/>
              </p14:nvContentPartPr>
              <p14:xfrm>
                <a:off x="1277170" y="2290232"/>
                <a:ext cx="10080" cy="24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6DF3406-3DFB-DB7F-55D9-34500C4E8D2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68530" y="2281592"/>
                  <a:ext cx="27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0224531-EEE7-2B6F-AFC6-CEA888029F0D}"/>
                    </a:ext>
                  </a:extLst>
                </p14:cNvPr>
                <p14:cNvContentPartPr/>
                <p14:nvPr/>
              </p14:nvContentPartPr>
              <p14:xfrm>
                <a:off x="1355290" y="2219672"/>
                <a:ext cx="42120" cy="103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0224531-EEE7-2B6F-AFC6-CEA888029F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46290" y="2210672"/>
                  <a:ext cx="59760" cy="12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FC5CBFA-9AC4-5E67-2091-2B4490D71870}"/>
                  </a:ext>
                </a:extLst>
              </p14:cNvPr>
              <p14:cNvContentPartPr/>
              <p14:nvPr/>
            </p14:nvContentPartPr>
            <p14:xfrm>
              <a:off x="1517183" y="1554736"/>
              <a:ext cx="68040" cy="4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FC5CBFA-9AC4-5E67-2091-2B4490D7187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08183" y="1545736"/>
                <a:ext cx="856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2ADA871-38D7-F301-723E-1350496CD027}"/>
                  </a:ext>
                </a:extLst>
              </p14:cNvPr>
              <p14:cNvContentPartPr/>
              <p14:nvPr/>
            </p14:nvContentPartPr>
            <p14:xfrm>
              <a:off x="1515023" y="1636816"/>
              <a:ext cx="50400" cy="5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2ADA871-38D7-F301-723E-1350496CD02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06023" y="1627816"/>
                <a:ext cx="680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5215B0D-9A5F-A315-1EAC-3F5CCCD24983}"/>
                  </a:ext>
                </a:extLst>
              </p14:cNvPr>
              <p14:cNvContentPartPr/>
              <p14:nvPr/>
            </p14:nvContentPartPr>
            <p14:xfrm>
              <a:off x="1718783" y="1372576"/>
              <a:ext cx="97200" cy="335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5215B0D-9A5F-A315-1EAC-3F5CCCD2498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09816" y="1363576"/>
                <a:ext cx="114775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9C9F99-3937-103F-23D9-CF1D0D093EDB}"/>
                  </a:ext>
                </a:extLst>
              </p14:cNvPr>
              <p14:cNvContentPartPr/>
              <p14:nvPr/>
            </p14:nvContentPartPr>
            <p14:xfrm>
              <a:off x="558143" y="1421536"/>
              <a:ext cx="6840" cy="24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9C9F99-3937-103F-23D9-CF1D0D093ED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9593" y="1412666"/>
                <a:ext cx="23598" cy="41864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314068C2-18FA-38B6-A3C8-F271DE1AFB97}"/>
              </a:ext>
            </a:extLst>
          </p:cNvPr>
          <p:cNvGrpSpPr/>
          <p:nvPr/>
        </p:nvGrpSpPr>
        <p:grpSpPr>
          <a:xfrm>
            <a:off x="1885463" y="1505056"/>
            <a:ext cx="198720" cy="149040"/>
            <a:chOff x="1934890" y="2205272"/>
            <a:chExt cx="198720" cy="1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9E9D68-6560-DF32-B313-8DE30623D231}"/>
                    </a:ext>
                  </a:extLst>
                </p14:cNvPr>
                <p14:cNvContentPartPr/>
                <p14:nvPr/>
              </p14:nvContentPartPr>
              <p14:xfrm>
                <a:off x="1934890" y="2205272"/>
                <a:ext cx="86760" cy="149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9E9D68-6560-DF32-B313-8DE30623D23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25890" y="2196272"/>
                  <a:ext cx="104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B766249-30EF-F719-196A-526EE783854C}"/>
                    </a:ext>
                  </a:extLst>
                </p14:cNvPr>
                <p14:cNvContentPartPr/>
                <p14:nvPr/>
              </p14:nvContentPartPr>
              <p14:xfrm>
                <a:off x="2055130" y="2212112"/>
                <a:ext cx="78480" cy="127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B766249-30EF-F719-196A-526EE78385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46130" y="2203472"/>
                  <a:ext cx="9612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32A7298-3548-78A0-B16A-3437DEC8B5F1}"/>
              </a:ext>
            </a:extLst>
          </p:cNvPr>
          <p:cNvGrpSpPr/>
          <p:nvPr/>
        </p:nvGrpSpPr>
        <p:grpSpPr>
          <a:xfrm>
            <a:off x="2203703" y="1516216"/>
            <a:ext cx="409320" cy="183600"/>
            <a:chOff x="2253130" y="2216432"/>
            <a:chExt cx="40932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5519C35-6EE7-E5FA-F9EF-16414C3795B2}"/>
                    </a:ext>
                  </a:extLst>
                </p14:cNvPr>
                <p14:cNvContentPartPr/>
                <p14:nvPr/>
              </p14:nvContentPartPr>
              <p14:xfrm>
                <a:off x="2253130" y="2347472"/>
                <a:ext cx="15840" cy="50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5519C35-6EE7-E5FA-F9EF-16414C3795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44490" y="2338832"/>
                  <a:ext cx="33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9DD8392-BD29-D530-3808-ADFDC3505BC4}"/>
                    </a:ext>
                  </a:extLst>
                </p14:cNvPr>
                <p14:cNvContentPartPr/>
                <p14:nvPr/>
              </p14:nvContentPartPr>
              <p14:xfrm>
                <a:off x="2365450" y="2230832"/>
                <a:ext cx="69120" cy="127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9DD8392-BD29-D530-3808-ADFDC3505BC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56810" y="2222192"/>
                  <a:ext cx="86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B233A49-009C-A5E0-8FA2-04AEACE85522}"/>
                    </a:ext>
                  </a:extLst>
                </p14:cNvPr>
                <p14:cNvContentPartPr/>
                <p14:nvPr/>
              </p14:nvContentPartPr>
              <p14:xfrm>
                <a:off x="2497570" y="2216432"/>
                <a:ext cx="64800" cy="100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B233A49-009C-A5E0-8FA2-04AEACE8552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88930" y="2207432"/>
                  <a:ext cx="82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FE570D6-E11B-B389-54D2-196BA7874158}"/>
                    </a:ext>
                  </a:extLst>
                </p14:cNvPr>
                <p14:cNvContentPartPr/>
                <p14:nvPr/>
              </p14:nvContentPartPr>
              <p14:xfrm>
                <a:off x="2659930" y="2334152"/>
                <a:ext cx="2520" cy="65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FE570D6-E11B-B389-54D2-196BA787415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51290" y="2325152"/>
                  <a:ext cx="2016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9B9140A-5526-E2F2-4AA5-C29C5954BC34}"/>
              </a:ext>
            </a:extLst>
          </p:cNvPr>
          <p:cNvGrpSpPr/>
          <p:nvPr/>
        </p:nvGrpSpPr>
        <p:grpSpPr>
          <a:xfrm>
            <a:off x="2717783" y="1523416"/>
            <a:ext cx="190800" cy="122040"/>
            <a:chOff x="2767210" y="2223632"/>
            <a:chExt cx="19080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D2C990A-A387-66B1-DA52-B162FB3673ED}"/>
                    </a:ext>
                  </a:extLst>
                </p14:cNvPr>
                <p14:cNvContentPartPr/>
                <p14:nvPr/>
              </p14:nvContentPartPr>
              <p14:xfrm>
                <a:off x="2767210" y="2228672"/>
                <a:ext cx="49320" cy="110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D2C990A-A387-66B1-DA52-B162FB3673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58570" y="2220032"/>
                  <a:ext cx="669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6DA4290-78F6-220F-DA30-BF24A695E40B}"/>
                    </a:ext>
                  </a:extLst>
                </p14:cNvPr>
                <p14:cNvContentPartPr/>
                <p14:nvPr/>
              </p14:nvContentPartPr>
              <p14:xfrm>
                <a:off x="2879530" y="2223632"/>
                <a:ext cx="78480" cy="122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6DA4290-78F6-220F-DA30-BF24A695E40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70890" y="2214992"/>
                  <a:ext cx="9612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D7C51DF-6774-D15C-5123-EFE5C83F85D3}"/>
              </a:ext>
            </a:extLst>
          </p:cNvPr>
          <p:cNvGrpSpPr/>
          <p:nvPr/>
        </p:nvGrpSpPr>
        <p:grpSpPr>
          <a:xfrm>
            <a:off x="3022703" y="1429816"/>
            <a:ext cx="450360" cy="280080"/>
            <a:chOff x="3072130" y="2130032"/>
            <a:chExt cx="45036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3F32BF6-2FDE-D108-FC17-AA77DABEA010}"/>
                    </a:ext>
                  </a:extLst>
                </p14:cNvPr>
                <p14:cNvContentPartPr/>
                <p14:nvPr/>
              </p14:nvContentPartPr>
              <p14:xfrm>
                <a:off x="3072130" y="2355752"/>
                <a:ext cx="3600" cy="54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3F32BF6-2FDE-D108-FC17-AA77DABEA01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63130" y="2347112"/>
                  <a:ext cx="21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08B8323-11CD-A462-36CE-857F2F216C01}"/>
                    </a:ext>
                  </a:extLst>
                </p14:cNvPr>
                <p14:cNvContentPartPr/>
                <p14:nvPr/>
              </p14:nvContentPartPr>
              <p14:xfrm>
                <a:off x="3171850" y="2209592"/>
                <a:ext cx="61560" cy="114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08B8323-11CD-A462-36CE-857F2F216C0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63210" y="2200592"/>
                  <a:ext cx="79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C1F911E-CA61-7663-00E2-9ACAF3EFFA2B}"/>
                    </a:ext>
                  </a:extLst>
                </p14:cNvPr>
                <p14:cNvContentPartPr/>
                <p14:nvPr/>
              </p14:nvContentPartPr>
              <p14:xfrm>
                <a:off x="3269770" y="2181872"/>
                <a:ext cx="86400" cy="163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C1F911E-CA61-7663-00E2-9ACAF3EFFA2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60770" y="2172872"/>
                  <a:ext cx="104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A2408A-39B8-9668-5BF9-7A76E1E5CA25}"/>
                    </a:ext>
                  </a:extLst>
                </p14:cNvPr>
                <p14:cNvContentPartPr/>
                <p14:nvPr/>
              </p14:nvContentPartPr>
              <p14:xfrm>
                <a:off x="3402970" y="2130032"/>
                <a:ext cx="119520" cy="274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A2408A-39B8-9668-5BF9-7A76E1E5CA2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93970" y="2121392"/>
                  <a:ext cx="137160" cy="29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ADC0795-F5EB-04E1-9D65-B8580702E674}"/>
                  </a:ext>
                </a:extLst>
              </p14:cNvPr>
              <p14:cNvContentPartPr/>
              <p14:nvPr/>
            </p14:nvContentPartPr>
            <p14:xfrm>
              <a:off x="1603943" y="1305976"/>
              <a:ext cx="93240" cy="4730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ADC0795-F5EB-04E1-9D65-B8580702E67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594943" y="1296976"/>
                <a:ext cx="11088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2796EAD-46BD-E81A-3157-CF83C1D53C45}"/>
                  </a:ext>
                </a:extLst>
              </p14:cNvPr>
              <p14:cNvContentPartPr/>
              <p14:nvPr/>
            </p14:nvContentPartPr>
            <p14:xfrm>
              <a:off x="3481703" y="1325776"/>
              <a:ext cx="120960" cy="432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2796EAD-46BD-E81A-3157-CF83C1D53C4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472703" y="1316776"/>
                <a:ext cx="138600" cy="45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2293272E-F78A-66AE-C0D8-6B946FAEBFA8}"/>
              </a:ext>
            </a:extLst>
          </p:cNvPr>
          <p:cNvGrpSpPr/>
          <p:nvPr/>
        </p:nvGrpSpPr>
        <p:grpSpPr>
          <a:xfrm>
            <a:off x="530783" y="1937416"/>
            <a:ext cx="864720" cy="239760"/>
            <a:chOff x="580210" y="2637632"/>
            <a:chExt cx="86472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6EDCFBC-C601-AEA8-FE8D-71BC2A98FC7C}"/>
                    </a:ext>
                  </a:extLst>
                </p14:cNvPr>
                <p14:cNvContentPartPr/>
                <p14:nvPr/>
              </p14:nvContentPartPr>
              <p14:xfrm>
                <a:off x="596050" y="2731592"/>
                <a:ext cx="6480" cy="77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6EDCFBC-C601-AEA8-FE8D-71BC2A98FC7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7050" y="2722592"/>
                  <a:ext cx="24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291157-231F-EFDA-D5A1-87187FC6B479}"/>
                    </a:ext>
                  </a:extLst>
                </p14:cNvPr>
                <p14:cNvContentPartPr/>
                <p14:nvPr/>
              </p14:nvContentPartPr>
              <p14:xfrm>
                <a:off x="580210" y="2638712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291157-231F-EFDA-D5A1-87187FC6B47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1210" y="2630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F804596-726D-5DB7-15BD-D648952FA446}"/>
                    </a:ext>
                  </a:extLst>
                </p14:cNvPr>
                <p14:cNvContentPartPr/>
                <p14:nvPr/>
              </p14:nvContentPartPr>
              <p14:xfrm>
                <a:off x="649690" y="2718992"/>
                <a:ext cx="43560" cy="71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F804596-726D-5DB7-15BD-D648952FA44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41050" y="2709992"/>
                  <a:ext cx="612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E411352-9333-9B49-0B5D-AFDA0EE2D22E}"/>
                    </a:ext>
                  </a:extLst>
                </p14:cNvPr>
                <p14:cNvContentPartPr/>
                <p14:nvPr/>
              </p14:nvContentPartPr>
              <p14:xfrm>
                <a:off x="733930" y="2694872"/>
                <a:ext cx="49680" cy="182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E411352-9333-9B49-0B5D-AFDA0EE2D22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25290" y="2685872"/>
                  <a:ext cx="67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0BFF309-4370-3C01-BCFA-3EFF0EDF7E62}"/>
                    </a:ext>
                  </a:extLst>
                </p14:cNvPr>
                <p14:cNvContentPartPr/>
                <p14:nvPr/>
              </p14:nvContentPartPr>
              <p14:xfrm>
                <a:off x="733930" y="2709632"/>
                <a:ext cx="223920" cy="103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0BFF309-4370-3C01-BCFA-3EFF0EDF7E6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5290" y="2700632"/>
                  <a:ext cx="241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98D8B95-0B75-1E30-9F8B-04335059F455}"/>
                    </a:ext>
                  </a:extLst>
                </p14:cNvPr>
                <p14:cNvContentPartPr/>
                <p14:nvPr/>
              </p14:nvContentPartPr>
              <p14:xfrm>
                <a:off x="967210" y="2661752"/>
                <a:ext cx="4680" cy="147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98D8B95-0B75-1E30-9F8B-04335059F45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58210" y="2652752"/>
                  <a:ext cx="223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2757732-F8F4-C018-2682-A4928B99E9D6}"/>
                    </a:ext>
                  </a:extLst>
                </p14:cNvPr>
                <p14:cNvContentPartPr/>
                <p14:nvPr/>
              </p14:nvContentPartPr>
              <p14:xfrm>
                <a:off x="944170" y="2693072"/>
                <a:ext cx="90720" cy="3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2757732-F8F4-C018-2682-A4928B99E9D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35530" y="2684072"/>
                  <a:ext cx="1083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FEB0C2A-8784-BAEC-02F6-4F8B177DD8E3}"/>
                    </a:ext>
                  </a:extLst>
                </p14:cNvPr>
                <p14:cNvContentPartPr/>
                <p14:nvPr/>
              </p14:nvContentPartPr>
              <p14:xfrm>
                <a:off x="1092130" y="2668952"/>
                <a:ext cx="18000" cy="149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FEB0C2A-8784-BAEC-02F6-4F8B177DD8E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83130" y="2660312"/>
                  <a:ext cx="35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493C6B2-847D-320C-0EFE-561B2C42959E}"/>
                    </a:ext>
                  </a:extLst>
                </p14:cNvPr>
                <p14:cNvContentPartPr/>
                <p14:nvPr/>
              </p14:nvContentPartPr>
              <p14:xfrm>
                <a:off x="1177090" y="2704592"/>
                <a:ext cx="74520" cy="101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493C6B2-847D-320C-0EFE-561B2C42959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68450" y="2695592"/>
                  <a:ext cx="92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77938FD-0E6A-9B23-892F-E02C6C625F4C}"/>
                    </a:ext>
                  </a:extLst>
                </p14:cNvPr>
                <p14:cNvContentPartPr/>
                <p14:nvPr/>
              </p14:nvContentPartPr>
              <p14:xfrm>
                <a:off x="1236130" y="2637632"/>
                <a:ext cx="24840" cy="175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77938FD-0E6A-9B23-892F-E02C6C625F4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27130" y="2628992"/>
                  <a:ext cx="42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7A2E17C-1E75-6C05-7C62-DB1690FF366E}"/>
                    </a:ext>
                  </a:extLst>
                </p14:cNvPr>
                <p14:cNvContentPartPr/>
                <p14:nvPr/>
              </p14:nvContentPartPr>
              <p14:xfrm>
                <a:off x="1357090" y="2646992"/>
                <a:ext cx="87840" cy="164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7A2E17C-1E75-6C05-7C62-DB1690FF366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48450" y="2638352"/>
                  <a:ext cx="10548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2A8DF9E-BC66-37E1-4371-AADDEDB3946F}"/>
              </a:ext>
            </a:extLst>
          </p:cNvPr>
          <p:cNvGrpSpPr/>
          <p:nvPr/>
        </p:nvGrpSpPr>
        <p:grpSpPr>
          <a:xfrm>
            <a:off x="1511783" y="2029216"/>
            <a:ext cx="59760" cy="84600"/>
            <a:chOff x="1561210" y="2729432"/>
            <a:chExt cx="5976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EB6D100-D246-8ACF-7CFA-3EE15D465DB6}"/>
                    </a:ext>
                  </a:extLst>
                </p14:cNvPr>
                <p14:cNvContentPartPr/>
                <p14:nvPr/>
              </p14:nvContentPartPr>
              <p14:xfrm>
                <a:off x="1568410" y="2729432"/>
                <a:ext cx="45000" cy="7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EB6D100-D246-8ACF-7CFA-3EE15D465DB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559770" y="2720432"/>
                  <a:ext cx="626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E14E79C-D4A7-9E66-ECDC-F69CC77715A2}"/>
                    </a:ext>
                  </a:extLst>
                </p14:cNvPr>
                <p14:cNvContentPartPr/>
                <p14:nvPr/>
              </p14:nvContentPartPr>
              <p14:xfrm>
                <a:off x="1561210" y="2807552"/>
                <a:ext cx="59760" cy="6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E14E79C-D4A7-9E66-ECDC-F69CC77715A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552570" y="2798552"/>
                  <a:ext cx="77400" cy="2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2E8C29C-B92E-93BE-5A71-7587372AAEFA}"/>
                  </a:ext>
                </a:extLst>
              </p14:cNvPr>
              <p14:cNvContentPartPr/>
              <p14:nvPr/>
            </p14:nvContentPartPr>
            <p14:xfrm>
              <a:off x="1779623" y="1910416"/>
              <a:ext cx="78840" cy="320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2E8C29C-B92E-93BE-5A71-7587372AAEF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770623" y="1901416"/>
                <a:ext cx="9648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4E9DB80-7658-FEDA-6305-6336E52DA27F}"/>
                  </a:ext>
                </a:extLst>
              </p14:cNvPr>
              <p14:cNvContentPartPr/>
              <p14:nvPr/>
            </p14:nvContentPartPr>
            <p14:xfrm>
              <a:off x="1952423" y="1991416"/>
              <a:ext cx="77760" cy="1335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4E9DB80-7658-FEDA-6305-6336E52DA27F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943423" y="1982416"/>
                <a:ext cx="95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12B6BDF-6AEE-4347-E575-E89C075FE0C7}"/>
                  </a:ext>
                </a:extLst>
              </p14:cNvPr>
              <p14:cNvContentPartPr/>
              <p14:nvPr/>
            </p14:nvContentPartPr>
            <p14:xfrm>
              <a:off x="2072303" y="1983496"/>
              <a:ext cx="104760" cy="1512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12B6BDF-6AEE-4347-E575-E89C075FE0C7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063303" y="1974496"/>
                <a:ext cx="12240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8F88FBF-62A1-DD05-2213-1C216BF5B8F4}"/>
                  </a:ext>
                </a:extLst>
              </p14:cNvPr>
              <p14:cNvContentPartPr/>
              <p14:nvPr/>
            </p14:nvContentPartPr>
            <p14:xfrm>
              <a:off x="2266343" y="2137216"/>
              <a:ext cx="9720" cy="482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8F88FBF-62A1-DD05-2213-1C216BF5B8F4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257343" y="2128216"/>
                <a:ext cx="273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6036356-3BE7-B70C-49EF-24A81748ED21}"/>
                  </a:ext>
                </a:extLst>
              </p14:cNvPr>
              <p14:cNvContentPartPr/>
              <p14:nvPr/>
            </p14:nvContentPartPr>
            <p14:xfrm>
              <a:off x="2341223" y="2003296"/>
              <a:ext cx="52560" cy="96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6036356-3BE7-B70C-49EF-24A81748ED2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332223" y="1994296"/>
                <a:ext cx="702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412C565-1798-30E9-7230-243A07AB9A0D}"/>
                  </a:ext>
                </a:extLst>
              </p14:cNvPr>
              <p14:cNvContentPartPr/>
              <p14:nvPr/>
            </p14:nvContentPartPr>
            <p14:xfrm>
              <a:off x="2443103" y="1966936"/>
              <a:ext cx="86400" cy="1267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412C565-1798-30E9-7230-243A07AB9A0D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434103" y="1957961"/>
                <a:ext cx="104040" cy="14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5C3171A-D62C-2C0F-E7A2-5C9AF690CC09}"/>
                  </a:ext>
                </a:extLst>
              </p14:cNvPr>
              <p14:cNvContentPartPr/>
              <p14:nvPr/>
            </p14:nvContentPartPr>
            <p14:xfrm>
              <a:off x="2662703" y="2093656"/>
              <a:ext cx="7560" cy="66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5C3171A-D62C-2C0F-E7A2-5C9AF690CC09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654112" y="2084607"/>
                <a:ext cx="24398" cy="84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897A9E8-4F9E-660D-27BA-94DAAF22BB08}"/>
                  </a:ext>
                </a:extLst>
              </p14:cNvPr>
              <p14:cNvContentPartPr/>
              <p14:nvPr/>
            </p14:nvContentPartPr>
            <p14:xfrm>
              <a:off x="2737943" y="1965856"/>
              <a:ext cx="50760" cy="1375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897A9E8-4F9E-660D-27BA-94DAAF22BB0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728943" y="1956856"/>
                <a:ext cx="684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DE062AD-085C-A943-A622-3F19B2A022C3}"/>
                  </a:ext>
                </a:extLst>
              </p14:cNvPr>
              <p14:cNvContentPartPr/>
              <p14:nvPr/>
            </p14:nvContentPartPr>
            <p14:xfrm>
              <a:off x="2847023" y="1960096"/>
              <a:ext cx="81360" cy="1339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DE062AD-085C-A943-A622-3F19B2A022C3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838023" y="1951096"/>
                <a:ext cx="990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0744B2B-997D-EE8A-D604-AA9976E9CD16}"/>
                  </a:ext>
                </a:extLst>
              </p14:cNvPr>
              <p14:cNvContentPartPr/>
              <p14:nvPr/>
            </p14:nvContentPartPr>
            <p14:xfrm>
              <a:off x="3022703" y="2106256"/>
              <a:ext cx="4680" cy="658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0744B2B-997D-EE8A-D604-AA9976E9CD16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013703" y="2097256"/>
                <a:ext cx="223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9614BCB-DF28-A95E-6357-C4149493774D}"/>
                  </a:ext>
                </a:extLst>
              </p14:cNvPr>
              <p14:cNvContentPartPr/>
              <p14:nvPr/>
            </p14:nvContentPartPr>
            <p14:xfrm>
              <a:off x="3105863" y="1987096"/>
              <a:ext cx="32760" cy="112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9614BCB-DF28-A95E-6357-C4149493774D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096763" y="1978096"/>
                <a:ext cx="50596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276C179-1285-D2DF-64F9-B4BA17D4D522}"/>
                  </a:ext>
                </a:extLst>
              </p14:cNvPr>
              <p14:cNvContentPartPr/>
              <p14:nvPr/>
            </p14:nvContentPartPr>
            <p14:xfrm>
              <a:off x="3183983" y="1932016"/>
              <a:ext cx="73080" cy="1933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276C179-1285-D2DF-64F9-B4BA17D4D522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175027" y="1923016"/>
                <a:ext cx="90634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5C60CAA-13A6-0AA4-AE22-32708662DBFF}"/>
                  </a:ext>
                </a:extLst>
              </p14:cNvPr>
              <p14:cNvContentPartPr/>
              <p14:nvPr/>
            </p14:nvContentPartPr>
            <p14:xfrm>
              <a:off x="3313943" y="2114536"/>
              <a:ext cx="10800" cy="53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5C60CAA-13A6-0AA4-AE22-32708662DBFF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304943" y="2105596"/>
                <a:ext cx="28440" cy="70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91A64DC-8E92-9292-0457-9C0CEF50B376}"/>
                  </a:ext>
                </a:extLst>
              </p14:cNvPr>
              <p14:cNvContentPartPr/>
              <p14:nvPr/>
            </p14:nvContentPartPr>
            <p14:xfrm>
              <a:off x="3484223" y="1959016"/>
              <a:ext cx="95400" cy="1573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91A64DC-8E92-9292-0457-9C0CEF50B376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475223" y="1950016"/>
                <a:ext cx="1130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FE727F2-EB64-C107-803A-98418DB8E7F5}"/>
                  </a:ext>
                </a:extLst>
              </p14:cNvPr>
              <p14:cNvContentPartPr/>
              <p14:nvPr/>
            </p14:nvContentPartPr>
            <p14:xfrm>
              <a:off x="3681143" y="2081056"/>
              <a:ext cx="360" cy="720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FE727F2-EB64-C107-803A-98418DB8E7F5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672143" y="2072056"/>
                <a:ext cx="180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EEF7590-3085-B0B1-36DD-EE68A9D7667A}"/>
                  </a:ext>
                </a:extLst>
              </p14:cNvPr>
              <p14:cNvContentPartPr/>
              <p14:nvPr/>
            </p14:nvContentPartPr>
            <p14:xfrm>
              <a:off x="3797423" y="1952176"/>
              <a:ext cx="94320" cy="1411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EEF7590-3085-B0B1-36DD-EE68A9D7667A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788457" y="1943176"/>
                <a:ext cx="111893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50E4E3A-7D80-076C-F67A-E9EB7226A910}"/>
                  </a:ext>
                </a:extLst>
              </p14:cNvPr>
              <p14:cNvContentPartPr/>
              <p14:nvPr/>
            </p14:nvContentPartPr>
            <p14:xfrm>
              <a:off x="4045463" y="2084296"/>
              <a:ext cx="1440" cy="85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50E4E3A-7D80-076C-F67A-E9EB7226A910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033463" y="2075258"/>
                <a:ext cx="24960" cy="103394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475E436A-10F3-70D5-AB91-BF41B4B1462A}"/>
              </a:ext>
            </a:extLst>
          </p:cNvPr>
          <p:cNvGrpSpPr/>
          <p:nvPr/>
        </p:nvGrpSpPr>
        <p:grpSpPr>
          <a:xfrm>
            <a:off x="4161383" y="1971616"/>
            <a:ext cx="369360" cy="226440"/>
            <a:chOff x="4210810" y="2671832"/>
            <a:chExt cx="36936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0DBB57A-95BC-9109-D322-7369E1093212}"/>
                    </a:ext>
                  </a:extLst>
                </p14:cNvPr>
                <p14:cNvContentPartPr/>
                <p14:nvPr/>
              </p14:nvContentPartPr>
              <p14:xfrm>
                <a:off x="4210810" y="2671832"/>
                <a:ext cx="97920" cy="144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0DBB57A-95BC-9109-D322-7369E109321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201810" y="2662832"/>
                  <a:ext cx="1155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3500E4D-C758-5857-6EED-4E9A2473AE00}"/>
                    </a:ext>
                  </a:extLst>
                </p14:cNvPr>
                <p14:cNvContentPartPr/>
                <p14:nvPr/>
              </p14:nvContentPartPr>
              <p14:xfrm>
                <a:off x="4407010" y="2818712"/>
                <a:ext cx="8640" cy="79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3500E4D-C758-5857-6EED-4E9A2473AE0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398370" y="2810072"/>
                  <a:ext cx="26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F30EEF3-3226-8BAC-02D4-0FD7C3B06E9A}"/>
                    </a:ext>
                  </a:extLst>
                </p14:cNvPr>
                <p14:cNvContentPartPr/>
                <p14:nvPr/>
              </p14:nvContentPartPr>
              <p14:xfrm>
                <a:off x="4498090" y="2688752"/>
                <a:ext cx="82080" cy="128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F30EEF3-3226-8BAC-02D4-0FD7C3B06E9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489450" y="2679752"/>
                  <a:ext cx="997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E5E1708-7781-1937-C6E1-916166501DFB}"/>
              </a:ext>
            </a:extLst>
          </p:cNvPr>
          <p:cNvGrpSpPr/>
          <p:nvPr/>
        </p:nvGrpSpPr>
        <p:grpSpPr>
          <a:xfrm>
            <a:off x="4657463" y="1984576"/>
            <a:ext cx="165240" cy="205920"/>
            <a:chOff x="4706890" y="2684792"/>
            <a:chExt cx="16524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9965D38-6FF4-ABD6-9EC8-2F7907085345}"/>
                    </a:ext>
                  </a:extLst>
                </p14:cNvPr>
                <p14:cNvContentPartPr/>
                <p14:nvPr/>
              </p14:nvContentPartPr>
              <p14:xfrm>
                <a:off x="4783570" y="2759672"/>
                <a:ext cx="360" cy="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9965D38-6FF4-ABD6-9EC8-2F790708534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774930" y="27506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0056169-FCDF-9749-3A17-E188754D01A9}"/>
                    </a:ext>
                  </a:extLst>
                </p14:cNvPr>
                <p14:cNvContentPartPr/>
                <p14:nvPr/>
              </p14:nvContentPartPr>
              <p14:xfrm>
                <a:off x="4706890" y="2818712"/>
                <a:ext cx="2520" cy="72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0056169-FCDF-9749-3A17-E188754D01A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697890" y="2810072"/>
                  <a:ext cx="20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3582289-124F-F99D-EB28-661438AFFDBC}"/>
                    </a:ext>
                  </a:extLst>
                </p14:cNvPr>
                <p14:cNvContentPartPr/>
                <p14:nvPr/>
              </p14:nvContentPartPr>
              <p14:xfrm>
                <a:off x="4791850" y="2684792"/>
                <a:ext cx="80280" cy="137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3582289-124F-F99D-EB28-661438AFFDB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783210" y="2675792"/>
                  <a:ext cx="97920" cy="1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295B74C-F313-9B87-B08F-33A07583C67D}"/>
                  </a:ext>
                </a:extLst>
              </p14:cNvPr>
              <p14:cNvContentPartPr/>
              <p14:nvPr/>
            </p14:nvContentPartPr>
            <p14:xfrm>
              <a:off x="4856903" y="1882336"/>
              <a:ext cx="127800" cy="2862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295B74C-F313-9B87-B08F-33A07583C67D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847903" y="1873336"/>
                <a:ext cx="14544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3FCA0C6-E698-4D0C-4458-3BCF25212F9F}"/>
                  </a:ext>
                </a:extLst>
              </p14:cNvPr>
              <p14:cNvContentPartPr/>
              <p14:nvPr/>
            </p14:nvContentPartPr>
            <p14:xfrm>
              <a:off x="1629863" y="1893856"/>
              <a:ext cx="67680" cy="304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3FCA0C6-E698-4D0C-4458-3BCF25212F9F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620863" y="1884856"/>
                <a:ext cx="8532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C352281-6D51-3C29-72FC-35D4A62C0495}"/>
                  </a:ext>
                </a:extLst>
              </p14:cNvPr>
              <p14:cNvContentPartPr/>
              <p14:nvPr/>
            </p14:nvContentPartPr>
            <p14:xfrm>
              <a:off x="4972463" y="1862536"/>
              <a:ext cx="154440" cy="4032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C352281-6D51-3C29-72FC-35D4A62C0495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963463" y="1853536"/>
                <a:ext cx="172080" cy="42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877B543-63A8-1426-F90E-FB1D78438C73}"/>
              </a:ext>
            </a:extLst>
          </p:cNvPr>
          <p:cNvGrpSpPr/>
          <p:nvPr/>
        </p:nvGrpSpPr>
        <p:grpSpPr>
          <a:xfrm>
            <a:off x="5601743" y="1317496"/>
            <a:ext cx="2122560" cy="340200"/>
            <a:chOff x="5651170" y="2017712"/>
            <a:chExt cx="212256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FBBEF8D-765B-ECDB-E1BE-94F2E63C6B5F}"/>
                    </a:ext>
                  </a:extLst>
                </p14:cNvPr>
                <p14:cNvContentPartPr/>
                <p14:nvPr/>
              </p14:nvContentPartPr>
              <p14:xfrm>
                <a:off x="5651170" y="2094032"/>
                <a:ext cx="93960" cy="146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FBBEF8D-765B-ECDB-E1BE-94F2E63C6B5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642530" y="2085032"/>
                  <a:ext cx="111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B684144-3D38-D30F-4F7C-E5B9DEA7452F}"/>
                    </a:ext>
                  </a:extLst>
                </p14:cNvPr>
                <p14:cNvContentPartPr/>
                <p14:nvPr/>
              </p14:nvContentPartPr>
              <p14:xfrm>
                <a:off x="5868610" y="2134712"/>
                <a:ext cx="188640" cy="122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B684144-3D38-D30F-4F7C-E5B9DEA7452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859970" y="2126072"/>
                  <a:ext cx="206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98C84D6-7BD7-242C-AE73-8EB4016711F1}"/>
                    </a:ext>
                  </a:extLst>
                </p14:cNvPr>
                <p14:cNvContentPartPr/>
                <p14:nvPr/>
              </p14:nvContentPartPr>
              <p14:xfrm>
                <a:off x="6079930" y="2187272"/>
                <a:ext cx="58680" cy="65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98C84D6-7BD7-242C-AE73-8EB4016711F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071290" y="2178632"/>
                  <a:ext cx="76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6BCBA7B-1D1A-D020-81FE-29C7CC91FC94}"/>
                    </a:ext>
                  </a:extLst>
                </p14:cNvPr>
                <p14:cNvContentPartPr/>
                <p14:nvPr/>
              </p14:nvContentPartPr>
              <p14:xfrm>
                <a:off x="6141490" y="2177552"/>
                <a:ext cx="110880" cy="76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6BCBA7B-1D1A-D020-81FE-29C7CC91FC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132490" y="2168552"/>
                  <a:ext cx="128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37E0CF1-BFBB-0BD5-2A55-91230A3D8F28}"/>
                    </a:ext>
                  </a:extLst>
                </p14:cNvPr>
                <p14:cNvContentPartPr/>
                <p14:nvPr/>
              </p14:nvContentPartPr>
              <p14:xfrm>
                <a:off x="6232210" y="2033192"/>
                <a:ext cx="47880" cy="209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37E0CF1-BFBB-0BD5-2A55-91230A3D8F2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223570" y="2024552"/>
                  <a:ext cx="65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E3887DB-8031-FC84-12BE-A689637C5F99}"/>
                    </a:ext>
                  </a:extLst>
                </p14:cNvPr>
                <p14:cNvContentPartPr/>
                <p14:nvPr/>
              </p14:nvContentPartPr>
              <p14:xfrm>
                <a:off x="6306010" y="2164232"/>
                <a:ext cx="104400" cy="84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E3887DB-8031-FC84-12BE-A689637C5F9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297010" y="2155592"/>
                  <a:ext cx="122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DEA16F8-97DD-2CD3-5BD1-9BC5B25B0EC3}"/>
                    </a:ext>
                  </a:extLst>
                </p14:cNvPr>
                <p14:cNvContentPartPr/>
                <p14:nvPr/>
              </p14:nvContentPartPr>
              <p14:xfrm>
                <a:off x="6422290" y="2067032"/>
                <a:ext cx="151560" cy="198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DEA16F8-97DD-2CD3-5BD1-9BC5B25B0EC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413290" y="2058032"/>
                  <a:ext cx="169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15B2301-18AB-5C61-BE02-B16AC6EAD45A}"/>
                    </a:ext>
                  </a:extLst>
                </p14:cNvPr>
                <p14:cNvContentPartPr/>
                <p14:nvPr/>
              </p14:nvContentPartPr>
              <p14:xfrm>
                <a:off x="6590410" y="2017712"/>
                <a:ext cx="99000" cy="297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15B2301-18AB-5C61-BE02-B16AC6EAD45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81410" y="2008712"/>
                  <a:ext cx="1166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B291A81-5FFC-FD97-988D-27FE3ACD48EC}"/>
                    </a:ext>
                  </a:extLst>
                </p14:cNvPr>
                <p14:cNvContentPartPr/>
                <p14:nvPr/>
              </p14:nvContentPartPr>
              <p14:xfrm>
                <a:off x="6781570" y="2176832"/>
                <a:ext cx="22320" cy="98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B291A81-5FFC-FD97-988D-27FE3ACD48E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772570" y="2168192"/>
                  <a:ext cx="39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CED0ED6-7271-B1F3-C546-4648C12B6B53}"/>
                    </a:ext>
                  </a:extLst>
                </p14:cNvPr>
                <p14:cNvContentPartPr/>
                <p14:nvPr/>
              </p14:nvContentPartPr>
              <p14:xfrm>
                <a:off x="6770050" y="2072792"/>
                <a:ext cx="360" cy="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CED0ED6-7271-B1F3-C546-4648C12B6B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61050" y="20641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83E62BE-9D2A-33FE-0757-E711E52CFB44}"/>
                    </a:ext>
                  </a:extLst>
                </p14:cNvPr>
                <p14:cNvContentPartPr/>
                <p14:nvPr/>
              </p14:nvContentPartPr>
              <p14:xfrm>
                <a:off x="6844930" y="2177912"/>
                <a:ext cx="77400" cy="81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83E62BE-9D2A-33FE-0757-E711E52CFB4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36290" y="2169272"/>
                  <a:ext cx="95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67A6E6E-4E80-5E8A-A9E0-8A91C7D0D586}"/>
                    </a:ext>
                  </a:extLst>
                </p14:cNvPr>
                <p14:cNvContentPartPr/>
                <p14:nvPr/>
              </p14:nvContentPartPr>
              <p14:xfrm>
                <a:off x="6953290" y="2161352"/>
                <a:ext cx="42120" cy="196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67A6E6E-4E80-5E8A-A9E0-8A91C7D0D58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944290" y="2152352"/>
                  <a:ext cx="597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F9984B6-E3A5-D143-428C-EB4EA20C7E76}"/>
                    </a:ext>
                  </a:extLst>
                </p14:cNvPr>
                <p14:cNvContentPartPr/>
                <p14:nvPr/>
              </p14:nvContentPartPr>
              <p14:xfrm>
                <a:off x="7013410" y="2185112"/>
                <a:ext cx="134640" cy="78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F9984B6-E3A5-D143-428C-EB4EA20C7E7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04770" y="2176472"/>
                  <a:ext cx="152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188B6C9-CA03-B921-533A-AF07008DD7CA}"/>
                    </a:ext>
                  </a:extLst>
                </p14:cNvPr>
                <p14:cNvContentPartPr/>
                <p14:nvPr/>
              </p14:nvContentPartPr>
              <p14:xfrm>
                <a:off x="7126810" y="2092592"/>
                <a:ext cx="75240" cy="151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188B6C9-CA03-B921-533A-AF07008DD7C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18170" y="2083952"/>
                  <a:ext cx="92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7D5DF25-4036-B17D-84D6-CD6F6C57E75A}"/>
                    </a:ext>
                  </a:extLst>
                </p14:cNvPr>
                <p14:cNvContentPartPr/>
                <p14:nvPr/>
              </p14:nvContentPartPr>
              <p14:xfrm>
                <a:off x="6765730" y="2097632"/>
                <a:ext cx="29880" cy="19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7D5DF25-4036-B17D-84D6-CD6F6C57E75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57090" y="2088992"/>
                  <a:ext cx="47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CE5A025-D4F0-37DF-202E-31133AE14FAA}"/>
                    </a:ext>
                  </a:extLst>
                </p14:cNvPr>
                <p14:cNvContentPartPr/>
                <p14:nvPr/>
              </p14:nvContentPartPr>
              <p14:xfrm>
                <a:off x="7239130" y="2246672"/>
                <a:ext cx="56520" cy="5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CE5A025-D4F0-37DF-202E-31133AE14FA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30490" y="2237672"/>
                  <a:ext cx="74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209E514-275C-60B4-2A1B-D88C599DCC30}"/>
                    </a:ext>
                  </a:extLst>
                </p14:cNvPr>
                <p14:cNvContentPartPr/>
                <p14:nvPr/>
              </p14:nvContentPartPr>
              <p14:xfrm>
                <a:off x="7333810" y="2165312"/>
                <a:ext cx="9720" cy="79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209E514-275C-60B4-2A1B-D88C599DCC3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25170" y="2156672"/>
                  <a:ext cx="27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2BFE450-3F26-30E9-ED7D-0A840E715C3B}"/>
                    </a:ext>
                  </a:extLst>
                </p14:cNvPr>
                <p14:cNvContentPartPr/>
                <p14:nvPr/>
              </p14:nvContentPartPr>
              <p14:xfrm>
                <a:off x="7319410" y="2076032"/>
                <a:ext cx="360" cy="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2BFE450-3F26-30E9-ED7D-0A840E715C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0770" y="20670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9B15EBE-6491-B28A-827B-5B1BC3C90F49}"/>
                    </a:ext>
                  </a:extLst>
                </p14:cNvPr>
                <p14:cNvContentPartPr/>
                <p14:nvPr/>
              </p14:nvContentPartPr>
              <p14:xfrm>
                <a:off x="7385650" y="2044712"/>
                <a:ext cx="101880" cy="212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9B15EBE-6491-B28A-827B-5B1BC3C90F4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376650" y="2036072"/>
                  <a:ext cx="119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0F4EFD6-4441-BC7F-A30A-172EE15DE2D3}"/>
                    </a:ext>
                  </a:extLst>
                </p14:cNvPr>
                <p14:cNvContentPartPr/>
                <p14:nvPr/>
              </p14:nvContentPartPr>
              <p14:xfrm>
                <a:off x="7576450" y="2083952"/>
                <a:ext cx="54360" cy="128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0F4EFD6-4441-BC7F-A30A-172EE15DE2D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567450" y="2075312"/>
                  <a:ext cx="72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222BC48-A102-6A2F-F812-E2C34A5717A9}"/>
                    </a:ext>
                  </a:extLst>
                </p14:cNvPr>
                <p14:cNvContentPartPr/>
                <p14:nvPr/>
              </p14:nvContentPartPr>
              <p14:xfrm>
                <a:off x="7705330" y="2019872"/>
                <a:ext cx="68400" cy="237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222BC48-A102-6A2F-F812-E2C34A5717A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696690" y="2011232"/>
                  <a:ext cx="8604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7D85EDF-4691-B30E-F278-ABAEEBB84C35}"/>
              </a:ext>
            </a:extLst>
          </p:cNvPr>
          <p:cNvGrpSpPr/>
          <p:nvPr/>
        </p:nvGrpSpPr>
        <p:grpSpPr>
          <a:xfrm>
            <a:off x="5246063" y="1990336"/>
            <a:ext cx="497160" cy="170280"/>
            <a:chOff x="5295490" y="2690552"/>
            <a:chExt cx="49716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8542E02-5E6A-BD9E-7F8E-8E11AA548EC6}"/>
                    </a:ext>
                  </a:extLst>
                </p14:cNvPr>
                <p14:cNvContentPartPr/>
                <p14:nvPr/>
              </p14:nvContentPartPr>
              <p14:xfrm>
                <a:off x="5295490" y="2763632"/>
                <a:ext cx="355320" cy="22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8542E02-5E6A-BD9E-7F8E-8E11AA548EC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286490" y="2754992"/>
                  <a:ext cx="372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BE8BDD9-9F2F-810F-AB2E-8C6356BCE0B6}"/>
                    </a:ext>
                  </a:extLst>
                </p14:cNvPr>
                <p14:cNvContentPartPr/>
                <p14:nvPr/>
              </p14:nvContentPartPr>
              <p14:xfrm>
                <a:off x="5620930" y="2757512"/>
                <a:ext cx="95400" cy="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BE8BDD9-9F2F-810F-AB2E-8C6356BCE0B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612290" y="2748512"/>
                  <a:ext cx="113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86D1D1E-EDF4-E28B-00CE-C908A4573AAA}"/>
                    </a:ext>
                  </a:extLst>
                </p14:cNvPr>
                <p14:cNvContentPartPr/>
                <p14:nvPr/>
              </p14:nvContentPartPr>
              <p14:xfrm>
                <a:off x="5701570" y="2690552"/>
                <a:ext cx="91080" cy="170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86D1D1E-EDF4-E28B-00CE-C908A4573AA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692570" y="2681912"/>
                  <a:ext cx="10872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0549A66-03AF-7353-0018-706194404B46}"/>
                  </a:ext>
                </a:extLst>
              </p14:cNvPr>
              <p14:cNvContentPartPr/>
              <p14:nvPr/>
            </p14:nvContentPartPr>
            <p14:xfrm>
              <a:off x="5171183" y="1521256"/>
              <a:ext cx="458280" cy="72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0549A66-03AF-7353-0018-706194404B46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5162183" y="1512256"/>
                <a:ext cx="47592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25D155D-B9A0-3D0E-3926-CC6D2B0C9229}"/>
              </a:ext>
            </a:extLst>
          </p:cNvPr>
          <p:cNvGrpSpPr/>
          <p:nvPr/>
        </p:nvGrpSpPr>
        <p:grpSpPr>
          <a:xfrm>
            <a:off x="5914223" y="1842736"/>
            <a:ext cx="1829880" cy="362160"/>
            <a:chOff x="5963650" y="2542952"/>
            <a:chExt cx="182988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218090B-5146-0AB7-E078-12C8981F8DC9}"/>
                    </a:ext>
                  </a:extLst>
                </p14:cNvPr>
                <p14:cNvContentPartPr/>
                <p14:nvPr/>
              </p14:nvContentPartPr>
              <p14:xfrm>
                <a:off x="5963650" y="2656712"/>
                <a:ext cx="182520" cy="117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218090B-5146-0AB7-E078-12C8981F8DC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955010" y="2648072"/>
                  <a:ext cx="200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D65E2ED-EEED-77EA-85F3-6D6134B7A85B}"/>
                    </a:ext>
                  </a:extLst>
                </p14:cNvPr>
                <p14:cNvContentPartPr/>
                <p14:nvPr/>
              </p14:nvContentPartPr>
              <p14:xfrm>
                <a:off x="6168490" y="2687672"/>
                <a:ext cx="65880" cy="102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D65E2ED-EEED-77EA-85F3-6D6134B7A85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159850" y="2679032"/>
                  <a:ext cx="83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79D82A0-0D15-1107-6EE5-2F832F8DAB28}"/>
                    </a:ext>
                  </a:extLst>
                </p14:cNvPr>
                <p14:cNvContentPartPr/>
                <p14:nvPr/>
              </p14:nvContentPartPr>
              <p14:xfrm>
                <a:off x="6253810" y="2676152"/>
                <a:ext cx="91080" cy="88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79D82A0-0D15-1107-6EE5-2F832F8DAB2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244810" y="2667512"/>
                  <a:ext cx="108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8DED21D-0775-84C6-82D2-FE4527CCBE6F}"/>
                    </a:ext>
                  </a:extLst>
                </p14:cNvPr>
                <p14:cNvContentPartPr/>
                <p14:nvPr/>
              </p14:nvContentPartPr>
              <p14:xfrm>
                <a:off x="6322210" y="2573192"/>
                <a:ext cx="40320" cy="16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8DED21D-0775-84C6-82D2-FE4527CCBE6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313210" y="2564552"/>
                  <a:ext cx="57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771880F-C5FD-5AE4-CE87-EC74498706E6}"/>
                    </a:ext>
                  </a:extLst>
                </p14:cNvPr>
                <p14:cNvContentPartPr/>
                <p14:nvPr/>
              </p14:nvContentPartPr>
              <p14:xfrm>
                <a:off x="6397090" y="2675792"/>
                <a:ext cx="112320" cy="125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771880F-C5FD-5AE4-CE87-EC74498706E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388090" y="2667152"/>
                  <a:ext cx="129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A20F654-60EB-5AEA-07F7-EC60AF428974}"/>
                    </a:ext>
                  </a:extLst>
                </p14:cNvPr>
                <p14:cNvContentPartPr/>
                <p14:nvPr/>
              </p14:nvContentPartPr>
              <p14:xfrm>
                <a:off x="6630730" y="2581472"/>
                <a:ext cx="93960" cy="262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A20F654-60EB-5AEA-07F7-EC60AF42897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621730" y="2572832"/>
                  <a:ext cx="1116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6A444A0-975C-F441-7CF5-6391C6C7B0C4}"/>
                    </a:ext>
                  </a:extLst>
                </p14:cNvPr>
                <p14:cNvContentPartPr/>
                <p14:nvPr/>
              </p14:nvContentPartPr>
              <p14:xfrm>
                <a:off x="6772570" y="2722232"/>
                <a:ext cx="17280" cy="89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6A444A0-975C-F441-7CF5-6391C6C7B0C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763930" y="2713232"/>
                  <a:ext cx="34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F2BD980-F2AD-37E2-A646-CAA91F285C41}"/>
                    </a:ext>
                  </a:extLst>
                </p14:cNvPr>
                <p14:cNvContentPartPr/>
                <p14:nvPr/>
              </p14:nvContentPartPr>
              <p14:xfrm>
                <a:off x="6785530" y="2641952"/>
                <a:ext cx="360" cy="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F2BD980-F2AD-37E2-A646-CAA91F285C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76890" y="26333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1ED01D8-47B6-7409-A47E-D3703AF814DA}"/>
                    </a:ext>
                  </a:extLst>
                </p14:cNvPr>
                <p14:cNvContentPartPr/>
                <p14:nvPr/>
              </p14:nvContentPartPr>
              <p14:xfrm>
                <a:off x="6828370" y="2721512"/>
                <a:ext cx="86400" cy="89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1ED01D8-47B6-7409-A47E-D3703AF814D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19370" y="2712872"/>
                  <a:ext cx="1040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60D1137-41FC-A8AD-9687-A96894D58522}"/>
                    </a:ext>
                  </a:extLst>
                </p14:cNvPr>
                <p14:cNvContentPartPr/>
                <p14:nvPr/>
              </p14:nvContentPartPr>
              <p14:xfrm>
                <a:off x="6955090" y="2733392"/>
                <a:ext cx="10800" cy="171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60D1137-41FC-A8AD-9687-A96894D5852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946450" y="2724752"/>
                  <a:ext cx="28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AC3C562-208D-FD5D-CEF7-D28BFD603491}"/>
                    </a:ext>
                  </a:extLst>
                </p14:cNvPr>
                <p14:cNvContentPartPr/>
                <p14:nvPr/>
              </p14:nvContentPartPr>
              <p14:xfrm>
                <a:off x="6962650" y="2722952"/>
                <a:ext cx="42120" cy="89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AC3C562-208D-FD5D-CEF7-D28BFD60349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953650" y="2714312"/>
                  <a:ext cx="59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3E08B33-42B1-C9FD-DD32-E64904D55EFE}"/>
                    </a:ext>
                  </a:extLst>
                </p14:cNvPr>
                <p14:cNvContentPartPr/>
                <p14:nvPr/>
              </p14:nvContentPartPr>
              <p14:xfrm>
                <a:off x="6962650" y="2722952"/>
                <a:ext cx="177120" cy="96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3E08B33-42B1-C9FD-DD32-E64904D55E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953650" y="2714312"/>
                  <a:ext cx="194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CC6D9CE-900A-F22E-7341-1031D9508457}"/>
                    </a:ext>
                  </a:extLst>
                </p14:cNvPr>
                <p14:cNvContentPartPr/>
                <p14:nvPr/>
              </p14:nvContentPartPr>
              <p14:xfrm>
                <a:off x="7105210" y="2653472"/>
                <a:ext cx="79560" cy="147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CC6D9CE-900A-F22E-7341-1031D950845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96210" y="2644472"/>
                  <a:ext cx="97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44641C7-14A6-A3E0-82EA-2D1A292F020C}"/>
                    </a:ext>
                  </a:extLst>
                </p14:cNvPr>
                <p14:cNvContentPartPr/>
                <p14:nvPr/>
              </p14:nvContentPartPr>
              <p14:xfrm>
                <a:off x="7243450" y="2751392"/>
                <a:ext cx="3600" cy="20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44641C7-14A6-A3E0-82EA-2D1A292F020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34810" y="2742392"/>
                  <a:ext cx="21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1E52AFF-1193-DB84-858E-C091136B7074}"/>
                    </a:ext>
                  </a:extLst>
                </p14:cNvPr>
                <p14:cNvContentPartPr/>
                <p14:nvPr/>
              </p14:nvContentPartPr>
              <p14:xfrm>
                <a:off x="7206010" y="2789552"/>
                <a:ext cx="64800" cy="8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1E52AFF-1193-DB84-858E-C091136B707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197010" y="2780912"/>
                  <a:ext cx="82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7C68FBB-E417-74D8-388C-A7493D0A3D29}"/>
                    </a:ext>
                  </a:extLst>
                </p14:cNvPr>
                <p14:cNvContentPartPr/>
                <p14:nvPr/>
              </p14:nvContentPartPr>
              <p14:xfrm>
                <a:off x="7308970" y="2730512"/>
                <a:ext cx="8640" cy="61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7C68FBB-E417-74D8-388C-A7493D0A3D2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300330" y="2721512"/>
                  <a:ext cx="262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864543C-892A-A68A-F2CB-A75E6352A831}"/>
                    </a:ext>
                  </a:extLst>
                </p14:cNvPr>
                <p14:cNvContentPartPr/>
                <p14:nvPr/>
              </p14:nvContentPartPr>
              <p14:xfrm>
                <a:off x="7296370" y="2650232"/>
                <a:ext cx="7560" cy="8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864543C-892A-A68A-F2CB-A75E6352A83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87730" y="2641592"/>
                  <a:ext cx="25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7739557-DBE7-43BD-0DE7-4A44D7FE4770}"/>
                    </a:ext>
                  </a:extLst>
                </p14:cNvPr>
                <p14:cNvContentPartPr/>
                <p14:nvPr/>
              </p14:nvContentPartPr>
              <p14:xfrm>
                <a:off x="7391410" y="2697032"/>
                <a:ext cx="68040" cy="110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7739557-DBE7-43BD-0DE7-4A44D7FE477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382410" y="2688032"/>
                  <a:ext cx="85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0FAF13F-BF8C-7E7B-72EF-5C106C99BEF8}"/>
                    </a:ext>
                  </a:extLst>
                </p14:cNvPr>
                <p14:cNvContentPartPr/>
                <p14:nvPr/>
              </p14:nvContentPartPr>
              <p14:xfrm>
                <a:off x="7451530" y="2589752"/>
                <a:ext cx="29520" cy="212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0FAF13F-BF8C-7E7B-72EF-5C106C99BEF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442530" y="2580752"/>
                  <a:ext cx="47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7076092-3A5C-2A44-3517-6870AA5C4EB0}"/>
                    </a:ext>
                  </a:extLst>
                </p14:cNvPr>
                <p14:cNvContentPartPr/>
                <p14:nvPr/>
              </p14:nvContentPartPr>
              <p14:xfrm>
                <a:off x="7558450" y="2667872"/>
                <a:ext cx="83880" cy="108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7076092-3A5C-2A44-3517-6870AA5C4EB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549450" y="2658872"/>
                  <a:ext cx="101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5D17F81-57E8-2702-12F5-9E5EB6CAA3F1}"/>
                    </a:ext>
                  </a:extLst>
                </p14:cNvPr>
                <p14:cNvContentPartPr/>
                <p14:nvPr/>
              </p14:nvContentPartPr>
              <p14:xfrm>
                <a:off x="7724050" y="2542952"/>
                <a:ext cx="69480" cy="258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5D17F81-57E8-2702-12F5-9E5EB6CAA3F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715410" y="2534312"/>
                  <a:ext cx="8712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DD36680-05C6-A2CE-B72F-D24A4E80F7CD}"/>
              </a:ext>
            </a:extLst>
          </p:cNvPr>
          <p:cNvGrpSpPr/>
          <p:nvPr/>
        </p:nvGrpSpPr>
        <p:grpSpPr>
          <a:xfrm>
            <a:off x="7929503" y="1375816"/>
            <a:ext cx="417960" cy="143640"/>
            <a:chOff x="7978930" y="2076032"/>
            <a:chExt cx="41796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6A17639-6005-1439-FAAA-D0770F4B9919}"/>
                    </a:ext>
                  </a:extLst>
                </p14:cNvPr>
                <p14:cNvContentPartPr/>
                <p14:nvPr/>
              </p14:nvContentPartPr>
              <p14:xfrm>
                <a:off x="7978930" y="2135432"/>
                <a:ext cx="384480" cy="33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6A17639-6005-1439-FAAA-D0770F4B991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70290" y="2126432"/>
                  <a:ext cx="402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DD5CDC9-7F39-E68A-2C88-2394957731DC}"/>
                    </a:ext>
                  </a:extLst>
                </p14:cNvPr>
                <p14:cNvContentPartPr/>
                <p14:nvPr/>
              </p14:nvContentPartPr>
              <p14:xfrm>
                <a:off x="8332450" y="2076032"/>
                <a:ext cx="64440" cy="143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DD5CDC9-7F39-E68A-2C88-2394957731D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23450" y="2067392"/>
                  <a:ext cx="82080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B733546-32A6-8602-F560-A33ED8D31618}"/>
                  </a:ext>
                </a:extLst>
              </p14:cNvPr>
              <p14:cNvContentPartPr/>
              <p14:nvPr/>
            </p14:nvContentPartPr>
            <p14:xfrm>
              <a:off x="8553023" y="1310296"/>
              <a:ext cx="104400" cy="1792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B733546-32A6-8602-F560-A33ED8D3161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544023" y="1301296"/>
                <a:ext cx="1220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DAFE7E8F-0C60-1EB0-62BE-A36BA064B742}"/>
                  </a:ext>
                </a:extLst>
              </p14:cNvPr>
              <p14:cNvContentPartPr/>
              <p14:nvPr/>
            </p14:nvContentPartPr>
            <p14:xfrm>
              <a:off x="8655263" y="1380856"/>
              <a:ext cx="83520" cy="1126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DAFE7E8F-0C60-1EB0-62BE-A36BA064B74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646263" y="1371856"/>
                <a:ext cx="1011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A9E053A-8609-2ADA-656A-2CBD62848DFF}"/>
                  </a:ext>
                </a:extLst>
              </p14:cNvPr>
              <p14:cNvContentPartPr/>
              <p14:nvPr/>
            </p14:nvContentPartPr>
            <p14:xfrm>
              <a:off x="8741663" y="1390576"/>
              <a:ext cx="92520" cy="189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A9E053A-8609-2ADA-656A-2CBD62848DF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732663" y="1381576"/>
                <a:ext cx="1101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E7FBF4C3-9A59-BA06-BAA6-ACED9AEA6D37}"/>
                  </a:ext>
                </a:extLst>
              </p14:cNvPr>
              <p14:cNvContentPartPr/>
              <p14:nvPr/>
            </p14:nvContentPartPr>
            <p14:xfrm>
              <a:off x="8888903" y="1416496"/>
              <a:ext cx="23400" cy="648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E7FBF4C3-9A59-BA06-BAA6-ACED9AEA6D37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879762" y="1407496"/>
                <a:ext cx="41316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A902298-7C30-3C25-1F9B-6F633847CA39}"/>
                  </a:ext>
                </a:extLst>
              </p14:cNvPr>
              <p14:cNvContentPartPr/>
              <p14:nvPr/>
            </p14:nvContentPartPr>
            <p14:xfrm>
              <a:off x="8873423" y="1331896"/>
              <a:ext cx="12960" cy="75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A902298-7C30-3C25-1F9B-6F633847CA3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864423" y="1322896"/>
                <a:ext cx="306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3C6EE81D-D478-56FE-68AE-4F619520D338}"/>
                  </a:ext>
                </a:extLst>
              </p14:cNvPr>
              <p14:cNvContentPartPr/>
              <p14:nvPr/>
            </p14:nvContentPartPr>
            <p14:xfrm>
              <a:off x="8957663" y="1303816"/>
              <a:ext cx="79560" cy="1659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3C6EE81D-D478-56FE-68AE-4F619520D338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948622" y="1294816"/>
                <a:ext cx="972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AE34FEB-8C51-728E-F95D-4348478509C8}"/>
                  </a:ext>
                </a:extLst>
              </p14:cNvPr>
              <p14:cNvContentPartPr/>
              <p14:nvPr/>
            </p14:nvContentPartPr>
            <p14:xfrm>
              <a:off x="9023183" y="1380856"/>
              <a:ext cx="77400" cy="1159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AE34FEB-8C51-728E-F95D-4348478509C8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014183" y="1371856"/>
                <a:ext cx="9504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1F4A1B2-4D8C-F232-6A4E-211A0C4D27C7}"/>
              </a:ext>
            </a:extLst>
          </p:cNvPr>
          <p:cNvGrpSpPr/>
          <p:nvPr/>
        </p:nvGrpSpPr>
        <p:grpSpPr>
          <a:xfrm>
            <a:off x="7949303" y="1925176"/>
            <a:ext cx="430560" cy="116280"/>
            <a:chOff x="7998730" y="2625392"/>
            <a:chExt cx="430560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1F2B6DD-D418-60E1-B26C-3F62B57DF344}"/>
                    </a:ext>
                  </a:extLst>
                </p14:cNvPr>
                <p14:cNvContentPartPr/>
                <p14:nvPr/>
              </p14:nvContentPartPr>
              <p14:xfrm>
                <a:off x="7998730" y="2681552"/>
                <a:ext cx="393840" cy="31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1F2B6DD-D418-60E1-B26C-3F62B57DF34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990090" y="2672552"/>
                  <a:ext cx="411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EE0652F-7BCC-783D-C3E9-69A084F6FD66}"/>
                    </a:ext>
                  </a:extLst>
                </p14:cNvPr>
                <p14:cNvContentPartPr/>
                <p14:nvPr/>
              </p14:nvContentPartPr>
              <p14:xfrm>
                <a:off x="8348290" y="2625392"/>
                <a:ext cx="81000" cy="116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EE0652F-7BCC-783D-C3E9-69A084F6FD6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339650" y="2616392"/>
                  <a:ext cx="9864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DE10141-D07A-3B34-A65C-B20AB4E5C62C}"/>
              </a:ext>
            </a:extLst>
          </p:cNvPr>
          <p:cNvGrpSpPr/>
          <p:nvPr/>
        </p:nvGrpSpPr>
        <p:grpSpPr>
          <a:xfrm>
            <a:off x="8614223" y="1829416"/>
            <a:ext cx="532080" cy="293040"/>
            <a:chOff x="8663650" y="2529632"/>
            <a:chExt cx="53208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2D8CF68-D074-6FAC-433C-CCC3AD33FEB4}"/>
                    </a:ext>
                  </a:extLst>
                </p14:cNvPr>
                <p14:cNvContentPartPr/>
                <p14:nvPr/>
              </p14:nvContentPartPr>
              <p14:xfrm>
                <a:off x="8663650" y="2580392"/>
                <a:ext cx="84600" cy="174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2D8CF68-D074-6FAC-433C-CCC3AD33FEB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655010" y="2571752"/>
                  <a:ext cx="102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3125AD2-2FBC-66C0-524C-3B6147379D4A}"/>
                    </a:ext>
                  </a:extLst>
                </p14:cNvPr>
                <p14:cNvContentPartPr/>
                <p14:nvPr/>
              </p14:nvContentPartPr>
              <p14:xfrm>
                <a:off x="8757250" y="2640872"/>
                <a:ext cx="78120" cy="113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3125AD2-2FBC-66C0-524C-3B6147379D4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748250" y="2632232"/>
                  <a:ext cx="95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AF90B45-99FA-A90A-E9DB-F1023374C64A}"/>
                    </a:ext>
                  </a:extLst>
                </p14:cNvPr>
                <p14:cNvContentPartPr/>
                <p14:nvPr/>
              </p14:nvContentPartPr>
              <p14:xfrm>
                <a:off x="8861290" y="2641952"/>
                <a:ext cx="81720" cy="180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AF90B45-99FA-A90A-E9DB-F1023374C64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852650" y="2633312"/>
                  <a:ext cx="99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B6ECFC6-62B4-EF3B-8F14-A0502E08D257}"/>
                    </a:ext>
                  </a:extLst>
                </p14:cNvPr>
                <p14:cNvContentPartPr/>
                <p14:nvPr/>
              </p14:nvContentPartPr>
              <p14:xfrm>
                <a:off x="8988010" y="2654552"/>
                <a:ext cx="14040" cy="52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B6ECFC6-62B4-EF3B-8F14-A0502E08D25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979370" y="2645552"/>
                  <a:ext cx="31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5DC202D-3C47-0833-285C-C5962F5FD0FB}"/>
                    </a:ext>
                  </a:extLst>
                </p14:cNvPr>
                <p14:cNvContentPartPr/>
                <p14:nvPr/>
              </p14:nvContentPartPr>
              <p14:xfrm>
                <a:off x="8998810" y="2529632"/>
                <a:ext cx="360" cy="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5DC202D-3C47-0833-285C-C5962F5FD0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89810" y="25206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C9A2B14-06CA-6AA8-36B5-E490EC4819C5}"/>
                    </a:ext>
                  </a:extLst>
                </p14:cNvPr>
                <p14:cNvContentPartPr/>
                <p14:nvPr/>
              </p14:nvContentPartPr>
              <p14:xfrm>
                <a:off x="9090970" y="2555552"/>
                <a:ext cx="5040" cy="137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C9A2B14-06CA-6AA8-36B5-E490EC4819C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82330" y="2546912"/>
                  <a:ext cx="22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72B3FF4-A908-F1BD-3F9F-6FDC19127EAB}"/>
                    </a:ext>
                  </a:extLst>
                </p14:cNvPr>
                <p14:cNvContentPartPr/>
                <p14:nvPr/>
              </p14:nvContentPartPr>
              <p14:xfrm>
                <a:off x="9065410" y="2590832"/>
                <a:ext cx="68040" cy="212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72B3FF4-A908-F1BD-3F9F-6FDC19127EA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056410" y="2582192"/>
                  <a:ext cx="85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29CF364-8761-DF6B-3486-FE58F4AEF6BF}"/>
                    </a:ext>
                  </a:extLst>
                </p14:cNvPr>
                <p14:cNvContentPartPr/>
                <p14:nvPr/>
              </p14:nvContentPartPr>
              <p14:xfrm>
                <a:off x="9129850" y="2586872"/>
                <a:ext cx="65880" cy="116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29CF364-8761-DF6B-3486-FE58F4AEF6B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121210" y="2577872"/>
                  <a:ext cx="83520" cy="13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4AEFC565-6CAC-5B0C-70CD-152133D86CB1}"/>
                  </a:ext>
                </a:extLst>
              </p14:cNvPr>
              <p14:cNvContentPartPr/>
              <p14:nvPr/>
            </p14:nvContentPartPr>
            <p14:xfrm>
              <a:off x="9224063" y="1338376"/>
              <a:ext cx="62280" cy="1738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4AEFC565-6CAC-5B0C-70CD-152133D86CB1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9215115" y="1329376"/>
                <a:ext cx="79819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7B7B1312-14F5-0EE4-00C1-337AEF57A61D}"/>
                  </a:ext>
                </a:extLst>
              </p14:cNvPr>
              <p14:cNvContentPartPr/>
              <p14:nvPr/>
            </p14:nvContentPartPr>
            <p14:xfrm>
              <a:off x="9284903" y="1909336"/>
              <a:ext cx="94320" cy="1310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7B7B1312-14F5-0EE4-00C1-337AEF57A61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9275903" y="1900336"/>
                <a:ext cx="1119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FA512921-57CB-EB7C-EFA8-76959222F000}"/>
                  </a:ext>
                </a:extLst>
              </p14:cNvPr>
              <p14:cNvContentPartPr/>
              <p14:nvPr/>
            </p14:nvContentPartPr>
            <p14:xfrm>
              <a:off x="9616463" y="1448536"/>
              <a:ext cx="169560" cy="1839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FA512921-57CB-EB7C-EFA8-76959222F000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9607463" y="1439536"/>
                <a:ext cx="1872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2BE6D4E3-BF52-DDDB-47DE-B0708102BFC6}"/>
                  </a:ext>
                </a:extLst>
              </p14:cNvPr>
              <p14:cNvContentPartPr/>
              <p14:nvPr/>
            </p14:nvContentPartPr>
            <p14:xfrm>
              <a:off x="9729863" y="1552576"/>
              <a:ext cx="104400" cy="155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2BE6D4E3-BF52-DDDB-47DE-B0708102BFC6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9720863" y="1543555"/>
                <a:ext cx="122040" cy="173201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D3E4683-CA5F-FE9D-99A1-35AC1BD57045}"/>
              </a:ext>
            </a:extLst>
          </p:cNvPr>
          <p:cNvGrpSpPr/>
          <p:nvPr/>
        </p:nvGrpSpPr>
        <p:grpSpPr>
          <a:xfrm>
            <a:off x="9665063" y="1781176"/>
            <a:ext cx="200520" cy="208080"/>
            <a:chOff x="9714490" y="2481392"/>
            <a:chExt cx="20052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DF0CD6E-0D22-6D05-481F-52A4B1834E6E}"/>
                    </a:ext>
                  </a:extLst>
                </p14:cNvPr>
                <p14:cNvContentPartPr/>
                <p14:nvPr/>
              </p14:nvContentPartPr>
              <p14:xfrm>
                <a:off x="9714490" y="2495432"/>
                <a:ext cx="157320" cy="194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DF0CD6E-0D22-6D05-481F-52A4B1834E6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705850" y="2486432"/>
                  <a:ext cx="1749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C499542-3524-D19F-1029-CF682EDDEB9F}"/>
                    </a:ext>
                  </a:extLst>
                </p14:cNvPr>
                <p14:cNvContentPartPr/>
                <p14:nvPr/>
              </p14:nvContentPartPr>
              <p14:xfrm>
                <a:off x="9805210" y="2481392"/>
                <a:ext cx="109800" cy="111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C499542-3524-D19F-1029-CF682EDDEB9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796570" y="2472752"/>
                  <a:ext cx="12744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8E88003-30E8-E967-DB25-390299CD618A}"/>
              </a:ext>
            </a:extLst>
          </p:cNvPr>
          <p:cNvGrpSpPr/>
          <p:nvPr/>
        </p:nvGrpSpPr>
        <p:grpSpPr>
          <a:xfrm>
            <a:off x="9986903" y="1611976"/>
            <a:ext cx="402840" cy="193680"/>
            <a:chOff x="10036330" y="2312192"/>
            <a:chExt cx="40284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6F3D90D-901E-45CB-DBEB-950C867D3615}"/>
                    </a:ext>
                  </a:extLst>
                </p14:cNvPr>
                <p14:cNvContentPartPr/>
                <p14:nvPr/>
              </p14:nvContentPartPr>
              <p14:xfrm>
                <a:off x="10042090" y="2330912"/>
                <a:ext cx="22680" cy="174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6F3D90D-901E-45CB-DBEB-950C867D361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033090" y="2321912"/>
                  <a:ext cx="40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188E844-B3DC-DA21-CC39-D264D17D613A}"/>
                    </a:ext>
                  </a:extLst>
                </p14:cNvPr>
                <p14:cNvContentPartPr/>
                <p14:nvPr/>
              </p14:nvContentPartPr>
              <p14:xfrm>
                <a:off x="10036330" y="2312192"/>
                <a:ext cx="168480" cy="169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188E844-B3DC-DA21-CC39-D264D17D613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027330" y="2303192"/>
                  <a:ext cx="1861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2CB1E99-3654-9924-F087-64195EAF002F}"/>
                    </a:ext>
                  </a:extLst>
                </p14:cNvPr>
                <p14:cNvContentPartPr/>
                <p14:nvPr/>
              </p14:nvContentPartPr>
              <p14:xfrm>
                <a:off x="10240450" y="2343872"/>
                <a:ext cx="95400" cy="145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2CB1E99-3654-9924-F087-64195EAF002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231450" y="2335232"/>
                  <a:ext cx="113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450BB04-B5CB-2700-C9C7-E35392C478D9}"/>
                    </a:ext>
                  </a:extLst>
                </p14:cNvPr>
                <p14:cNvContentPartPr/>
                <p14:nvPr/>
              </p14:nvContentPartPr>
              <p14:xfrm>
                <a:off x="10365010" y="2334152"/>
                <a:ext cx="30600" cy="147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450BB04-B5CB-2700-C9C7-E35392C478D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356010" y="2325152"/>
                  <a:ext cx="48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D5DC29C-1EC4-DA67-A556-61505D8B28C4}"/>
                    </a:ext>
                  </a:extLst>
                </p14:cNvPr>
                <p14:cNvContentPartPr/>
                <p14:nvPr/>
              </p14:nvContentPartPr>
              <p14:xfrm>
                <a:off x="10333690" y="2347472"/>
                <a:ext cx="105480" cy="14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D5DC29C-1EC4-DA67-A556-61505D8B28C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325050" y="2338832"/>
                  <a:ext cx="12312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F8453F2E-71B3-D3C4-925B-CD0DEFE36E6E}"/>
              </a:ext>
            </a:extLst>
          </p:cNvPr>
          <p:cNvGrpSpPr/>
          <p:nvPr/>
        </p:nvGrpSpPr>
        <p:grpSpPr>
          <a:xfrm>
            <a:off x="10541303" y="1571296"/>
            <a:ext cx="509040" cy="207000"/>
            <a:chOff x="10590730" y="2271512"/>
            <a:chExt cx="50904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0C2E420-EE72-47DE-C600-5F61451C09D7}"/>
                    </a:ext>
                  </a:extLst>
                </p14:cNvPr>
                <p14:cNvContentPartPr/>
                <p14:nvPr/>
              </p14:nvContentPartPr>
              <p14:xfrm>
                <a:off x="10590730" y="2334872"/>
                <a:ext cx="77760" cy="137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0C2E420-EE72-47DE-C600-5F61451C09D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582090" y="2326232"/>
                  <a:ext cx="95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24116CF-5D4B-0CEA-D224-4185D6C00E11}"/>
                    </a:ext>
                  </a:extLst>
                </p14:cNvPr>
                <p14:cNvContentPartPr/>
                <p14:nvPr/>
              </p14:nvContentPartPr>
              <p14:xfrm>
                <a:off x="10712770" y="2330912"/>
                <a:ext cx="30240" cy="147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24116CF-5D4B-0CEA-D224-4185D6C00E1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703770" y="2321912"/>
                  <a:ext cx="47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443C627-D340-FF97-5E44-6A183882BEFB}"/>
                    </a:ext>
                  </a:extLst>
                </p14:cNvPr>
                <p14:cNvContentPartPr/>
                <p14:nvPr/>
              </p14:nvContentPartPr>
              <p14:xfrm>
                <a:off x="10728970" y="2347472"/>
                <a:ext cx="52200" cy="127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443C627-D340-FF97-5E44-6A183882BEF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720330" y="2338832"/>
                  <a:ext cx="69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27A75FD-98A4-B942-6D56-B8D53AA23C34}"/>
                    </a:ext>
                  </a:extLst>
                </p14:cNvPr>
                <p14:cNvContentPartPr/>
                <p14:nvPr/>
              </p14:nvContentPartPr>
              <p14:xfrm>
                <a:off x="10711330" y="2410112"/>
                <a:ext cx="78480" cy="10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27A75FD-98A4-B942-6D56-B8D53AA23C3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702690" y="2401112"/>
                  <a:ext cx="961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E64D61B-59B3-9F94-8D06-DC056A5AE4C8}"/>
                    </a:ext>
                  </a:extLst>
                </p14:cNvPr>
                <p14:cNvContentPartPr/>
                <p14:nvPr/>
              </p14:nvContentPartPr>
              <p14:xfrm>
                <a:off x="10848850" y="2331992"/>
                <a:ext cx="16920" cy="106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E64D61B-59B3-9F94-8D06-DC056A5AE4C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839850" y="2322992"/>
                  <a:ext cx="34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C679F1F-CE12-ED38-1759-82AF76CC3026}"/>
                    </a:ext>
                  </a:extLst>
                </p14:cNvPr>
                <p14:cNvContentPartPr/>
                <p14:nvPr/>
              </p14:nvContentPartPr>
              <p14:xfrm>
                <a:off x="10852810" y="2320472"/>
                <a:ext cx="246960" cy="1159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C679F1F-CE12-ED38-1759-82AF76CC302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844170" y="2311472"/>
                  <a:ext cx="264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F7509D7-EE59-A3B9-1633-87DBD4868781}"/>
                    </a:ext>
                  </a:extLst>
                </p14:cNvPr>
                <p14:cNvContentPartPr/>
                <p14:nvPr/>
              </p14:nvContentPartPr>
              <p14:xfrm>
                <a:off x="11012290" y="2337032"/>
                <a:ext cx="46080" cy="54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F7509D7-EE59-A3B9-1633-87DBD486878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003290" y="2328392"/>
                  <a:ext cx="637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DE48985-FC37-B0EE-C1DD-E9A00CFDB334}"/>
                    </a:ext>
                  </a:extLst>
                </p14:cNvPr>
                <p14:cNvContentPartPr/>
                <p14:nvPr/>
              </p14:nvContentPartPr>
              <p14:xfrm>
                <a:off x="11013370" y="2271512"/>
                <a:ext cx="68040" cy="71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DE48985-FC37-B0EE-C1DD-E9A00CFDB33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004370" y="2262872"/>
                  <a:ext cx="85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30AB88FB-266D-CD2E-79F9-76F6E34C6207}"/>
                  </a:ext>
                </a:extLst>
              </p14:cNvPr>
              <p14:cNvContentPartPr/>
              <p14:nvPr/>
            </p14:nvContentPartPr>
            <p14:xfrm>
              <a:off x="11245823" y="1410016"/>
              <a:ext cx="22320" cy="2127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30AB88FB-266D-CD2E-79F9-76F6E34C6207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11236823" y="1401001"/>
                <a:ext cx="39960" cy="230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80AFFEB8-3A58-CFAB-FC42-6957C2256249}"/>
                  </a:ext>
                </a:extLst>
              </p14:cNvPr>
              <p14:cNvContentPartPr/>
              <p14:nvPr/>
            </p14:nvContentPartPr>
            <p14:xfrm>
              <a:off x="11242583" y="1745176"/>
              <a:ext cx="12960" cy="64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80AFFEB8-3A58-CFAB-FC42-6957C2256249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11233583" y="1736176"/>
                <a:ext cx="306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D1AB7D8-DB38-A0F2-7872-8E9D1EA61C2D}"/>
                  </a:ext>
                </a:extLst>
              </p14:cNvPr>
              <p14:cNvContentPartPr/>
              <p14:nvPr/>
            </p14:nvContentPartPr>
            <p14:xfrm>
              <a:off x="3572063" y="2274736"/>
              <a:ext cx="1091520" cy="113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D1AB7D8-DB38-A0F2-7872-8E9D1EA61C2D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3563423" y="2265736"/>
                <a:ext cx="110916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3DF56A4-952F-84D5-C41B-BFE7D76FA618}"/>
              </a:ext>
            </a:extLst>
          </p:cNvPr>
          <p:cNvGrpSpPr/>
          <p:nvPr/>
        </p:nvGrpSpPr>
        <p:grpSpPr>
          <a:xfrm>
            <a:off x="4007663" y="2493256"/>
            <a:ext cx="869040" cy="241920"/>
            <a:chOff x="4057090" y="3193472"/>
            <a:chExt cx="86904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B4CECBB-281D-CDBC-D098-775034C1254F}"/>
                    </a:ext>
                  </a:extLst>
                </p14:cNvPr>
                <p14:cNvContentPartPr/>
                <p14:nvPr/>
              </p14:nvContentPartPr>
              <p14:xfrm>
                <a:off x="4057090" y="3267272"/>
                <a:ext cx="23760" cy="167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B4CECBB-281D-CDBC-D098-775034C1254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048090" y="3258632"/>
                  <a:ext cx="41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25FBFB6-1F2C-2E2D-CC00-87B65D42B047}"/>
                    </a:ext>
                  </a:extLst>
                </p14:cNvPr>
                <p14:cNvContentPartPr/>
                <p14:nvPr/>
              </p14:nvContentPartPr>
              <p14:xfrm>
                <a:off x="4067890" y="3258992"/>
                <a:ext cx="50400" cy="99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25FBFB6-1F2C-2E2D-CC00-87B65D42B04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058890" y="3249992"/>
                  <a:ext cx="68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25BE15A-7AA7-C075-3780-2491145EA6FD}"/>
                    </a:ext>
                  </a:extLst>
                </p14:cNvPr>
                <p14:cNvContentPartPr/>
                <p14:nvPr/>
              </p14:nvContentPartPr>
              <p14:xfrm>
                <a:off x="4161490" y="3307232"/>
                <a:ext cx="127440" cy="86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25BE15A-7AA7-C075-3780-2491145EA6F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152850" y="3298232"/>
                  <a:ext cx="145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76DBD83-0984-6E6E-F01C-C2FA5B11F9CA}"/>
                    </a:ext>
                  </a:extLst>
                </p14:cNvPr>
                <p14:cNvContentPartPr/>
                <p14:nvPr/>
              </p14:nvContentPartPr>
              <p14:xfrm>
                <a:off x="4278130" y="3319472"/>
                <a:ext cx="64800" cy="80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76DBD83-0984-6E6E-F01C-C2FA5B11F9C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269130" y="3310472"/>
                  <a:ext cx="824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0219E85-37D9-DFF4-858F-D70099CA0578}"/>
                    </a:ext>
                  </a:extLst>
                </p14:cNvPr>
                <p14:cNvContentPartPr/>
                <p14:nvPr/>
              </p14:nvContentPartPr>
              <p14:xfrm>
                <a:off x="4336090" y="3193472"/>
                <a:ext cx="27720" cy="241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0219E85-37D9-DFF4-858F-D70099CA057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327450" y="3184472"/>
                  <a:ext cx="453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11A3B4A-E9DC-C0F7-79D0-1AF180DE62A0}"/>
                    </a:ext>
                  </a:extLst>
                </p14:cNvPr>
                <p14:cNvContentPartPr/>
                <p14:nvPr/>
              </p14:nvContentPartPr>
              <p14:xfrm>
                <a:off x="4413130" y="3401552"/>
                <a:ext cx="39960" cy="1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11A3B4A-E9DC-C0F7-79D0-1AF180DE62A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404490" y="3392552"/>
                  <a:ext cx="576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4EEBEF9-959C-E755-BC75-B1CCFBC73FEE}"/>
                    </a:ext>
                  </a:extLst>
                </p14:cNvPr>
                <p14:cNvContentPartPr/>
                <p14:nvPr/>
              </p14:nvContentPartPr>
              <p14:xfrm>
                <a:off x="4499530" y="3262952"/>
                <a:ext cx="13320" cy="171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4EEBEF9-959C-E755-BC75-B1CCFBC73FE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490890" y="3254312"/>
                  <a:ext cx="30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BD71E58-B424-0E1A-5707-26892AF1B5EC}"/>
                    </a:ext>
                  </a:extLst>
                </p14:cNvPr>
                <p14:cNvContentPartPr/>
                <p14:nvPr/>
              </p14:nvContentPartPr>
              <p14:xfrm>
                <a:off x="4467490" y="3311912"/>
                <a:ext cx="136800" cy="107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BD71E58-B424-0E1A-5707-26892AF1B5E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458490" y="3303272"/>
                  <a:ext cx="154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A975991-258D-7A80-0D46-4166BBC6B634}"/>
                    </a:ext>
                  </a:extLst>
                </p14:cNvPr>
                <p14:cNvContentPartPr/>
                <p14:nvPr/>
              </p14:nvContentPartPr>
              <p14:xfrm>
                <a:off x="4638130" y="3271592"/>
                <a:ext cx="4680" cy="134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A975991-258D-7A80-0D46-4166BBC6B63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629130" y="3262592"/>
                  <a:ext cx="22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AD9E9D5-22DF-5986-4E15-26D1C07D5BA8}"/>
                    </a:ext>
                  </a:extLst>
                </p14:cNvPr>
                <p14:cNvContentPartPr/>
                <p14:nvPr/>
              </p14:nvContentPartPr>
              <p14:xfrm>
                <a:off x="4664410" y="3299672"/>
                <a:ext cx="142560" cy="111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AD9E9D5-22DF-5986-4E15-26D1C07D5BA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655410" y="3290672"/>
                  <a:ext cx="160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B3A3EEE-7B02-5A07-A02D-EC009BE2457E}"/>
                    </a:ext>
                  </a:extLst>
                </p14:cNvPr>
                <p14:cNvContentPartPr/>
                <p14:nvPr/>
              </p14:nvContentPartPr>
              <p14:xfrm>
                <a:off x="4810570" y="3327752"/>
                <a:ext cx="54360" cy="72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B3A3EEE-7B02-5A07-A02D-EC009BE2457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801930" y="3318752"/>
                  <a:ext cx="72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9D0334D-096B-EB04-F052-BDEB6F6C321E}"/>
                    </a:ext>
                  </a:extLst>
                </p14:cNvPr>
                <p14:cNvContentPartPr/>
                <p14:nvPr/>
              </p14:nvContentPartPr>
              <p14:xfrm>
                <a:off x="4893010" y="3305792"/>
                <a:ext cx="33120" cy="90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9D0334D-096B-EB04-F052-BDEB6F6C321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884010" y="3296792"/>
                  <a:ext cx="50760" cy="107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1" name="Picture 160">
            <a:extLst>
              <a:ext uri="{FF2B5EF4-FFF2-40B4-BE49-F238E27FC236}">
                <a16:creationId xmlns:a16="http://schemas.microsoft.com/office/drawing/2014/main" id="{6172575D-807F-3BA5-99C5-0306AEE236A0}"/>
              </a:ext>
            </a:extLst>
          </p:cNvPr>
          <p:cNvPicPr>
            <a:picLocks noChangeAspect="1"/>
          </p:cNvPicPr>
          <p:nvPr/>
        </p:nvPicPr>
        <p:blipFill>
          <a:blip r:embed="rId337"/>
          <a:stretch>
            <a:fillRect/>
          </a:stretch>
        </p:blipFill>
        <p:spPr>
          <a:xfrm>
            <a:off x="350481" y="3866959"/>
            <a:ext cx="5212687" cy="1006068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450352D6-6040-2032-A83C-487FBD2E0871}"/>
              </a:ext>
            </a:extLst>
          </p:cNvPr>
          <p:cNvPicPr>
            <a:picLocks noChangeAspect="1"/>
          </p:cNvPicPr>
          <p:nvPr/>
        </p:nvPicPr>
        <p:blipFill>
          <a:blip r:embed="rId338"/>
          <a:stretch>
            <a:fillRect/>
          </a:stretch>
        </p:blipFill>
        <p:spPr>
          <a:xfrm>
            <a:off x="553963" y="5409464"/>
            <a:ext cx="9624258" cy="919920"/>
          </a:xfrm>
          <a:prstGeom prst="rect">
            <a:avLst/>
          </a:prstGeom>
        </p:spPr>
      </p:pic>
      <p:grpSp>
        <p:nvGrpSpPr>
          <p:cNvPr id="229" name="Group 228">
            <a:extLst>
              <a:ext uri="{FF2B5EF4-FFF2-40B4-BE49-F238E27FC236}">
                <a16:creationId xmlns:a16="http://schemas.microsoft.com/office/drawing/2014/main" id="{F5158505-BA98-A727-B6FC-67A70D064378}"/>
              </a:ext>
            </a:extLst>
          </p:cNvPr>
          <p:cNvGrpSpPr/>
          <p:nvPr/>
        </p:nvGrpSpPr>
        <p:grpSpPr>
          <a:xfrm>
            <a:off x="5324650" y="4304792"/>
            <a:ext cx="4406040" cy="972720"/>
            <a:chOff x="5324650" y="4304792"/>
            <a:chExt cx="4406040" cy="97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FE51F60-586F-0ADF-8722-16C9624F0A1F}"/>
                    </a:ext>
                  </a:extLst>
                </p14:cNvPr>
                <p14:cNvContentPartPr/>
                <p14:nvPr/>
              </p14:nvContentPartPr>
              <p14:xfrm>
                <a:off x="5324650" y="5102912"/>
                <a:ext cx="16920" cy="174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FE51F60-586F-0ADF-8722-16C9624F0A1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316010" y="5093912"/>
                  <a:ext cx="34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95D3317-CEB7-37CB-7408-76A7BFCA9AA4}"/>
                    </a:ext>
                  </a:extLst>
                </p14:cNvPr>
                <p14:cNvContentPartPr/>
                <p14:nvPr/>
              </p14:nvContentPartPr>
              <p14:xfrm>
                <a:off x="5337250" y="5077712"/>
                <a:ext cx="4393440" cy="183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95D3317-CEB7-37CB-7408-76A7BFCA9AA4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328610" y="5069072"/>
                  <a:ext cx="4411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7680FE7-6BA5-CFCD-07A1-8BBAD6A8AC03}"/>
                    </a:ext>
                  </a:extLst>
                </p14:cNvPr>
                <p14:cNvContentPartPr/>
                <p14:nvPr/>
              </p14:nvContentPartPr>
              <p14:xfrm>
                <a:off x="5874730" y="4511792"/>
                <a:ext cx="178560" cy="477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7680FE7-6BA5-CFCD-07A1-8BBAD6A8AC0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865730" y="4503152"/>
                  <a:ext cx="19620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3786406-4016-EEB1-5E37-297721B5DFA8}"/>
                    </a:ext>
                  </a:extLst>
                </p14:cNvPr>
                <p14:cNvContentPartPr/>
                <p14:nvPr/>
              </p14:nvContentPartPr>
              <p14:xfrm>
                <a:off x="5994970" y="4459592"/>
                <a:ext cx="100080" cy="164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3786406-4016-EEB1-5E37-297721B5DFA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985970" y="4450952"/>
                  <a:ext cx="117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DB6F917-C1AB-31C8-B797-1C3DFC3544D1}"/>
                    </a:ext>
                  </a:extLst>
                </p14:cNvPr>
                <p14:cNvContentPartPr/>
                <p14:nvPr/>
              </p14:nvContentPartPr>
              <p14:xfrm>
                <a:off x="6181090" y="4384712"/>
                <a:ext cx="192960" cy="160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DB6F917-C1AB-31C8-B797-1C3DFC3544D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172450" y="4375712"/>
                  <a:ext cx="210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4A1F29C-FC06-87A9-A2E8-11252005A0E8}"/>
                    </a:ext>
                  </a:extLst>
                </p14:cNvPr>
                <p14:cNvContentPartPr/>
                <p14:nvPr/>
              </p14:nvContentPartPr>
              <p14:xfrm>
                <a:off x="6404650" y="4447352"/>
                <a:ext cx="100440" cy="72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4A1F29C-FC06-87A9-A2E8-11252005A0E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395650" y="4438712"/>
                  <a:ext cx="1180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4FB4CFB-62A4-4739-E735-943E1C95ECB8}"/>
                    </a:ext>
                  </a:extLst>
                </p14:cNvPr>
                <p14:cNvContentPartPr/>
                <p14:nvPr/>
              </p14:nvContentPartPr>
              <p14:xfrm>
                <a:off x="6537850" y="4423952"/>
                <a:ext cx="79560" cy="88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4FB4CFB-62A4-4739-E735-943E1C95ECB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529210" y="4414952"/>
                  <a:ext cx="97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617C156-8DE3-8E90-5B94-A91B6D4EECDD}"/>
                    </a:ext>
                  </a:extLst>
                </p14:cNvPr>
                <p14:cNvContentPartPr/>
                <p14:nvPr/>
              </p14:nvContentPartPr>
              <p14:xfrm>
                <a:off x="6601930" y="4412792"/>
                <a:ext cx="77040" cy="100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617C156-8DE3-8E90-5B94-A91B6D4EECD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592930" y="4404152"/>
                  <a:ext cx="94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44D1480-95CA-11D9-3317-91142A3140F0}"/>
                    </a:ext>
                  </a:extLst>
                </p14:cNvPr>
                <p14:cNvContentPartPr/>
                <p14:nvPr/>
              </p14:nvContentPartPr>
              <p14:xfrm>
                <a:off x="6676090" y="4391552"/>
                <a:ext cx="136800" cy="133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44D1480-95CA-11D9-3317-91142A3140F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667450" y="4382912"/>
                  <a:ext cx="154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5E2AE4C-E690-436A-91D3-FF34C4E913DA}"/>
                    </a:ext>
                  </a:extLst>
                </p14:cNvPr>
                <p14:cNvContentPartPr/>
                <p14:nvPr/>
              </p14:nvContentPartPr>
              <p14:xfrm>
                <a:off x="6833410" y="4424312"/>
                <a:ext cx="87840" cy="80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5E2AE4C-E690-436A-91D3-FF34C4E913D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824770" y="4415312"/>
                  <a:ext cx="105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E1BC83D-627E-384A-BB21-42FB0ADF99BD}"/>
                    </a:ext>
                  </a:extLst>
                </p14:cNvPr>
                <p14:cNvContentPartPr/>
                <p14:nvPr/>
              </p14:nvContentPartPr>
              <p14:xfrm>
                <a:off x="6893890" y="4314872"/>
                <a:ext cx="96120" cy="195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E1BC83D-627E-384A-BB21-42FB0ADF99B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884890" y="4306232"/>
                  <a:ext cx="113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F501A75-AE94-082A-2312-CDD6E6DB2AD0}"/>
                    </a:ext>
                  </a:extLst>
                </p14:cNvPr>
                <p14:cNvContentPartPr/>
                <p14:nvPr/>
              </p14:nvContentPartPr>
              <p14:xfrm>
                <a:off x="7093690" y="4304792"/>
                <a:ext cx="16560" cy="1850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F501A75-AE94-082A-2312-CDD6E6DB2AD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084690" y="4295792"/>
                  <a:ext cx="34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E5ED443-6BCF-7D08-7807-04458D5A8B57}"/>
                    </a:ext>
                  </a:extLst>
                </p14:cNvPr>
                <p14:cNvContentPartPr/>
                <p14:nvPr/>
              </p14:nvContentPartPr>
              <p14:xfrm>
                <a:off x="7072810" y="4367072"/>
                <a:ext cx="148680" cy="102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E5ED443-6BCF-7D08-7807-04458D5A8B5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064170" y="4358072"/>
                  <a:ext cx="166320" cy="12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1CC9A787-D588-BCA5-AB35-55A6A369ADCD}"/>
                  </a:ext>
                </a:extLst>
              </p14:cNvPr>
              <p14:cNvContentPartPr/>
              <p14:nvPr/>
            </p14:nvContentPartPr>
            <p14:xfrm>
              <a:off x="7561690" y="4375352"/>
              <a:ext cx="95040" cy="1076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1CC9A787-D588-BCA5-AB35-55A6A369ADCD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7553050" y="4366712"/>
                <a:ext cx="112680" cy="12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FC5B0FF-556B-EC36-33D4-3D56253FF863}"/>
              </a:ext>
            </a:extLst>
          </p:cNvPr>
          <p:cNvGrpSpPr/>
          <p:nvPr/>
        </p:nvGrpSpPr>
        <p:grpSpPr>
          <a:xfrm>
            <a:off x="7389250" y="4271312"/>
            <a:ext cx="1325880" cy="335160"/>
            <a:chOff x="7389250" y="4271312"/>
            <a:chExt cx="132588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42A35F5-AE8F-6906-09A5-045F1B6C9E7D}"/>
                    </a:ext>
                  </a:extLst>
                </p14:cNvPr>
                <p14:cNvContentPartPr/>
                <p14:nvPr/>
              </p14:nvContentPartPr>
              <p14:xfrm>
                <a:off x="7389250" y="4271312"/>
                <a:ext cx="6480" cy="97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42A35F5-AE8F-6906-09A5-045F1B6C9E7D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380250" y="4262672"/>
                  <a:ext cx="24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5C276D0-0496-FB59-6330-5464EF615BDC}"/>
                    </a:ext>
                  </a:extLst>
                </p14:cNvPr>
                <p14:cNvContentPartPr/>
                <p14:nvPr/>
              </p14:nvContentPartPr>
              <p14:xfrm>
                <a:off x="7401130" y="4371752"/>
                <a:ext cx="25920" cy="1173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5C276D0-0496-FB59-6330-5464EF615BD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392490" y="4362752"/>
                  <a:ext cx="43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FBB076D-E876-49A3-3C71-0A16A9172FB6}"/>
                    </a:ext>
                  </a:extLst>
                </p14:cNvPr>
                <p14:cNvContentPartPr/>
                <p14:nvPr/>
              </p14:nvContentPartPr>
              <p14:xfrm>
                <a:off x="7426330" y="4373912"/>
                <a:ext cx="98640" cy="193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FBB076D-E876-49A3-3C71-0A16A9172FB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417330" y="4364912"/>
                  <a:ext cx="116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14F9B50-614B-C923-2178-7B8836355FFE}"/>
                    </a:ext>
                  </a:extLst>
                </p14:cNvPr>
                <p14:cNvContentPartPr/>
                <p14:nvPr/>
              </p14:nvContentPartPr>
              <p14:xfrm>
                <a:off x="7664650" y="4382552"/>
                <a:ext cx="65160" cy="102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14F9B50-614B-C923-2178-7B8836355FF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655650" y="4373912"/>
                  <a:ext cx="828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C6B8786-1DF1-93D6-E5FF-04D669DECB0D}"/>
                    </a:ext>
                  </a:extLst>
                </p14:cNvPr>
                <p14:cNvContentPartPr/>
                <p14:nvPr/>
              </p14:nvContentPartPr>
              <p14:xfrm>
                <a:off x="7697050" y="4380752"/>
                <a:ext cx="141840" cy="1022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C6B8786-1DF1-93D6-E5FF-04D669DECB0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688410" y="4371752"/>
                  <a:ext cx="159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8A5EF5A-1AFF-3F45-D9F6-916CF67B712B}"/>
                    </a:ext>
                  </a:extLst>
                </p14:cNvPr>
                <p14:cNvContentPartPr/>
                <p14:nvPr/>
              </p14:nvContentPartPr>
              <p14:xfrm>
                <a:off x="7834210" y="4381832"/>
                <a:ext cx="86040" cy="1065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8A5EF5A-1AFF-3F45-D9F6-916CF67B712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825210" y="4373192"/>
                  <a:ext cx="103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D6D8B7E-6D27-F7AB-6F45-F2E838F70258}"/>
                    </a:ext>
                  </a:extLst>
                </p14:cNvPr>
                <p14:cNvContentPartPr/>
                <p14:nvPr/>
              </p14:nvContentPartPr>
              <p14:xfrm>
                <a:off x="8019610" y="4364912"/>
                <a:ext cx="74520" cy="196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D6D8B7E-6D27-F7AB-6F45-F2E838F7025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010610" y="4356272"/>
                  <a:ext cx="92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B5D8424-484E-25A4-7920-BDEA4165B0C9}"/>
                    </a:ext>
                  </a:extLst>
                </p14:cNvPr>
                <p14:cNvContentPartPr/>
                <p14:nvPr/>
              </p14:nvContentPartPr>
              <p14:xfrm>
                <a:off x="8093770" y="4398032"/>
                <a:ext cx="130320" cy="1058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B5D8424-484E-25A4-7920-BDEA4165B0C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084770" y="4389392"/>
                  <a:ext cx="147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6D49EF9-FAE0-A824-27D3-56E59496BCD9}"/>
                    </a:ext>
                  </a:extLst>
                </p14:cNvPr>
                <p14:cNvContentPartPr/>
                <p14:nvPr/>
              </p14:nvContentPartPr>
              <p14:xfrm>
                <a:off x="8234890" y="4431152"/>
                <a:ext cx="84600" cy="79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6D49EF9-FAE0-A824-27D3-56E59496BCD9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226250" y="4422512"/>
                  <a:ext cx="1022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A2A1B09-D20F-A137-945A-096E77F4181F}"/>
                    </a:ext>
                  </a:extLst>
                </p14:cNvPr>
                <p14:cNvContentPartPr/>
                <p14:nvPr/>
              </p14:nvContentPartPr>
              <p14:xfrm>
                <a:off x="8316970" y="4286792"/>
                <a:ext cx="29520" cy="222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A2A1B09-D20F-A137-945A-096E77F4181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308330" y="4278152"/>
                  <a:ext cx="47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501F990-2CBE-236F-184A-05B21829D80F}"/>
                    </a:ext>
                  </a:extLst>
                </p14:cNvPr>
                <p14:cNvContentPartPr/>
                <p14:nvPr/>
              </p14:nvContentPartPr>
              <p14:xfrm>
                <a:off x="8377450" y="4284992"/>
                <a:ext cx="92160" cy="225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501F990-2CBE-236F-184A-05B21829D80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368810" y="4275992"/>
                  <a:ext cx="109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830B9A8-477B-2880-B217-5D8190E2939C}"/>
                    </a:ext>
                  </a:extLst>
                </p14:cNvPr>
                <p14:cNvContentPartPr/>
                <p14:nvPr/>
              </p14:nvContentPartPr>
              <p14:xfrm>
                <a:off x="8502370" y="4426472"/>
                <a:ext cx="12960" cy="52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830B9A8-477B-2880-B217-5D8190E2939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493730" y="4417472"/>
                  <a:ext cx="30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4D6A19A-9195-2EDD-CBB1-080F6C2720AC}"/>
                    </a:ext>
                  </a:extLst>
                </p14:cNvPr>
                <p14:cNvContentPartPr/>
                <p14:nvPr/>
              </p14:nvContentPartPr>
              <p14:xfrm>
                <a:off x="8514970" y="4306592"/>
                <a:ext cx="4680" cy="10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4D6A19A-9195-2EDD-CBB1-080F6C2720AC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505970" y="4297952"/>
                  <a:ext cx="22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D4C9BD2-1912-EE28-03C3-2DECDF06A093}"/>
                    </a:ext>
                  </a:extLst>
                </p14:cNvPr>
                <p14:cNvContentPartPr/>
                <p14:nvPr/>
              </p14:nvContentPartPr>
              <p14:xfrm>
                <a:off x="8565010" y="4385432"/>
                <a:ext cx="102240" cy="106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D4C9BD2-1912-EE28-03C3-2DECDF06A09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556010" y="4376792"/>
                  <a:ext cx="119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706D0A1-A75E-F465-2719-7F22D9EF1D45}"/>
                    </a:ext>
                  </a:extLst>
                </p14:cNvPr>
                <p14:cNvContentPartPr/>
                <p14:nvPr/>
              </p14:nvContentPartPr>
              <p14:xfrm>
                <a:off x="8577250" y="4397312"/>
                <a:ext cx="137880" cy="209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706D0A1-A75E-F465-2719-7F22D9EF1D4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568610" y="4388312"/>
                  <a:ext cx="15552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820D81B5-06A7-9070-27F8-135736D54F97}"/>
              </a:ext>
            </a:extLst>
          </p:cNvPr>
          <p:cNvGrpSpPr/>
          <p:nvPr/>
        </p:nvGrpSpPr>
        <p:grpSpPr>
          <a:xfrm>
            <a:off x="8827090" y="4258712"/>
            <a:ext cx="1461240" cy="410400"/>
            <a:chOff x="8827090" y="4258712"/>
            <a:chExt cx="146124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27E4A62-451A-DF09-0AB6-3B0D6298569D}"/>
                    </a:ext>
                  </a:extLst>
                </p14:cNvPr>
                <p14:cNvContentPartPr/>
                <p14:nvPr/>
              </p14:nvContentPartPr>
              <p14:xfrm>
                <a:off x="8827090" y="4358432"/>
                <a:ext cx="167400" cy="153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27E4A62-451A-DF09-0AB6-3B0D6298569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818090" y="4349792"/>
                  <a:ext cx="185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E71ED23-13A4-7FB5-3283-073D9E844812}"/>
                    </a:ext>
                  </a:extLst>
                </p14:cNvPr>
                <p14:cNvContentPartPr/>
                <p14:nvPr/>
              </p14:nvContentPartPr>
              <p14:xfrm>
                <a:off x="9042370" y="4258712"/>
                <a:ext cx="97200" cy="227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E71ED23-13A4-7FB5-3283-073D9E84481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033370" y="4250072"/>
                  <a:ext cx="114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98D76B1-3CEB-B54F-0259-AF4B082B56EE}"/>
                    </a:ext>
                  </a:extLst>
                </p14:cNvPr>
                <p14:cNvContentPartPr/>
                <p14:nvPr/>
              </p14:nvContentPartPr>
              <p14:xfrm>
                <a:off x="9134890" y="4393712"/>
                <a:ext cx="88200" cy="892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98D76B1-3CEB-B54F-0259-AF4B082B56E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125890" y="4385072"/>
                  <a:ext cx="105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629D830-8EEC-06F2-99E0-BBF1F6674EEC}"/>
                    </a:ext>
                  </a:extLst>
                </p14:cNvPr>
                <p14:cNvContentPartPr/>
                <p14:nvPr/>
              </p14:nvContentPartPr>
              <p14:xfrm>
                <a:off x="9226330" y="4383632"/>
                <a:ext cx="86040" cy="1047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629D830-8EEC-06F2-99E0-BBF1F6674EE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217690" y="4374992"/>
                  <a:ext cx="1036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285031B-087B-CF4F-0114-52BC0A8EC3B4}"/>
                    </a:ext>
                  </a:extLst>
                </p14:cNvPr>
                <p14:cNvContentPartPr/>
                <p14:nvPr/>
              </p14:nvContentPartPr>
              <p14:xfrm>
                <a:off x="9446290" y="4380752"/>
                <a:ext cx="88560" cy="1080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285031B-087B-CF4F-0114-52BC0A8EC3B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437650" y="4371752"/>
                  <a:ext cx="106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C6DFAA5-4B85-2DD4-2568-49EC869147C7}"/>
                    </a:ext>
                  </a:extLst>
                </p14:cNvPr>
                <p14:cNvContentPartPr/>
                <p14:nvPr/>
              </p14:nvContentPartPr>
              <p14:xfrm>
                <a:off x="9551410" y="4400192"/>
                <a:ext cx="46440" cy="972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C6DFAA5-4B85-2DD4-2568-49EC869147C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542410" y="4391192"/>
                  <a:ext cx="64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912F78F-746F-584C-CB4E-BE6459801551}"/>
                    </a:ext>
                  </a:extLst>
                </p14:cNvPr>
                <p14:cNvContentPartPr/>
                <p14:nvPr/>
              </p14:nvContentPartPr>
              <p14:xfrm>
                <a:off x="9628450" y="4419992"/>
                <a:ext cx="120960" cy="752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912F78F-746F-584C-CB4E-BE645980155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619450" y="4411352"/>
                  <a:ext cx="138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1CA6F08-054C-F2A6-CC3A-71F9C139116D}"/>
                    </a:ext>
                  </a:extLst>
                </p14:cNvPr>
                <p14:cNvContentPartPr/>
                <p14:nvPr/>
              </p14:nvContentPartPr>
              <p14:xfrm>
                <a:off x="9760210" y="4411712"/>
                <a:ext cx="22320" cy="1746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1CA6F08-054C-F2A6-CC3A-71F9C139116D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751570" y="4403072"/>
                  <a:ext cx="39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07ACDD6-B96B-0088-D1A1-3E2D31E27313}"/>
                    </a:ext>
                  </a:extLst>
                </p14:cNvPr>
                <p14:cNvContentPartPr/>
                <p14:nvPr/>
              </p14:nvContentPartPr>
              <p14:xfrm>
                <a:off x="9769930" y="4399472"/>
                <a:ext cx="131400" cy="1177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07ACDD6-B96B-0088-D1A1-3E2D31E2731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760930" y="4390832"/>
                  <a:ext cx="149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3FAF2E0-A8CD-916F-B252-84144C4B0D93}"/>
                    </a:ext>
                  </a:extLst>
                </p14:cNvPr>
                <p14:cNvContentPartPr/>
                <p14:nvPr/>
              </p14:nvContentPartPr>
              <p14:xfrm>
                <a:off x="9859210" y="4353392"/>
                <a:ext cx="139680" cy="1677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3FAF2E0-A8CD-916F-B252-84144C4B0D93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850570" y="4344752"/>
                  <a:ext cx="157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44BE05B-2F41-7443-8152-217A233A328F}"/>
                    </a:ext>
                  </a:extLst>
                </p14:cNvPr>
                <p14:cNvContentPartPr/>
                <p14:nvPr/>
              </p14:nvContentPartPr>
              <p14:xfrm>
                <a:off x="9911410" y="4403432"/>
                <a:ext cx="173160" cy="1231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44BE05B-2F41-7443-8152-217A233A328F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902410" y="4394792"/>
                  <a:ext cx="190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D1BC38C-1CD6-4E57-164B-73513567A4E4}"/>
                    </a:ext>
                  </a:extLst>
                </p14:cNvPr>
                <p14:cNvContentPartPr/>
                <p14:nvPr/>
              </p14:nvContentPartPr>
              <p14:xfrm>
                <a:off x="10082050" y="4395152"/>
                <a:ext cx="4680" cy="97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D1BC38C-1CD6-4E57-164B-73513567A4E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073050" y="4386152"/>
                  <a:ext cx="223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7AC8D38-D0CC-0990-0D4B-61E7AF4A8B53}"/>
                    </a:ext>
                  </a:extLst>
                </p14:cNvPr>
                <p14:cNvContentPartPr/>
                <p14:nvPr/>
              </p14:nvContentPartPr>
              <p14:xfrm>
                <a:off x="10127770" y="4444832"/>
                <a:ext cx="96120" cy="828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7AC8D38-D0CC-0990-0D4B-61E7AF4A8B53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118770" y="4436192"/>
                  <a:ext cx="113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6317785-6DCA-6F61-8EB2-98C96E1EAF22}"/>
                    </a:ext>
                  </a:extLst>
                </p14:cNvPr>
                <p14:cNvContentPartPr/>
                <p14:nvPr/>
              </p14:nvContentPartPr>
              <p14:xfrm>
                <a:off x="10142170" y="4455632"/>
                <a:ext cx="146160" cy="2134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6317785-6DCA-6F61-8EB2-98C96E1EAF22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133530" y="4446632"/>
                  <a:ext cx="16380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53F01A89-1AB2-5770-F194-8AF37B4B9A77}"/>
              </a:ext>
            </a:extLst>
          </p:cNvPr>
          <p:cNvGrpSpPr/>
          <p:nvPr/>
        </p:nvGrpSpPr>
        <p:grpSpPr>
          <a:xfrm>
            <a:off x="10430890" y="4337912"/>
            <a:ext cx="1501560" cy="279360"/>
            <a:chOff x="10430890" y="4337912"/>
            <a:chExt cx="150156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A36E213-2CC1-D72A-7548-1127F75B3691}"/>
                    </a:ext>
                  </a:extLst>
                </p14:cNvPr>
                <p14:cNvContentPartPr/>
                <p14:nvPr/>
              </p14:nvContentPartPr>
              <p14:xfrm>
                <a:off x="10430890" y="4450232"/>
                <a:ext cx="138240" cy="1036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A36E213-2CC1-D72A-7548-1127F75B369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422250" y="4441592"/>
                  <a:ext cx="155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0085F1A-76AA-294B-D543-52099D4A9127}"/>
                    </a:ext>
                  </a:extLst>
                </p14:cNvPr>
                <p14:cNvContentPartPr/>
                <p14:nvPr/>
              </p14:nvContentPartPr>
              <p14:xfrm>
                <a:off x="10583530" y="4337912"/>
                <a:ext cx="14760" cy="2052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0085F1A-76AA-294B-D543-52099D4A912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574530" y="4329272"/>
                  <a:ext cx="32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1190153-EADE-E357-23F6-3CF7C3061538}"/>
                    </a:ext>
                  </a:extLst>
                </p14:cNvPr>
                <p14:cNvContentPartPr/>
                <p14:nvPr/>
              </p14:nvContentPartPr>
              <p14:xfrm>
                <a:off x="10531330" y="4357712"/>
                <a:ext cx="137880" cy="1778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1190153-EADE-E357-23F6-3CF7C3061538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522690" y="4348712"/>
                  <a:ext cx="155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BF35676-6930-C269-9461-D4B6798F979B}"/>
                    </a:ext>
                  </a:extLst>
                </p14:cNvPr>
                <p14:cNvContentPartPr/>
                <p14:nvPr/>
              </p14:nvContentPartPr>
              <p14:xfrm>
                <a:off x="10610530" y="4409552"/>
                <a:ext cx="91800" cy="356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BF35676-6930-C269-9461-D4B6798F979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601530" y="4400912"/>
                  <a:ext cx="1094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E494A47-FCF8-7F50-DA77-BEED66E8DE61}"/>
                    </a:ext>
                  </a:extLst>
                </p14:cNvPr>
                <p14:cNvContentPartPr/>
                <p14:nvPr/>
              </p14:nvContentPartPr>
              <p14:xfrm>
                <a:off x="10691530" y="4446632"/>
                <a:ext cx="123480" cy="1126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E494A47-FCF8-7F50-DA77-BEED66E8DE61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682530" y="4437992"/>
                  <a:ext cx="141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2166408-3BBE-3326-78AA-C4A731E0461C}"/>
                    </a:ext>
                  </a:extLst>
                </p14:cNvPr>
                <p14:cNvContentPartPr/>
                <p14:nvPr/>
              </p14:nvContentPartPr>
              <p14:xfrm>
                <a:off x="10807810" y="4376432"/>
                <a:ext cx="150480" cy="1731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2166408-3BBE-3326-78AA-C4A731E0461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799170" y="4367432"/>
                  <a:ext cx="168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64631E2-20BC-3968-B004-85D93A3D7CB2}"/>
                    </a:ext>
                  </a:extLst>
                </p14:cNvPr>
                <p14:cNvContentPartPr/>
                <p14:nvPr/>
              </p14:nvContentPartPr>
              <p14:xfrm>
                <a:off x="10876930" y="4411712"/>
                <a:ext cx="144000" cy="154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64631E2-20BC-3968-B004-85D93A3D7CB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867930" y="4403072"/>
                  <a:ext cx="161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AA7C962-5A06-8A6C-196D-B3C109418F95}"/>
                    </a:ext>
                  </a:extLst>
                </p14:cNvPr>
                <p14:cNvContentPartPr/>
                <p14:nvPr/>
              </p14:nvContentPartPr>
              <p14:xfrm>
                <a:off x="10980970" y="4397312"/>
                <a:ext cx="12960" cy="597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AA7C962-5A06-8A6C-196D-B3C109418F9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0971970" y="4388312"/>
                  <a:ext cx="30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9F636AA-A2ED-726A-0D15-7325E0FA633F}"/>
                    </a:ext>
                  </a:extLst>
                </p14:cNvPr>
                <p14:cNvContentPartPr/>
                <p14:nvPr/>
              </p14:nvContentPartPr>
              <p14:xfrm>
                <a:off x="11028850" y="4464992"/>
                <a:ext cx="204120" cy="993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9F636AA-A2ED-726A-0D15-7325E0FA633F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1019850" y="4455992"/>
                  <a:ext cx="221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EA87431-9FB3-BDE6-3DA5-4ACA83DFEA06}"/>
                    </a:ext>
                  </a:extLst>
                </p14:cNvPr>
                <p14:cNvContentPartPr/>
                <p14:nvPr/>
              </p14:nvContentPartPr>
              <p14:xfrm>
                <a:off x="11380930" y="4418912"/>
                <a:ext cx="75240" cy="1224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EA87431-9FB3-BDE6-3DA5-4ACA83DFEA06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1371930" y="4410272"/>
                  <a:ext cx="92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9A431B2-10DC-75E1-E4A8-78B22C0E1512}"/>
                    </a:ext>
                  </a:extLst>
                </p14:cNvPr>
                <p14:cNvContentPartPr/>
                <p14:nvPr/>
              </p14:nvContentPartPr>
              <p14:xfrm>
                <a:off x="11447170" y="4350872"/>
                <a:ext cx="327240" cy="2404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9A431B2-10DC-75E1-E4A8-78B22C0E151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1438170" y="4341872"/>
                  <a:ext cx="344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4242831-FD74-B03C-1D13-82049FEEEF4D}"/>
                    </a:ext>
                  </a:extLst>
                </p14:cNvPr>
                <p14:cNvContentPartPr/>
                <p14:nvPr/>
              </p14:nvContentPartPr>
              <p14:xfrm>
                <a:off x="11786290" y="4508912"/>
                <a:ext cx="100440" cy="972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4242831-FD74-B03C-1D13-82049FEEEF4D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1777290" y="4500272"/>
                  <a:ext cx="118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8988B6F-2C34-577C-B6AF-0FFF0566B7A4}"/>
                    </a:ext>
                  </a:extLst>
                </p14:cNvPr>
                <p14:cNvContentPartPr/>
                <p14:nvPr/>
              </p14:nvContentPartPr>
              <p14:xfrm>
                <a:off x="11871610" y="4511792"/>
                <a:ext cx="60840" cy="1054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8988B6F-2C34-577C-B6AF-0FFF0566B7A4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1862610" y="4502792"/>
                  <a:ext cx="7848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6058EF74-1D7B-844A-CE18-FBFC6EBF31A7}"/>
              </a:ext>
            </a:extLst>
          </p:cNvPr>
          <p:cNvGrpSpPr/>
          <p:nvPr/>
        </p:nvGrpSpPr>
        <p:grpSpPr>
          <a:xfrm>
            <a:off x="7657090" y="3198512"/>
            <a:ext cx="2038680" cy="905760"/>
            <a:chOff x="7657090" y="3198512"/>
            <a:chExt cx="2038680" cy="90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D287475-D6BB-2E63-A75A-903129058EB3}"/>
                    </a:ext>
                  </a:extLst>
                </p14:cNvPr>
                <p14:cNvContentPartPr/>
                <p14:nvPr/>
              </p14:nvContentPartPr>
              <p14:xfrm>
                <a:off x="7657090" y="3780272"/>
                <a:ext cx="165240" cy="324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D287475-D6BB-2E63-A75A-903129058EB3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648450" y="3771272"/>
                  <a:ext cx="1828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9F530D6-D84D-01EC-303B-10F9FF2911CD}"/>
                    </a:ext>
                  </a:extLst>
                </p14:cNvPr>
                <p14:cNvContentPartPr/>
                <p14:nvPr/>
              </p14:nvContentPartPr>
              <p14:xfrm>
                <a:off x="7767970" y="3738152"/>
                <a:ext cx="106560" cy="1652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9F530D6-D84D-01EC-303B-10F9FF2911CD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758970" y="3729512"/>
                  <a:ext cx="124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D290EDA-A301-4628-4DE4-4B5A10545972}"/>
                    </a:ext>
                  </a:extLst>
                </p14:cNvPr>
                <p14:cNvContentPartPr/>
                <p14:nvPr/>
              </p14:nvContentPartPr>
              <p14:xfrm>
                <a:off x="8111410" y="3486872"/>
                <a:ext cx="48240" cy="2599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D290EDA-A301-4628-4DE4-4B5A1054597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102410" y="3477872"/>
                  <a:ext cx="65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7CA7E69-0287-07F9-9706-26625D1B64A1}"/>
                    </a:ext>
                  </a:extLst>
                </p14:cNvPr>
                <p14:cNvContentPartPr/>
                <p14:nvPr/>
              </p14:nvContentPartPr>
              <p14:xfrm>
                <a:off x="8157130" y="3527552"/>
                <a:ext cx="54360" cy="2001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7CA7E69-0287-07F9-9706-26625D1B64A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148130" y="3518552"/>
                  <a:ext cx="72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516F6826-31DC-E8D7-0F2E-9C222099455A}"/>
                    </a:ext>
                  </a:extLst>
                </p14:cNvPr>
                <p14:cNvContentPartPr/>
                <p14:nvPr/>
              </p14:nvContentPartPr>
              <p14:xfrm>
                <a:off x="8117530" y="3490832"/>
                <a:ext cx="187560" cy="1875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516F6826-31DC-E8D7-0F2E-9C222099455A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108530" y="3482192"/>
                  <a:ext cx="205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1DDF88D-D8BD-1B45-45F5-12DE8ED88954}"/>
                    </a:ext>
                  </a:extLst>
                </p14:cNvPr>
                <p14:cNvContentPartPr/>
                <p14:nvPr/>
              </p14:nvContentPartPr>
              <p14:xfrm>
                <a:off x="8250730" y="3510632"/>
                <a:ext cx="131400" cy="1742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1DDF88D-D8BD-1B45-45F5-12DE8ED88954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241730" y="3501992"/>
                  <a:ext cx="149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68A6FC8-7193-89A7-F103-BB6634A58FF4}"/>
                    </a:ext>
                  </a:extLst>
                </p14:cNvPr>
                <p14:cNvContentPartPr/>
                <p14:nvPr/>
              </p14:nvContentPartPr>
              <p14:xfrm>
                <a:off x="8367370" y="3564992"/>
                <a:ext cx="171000" cy="1170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68A6FC8-7193-89A7-F103-BB6634A58FF4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358370" y="3555992"/>
                  <a:ext cx="188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8D3E198-5E03-9E35-1F9F-5F9362C899AA}"/>
                    </a:ext>
                  </a:extLst>
                </p14:cNvPr>
                <p14:cNvContentPartPr/>
                <p14:nvPr/>
              </p14:nvContentPartPr>
              <p14:xfrm>
                <a:off x="8526130" y="3571112"/>
                <a:ext cx="120240" cy="1029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8D3E198-5E03-9E35-1F9F-5F9362C899AA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517490" y="3562112"/>
                  <a:ext cx="137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71851A3-AAD3-BB63-F7FD-794C01E87F3A}"/>
                    </a:ext>
                  </a:extLst>
                </p14:cNvPr>
                <p14:cNvContentPartPr/>
                <p14:nvPr/>
              </p14:nvContentPartPr>
              <p14:xfrm>
                <a:off x="8644210" y="3473192"/>
                <a:ext cx="16920" cy="1594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71851A3-AAD3-BB63-F7FD-794C01E87F3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635210" y="3464552"/>
                  <a:ext cx="34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FF0478C-49D1-1DD1-F283-940C935E6FE8}"/>
                    </a:ext>
                  </a:extLst>
                </p14:cNvPr>
                <p14:cNvContentPartPr/>
                <p14:nvPr/>
              </p14:nvContentPartPr>
              <p14:xfrm>
                <a:off x="8583730" y="3537272"/>
                <a:ext cx="147960" cy="1267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FF0478C-49D1-1DD1-F283-940C935E6F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574730" y="3528632"/>
                  <a:ext cx="165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5E7CFAE6-2B27-A17A-947B-6E3CDA41AD72}"/>
                    </a:ext>
                  </a:extLst>
                </p14:cNvPr>
                <p14:cNvContentPartPr/>
                <p14:nvPr/>
              </p14:nvContentPartPr>
              <p14:xfrm>
                <a:off x="8693890" y="3477512"/>
                <a:ext cx="8640" cy="54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5E7CFAE6-2B27-A17A-947B-6E3CDA41AD72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685250" y="3468512"/>
                  <a:ext cx="26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E91AB3D-B764-EA64-0F4F-CDEBBCCEE7CC}"/>
                    </a:ext>
                  </a:extLst>
                </p14:cNvPr>
                <p14:cNvContentPartPr/>
                <p14:nvPr/>
              </p14:nvContentPartPr>
              <p14:xfrm>
                <a:off x="8734210" y="3534752"/>
                <a:ext cx="178920" cy="1317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E91AB3D-B764-EA64-0F4F-CDEBBCCEE7C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725210" y="3525752"/>
                  <a:ext cx="196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9E76518-7A05-1C28-6B57-81D3EE2A3600}"/>
                    </a:ext>
                  </a:extLst>
                </p14:cNvPr>
                <p14:cNvContentPartPr/>
                <p14:nvPr/>
              </p14:nvContentPartPr>
              <p14:xfrm>
                <a:off x="9033730" y="3529712"/>
                <a:ext cx="172440" cy="119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9E76518-7A05-1C28-6B57-81D3EE2A360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025090" y="3520712"/>
                  <a:ext cx="190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BAB5ACAC-C38D-A801-605F-CFEC3D1C1E36}"/>
                    </a:ext>
                  </a:extLst>
                </p14:cNvPr>
                <p14:cNvContentPartPr/>
                <p14:nvPr/>
              </p14:nvContentPartPr>
              <p14:xfrm>
                <a:off x="9203650" y="3541952"/>
                <a:ext cx="133560" cy="1170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BAB5ACAC-C38D-A801-605F-CFEC3D1C1E3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195010" y="3533312"/>
                  <a:ext cx="151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786DA63-D488-8273-F93B-7CA8CCE9E878}"/>
                    </a:ext>
                  </a:extLst>
                </p14:cNvPr>
                <p14:cNvContentPartPr/>
                <p14:nvPr/>
              </p14:nvContentPartPr>
              <p14:xfrm>
                <a:off x="9329650" y="3527552"/>
                <a:ext cx="45000" cy="1328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786DA63-D488-8273-F93B-7CA8CCE9E878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321010" y="3518552"/>
                  <a:ext cx="62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FABC29A-631F-392D-CEAF-EAE051BAFF62}"/>
                    </a:ext>
                  </a:extLst>
                </p14:cNvPr>
                <p14:cNvContentPartPr/>
                <p14:nvPr/>
              </p14:nvContentPartPr>
              <p14:xfrm>
                <a:off x="9407770" y="3436832"/>
                <a:ext cx="25200" cy="1915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FABC29A-631F-392D-CEAF-EAE051BAFF62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398770" y="3428192"/>
                  <a:ext cx="42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6E7A64B-07A8-DB8F-CE3E-B52FBCED1BDB}"/>
                    </a:ext>
                  </a:extLst>
                </p14:cNvPr>
                <p14:cNvContentPartPr/>
                <p14:nvPr/>
              </p14:nvContentPartPr>
              <p14:xfrm>
                <a:off x="9425410" y="3487952"/>
                <a:ext cx="92880" cy="1180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6E7A64B-07A8-DB8F-CE3E-B52FBCED1BDB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9416410" y="3478952"/>
                  <a:ext cx="110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2578064-67CC-2126-FB65-6FE43E521AC3}"/>
                    </a:ext>
                  </a:extLst>
                </p14:cNvPr>
                <p14:cNvContentPartPr/>
                <p14:nvPr/>
              </p14:nvContentPartPr>
              <p14:xfrm>
                <a:off x="8021050" y="3198512"/>
                <a:ext cx="1674720" cy="6213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2578064-67CC-2126-FB65-6FE43E521AC3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012410" y="3189512"/>
                  <a:ext cx="1692360" cy="63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57B119AC-8F21-7B27-095D-846168F40FCB}"/>
              </a:ext>
            </a:extLst>
          </p:cNvPr>
          <p:cNvGrpSpPr/>
          <p:nvPr/>
        </p:nvGrpSpPr>
        <p:grpSpPr>
          <a:xfrm>
            <a:off x="9767770" y="3370232"/>
            <a:ext cx="272880" cy="300960"/>
            <a:chOff x="9767770" y="3370232"/>
            <a:chExt cx="27288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A9B48B8-EAA6-DE42-7BB1-B276A4B99060}"/>
                    </a:ext>
                  </a:extLst>
                </p14:cNvPr>
                <p14:cNvContentPartPr/>
                <p14:nvPr/>
              </p14:nvContentPartPr>
              <p14:xfrm>
                <a:off x="9784330" y="3510632"/>
                <a:ext cx="88920" cy="140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A9B48B8-EAA6-DE42-7BB1-B276A4B99060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775690" y="3501992"/>
                  <a:ext cx="106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746E14A8-4743-4043-6E78-963C43ABA64A}"/>
                    </a:ext>
                  </a:extLst>
                </p14:cNvPr>
                <p14:cNvContentPartPr/>
                <p14:nvPr/>
              </p14:nvContentPartPr>
              <p14:xfrm>
                <a:off x="9767770" y="3581552"/>
                <a:ext cx="83520" cy="25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746E14A8-4743-4043-6E78-963C43ABA64A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9758770" y="3572552"/>
                  <a:ext cx="101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85B9FE8-2EA5-7C40-9366-186EDBE6D082}"/>
                    </a:ext>
                  </a:extLst>
                </p14:cNvPr>
                <p14:cNvContentPartPr/>
                <p14:nvPr/>
              </p14:nvContentPartPr>
              <p14:xfrm>
                <a:off x="9954970" y="3370232"/>
                <a:ext cx="85680" cy="300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85B9FE8-2EA5-7C40-9366-186EDBE6D08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946330" y="3361592"/>
                  <a:ext cx="103320" cy="31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8AC1BD08-48D1-C545-AAF2-2D43315CB8C6}"/>
                  </a:ext>
                </a:extLst>
              </p14:cNvPr>
              <p14:cNvContentPartPr/>
              <p14:nvPr/>
            </p14:nvContentPartPr>
            <p14:xfrm>
              <a:off x="11979970" y="3392192"/>
              <a:ext cx="123120" cy="2739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8AC1BD08-48D1-C545-AAF2-2D43315CB8C6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11970970" y="3383192"/>
                <a:ext cx="140760" cy="29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4" name="Group 323">
            <a:extLst>
              <a:ext uri="{FF2B5EF4-FFF2-40B4-BE49-F238E27FC236}">
                <a16:creationId xmlns:a16="http://schemas.microsoft.com/office/drawing/2014/main" id="{710689A9-7581-90C2-617C-C4B482852597}"/>
              </a:ext>
            </a:extLst>
          </p:cNvPr>
          <p:cNvGrpSpPr/>
          <p:nvPr/>
        </p:nvGrpSpPr>
        <p:grpSpPr>
          <a:xfrm>
            <a:off x="10113010" y="3427472"/>
            <a:ext cx="812160" cy="288720"/>
            <a:chOff x="10113010" y="3427472"/>
            <a:chExt cx="81216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526D6425-3B10-46EB-7288-7CDBB7D3C6B8}"/>
                    </a:ext>
                  </a:extLst>
                </p14:cNvPr>
                <p14:cNvContentPartPr/>
                <p14:nvPr/>
              </p14:nvContentPartPr>
              <p14:xfrm>
                <a:off x="10113010" y="3427472"/>
                <a:ext cx="39960" cy="2113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526D6425-3B10-46EB-7288-7CDBB7D3C6B8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0104370" y="3418832"/>
                  <a:ext cx="57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7277F71-7BBB-A781-E33A-56BE982DA57A}"/>
                    </a:ext>
                  </a:extLst>
                </p14:cNvPr>
                <p14:cNvContentPartPr/>
                <p14:nvPr/>
              </p14:nvContentPartPr>
              <p14:xfrm>
                <a:off x="10225690" y="3493712"/>
                <a:ext cx="37800" cy="139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7277F71-7BBB-A781-E33A-56BE982DA57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0216690" y="3484712"/>
                  <a:ext cx="554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CB7642C-41A7-5A08-FE74-9015C4A4019A}"/>
                    </a:ext>
                  </a:extLst>
                </p14:cNvPr>
                <p14:cNvContentPartPr/>
                <p14:nvPr/>
              </p14:nvContentPartPr>
              <p14:xfrm>
                <a:off x="10352410" y="3617912"/>
                <a:ext cx="360" cy="514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CB7642C-41A7-5A08-FE74-9015C4A4019A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0343770" y="3609272"/>
                  <a:ext cx="18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A89B482-CD54-6430-8E3B-08236554FCF7}"/>
                    </a:ext>
                  </a:extLst>
                </p14:cNvPr>
                <p14:cNvContentPartPr/>
                <p14:nvPr/>
              </p14:nvContentPartPr>
              <p14:xfrm>
                <a:off x="10433770" y="3510272"/>
                <a:ext cx="46080" cy="124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A89B482-CD54-6430-8E3B-08236554FCF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0424770" y="3501272"/>
                  <a:ext cx="63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D806A5A-FAD7-F9A7-27CD-FA5C9FB0CFCF}"/>
                    </a:ext>
                  </a:extLst>
                </p14:cNvPr>
                <p14:cNvContentPartPr/>
                <p14:nvPr/>
              </p14:nvContentPartPr>
              <p14:xfrm>
                <a:off x="10519090" y="3631592"/>
                <a:ext cx="12960" cy="608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D806A5A-FAD7-F9A7-27CD-FA5C9FB0CFCF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0510090" y="3622592"/>
                  <a:ext cx="306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5B6098A-D2CD-39E9-3FE8-8B11ABC53BC6}"/>
                    </a:ext>
                  </a:extLst>
                </p14:cNvPr>
                <p14:cNvContentPartPr/>
                <p14:nvPr/>
              </p14:nvContentPartPr>
              <p14:xfrm>
                <a:off x="10631410" y="3523592"/>
                <a:ext cx="31680" cy="1281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5B6098A-D2CD-39E9-3FE8-8B11ABC53BC6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0622410" y="3514592"/>
                  <a:ext cx="493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09FBF87-A32D-DE92-0F48-E91646A245C7}"/>
                    </a:ext>
                  </a:extLst>
                </p14:cNvPr>
                <p14:cNvContentPartPr/>
                <p14:nvPr/>
              </p14:nvContentPartPr>
              <p14:xfrm>
                <a:off x="10712410" y="3649232"/>
                <a:ext cx="4680" cy="669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09FBF87-A32D-DE92-0F48-E91646A245C7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0703770" y="3640232"/>
                  <a:ext cx="22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EBA9714-2AE1-16B9-BF6D-D6EF98AB8512}"/>
                    </a:ext>
                  </a:extLst>
                </p14:cNvPr>
                <p14:cNvContentPartPr/>
                <p14:nvPr/>
              </p14:nvContentPartPr>
              <p14:xfrm>
                <a:off x="10820770" y="3540152"/>
                <a:ext cx="37440" cy="1141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EBA9714-2AE1-16B9-BF6D-D6EF98AB8512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0811770" y="3531512"/>
                  <a:ext cx="55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ABF5187-CA58-E5DB-A407-45B4AE90017E}"/>
                    </a:ext>
                  </a:extLst>
                </p14:cNvPr>
                <p14:cNvContentPartPr/>
                <p14:nvPr/>
              </p14:nvContentPartPr>
              <p14:xfrm>
                <a:off x="10885210" y="3658592"/>
                <a:ext cx="39960" cy="525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ABF5187-CA58-E5DB-A407-45B4AE90017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876210" y="3649592"/>
                  <a:ext cx="576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2E840F56-75C9-C493-2F4E-6FF9467185CA}"/>
              </a:ext>
            </a:extLst>
          </p:cNvPr>
          <p:cNvGrpSpPr/>
          <p:nvPr/>
        </p:nvGrpSpPr>
        <p:grpSpPr>
          <a:xfrm>
            <a:off x="11069890" y="3537632"/>
            <a:ext cx="794160" cy="180360"/>
            <a:chOff x="11069890" y="3537632"/>
            <a:chExt cx="79416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BA836E9-1115-70FE-9E40-339516BA566C}"/>
                    </a:ext>
                  </a:extLst>
                </p14:cNvPr>
                <p14:cNvContentPartPr/>
                <p14:nvPr/>
              </p14:nvContentPartPr>
              <p14:xfrm>
                <a:off x="11069890" y="3541232"/>
                <a:ext cx="88920" cy="1342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BA836E9-1115-70FE-9E40-339516BA566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1061250" y="3532232"/>
                  <a:ext cx="106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C48D1F5-2361-9081-E740-939161297DDD}"/>
                    </a:ext>
                  </a:extLst>
                </p14:cNvPr>
                <p14:cNvContentPartPr/>
                <p14:nvPr/>
              </p14:nvContentPartPr>
              <p14:xfrm>
                <a:off x="11213890" y="3682352"/>
                <a:ext cx="6480" cy="356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C48D1F5-2361-9081-E740-939161297DDD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1205250" y="3673712"/>
                  <a:ext cx="241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B11D957-47F1-034C-2A5F-4785D677CA05}"/>
                    </a:ext>
                  </a:extLst>
                </p14:cNvPr>
                <p14:cNvContentPartPr/>
                <p14:nvPr/>
              </p14:nvContentPartPr>
              <p14:xfrm>
                <a:off x="11286250" y="3537632"/>
                <a:ext cx="63360" cy="1342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B11D957-47F1-034C-2A5F-4785D677CA0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1277610" y="3528992"/>
                  <a:ext cx="81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A190BA9-1BF0-DB47-C78A-7D2806628AEB}"/>
                    </a:ext>
                  </a:extLst>
                </p14:cNvPr>
                <p14:cNvContentPartPr/>
                <p14:nvPr/>
              </p14:nvContentPartPr>
              <p14:xfrm>
                <a:off x="11382730" y="3662552"/>
                <a:ext cx="4680" cy="421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A190BA9-1BF0-DB47-C78A-7D2806628AEB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1373730" y="3653912"/>
                  <a:ext cx="22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FEE2471-C086-28B6-01AE-6F0FF61FDA38}"/>
                    </a:ext>
                  </a:extLst>
                </p14:cNvPr>
                <p14:cNvContentPartPr/>
                <p14:nvPr/>
              </p14:nvContentPartPr>
              <p14:xfrm>
                <a:off x="11463370" y="3543032"/>
                <a:ext cx="61200" cy="1159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FEE2471-C086-28B6-01AE-6F0FF61FDA38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1454370" y="3534032"/>
                  <a:ext cx="78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5EEB19E-7020-CBBF-DD73-466043EAEEA3}"/>
                    </a:ext>
                  </a:extLst>
                </p14:cNvPr>
                <p14:cNvContentPartPr/>
                <p14:nvPr/>
              </p14:nvContentPartPr>
              <p14:xfrm>
                <a:off x="11573890" y="3660752"/>
                <a:ext cx="4680" cy="460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5EEB19E-7020-CBBF-DD73-466043EAEEA3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1565250" y="3651752"/>
                  <a:ext cx="223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11A1E67-3B4D-C34B-8EF2-8ACF7A4E2A31}"/>
                    </a:ext>
                  </a:extLst>
                </p14:cNvPr>
                <p14:cNvContentPartPr/>
                <p14:nvPr/>
              </p14:nvContentPartPr>
              <p14:xfrm>
                <a:off x="11614930" y="3540872"/>
                <a:ext cx="70200" cy="1177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11A1E67-3B4D-C34B-8EF2-8ACF7A4E2A31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1605930" y="3532232"/>
                  <a:ext cx="87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4217706-18E8-032F-8FB5-F88293555284}"/>
                    </a:ext>
                  </a:extLst>
                </p14:cNvPr>
                <p14:cNvContentPartPr/>
                <p14:nvPr/>
              </p14:nvContentPartPr>
              <p14:xfrm>
                <a:off x="11742730" y="3653192"/>
                <a:ext cx="12960" cy="586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4217706-18E8-032F-8FB5-F88293555284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1733730" y="3644552"/>
                  <a:ext cx="306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512E202-D132-62D2-101D-2E911E49BB36}"/>
                    </a:ext>
                  </a:extLst>
                </p14:cNvPr>
                <p14:cNvContentPartPr/>
                <p14:nvPr/>
              </p14:nvContentPartPr>
              <p14:xfrm>
                <a:off x="11783050" y="3545192"/>
                <a:ext cx="81000" cy="1047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512E202-D132-62D2-101D-2E911E49BB36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1774410" y="3536192"/>
                  <a:ext cx="98640" cy="12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1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A2940679-6721-E6B4-460B-37EFF8679079}"/>
                  </a:ext>
                </a:extLst>
              </p14:cNvPr>
              <p14:cNvContentPartPr/>
              <p14:nvPr/>
            </p14:nvContentPartPr>
            <p14:xfrm>
              <a:off x="11873770" y="3455552"/>
              <a:ext cx="112680" cy="26892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A2940679-6721-E6B4-460B-37EFF8679079}"/>
                  </a:ext>
                </a:extLst>
              </p:cNvPr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11864770" y="3446912"/>
                <a:ext cx="130320" cy="28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1056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1642-9724-C587-4757-3A8A2AAF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on HuggingFace &gt;&gt; Glue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94B1D7E-83E9-3059-C71F-6B88B953CA81}"/>
              </a:ext>
            </a:extLst>
          </p:cNvPr>
          <p:cNvGrpSpPr/>
          <p:nvPr/>
        </p:nvGrpSpPr>
        <p:grpSpPr>
          <a:xfrm>
            <a:off x="2178240" y="2258400"/>
            <a:ext cx="533880" cy="219240"/>
            <a:chOff x="2178240" y="2258400"/>
            <a:chExt cx="53388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B230B76-5BB4-9DD1-ADA5-3338E04E9CA9}"/>
                    </a:ext>
                  </a:extLst>
                </p14:cNvPr>
                <p14:cNvContentPartPr/>
                <p14:nvPr/>
              </p14:nvContentPartPr>
              <p14:xfrm>
                <a:off x="2178240" y="2258400"/>
                <a:ext cx="158400" cy="210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B230B76-5BB4-9DD1-ADA5-3338E04E9CA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69600" y="2249760"/>
                  <a:ext cx="176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372EDC5-AD79-F415-2D51-3EDD9493D5A3}"/>
                    </a:ext>
                  </a:extLst>
                </p14:cNvPr>
                <p14:cNvContentPartPr/>
                <p14:nvPr/>
              </p14:nvContentPartPr>
              <p14:xfrm>
                <a:off x="2261400" y="2380080"/>
                <a:ext cx="79200" cy="5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372EDC5-AD79-F415-2D51-3EDD9493D5A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52400" y="2371080"/>
                  <a:ext cx="968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1965CA3-CF07-9380-DAAE-BFE8386F064C}"/>
                    </a:ext>
                  </a:extLst>
                </p14:cNvPr>
                <p14:cNvContentPartPr/>
                <p14:nvPr/>
              </p14:nvContentPartPr>
              <p14:xfrm>
                <a:off x="2387400" y="2282880"/>
                <a:ext cx="84960" cy="169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1965CA3-CF07-9380-DAAE-BFE8386F064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78760" y="2273880"/>
                  <a:ext cx="102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4ABB95B-8035-BD67-21AF-858AE7A5A3A0}"/>
                    </a:ext>
                  </a:extLst>
                </p14:cNvPr>
                <p14:cNvContentPartPr/>
                <p14:nvPr/>
              </p14:nvContentPartPr>
              <p14:xfrm>
                <a:off x="2493960" y="2309520"/>
                <a:ext cx="91800" cy="153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4ABB95B-8035-BD67-21AF-858AE7A5A3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85320" y="2300880"/>
                  <a:ext cx="109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84DC0C-BE27-7733-77D9-DCDE6E470AA7}"/>
                    </a:ext>
                  </a:extLst>
                </p14:cNvPr>
                <p14:cNvContentPartPr/>
                <p14:nvPr/>
              </p14:nvContentPartPr>
              <p14:xfrm>
                <a:off x="2617080" y="2332920"/>
                <a:ext cx="95040" cy="144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84DC0C-BE27-7733-77D9-DCDE6E470AA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8440" y="2323920"/>
                  <a:ext cx="112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1D80BAA-F2DF-32D8-1803-3F9D83C1640D}"/>
                    </a:ext>
                  </a:extLst>
                </p14:cNvPr>
                <p14:cNvContentPartPr/>
                <p14:nvPr/>
              </p14:nvContentPartPr>
              <p14:xfrm>
                <a:off x="2628960" y="2360640"/>
                <a:ext cx="48600" cy="20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1D80BAA-F2DF-32D8-1803-3F9D83C164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20320" y="2352000"/>
                  <a:ext cx="66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AC9C355-7226-01A0-287C-C23024CCAABE}"/>
                    </a:ext>
                  </a:extLst>
                </p14:cNvPr>
                <p14:cNvContentPartPr/>
                <p14:nvPr/>
              </p14:nvContentPartPr>
              <p14:xfrm>
                <a:off x="2633640" y="2280720"/>
                <a:ext cx="56160" cy="1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AC9C355-7226-01A0-287C-C23024CCAA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25000" y="2272080"/>
                  <a:ext cx="738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F256454-985A-78EF-1CA9-E2E8303C5DAA}"/>
                    </a:ext>
                  </a:extLst>
                </p14:cNvPr>
                <p14:cNvContentPartPr/>
                <p14:nvPr/>
              </p14:nvContentPartPr>
              <p14:xfrm>
                <a:off x="2628960" y="2306280"/>
                <a:ext cx="7920" cy="52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F256454-985A-78EF-1CA9-E2E8303C5DA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20320" y="2297640"/>
                  <a:ext cx="2556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34B6D9D-BFFF-71BE-34B2-39EDCC1FF6C2}"/>
              </a:ext>
            </a:extLst>
          </p:cNvPr>
          <p:cNvGrpSpPr/>
          <p:nvPr/>
        </p:nvGrpSpPr>
        <p:grpSpPr>
          <a:xfrm>
            <a:off x="2842080" y="2253000"/>
            <a:ext cx="1090800" cy="229320"/>
            <a:chOff x="2842080" y="2253000"/>
            <a:chExt cx="109080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DDEC70-B47A-18A5-E922-A557845C1E0F}"/>
                    </a:ext>
                  </a:extLst>
                </p14:cNvPr>
                <p14:cNvContentPartPr/>
                <p14:nvPr/>
              </p14:nvContentPartPr>
              <p14:xfrm>
                <a:off x="2849280" y="2306280"/>
                <a:ext cx="22320" cy="145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DDEC70-B47A-18A5-E922-A557845C1E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40640" y="2297280"/>
                  <a:ext cx="39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889C39D-BF0C-9ED4-6335-23031C18D5C6}"/>
                    </a:ext>
                  </a:extLst>
                </p14:cNvPr>
                <p14:cNvContentPartPr/>
                <p14:nvPr/>
              </p14:nvContentPartPr>
              <p14:xfrm>
                <a:off x="2842080" y="2281800"/>
                <a:ext cx="69120" cy="183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889C39D-BF0C-9ED4-6335-23031C18D5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33080" y="2272800"/>
                  <a:ext cx="86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33B4CB-89EB-EAF0-7075-8DEB70E14803}"/>
                    </a:ext>
                  </a:extLst>
                </p14:cNvPr>
                <p14:cNvContentPartPr/>
                <p14:nvPr/>
              </p14:nvContentPartPr>
              <p14:xfrm>
                <a:off x="2926320" y="2371080"/>
                <a:ext cx="127440" cy="61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33B4CB-89EB-EAF0-7075-8DEB70E1480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17680" y="2362440"/>
                  <a:ext cx="1450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EDD6DB1-75F6-FDFA-BF64-8AABBE658DF3}"/>
                    </a:ext>
                  </a:extLst>
                </p14:cNvPr>
                <p14:cNvContentPartPr/>
                <p14:nvPr/>
              </p14:nvContentPartPr>
              <p14:xfrm>
                <a:off x="3055200" y="2364600"/>
                <a:ext cx="105120" cy="94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EDD6DB1-75F6-FDFA-BF64-8AABBE658DF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46560" y="2355600"/>
                  <a:ext cx="122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D81EB0E-6277-DDF4-7D37-15EB70D80F83}"/>
                    </a:ext>
                  </a:extLst>
                </p14:cNvPr>
                <p14:cNvContentPartPr/>
                <p14:nvPr/>
              </p14:nvContentPartPr>
              <p14:xfrm>
                <a:off x="3151680" y="2383320"/>
                <a:ext cx="111960" cy="95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D81EB0E-6277-DDF4-7D37-15EB70D80F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42680" y="2374680"/>
                  <a:ext cx="129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8789952-1500-3530-5933-9BD169A1459B}"/>
                    </a:ext>
                  </a:extLst>
                </p14:cNvPr>
                <p14:cNvContentPartPr/>
                <p14:nvPr/>
              </p14:nvContentPartPr>
              <p14:xfrm>
                <a:off x="3271920" y="2253000"/>
                <a:ext cx="78480" cy="199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8789952-1500-3530-5933-9BD169A1459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63280" y="2244000"/>
                  <a:ext cx="96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6C4CFB0-93CB-9968-150A-990C7B689CBC}"/>
                    </a:ext>
                  </a:extLst>
                </p14:cNvPr>
                <p14:cNvContentPartPr/>
                <p14:nvPr/>
              </p14:nvContentPartPr>
              <p14:xfrm>
                <a:off x="3385320" y="2378280"/>
                <a:ext cx="167760" cy="86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6C4CFB0-93CB-9968-150A-990C7B689CB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76680" y="2369640"/>
                  <a:ext cx="185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54DB976-1E15-30A8-3B26-DD65F51FCF0C}"/>
                    </a:ext>
                  </a:extLst>
                </p14:cNvPr>
                <p14:cNvContentPartPr/>
                <p14:nvPr/>
              </p14:nvContentPartPr>
              <p14:xfrm>
                <a:off x="3550920" y="2399160"/>
                <a:ext cx="102600" cy="73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54DB976-1E15-30A8-3B26-DD65F51FCF0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41920" y="2390520"/>
                  <a:ext cx="1202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3F739A2-478E-B7AE-8DAD-1D066EB7AE49}"/>
                    </a:ext>
                  </a:extLst>
                </p14:cNvPr>
                <p14:cNvContentPartPr/>
                <p14:nvPr/>
              </p14:nvContentPartPr>
              <p14:xfrm>
                <a:off x="3699240" y="2406000"/>
                <a:ext cx="34200" cy="66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3F739A2-478E-B7AE-8DAD-1D066EB7AE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90600" y="2397000"/>
                  <a:ext cx="51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3EF56B7-EDCC-C6B6-0405-F121E3B04B5B}"/>
                    </a:ext>
                  </a:extLst>
                </p14:cNvPr>
                <p14:cNvContentPartPr/>
                <p14:nvPr/>
              </p14:nvContentPartPr>
              <p14:xfrm>
                <a:off x="3773400" y="2313480"/>
                <a:ext cx="55080" cy="135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3EF56B7-EDCC-C6B6-0405-F121E3B04B5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64760" y="2304840"/>
                  <a:ext cx="72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D6BF2D1-4972-1F0C-E9F6-B80BD6C60F37}"/>
                    </a:ext>
                  </a:extLst>
                </p14:cNvPr>
                <p14:cNvContentPartPr/>
                <p14:nvPr/>
              </p14:nvContentPartPr>
              <p14:xfrm>
                <a:off x="3803280" y="2377920"/>
                <a:ext cx="129600" cy="104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D6BF2D1-4972-1F0C-E9F6-B80BD6C60F3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94280" y="2369280"/>
                  <a:ext cx="14724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9B03DD2-F384-28B8-6FEC-99BFD46317AC}"/>
              </a:ext>
            </a:extLst>
          </p:cNvPr>
          <p:cNvGrpSpPr/>
          <p:nvPr/>
        </p:nvGrpSpPr>
        <p:grpSpPr>
          <a:xfrm>
            <a:off x="4147080" y="2223480"/>
            <a:ext cx="3490560" cy="354960"/>
            <a:chOff x="4147080" y="2223480"/>
            <a:chExt cx="349056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800E63A-C890-DDF4-7A6A-2427036D5CF3}"/>
                    </a:ext>
                  </a:extLst>
                </p14:cNvPr>
                <p14:cNvContentPartPr/>
                <p14:nvPr/>
              </p14:nvContentPartPr>
              <p14:xfrm>
                <a:off x="4147080" y="2280720"/>
                <a:ext cx="111600" cy="260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800E63A-C890-DDF4-7A6A-2427036D5CF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38440" y="2272080"/>
                  <a:ext cx="129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49B82FE-20C7-EF7C-669E-FEF164062D3C}"/>
                    </a:ext>
                  </a:extLst>
                </p14:cNvPr>
                <p14:cNvContentPartPr/>
                <p14:nvPr/>
              </p14:nvContentPartPr>
              <p14:xfrm>
                <a:off x="4340400" y="2372520"/>
                <a:ext cx="60120" cy="110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49B82FE-20C7-EF7C-669E-FEF164062D3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31400" y="2363520"/>
                  <a:ext cx="77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C851E62-740B-36F7-A275-E2BFF7E7DB03}"/>
                    </a:ext>
                  </a:extLst>
                </p14:cNvPr>
                <p14:cNvContentPartPr/>
                <p14:nvPr/>
              </p14:nvContentPartPr>
              <p14:xfrm>
                <a:off x="4428960" y="2373960"/>
                <a:ext cx="109800" cy="128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C851E62-740B-36F7-A275-E2BFF7E7DB0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20320" y="2365320"/>
                  <a:ext cx="127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2229D2E-4592-70C4-B7C4-42877065EFC8}"/>
                    </a:ext>
                  </a:extLst>
                </p14:cNvPr>
                <p14:cNvContentPartPr/>
                <p14:nvPr/>
              </p14:nvContentPartPr>
              <p14:xfrm>
                <a:off x="4633800" y="2400960"/>
                <a:ext cx="91080" cy="86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2229D2E-4592-70C4-B7C4-42877065EF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24800" y="2392320"/>
                  <a:ext cx="108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CAD5A01-AE45-F3F6-666E-16180206FB6E}"/>
                    </a:ext>
                  </a:extLst>
                </p14:cNvPr>
                <p14:cNvContentPartPr/>
                <p14:nvPr/>
              </p14:nvContentPartPr>
              <p14:xfrm>
                <a:off x="4710840" y="2305920"/>
                <a:ext cx="31320" cy="173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CAD5A01-AE45-F3F6-666E-16180206FB6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01840" y="2296920"/>
                  <a:ext cx="48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EF61EED-06ED-8940-DE1A-A3890C92034E}"/>
                    </a:ext>
                  </a:extLst>
                </p14:cNvPr>
                <p14:cNvContentPartPr/>
                <p14:nvPr/>
              </p14:nvContentPartPr>
              <p14:xfrm>
                <a:off x="4739280" y="2398080"/>
                <a:ext cx="118080" cy="85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EF61EED-06ED-8940-DE1A-A3890C92034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30640" y="2389440"/>
                  <a:ext cx="1357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E10AF8B-8D1E-6AF4-6A15-2E4FF0DD716F}"/>
                    </a:ext>
                  </a:extLst>
                </p14:cNvPr>
                <p14:cNvContentPartPr/>
                <p14:nvPr/>
              </p14:nvContentPartPr>
              <p14:xfrm>
                <a:off x="4839720" y="2320320"/>
                <a:ext cx="119880" cy="153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E10AF8B-8D1E-6AF4-6A15-2E4FF0DD716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31080" y="2311320"/>
                  <a:ext cx="137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4DFD0E1-BAA8-AB38-7EB2-DECD90AD1263}"/>
                    </a:ext>
                  </a:extLst>
                </p14:cNvPr>
                <p14:cNvContentPartPr/>
                <p14:nvPr/>
              </p14:nvContentPartPr>
              <p14:xfrm>
                <a:off x="4927920" y="2406360"/>
                <a:ext cx="106560" cy="87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4DFD0E1-BAA8-AB38-7EB2-DECD90AD12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18920" y="2397720"/>
                  <a:ext cx="124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675DB41-56F5-F1DE-6DB6-1633713BE8F9}"/>
                    </a:ext>
                  </a:extLst>
                </p14:cNvPr>
                <p14:cNvContentPartPr/>
                <p14:nvPr/>
              </p14:nvContentPartPr>
              <p14:xfrm>
                <a:off x="5055720" y="2380080"/>
                <a:ext cx="164880" cy="119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675DB41-56F5-F1DE-6DB6-1633713BE8F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46720" y="2371080"/>
                  <a:ext cx="182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6FD28F7-6BBF-3BA6-73DB-CC08E9A298FE}"/>
                    </a:ext>
                  </a:extLst>
                </p14:cNvPr>
                <p14:cNvContentPartPr/>
                <p14:nvPr/>
              </p14:nvContentPartPr>
              <p14:xfrm>
                <a:off x="5201520" y="2284680"/>
                <a:ext cx="110880" cy="178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6FD28F7-6BBF-3BA6-73DB-CC08E9A298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92880" y="2275680"/>
                  <a:ext cx="128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B90D8F-1ED4-0ADF-9BDF-0F4969D50966}"/>
                    </a:ext>
                  </a:extLst>
                </p14:cNvPr>
                <p14:cNvContentPartPr/>
                <p14:nvPr/>
              </p14:nvContentPartPr>
              <p14:xfrm>
                <a:off x="5274960" y="2386560"/>
                <a:ext cx="74160" cy="86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B90D8F-1ED4-0ADF-9BDF-0F4969D5096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65960" y="2377560"/>
                  <a:ext cx="918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5A0480C-23EA-BEE2-CFE4-D30524F40518}"/>
                    </a:ext>
                  </a:extLst>
                </p14:cNvPr>
                <p14:cNvContentPartPr/>
                <p14:nvPr/>
              </p14:nvContentPartPr>
              <p14:xfrm>
                <a:off x="5475120" y="2390880"/>
                <a:ext cx="87840" cy="187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5A0480C-23EA-BEE2-CFE4-D30524F4051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66120" y="2382240"/>
                  <a:ext cx="105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478B955-62CA-FA0C-49BC-D9EEB81AC2A8}"/>
                    </a:ext>
                  </a:extLst>
                </p14:cNvPr>
                <p14:cNvContentPartPr/>
                <p14:nvPr/>
              </p14:nvContentPartPr>
              <p14:xfrm>
                <a:off x="5568720" y="2393400"/>
                <a:ext cx="50400" cy="80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478B955-62CA-FA0C-49BC-D9EEB81AC2A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60080" y="2384760"/>
                  <a:ext cx="68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75498FC-5997-D06C-17D7-E8EA20F49004}"/>
                    </a:ext>
                  </a:extLst>
                </p14:cNvPr>
                <p14:cNvContentPartPr/>
                <p14:nvPr/>
              </p14:nvContentPartPr>
              <p14:xfrm>
                <a:off x="5593560" y="2393400"/>
                <a:ext cx="154440" cy="85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75498FC-5997-D06C-17D7-E8EA20F4900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84560" y="2384760"/>
                  <a:ext cx="172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6780A0D-3A7D-D34C-79D1-FA4CEFDA760F}"/>
                    </a:ext>
                  </a:extLst>
                </p14:cNvPr>
                <p14:cNvContentPartPr/>
                <p14:nvPr/>
              </p14:nvContentPartPr>
              <p14:xfrm>
                <a:off x="5899560" y="2296560"/>
                <a:ext cx="7200" cy="222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6780A0D-3A7D-D34C-79D1-FA4CEFDA760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90560" y="2287560"/>
                  <a:ext cx="24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2DC6B55-4CD3-0AEB-6C13-ACE54DF97972}"/>
                    </a:ext>
                  </a:extLst>
                </p14:cNvPr>
                <p14:cNvContentPartPr/>
                <p14:nvPr/>
              </p14:nvContentPartPr>
              <p14:xfrm>
                <a:off x="5840880" y="2345160"/>
                <a:ext cx="110880" cy="15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2DC6B55-4CD3-0AEB-6C13-ACE54DF9797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31880" y="2336520"/>
                  <a:ext cx="128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EFFB4E6-29B0-C4C6-40FE-13EA0DED7A51}"/>
                    </a:ext>
                  </a:extLst>
                </p14:cNvPr>
                <p14:cNvContentPartPr/>
                <p14:nvPr/>
              </p14:nvContentPartPr>
              <p14:xfrm>
                <a:off x="5932320" y="2379720"/>
                <a:ext cx="93600" cy="87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EFFB4E6-29B0-C4C6-40FE-13EA0DED7A5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23320" y="2371080"/>
                  <a:ext cx="111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A3F06E-383C-D1FF-0259-EB8B18FDA072}"/>
                    </a:ext>
                  </a:extLst>
                </p14:cNvPr>
                <p14:cNvContentPartPr/>
                <p14:nvPr/>
              </p14:nvContentPartPr>
              <p14:xfrm>
                <a:off x="6042840" y="2379000"/>
                <a:ext cx="74520" cy="103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A3F06E-383C-D1FF-0259-EB8B18FDA07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34200" y="2370000"/>
                  <a:ext cx="92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CA694EB-E299-1644-80E7-E579AF135A3D}"/>
                    </a:ext>
                  </a:extLst>
                </p14:cNvPr>
                <p14:cNvContentPartPr/>
                <p14:nvPr/>
              </p14:nvContentPartPr>
              <p14:xfrm>
                <a:off x="6170640" y="2276040"/>
                <a:ext cx="8280" cy="179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CA694EB-E299-1644-80E7-E579AF135A3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61640" y="2267040"/>
                  <a:ext cx="25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E5EAEEF-6C15-3F52-FBC2-57423F619114}"/>
                    </a:ext>
                  </a:extLst>
                </p14:cNvPr>
                <p14:cNvContentPartPr/>
                <p14:nvPr/>
              </p14:nvContentPartPr>
              <p14:xfrm>
                <a:off x="6120960" y="2333640"/>
                <a:ext cx="99360" cy="5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E5EAEEF-6C15-3F52-FBC2-57423F61911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1960" y="2325000"/>
                  <a:ext cx="117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303E6AB-0870-74FB-0ADA-D4F6323B5673}"/>
                    </a:ext>
                  </a:extLst>
                </p14:cNvPr>
                <p14:cNvContentPartPr/>
                <p14:nvPr/>
              </p14:nvContentPartPr>
              <p14:xfrm>
                <a:off x="6311760" y="2348760"/>
                <a:ext cx="79920" cy="114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303E6AB-0870-74FB-0ADA-D4F6323B567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02760" y="2339760"/>
                  <a:ext cx="97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6214925-4A28-DA1C-4B56-D6A25D451484}"/>
                    </a:ext>
                  </a:extLst>
                </p14:cNvPr>
                <p14:cNvContentPartPr/>
                <p14:nvPr/>
              </p14:nvContentPartPr>
              <p14:xfrm>
                <a:off x="6403920" y="2223480"/>
                <a:ext cx="101520" cy="219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6214925-4A28-DA1C-4B56-D6A25D45148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94920" y="2214480"/>
                  <a:ext cx="1191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ECDBA2E-61EF-575A-B7EC-CC2D52C59FEE}"/>
                    </a:ext>
                  </a:extLst>
                </p14:cNvPr>
                <p14:cNvContentPartPr/>
                <p14:nvPr/>
              </p14:nvContentPartPr>
              <p14:xfrm>
                <a:off x="6468720" y="2343720"/>
                <a:ext cx="119160" cy="115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ECDBA2E-61EF-575A-B7EC-CC2D52C59FE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60080" y="2334720"/>
                  <a:ext cx="136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9E498BD-5282-F5B8-7033-2540DBC5C7FE}"/>
                    </a:ext>
                  </a:extLst>
                </p14:cNvPr>
                <p14:cNvContentPartPr/>
                <p14:nvPr/>
              </p14:nvContentPartPr>
              <p14:xfrm>
                <a:off x="6591840" y="2365680"/>
                <a:ext cx="34920" cy="84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9E498BD-5282-F5B8-7033-2540DBC5C7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83200" y="2356680"/>
                  <a:ext cx="52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611F9B-8A95-98DC-B2DB-E9B6755A85B7}"/>
                    </a:ext>
                  </a:extLst>
                </p14:cNvPr>
                <p14:cNvContentPartPr/>
                <p14:nvPr/>
              </p14:nvContentPartPr>
              <p14:xfrm>
                <a:off x="6623160" y="2364240"/>
                <a:ext cx="81000" cy="86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611F9B-8A95-98DC-B2DB-E9B6755A85B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14520" y="2355600"/>
                  <a:ext cx="98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9FCCF68-D735-9718-70D1-D22D01F3CD45}"/>
                    </a:ext>
                  </a:extLst>
                </p14:cNvPr>
                <p14:cNvContentPartPr/>
                <p14:nvPr/>
              </p14:nvContentPartPr>
              <p14:xfrm>
                <a:off x="6718560" y="2291520"/>
                <a:ext cx="36000" cy="152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9FCCF68-D735-9718-70D1-D22D01F3CD4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09560" y="2282520"/>
                  <a:ext cx="53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2355819-C751-3981-A7FD-8FEFD33CABE7}"/>
                    </a:ext>
                  </a:extLst>
                </p14:cNvPr>
                <p14:cNvContentPartPr/>
                <p14:nvPr/>
              </p14:nvContentPartPr>
              <p14:xfrm>
                <a:off x="6795600" y="2357040"/>
                <a:ext cx="67680" cy="174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2355819-C751-3981-A7FD-8FEFD33CABE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86600" y="2348040"/>
                  <a:ext cx="85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C8EE63C-447A-723E-03AA-6B3E6BBD0B7B}"/>
                    </a:ext>
                  </a:extLst>
                </p14:cNvPr>
                <p14:cNvContentPartPr/>
                <p14:nvPr/>
              </p14:nvContentPartPr>
              <p14:xfrm>
                <a:off x="6871560" y="2313480"/>
                <a:ext cx="33120" cy="132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C8EE63C-447A-723E-03AA-6B3E6BBD0B7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62560" y="2304840"/>
                  <a:ext cx="50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EDEFD1E-7319-AF62-C73A-BBF292BDB02B}"/>
                    </a:ext>
                  </a:extLst>
                </p14:cNvPr>
                <p14:cNvContentPartPr/>
                <p14:nvPr/>
              </p14:nvContentPartPr>
              <p14:xfrm>
                <a:off x="6933120" y="2363160"/>
                <a:ext cx="82080" cy="98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EDEFD1E-7319-AF62-C73A-BBF292BDB02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24480" y="2354160"/>
                  <a:ext cx="99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E77FE15-4132-2B16-471E-FBBC2FD8FA1D}"/>
                    </a:ext>
                  </a:extLst>
                </p14:cNvPr>
                <p14:cNvContentPartPr/>
                <p14:nvPr/>
              </p14:nvContentPartPr>
              <p14:xfrm>
                <a:off x="6984240" y="2367480"/>
                <a:ext cx="140760" cy="80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E77FE15-4132-2B16-471E-FBBC2FD8FA1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75240" y="2358480"/>
                  <a:ext cx="158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FF80AE9-0C9C-9BF9-4A41-27FB2894E96A}"/>
                    </a:ext>
                  </a:extLst>
                </p14:cNvPr>
                <p14:cNvContentPartPr/>
                <p14:nvPr/>
              </p14:nvContentPartPr>
              <p14:xfrm>
                <a:off x="7157400" y="2327880"/>
                <a:ext cx="12960" cy="107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FF80AE9-0C9C-9BF9-4A41-27FB2894E96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48400" y="2319240"/>
                  <a:ext cx="30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AD49EBA-2CA5-EE1A-43B6-DFDC6A7ECCF0}"/>
                    </a:ext>
                  </a:extLst>
                </p14:cNvPr>
                <p14:cNvContentPartPr/>
                <p14:nvPr/>
              </p14:nvContentPartPr>
              <p14:xfrm>
                <a:off x="7106280" y="2322120"/>
                <a:ext cx="137880" cy="110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D49EBA-2CA5-EE1A-43B6-DFDC6A7ECCF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97640" y="2313480"/>
                  <a:ext cx="155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AE9C130-FE63-C5AA-C446-9873DE68E05C}"/>
                    </a:ext>
                  </a:extLst>
                </p14:cNvPr>
                <p14:cNvContentPartPr/>
                <p14:nvPr/>
              </p14:nvContentPartPr>
              <p14:xfrm>
                <a:off x="7231560" y="2282880"/>
                <a:ext cx="7200" cy="17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AE9C130-FE63-C5AA-C446-9873DE68E05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22560" y="2273880"/>
                  <a:ext cx="24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8EA0097-4A52-A64E-5E69-ADDD16D6D3C9}"/>
                    </a:ext>
                  </a:extLst>
                </p14:cNvPr>
                <p14:cNvContentPartPr/>
                <p14:nvPr/>
              </p14:nvContentPartPr>
              <p14:xfrm>
                <a:off x="7260360" y="2356680"/>
                <a:ext cx="183960" cy="77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8EA0097-4A52-A64E-5E69-ADDD16D6D3C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51360" y="2348040"/>
                  <a:ext cx="2016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86CB9EF-0A70-4C82-DDFD-4EAF081CBA03}"/>
                    </a:ext>
                  </a:extLst>
                </p14:cNvPr>
                <p14:cNvContentPartPr/>
                <p14:nvPr/>
              </p14:nvContentPartPr>
              <p14:xfrm>
                <a:off x="7528920" y="2263440"/>
                <a:ext cx="108720" cy="267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86CB9EF-0A70-4C82-DDFD-4EAF081CBA0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19920" y="2254800"/>
                  <a:ext cx="12636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E9F32C4-2C03-CC5C-A5EA-5B6B2ECF74D6}"/>
              </a:ext>
            </a:extLst>
          </p:cNvPr>
          <p:cNvGrpSpPr/>
          <p:nvPr/>
        </p:nvGrpSpPr>
        <p:grpSpPr>
          <a:xfrm>
            <a:off x="2769360" y="2750520"/>
            <a:ext cx="3854160" cy="3882960"/>
            <a:chOff x="2769360" y="2750520"/>
            <a:chExt cx="3854160" cy="38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B363CA7-85CE-A659-1CF0-98A5D841E0FE}"/>
                    </a:ext>
                  </a:extLst>
                </p14:cNvPr>
                <p14:cNvContentPartPr/>
                <p14:nvPr/>
              </p14:nvContentPartPr>
              <p14:xfrm>
                <a:off x="2797440" y="2750520"/>
                <a:ext cx="487440" cy="705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B363CA7-85CE-A659-1CF0-98A5D841E0F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88440" y="2741520"/>
                  <a:ext cx="50508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9057057-D15B-6BF9-56D1-CA42A56F6EA5}"/>
                    </a:ext>
                  </a:extLst>
                </p14:cNvPr>
                <p14:cNvContentPartPr/>
                <p14:nvPr/>
              </p14:nvContentPartPr>
              <p14:xfrm>
                <a:off x="3211440" y="3279720"/>
                <a:ext cx="105840" cy="216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9057057-D15B-6BF9-56D1-CA42A56F6EA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02800" y="3271080"/>
                  <a:ext cx="123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810ABF3-1780-4303-31EC-89A49BF6E16D}"/>
                    </a:ext>
                  </a:extLst>
                </p14:cNvPr>
                <p14:cNvContentPartPr/>
                <p14:nvPr/>
              </p14:nvContentPartPr>
              <p14:xfrm>
                <a:off x="4407720" y="3265320"/>
                <a:ext cx="196560" cy="111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810ABF3-1780-4303-31EC-89A49BF6E16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98720" y="3256680"/>
                  <a:ext cx="214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5562654-DBAF-7BF5-6298-9EE3EF2BAF8A}"/>
                    </a:ext>
                  </a:extLst>
                </p14:cNvPr>
                <p14:cNvContentPartPr/>
                <p14:nvPr/>
              </p14:nvContentPartPr>
              <p14:xfrm>
                <a:off x="4602480" y="3291240"/>
                <a:ext cx="105840" cy="6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5562654-DBAF-7BF5-6298-9EE3EF2BAF8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93840" y="3282600"/>
                  <a:ext cx="123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F682846-9802-B654-6FF0-E6F6544B443E}"/>
                    </a:ext>
                  </a:extLst>
                </p14:cNvPr>
                <p14:cNvContentPartPr/>
                <p14:nvPr/>
              </p14:nvContentPartPr>
              <p14:xfrm>
                <a:off x="4752240" y="3200880"/>
                <a:ext cx="4320" cy="168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F682846-9802-B654-6FF0-E6F6544B443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43240" y="3192240"/>
                  <a:ext cx="219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E5C9C9F-FAE6-77A8-D0A6-56542254061B}"/>
                    </a:ext>
                  </a:extLst>
                </p14:cNvPr>
                <p14:cNvContentPartPr/>
                <p14:nvPr/>
              </p14:nvContentPartPr>
              <p14:xfrm>
                <a:off x="4718400" y="3262440"/>
                <a:ext cx="178560" cy="90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E5C9C9F-FAE6-77A8-D0A6-56542254061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09760" y="3253800"/>
                  <a:ext cx="1962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9E9D4C2-4A4C-69EF-E012-F24F29FB280B}"/>
                    </a:ext>
                  </a:extLst>
                </p14:cNvPr>
                <p14:cNvContentPartPr/>
                <p14:nvPr/>
              </p14:nvContentPartPr>
              <p14:xfrm>
                <a:off x="4891920" y="3282600"/>
                <a:ext cx="78840" cy="74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9E9D4C2-4A4C-69EF-E012-F24F29FB280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83280" y="3273960"/>
                  <a:ext cx="964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C425BD3-E386-2787-86D0-3C56850F9977}"/>
                    </a:ext>
                  </a:extLst>
                </p14:cNvPr>
                <p14:cNvContentPartPr/>
                <p14:nvPr/>
              </p14:nvContentPartPr>
              <p14:xfrm>
                <a:off x="4989840" y="3283680"/>
                <a:ext cx="53280" cy="77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C425BD3-E386-2787-86D0-3C56850F997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81200" y="3274680"/>
                  <a:ext cx="70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C4FE105-3180-E578-4FA3-EE4CF548B2F7}"/>
                    </a:ext>
                  </a:extLst>
                </p14:cNvPr>
                <p14:cNvContentPartPr/>
                <p14:nvPr/>
              </p14:nvContentPartPr>
              <p14:xfrm>
                <a:off x="5065080" y="3278280"/>
                <a:ext cx="119880" cy="94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C4FE105-3180-E578-4FA3-EE4CF548B2F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56080" y="3269280"/>
                  <a:ext cx="137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8DCAAFE-96C5-DA6C-E2EF-53C333DC1F1C}"/>
                    </a:ext>
                  </a:extLst>
                </p14:cNvPr>
                <p14:cNvContentPartPr/>
                <p14:nvPr/>
              </p14:nvContentPartPr>
              <p14:xfrm>
                <a:off x="3634800" y="3182880"/>
                <a:ext cx="147600" cy="217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8DCAAFE-96C5-DA6C-E2EF-53C333DC1F1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25800" y="3174240"/>
                  <a:ext cx="165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669345D-292E-E8F5-53E5-07060B4A23C8}"/>
                    </a:ext>
                  </a:extLst>
                </p14:cNvPr>
                <p14:cNvContentPartPr/>
                <p14:nvPr/>
              </p14:nvContentPartPr>
              <p14:xfrm>
                <a:off x="3763680" y="3219960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669345D-292E-E8F5-53E5-07060B4A23C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55040" y="32113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31AD681-8B2B-FDCE-4D71-C80CA627FC0C}"/>
                    </a:ext>
                  </a:extLst>
                </p14:cNvPr>
                <p14:cNvContentPartPr/>
                <p14:nvPr/>
              </p14:nvContentPartPr>
              <p14:xfrm>
                <a:off x="3833160" y="3284760"/>
                <a:ext cx="80280" cy="98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31AD681-8B2B-FDCE-4D71-C80CA627FC0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24160" y="3275760"/>
                  <a:ext cx="97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81E86DC-FDEB-FC16-C818-EA09B00F010F}"/>
                    </a:ext>
                  </a:extLst>
                </p14:cNvPr>
                <p14:cNvContentPartPr/>
                <p14:nvPr/>
              </p14:nvContentPartPr>
              <p14:xfrm>
                <a:off x="3895800" y="3322200"/>
                <a:ext cx="73440" cy="169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81E86DC-FDEB-FC16-C818-EA09B00F010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887160" y="3313200"/>
                  <a:ext cx="91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1731D80-F26B-EC82-85B5-843E57EC9C09}"/>
                    </a:ext>
                  </a:extLst>
                </p14:cNvPr>
                <p14:cNvContentPartPr/>
                <p14:nvPr/>
              </p14:nvContentPartPr>
              <p14:xfrm>
                <a:off x="4056360" y="3194040"/>
                <a:ext cx="96480" cy="176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1731D80-F26B-EC82-85B5-843E57EC9C0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47360" y="3185400"/>
                  <a:ext cx="114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3BBF922-9A65-ED80-4EBF-EFBA1A97A9ED}"/>
                    </a:ext>
                  </a:extLst>
                </p14:cNvPr>
                <p14:cNvContentPartPr/>
                <p14:nvPr/>
              </p14:nvContentPartPr>
              <p14:xfrm>
                <a:off x="4157520" y="3304560"/>
                <a:ext cx="101520" cy="92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3BBF922-9A65-ED80-4EBF-EFBA1A97A9E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48520" y="3295920"/>
                  <a:ext cx="119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AAF8D18-0332-70AE-BBD8-BC782AF91213}"/>
                    </a:ext>
                  </a:extLst>
                </p14:cNvPr>
                <p14:cNvContentPartPr/>
                <p14:nvPr/>
              </p14:nvContentPartPr>
              <p14:xfrm>
                <a:off x="3504840" y="3124920"/>
                <a:ext cx="27360" cy="323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AAF8D18-0332-70AE-BBD8-BC782AF9121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96200" y="3115920"/>
                  <a:ext cx="450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72FE45E-2C03-E389-E5AF-428DB64606EF}"/>
                    </a:ext>
                  </a:extLst>
                </p14:cNvPr>
                <p14:cNvContentPartPr/>
                <p14:nvPr/>
              </p14:nvContentPartPr>
              <p14:xfrm>
                <a:off x="3539400" y="3106560"/>
                <a:ext cx="1660320" cy="351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72FE45E-2C03-E389-E5AF-428DB64606E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30760" y="3097920"/>
                  <a:ext cx="16779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1C39C64-35C8-63D2-8884-B1C153432D78}"/>
                    </a:ext>
                  </a:extLst>
                </p14:cNvPr>
                <p14:cNvContentPartPr/>
                <p14:nvPr/>
              </p14:nvContentPartPr>
              <p14:xfrm>
                <a:off x="3500160" y="3412560"/>
                <a:ext cx="1686600" cy="165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1C39C64-35C8-63D2-8884-B1C153432D7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491160" y="3403920"/>
                  <a:ext cx="1704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4612FC9-8BB1-53D7-8C81-38933FFB9DE2}"/>
                    </a:ext>
                  </a:extLst>
                </p14:cNvPr>
                <p14:cNvContentPartPr/>
                <p14:nvPr/>
              </p14:nvContentPartPr>
              <p14:xfrm>
                <a:off x="5365320" y="3308520"/>
                <a:ext cx="360" cy="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4612FC9-8BB1-53D7-8C81-38933FFB9DE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56320" y="32998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CA33C5F-0E8B-C1C7-51FE-F06EE2DD1797}"/>
                    </a:ext>
                  </a:extLst>
                </p14:cNvPr>
                <p14:cNvContentPartPr/>
                <p14:nvPr/>
              </p14:nvContentPartPr>
              <p14:xfrm>
                <a:off x="5354520" y="3432720"/>
                <a:ext cx="360" cy="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CA33C5F-0E8B-C1C7-51FE-F06EE2DD179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45880" y="34240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876781C-43D6-ED34-0916-52CAB286F3AE}"/>
                    </a:ext>
                  </a:extLst>
                </p14:cNvPr>
                <p14:cNvContentPartPr/>
                <p14:nvPr/>
              </p14:nvContentPartPr>
              <p14:xfrm>
                <a:off x="5323920" y="3169920"/>
                <a:ext cx="327600" cy="140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876781C-43D6-ED34-0916-52CAB286F3A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14920" y="3160920"/>
                  <a:ext cx="345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1BBA4C6-D27C-0074-A2B8-882B2E93B444}"/>
                    </a:ext>
                  </a:extLst>
                </p14:cNvPr>
                <p14:cNvContentPartPr/>
                <p14:nvPr/>
              </p14:nvContentPartPr>
              <p14:xfrm>
                <a:off x="5638560" y="3137520"/>
                <a:ext cx="69840" cy="137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1BBA4C6-D27C-0074-A2B8-882B2E93B44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29920" y="3128520"/>
                  <a:ext cx="87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114C527-E4BF-96E0-6305-680AE304B25B}"/>
                    </a:ext>
                  </a:extLst>
                </p14:cNvPr>
                <p14:cNvContentPartPr/>
                <p14:nvPr/>
              </p14:nvContentPartPr>
              <p14:xfrm>
                <a:off x="5836920" y="3073440"/>
                <a:ext cx="91800" cy="177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114C527-E4BF-96E0-6305-680AE304B25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28280" y="3064440"/>
                  <a:ext cx="109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3479D02-C7E4-B0CA-635F-D95A9F3CC6EE}"/>
                    </a:ext>
                  </a:extLst>
                </p14:cNvPr>
                <p14:cNvContentPartPr/>
                <p14:nvPr/>
              </p14:nvContentPartPr>
              <p14:xfrm>
                <a:off x="5926920" y="3106560"/>
                <a:ext cx="95400" cy="112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3479D02-C7E4-B0CA-635F-D95A9F3CC6E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18280" y="3097920"/>
                  <a:ext cx="113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F86930B-D6F8-846D-7907-3CC458A4424A}"/>
                    </a:ext>
                  </a:extLst>
                </p14:cNvPr>
                <p14:cNvContentPartPr/>
                <p14:nvPr/>
              </p14:nvContentPartPr>
              <p14:xfrm>
                <a:off x="6072720" y="3076680"/>
                <a:ext cx="85680" cy="149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F86930B-D6F8-846D-7907-3CC458A4424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64080" y="3068040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AD666E8-7DFC-BEB4-6339-2C18F993B8C5}"/>
                    </a:ext>
                  </a:extLst>
                </p14:cNvPr>
                <p14:cNvContentPartPr/>
                <p14:nvPr/>
              </p14:nvContentPartPr>
              <p14:xfrm>
                <a:off x="6197640" y="3081720"/>
                <a:ext cx="65880" cy="129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AD666E8-7DFC-BEB4-6339-2C18F993B8C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189000" y="3072720"/>
                  <a:ext cx="83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DF4A8D2-D999-462B-D09D-747D3DD9A45A}"/>
                    </a:ext>
                  </a:extLst>
                </p14:cNvPr>
                <p14:cNvContentPartPr/>
                <p14:nvPr/>
              </p14:nvContentPartPr>
              <p14:xfrm>
                <a:off x="6216000" y="3089280"/>
                <a:ext cx="76320" cy="113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DF4A8D2-D999-462B-D09D-747D3DD9A45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207360" y="3080280"/>
                  <a:ext cx="93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7AFCBCF-561B-54A7-9AE5-5C373A13596B}"/>
                    </a:ext>
                  </a:extLst>
                </p14:cNvPr>
                <p14:cNvContentPartPr/>
                <p14:nvPr/>
              </p14:nvContentPartPr>
              <p14:xfrm>
                <a:off x="5289360" y="3428040"/>
                <a:ext cx="379440" cy="239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7AFCBCF-561B-54A7-9AE5-5C373A13596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280360" y="3419040"/>
                  <a:ext cx="397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CA9679B-C524-FE79-9DA6-0DCBD8FE8E3C}"/>
                    </a:ext>
                  </a:extLst>
                </p14:cNvPr>
                <p14:cNvContentPartPr/>
                <p14:nvPr/>
              </p14:nvContentPartPr>
              <p14:xfrm>
                <a:off x="5655480" y="3545400"/>
                <a:ext cx="65880" cy="166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CA9679B-C524-FE79-9DA6-0DCBD8FE8E3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646840" y="3536760"/>
                  <a:ext cx="83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C45A679-5DEF-55E6-9EBF-BF2DCD9E1501}"/>
                    </a:ext>
                  </a:extLst>
                </p14:cNvPr>
                <p14:cNvContentPartPr/>
                <p14:nvPr/>
              </p14:nvContentPartPr>
              <p14:xfrm>
                <a:off x="5892720" y="3519120"/>
                <a:ext cx="86760" cy="147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C45A679-5DEF-55E6-9EBF-BF2DCD9E150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84080" y="3510480"/>
                  <a:ext cx="104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0CC3D89-D506-C886-CD95-AE47AEB00F18}"/>
                    </a:ext>
                  </a:extLst>
                </p14:cNvPr>
                <p14:cNvContentPartPr/>
                <p14:nvPr/>
              </p14:nvContentPartPr>
              <p14:xfrm>
                <a:off x="5998560" y="3531000"/>
                <a:ext cx="78120" cy="129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0CC3D89-D506-C886-CD95-AE47AEB00F1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89920" y="3522000"/>
                  <a:ext cx="95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0223AD1-F260-9825-BCDB-93366A27A3C1}"/>
                    </a:ext>
                  </a:extLst>
                </p14:cNvPr>
                <p14:cNvContentPartPr/>
                <p14:nvPr/>
              </p14:nvContentPartPr>
              <p14:xfrm>
                <a:off x="6146160" y="3549360"/>
                <a:ext cx="7560" cy="105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0223AD1-F260-9825-BCDB-93366A27A3C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37520" y="3540360"/>
                  <a:ext cx="25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CCF9F33-ED77-0229-58C7-9D4F450FAA19}"/>
                    </a:ext>
                  </a:extLst>
                </p14:cNvPr>
                <p14:cNvContentPartPr/>
                <p14:nvPr/>
              </p14:nvContentPartPr>
              <p14:xfrm>
                <a:off x="6104400" y="3520560"/>
                <a:ext cx="84240" cy="11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CCF9F33-ED77-0229-58C7-9D4F450FAA1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95760" y="3511560"/>
                  <a:ext cx="101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054F7C0-0ACD-1B44-487E-4F4CB1A9E3BF}"/>
                    </a:ext>
                  </a:extLst>
                </p14:cNvPr>
                <p14:cNvContentPartPr/>
                <p14:nvPr/>
              </p14:nvContentPartPr>
              <p14:xfrm>
                <a:off x="6234360" y="3622440"/>
                <a:ext cx="51480" cy="3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054F7C0-0ACD-1B44-487E-4F4CB1A9E3B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25720" y="3613440"/>
                  <a:ext cx="691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15E7011-933D-569A-57AA-46A484DDD9CE}"/>
                    </a:ext>
                  </a:extLst>
                </p14:cNvPr>
                <p14:cNvContentPartPr/>
                <p14:nvPr/>
              </p14:nvContentPartPr>
              <p14:xfrm>
                <a:off x="6376920" y="3519480"/>
                <a:ext cx="71640" cy="174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15E7011-933D-569A-57AA-46A484DDD9C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67920" y="3510840"/>
                  <a:ext cx="89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1997CA2-D142-DA7A-5E2A-6997E4EDB2DA}"/>
                    </a:ext>
                  </a:extLst>
                </p14:cNvPr>
                <p14:cNvContentPartPr/>
                <p14:nvPr/>
              </p14:nvContentPartPr>
              <p14:xfrm>
                <a:off x="2769360" y="3249840"/>
                <a:ext cx="685800" cy="1132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1997CA2-D142-DA7A-5E2A-6997E4EDB2D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760720" y="3241200"/>
                  <a:ext cx="703440" cy="11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7E9B216-35BD-8A60-A9FD-132E210D503A}"/>
                    </a:ext>
                  </a:extLst>
                </p14:cNvPr>
                <p14:cNvContentPartPr/>
                <p14:nvPr/>
              </p14:nvContentPartPr>
              <p14:xfrm>
                <a:off x="3374880" y="4245240"/>
                <a:ext cx="117000" cy="177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7E9B216-35BD-8A60-A9FD-132E210D503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66240" y="4236240"/>
                  <a:ext cx="134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E30A77C-458B-BE0C-888F-B6258766135B}"/>
                    </a:ext>
                  </a:extLst>
                </p14:cNvPr>
                <p14:cNvContentPartPr/>
                <p14:nvPr/>
              </p14:nvContentPartPr>
              <p14:xfrm>
                <a:off x="3730200" y="4212840"/>
                <a:ext cx="12960" cy="218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E30A77C-458B-BE0C-888F-B6258766135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21200" y="4203840"/>
                  <a:ext cx="306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0D0BDE7-1AEC-2309-6851-7A58EF4B6B67}"/>
                    </a:ext>
                  </a:extLst>
                </p14:cNvPr>
                <p14:cNvContentPartPr/>
                <p14:nvPr/>
              </p14:nvContentPartPr>
              <p14:xfrm>
                <a:off x="3728040" y="4201680"/>
                <a:ext cx="85320" cy="110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0D0BDE7-1AEC-2309-6851-7A58EF4B6B6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19400" y="4193040"/>
                  <a:ext cx="102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A37676E-B8DB-8BBB-04B4-E41DD1F8AB8C}"/>
                    </a:ext>
                  </a:extLst>
                </p14:cNvPr>
                <p14:cNvContentPartPr/>
                <p14:nvPr/>
              </p14:nvContentPartPr>
              <p14:xfrm>
                <a:off x="3817680" y="4213200"/>
                <a:ext cx="137880" cy="120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A37676E-B8DB-8BBB-04B4-E41DD1F8AB8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808680" y="4204560"/>
                  <a:ext cx="1555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43CA6E7-1696-9B88-8AAD-116500A2C17C}"/>
                    </a:ext>
                  </a:extLst>
                </p14:cNvPr>
                <p14:cNvContentPartPr/>
                <p14:nvPr/>
              </p14:nvContentPartPr>
              <p14:xfrm>
                <a:off x="3966000" y="4247040"/>
                <a:ext cx="32040" cy="70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43CA6E7-1696-9B88-8AAD-116500A2C1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57000" y="4238400"/>
                  <a:ext cx="49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F94F182-4747-128D-CF87-39BCD64F47F4}"/>
                    </a:ext>
                  </a:extLst>
                </p14:cNvPr>
                <p14:cNvContentPartPr/>
                <p14:nvPr/>
              </p14:nvContentPartPr>
              <p14:xfrm>
                <a:off x="3960240" y="4137240"/>
                <a:ext cx="360" cy="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F94F182-4747-128D-CF87-39BCD64F47F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51240" y="41286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89BE7BB-DCDE-495C-5B54-893A58B420A9}"/>
                    </a:ext>
                  </a:extLst>
                </p14:cNvPr>
                <p14:cNvContentPartPr/>
                <p14:nvPr/>
              </p14:nvContentPartPr>
              <p14:xfrm>
                <a:off x="4011720" y="4234440"/>
                <a:ext cx="76680" cy="77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89BE7BB-DCDE-495C-5B54-893A58B420A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002720" y="4225800"/>
                  <a:ext cx="943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3812746-2B39-8DA1-F30B-6BB83EF6A4D7}"/>
                    </a:ext>
                  </a:extLst>
                </p14:cNvPr>
                <p14:cNvContentPartPr/>
                <p14:nvPr/>
              </p14:nvContentPartPr>
              <p14:xfrm>
                <a:off x="3956640" y="4129680"/>
                <a:ext cx="32760" cy="37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3812746-2B39-8DA1-F30B-6BB83EF6A4D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947640" y="4120680"/>
                  <a:ext cx="504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AACA2E8-DDA7-7B12-30D9-52550900A064}"/>
                    </a:ext>
                  </a:extLst>
                </p14:cNvPr>
                <p14:cNvContentPartPr/>
                <p14:nvPr/>
              </p14:nvContentPartPr>
              <p14:xfrm>
                <a:off x="4202520" y="4206000"/>
                <a:ext cx="118800" cy="227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AACA2E8-DDA7-7B12-30D9-52550900A06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193520" y="4197360"/>
                  <a:ext cx="136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324E92B-80D5-C5DD-249F-189DC7D47BB8}"/>
                    </a:ext>
                  </a:extLst>
                </p14:cNvPr>
                <p14:cNvContentPartPr/>
                <p14:nvPr/>
              </p14:nvContentPartPr>
              <p14:xfrm>
                <a:off x="4408080" y="4171080"/>
                <a:ext cx="82440" cy="136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324E92B-80D5-C5DD-249F-189DC7D47BB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99440" y="4162080"/>
                  <a:ext cx="100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EAE665F-8A39-66F8-405D-9AFB3F937CFD}"/>
                    </a:ext>
                  </a:extLst>
                </p14:cNvPr>
                <p14:cNvContentPartPr/>
                <p14:nvPr/>
              </p14:nvContentPartPr>
              <p14:xfrm>
                <a:off x="4511760" y="4198800"/>
                <a:ext cx="104040" cy="102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EAE665F-8A39-66F8-405D-9AFB3F937CF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503120" y="4189800"/>
                  <a:ext cx="121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FDC23EF-809D-8B32-4FE9-C6760F325379}"/>
                    </a:ext>
                  </a:extLst>
                </p14:cNvPr>
                <p14:cNvContentPartPr/>
                <p14:nvPr/>
              </p14:nvContentPartPr>
              <p14:xfrm>
                <a:off x="4624080" y="4208520"/>
                <a:ext cx="127440" cy="85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FDC23EF-809D-8B32-4FE9-C6760F32537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615080" y="4199880"/>
                  <a:ext cx="145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2630587-2E2D-499C-2B89-D36D18B6C780}"/>
                    </a:ext>
                  </a:extLst>
                </p14:cNvPr>
                <p14:cNvContentPartPr/>
                <p14:nvPr/>
              </p14:nvContentPartPr>
              <p14:xfrm>
                <a:off x="4778160" y="4141200"/>
                <a:ext cx="4320" cy="153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2630587-2E2D-499C-2B89-D36D18B6C78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769520" y="4132200"/>
                  <a:ext cx="21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2D84609-A74A-F383-76D7-4BCD67F10001}"/>
                    </a:ext>
                  </a:extLst>
                </p14:cNvPr>
                <p14:cNvContentPartPr/>
                <p14:nvPr/>
              </p14:nvContentPartPr>
              <p14:xfrm>
                <a:off x="4747200" y="4182600"/>
                <a:ext cx="171720" cy="104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2D84609-A74A-F383-76D7-4BCD67F1000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738560" y="4173600"/>
                  <a:ext cx="189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535EBAF-F778-FED6-1E10-8267E88752A4}"/>
                    </a:ext>
                  </a:extLst>
                </p14:cNvPr>
                <p14:cNvContentPartPr/>
                <p14:nvPr/>
              </p14:nvContentPartPr>
              <p14:xfrm>
                <a:off x="4917480" y="4201680"/>
                <a:ext cx="99720" cy="78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535EBAF-F778-FED6-1E10-8267E88752A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908480" y="4193040"/>
                  <a:ext cx="117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4066BE3-5512-0107-7D03-3E6B78C6A0F2}"/>
                    </a:ext>
                  </a:extLst>
                </p14:cNvPr>
                <p14:cNvContentPartPr/>
                <p14:nvPr/>
              </p14:nvContentPartPr>
              <p14:xfrm>
                <a:off x="5019360" y="4195920"/>
                <a:ext cx="68040" cy="80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4066BE3-5512-0107-7D03-3E6B78C6A0F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010720" y="4187280"/>
                  <a:ext cx="856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0059AD0-C73F-42A7-74E4-77BF50F1F22B}"/>
                    </a:ext>
                  </a:extLst>
                </p14:cNvPr>
                <p14:cNvContentPartPr/>
                <p14:nvPr/>
              </p14:nvContentPartPr>
              <p14:xfrm>
                <a:off x="5065800" y="4172160"/>
                <a:ext cx="125640" cy="89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0059AD0-C73F-42A7-74E4-77BF50F1F22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057160" y="4163520"/>
                  <a:ext cx="143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2B3F919-5BD0-4299-D88C-26D47942B17C}"/>
                    </a:ext>
                  </a:extLst>
                </p14:cNvPr>
                <p14:cNvContentPartPr/>
                <p14:nvPr/>
              </p14:nvContentPartPr>
              <p14:xfrm>
                <a:off x="5190000" y="4177920"/>
                <a:ext cx="50760" cy="100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2B3F919-5BD0-4299-D88C-26D47942B17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181360" y="4168920"/>
                  <a:ext cx="684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D424826-87BA-9048-7D8D-25A8B9A76413}"/>
                    </a:ext>
                  </a:extLst>
                </p14:cNvPr>
                <p14:cNvContentPartPr/>
                <p14:nvPr/>
              </p14:nvContentPartPr>
              <p14:xfrm>
                <a:off x="3572880" y="4089360"/>
                <a:ext cx="20880" cy="310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D424826-87BA-9048-7D8D-25A8B9A7641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563880" y="4080360"/>
                  <a:ext cx="385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3A1CAFA-1AFF-6C30-3A03-31C86A2E7AB5}"/>
                    </a:ext>
                  </a:extLst>
                </p14:cNvPr>
                <p14:cNvContentPartPr/>
                <p14:nvPr/>
              </p14:nvContentPartPr>
              <p14:xfrm>
                <a:off x="3590520" y="3995760"/>
                <a:ext cx="1779840" cy="343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3A1CAFA-1AFF-6C30-3A03-31C86A2E7AB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581520" y="3987120"/>
                  <a:ext cx="17974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0BFD193-FC6E-06CF-932E-223BECC94805}"/>
                    </a:ext>
                  </a:extLst>
                </p14:cNvPr>
                <p14:cNvContentPartPr/>
                <p14:nvPr/>
              </p14:nvContentPartPr>
              <p14:xfrm>
                <a:off x="3564600" y="4369440"/>
                <a:ext cx="1749240" cy="104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0BFD193-FC6E-06CF-932E-223BECC9480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555600" y="4360440"/>
                  <a:ext cx="1766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CD16983-F30F-CFE1-D498-2B8FDDCE4A17}"/>
                    </a:ext>
                  </a:extLst>
                </p14:cNvPr>
                <p14:cNvContentPartPr/>
                <p14:nvPr/>
              </p14:nvContentPartPr>
              <p14:xfrm>
                <a:off x="5309520" y="4319400"/>
                <a:ext cx="27360" cy="146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CD16983-F30F-CFE1-D498-2B8FDDCE4A1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300520" y="4310400"/>
                  <a:ext cx="45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D1A0F08-546B-39F5-7E7D-1ACA1EF53B40}"/>
                    </a:ext>
                  </a:extLst>
                </p14:cNvPr>
                <p14:cNvContentPartPr/>
                <p14:nvPr/>
              </p14:nvContentPartPr>
              <p14:xfrm>
                <a:off x="5454240" y="4170000"/>
                <a:ext cx="324000" cy="63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D1A0F08-546B-39F5-7E7D-1ACA1EF53B4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445600" y="4161360"/>
                  <a:ext cx="341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3871A8A-6507-3CA3-B18D-0E5E43D67524}"/>
                    </a:ext>
                  </a:extLst>
                </p14:cNvPr>
                <p14:cNvContentPartPr/>
                <p14:nvPr/>
              </p14:nvContentPartPr>
              <p14:xfrm>
                <a:off x="5743680" y="4106640"/>
                <a:ext cx="77400" cy="135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3871A8A-6507-3CA3-B18D-0E5E43D6752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734680" y="4097640"/>
                  <a:ext cx="95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A85AFBC-DD2C-0490-3B65-BAE2FF62B9AE}"/>
                    </a:ext>
                  </a:extLst>
                </p14:cNvPr>
                <p14:cNvContentPartPr/>
                <p14:nvPr/>
              </p14:nvContentPartPr>
              <p14:xfrm>
                <a:off x="5974440" y="4092240"/>
                <a:ext cx="360" cy="138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A85AFBC-DD2C-0490-3B65-BAE2FF62B9A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965800" y="4083240"/>
                  <a:ext cx="18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D48F93E-701A-87B4-7735-AFCC00A37E46}"/>
                    </a:ext>
                  </a:extLst>
                </p14:cNvPr>
                <p14:cNvContentPartPr/>
                <p14:nvPr/>
              </p14:nvContentPartPr>
              <p14:xfrm>
                <a:off x="5982360" y="4077840"/>
                <a:ext cx="154440" cy="139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D48F93E-701A-87B4-7735-AFCC00A37E4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973360" y="4068840"/>
                  <a:ext cx="172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DBDA726-B10D-B040-A76C-0AC4EFF94DDB}"/>
                    </a:ext>
                  </a:extLst>
                </p14:cNvPr>
                <p14:cNvContentPartPr/>
                <p14:nvPr/>
              </p14:nvContentPartPr>
              <p14:xfrm>
                <a:off x="6179640" y="4095840"/>
                <a:ext cx="2160" cy="121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DBDA726-B10D-B040-A76C-0AC4EFF94DD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170640" y="4087200"/>
                  <a:ext cx="19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585C0FE-D5D9-1A1E-B90F-CA824C60EFD4}"/>
                    </a:ext>
                  </a:extLst>
                </p14:cNvPr>
                <p14:cNvContentPartPr/>
                <p14:nvPr/>
              </p14:nvContentPartPr>
              <p14:xfrm>
                <a:off x="6174600" y="4069920"/>
                <a:ext cx="91800" cy="141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585C0FE-D5D9-1A1E-B90F-CA824C60EFD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165600" y="4061280"/>
                  <a:ext cx="109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2882A42-AE44-E96D-B926-9A6FBF2B1CD9}"/>
                    </a:ext>
                  </a:extLst>
                </p14:cNvPr>
                <p14:cNvContentPartPr/>
                <p14:nvPr/>
              </p14:nvContentPartPr>
              <p14:xfrm>
                <a:off x="6354960" y="4084320"/>
                <a:ext cx="20520" cy="138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2882A42-AE44-E96D-B926-9A6FBF2B1CD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345960" y="4075680"/>
                  <a:ext cx="38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AEE4DFB-4932-CC9F-D284-103AA613DB77}"/>
                    </a:ext>
                  </a:extLst>
                </p14:cNvPr>
                <p14:cNvContentPartPr/>
                <p14:nvPr/>
              </p14:nvContentPartPr>
              <p14:xfrm>
                <a:off x="6380520" y="4062720"/>
                <a:ext cx="74520" cy="95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AEE4DFB-4932-CC9F-D284-103AA613DB7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371880" y="4053720"/>
                  <a:ext cx="921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7DCABEE-0766-179B-F93B-6AC8058488A8}"/>
                    </a:ext>
                  </a:extLst>
                </p14:cNvPr>
                <p14:cNvContentPartPr/>
                <p14:nvPr/>
              </p14:nvContentPartPr>
              <p14:xfrm>
                <a:off x="6485640" y="4051200"/>
                <a:ext cx="86040" cy="161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7DCABEE-0766-179B-F93B-6AC8058488A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477000" y="4042200"/>
                  <a:ext cx="1036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F307844-ED7F-49A0-5A3A-66C4AE6E81C8}"/>
                    </a:ext>
                  </a:extLst>
                </p14:cNvPr>
                <p14:cNvContentPartPr/>
                <p14:nvPr/>
              </p14:nvContentPartPr>
              <p14:xfrm>
                <a:off x="5440920" y="4358640"/>
                <a:ext cx="380880" cy="261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F307844-ED7F-49A0-5A3A-66C4AE6E81C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432280" y="4350000"/>
                  <a:ext cx="3985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4ACBED9-05F1-C685-B995-B10F5C3718CE}"/>
                    </a:ext>
                  </a:extLst>
                </p14:cNvPr>
                <p14:cNvContentPartPr/>
                <p14:nvPr/>
              </p14:nvContentPartPr>
              <p14:xfrm>
                <a:off x="5778240" y="4532880"/>
                <a:ext cx="61920" cy="152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4ACBED9-05F1-C685-B995-B10F5C3718C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769240" y="4524240"/>
                  <a:ext cx="79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47C45A0-0A2D-7140-F7AE-5E3ECD2A0AE6}"/>
                    </a:ext>
                  </a:extLst>
                </p14:cNvPr>
                <p14:cNvContentPartPr/>
                <p14:nvPr/>
              </p14:nvContentPartPr>
              <p14:xfrm>
                <a:off x="6009720" y="4502280"/>
                <a:ext cx="73080" cy="152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47C45A0-0A2D-7140-F7AE-5E3ECD2A0AE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001080" y="4493640"/>
                  <a:ext cx="90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064EA59-9FEB-004F-3E2B-E7CBA0267170}"/>
                    </a:ext>
                  </a:extLst>
                </p14:cNvPr>
                <p14:cNvContentPartPr/>
                <p14:nvPr/>
              </p14:nvContentPartPr>
              <p14:xfrm>
                <a:off x="6146880" y="4511640"/>
                <a:ext cx="12960" cy="126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064EA59-9FEB-004F-3E2B-E7CBA026717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137880" y="4503000"/>
                  <a:ext cx="30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E530FCA-AEA4-0479-3C89-5AEB2795A4D5}"/>
                    </a:ext>
                  </a:extLst>
                </p14:cNvPr>
                <p14:cNvContentPartPr/>
                <p14:nvPr/>
              </p14:nvContentPartPr>
              <p14:xfrm>
                <a:off x="6093960" y="4497240"/>
                <a:ext cx="108000" cy="14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E530FCA-AEA4-0479-3C89-5AEB2795A4D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084960" y="4488600"/>
                  <a:ext cx="1256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E8880E8-7D0B-5193-334C-19A947611E77}"/>
                    </a:ext>
                  </a:extLst>
                </p14:cNvPr>
                <p14:cNvContentPartPr/>
                <p14:nvPr/>
              </p14:nvContentPartPr>
              <p14:xfrm>
                <a:off x="6235440" y="4476720"/>
                <a:ext cx="61200" cy="167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E8880E8-7D0B-5193-334C-19A947611E7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226440" y="4468080"/>
                  <a:ext cx="78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FB38354-0399-183C-0769-556B4ED58E8E}"/>
                    </a:ext>
                  </a:extLst>
                </p14:cNvPr>
                <p14:cNvContentPartPr/>
                <p14:nvPr/>
              </p14:nvContentPartPr>
              <p14:xfrm>
                <a:off x="6357480" y="4595520"/>
                <a:ext cx="72720" cy="3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FB38354-0399-183C-0769-556B4ED58E8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348840" y="4586520"/>
                  <a:ext cx="903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77E2862-9A81-9A34-16FA-CC12B019E316}"/>
                    </a:ext>
                  </a:extLst>
                </p14:cNvPr>
                <p14:cNvContentPartPr/>
                <p14:nvPr/>
              </p14:nvContentPartPr>
              <p14:xfrm>
                <a:off x="6486720" y="4492560"/>
                <a:ext cx="13680" cy="137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77E2862-9A81-9A34-16FA-CC12B019E31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477720" y="4483560"/>
                  <a:ext cx="31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B4CF80D-989F-7352-0FD7-5A11E0BDC595}"/>
                    </a:ext>
                  </a:extLst>
                </p14:cNvPr>
                <p14:cNvContentPartPr/>
                <p14:nvPr/>
              </p14:nvContentPartPr>
              <p14:xfrm>
                <a:off x="6460440" y="4487520"/>
                <a:ext cx="88920" cy="179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B4CF80D-989F-7352-0FD7-5A11E0BDC59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451800" y="4478520"/>
                  <a:ext cx="106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53985B8-3F13-E509-E74F-A3EBB224042C}"/>
                    </a:ext>
                  </a:extLst>
                </p14:cNvPr>
                <p14:cNvContentPartPr/>
                <p14:nvPr/>
              </p14:nvContentPartPr>
              <p14:xfrm>
                <a:off x="5412120" y="4431000"/>
                <a:ext cx="257040" cy="653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53985B8-3F13-E509-E74F-A3EBB224042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403480" y="4422000"/>
                  <a:ext cx="27468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13434EA-2C05-DFE2-E221-014D34A7265B}"/>
                    </a:ext>
                  </a:extLst>
                </p14:cNvPr>
                <p14:cNvContentPartPr/>
                <p14:nvPr/>
              </p14:nvContentPartPr>
              <p14:xfrm>
                <a:off x="5655120" y="4981440"/>
                <a:ext cx="72720" cy="165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13434EA-2C05-DFE2-E221-014D34A7265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646120" y="4972440"/>
                  <a:ext cx="90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74DEB0F-1BBD-2997-859D-A108F52CA1B8}"/>
                    </a:ext>
                  </a:extLst>
                </p14:cNvPr>
                <p14:cNvContentPartPr/>
                <p14:nvPr/>
              </p14:nvContentPartPr>
              <p14:xfrm>
                <a:off x="5974800" y="4948320"/>
                <a:ext cx="172800" cy="174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74DEB0F-1BBD-2997-859D-A108F52CA1B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965800" y="4939680"/>
                  <a:ext cx="190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171F085-9C5E-DD39-40FB-B6687A26937B}"/>
                    </a:ext>
                  </a:extLst>
                </p14:cNvPr>
                <p14:cNvContentPartPr/>
                <p14:nvPr/>
              </p14:nvContentPartPr>
              <p14:xfrm>
                <a:off x="6176760" y="4964160"/>
                <a:ext cx="130680" cy="168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171F085-9C5E-DD39-40FB-B6687A26937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167760" y="4955160"/>
                  <a:ext cx="148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0E366C1-B146-C10C-2146-2BF11F69BDFE}"/>
                    </a:ext>
                  </a:extLst>
                </p14:cNvPr>
                <p14:cNvContentPartPr/>
                <p14:nvPr/>
              </p14:nvContentPartPr>
              <p14:xfrm>
                <a:off x="6418320" y="4960200"/>
                <a:ext cx="27360" cy="156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0E366C1-B146-C10C-2146-2BF11F69BDF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409320" y="4951560"/>
                  <a:ext cx="45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C17D220-8E2F-8009-BA6D-7B8A1633EDC4}"/>
                    </a:ext>
                  </a:extLst>
                </p14:cNvPr>
                <p14:cNvContentPartPr/>
                <p14:nvPr/>
              </p14:nvContentPartPr>
              <p14:xfrm>
                <a:off x="6401760" y="4955880"/>
                <a:ext cx="103320" cy="1674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C17D220-8E2F-8009-BA6D-7B8A1633EDC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393120" y="4947240"/>
                  <a:ext cx="120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FD78422-CA96-C8D1-67DE-CD0AA5D49306}"/>
                    </a:ext>
                  </a:extLst>
                </p14:cNvPr>
                <p14:cNvContentPartPr/>
                <p14:nvPr/>
              </p14:nvContentPartPr>
              <p14:xfrm>
                <a:off x="5294400" y="4503000"/>
                <a:ext cx="388080" cy="931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FD78422-CA96-C8D1-67DE-CD0AA5D4930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285760" y="4494360"/>
                  <a:ext cx="40572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D12E777-ADB4-24C5-BE60-E522374C2C45}"/>
                    </a:ext>
                  </a:extLst>
                </p14:cNvPr>
                <p14:cNvContentPartPr/>
                <p14:nvPr/>
              </p14:nvContentPartPr>
              <p14:xfrm>
                <a:off x="5660880" y="5342160"/>
                <a:ext cx="72360" cy="138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D12E777-ADB4-24C5-BE60-E522374C2C4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651880" y="5333520"/>
                  <a:ext cx="90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6F85EDC-9E0E-B790-B87D-AA016ECB81BC}"/>
                    </a:ext>
                  </a:extLst>
                </p14:cNvPr>
                <p14:cNvContentPartPr/>
                <p14:nvPr/>
              </p14:nvContentPartPr>
              <p14:xfrm>
                <a:off x="5884080" y="5384640"/>
                <a:ext cx="23400" cy="113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6F85EDC-9E0E-B790-B87D-AA016ECB81B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875080" y="5376000"/>
                  <a:ext cx="41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310DB9D-0040-60A0-0052-BA2F7560BA26}"/>
                    </a:ext>
                  </a:extLst>
                </p14:cNvPr>
                <p14:cNvContentPartPr/>
                <p14:nvPr/>
              </p14:nvContentPartPr>
              <p14:xfrm>
                <a:off x="5904240" y="5370240"/>
                <a:ext cx="199800" cy="126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310DB9D-0040-60A0-0052-BA2F7560BA2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895240" y="5361240"/>
                  <a:ext cx="217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186BDC6-13E4-429D-C447-2F45E3C77789}"/>
                    </a:ext>
                  </a:extLst>
                </p14:cNvPr>
                <p14:cNvContentPartPr/>
                <p14:nvPr/>
              </p14:nvContentPartPr>
              <p14:xfrm>
                <a:off x="6195840" y="5400840"/>
                <a:ext cx="360" cy="907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186BDC6-13E4-429D-C447-2F45E3C7778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187200" y="5392200"/>
                  <a:ext cx="180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9E56681-A956-BE40-A3BD-E88B696E06F9}"/>
                    </a:ext>
                  </a:extLst>
                </p14:cNvPr>
                <p14:cNvContentPartPr/>
                <p14:nvPr/>
              </p14:nvContentPartPr>
              <p14:xfrm>
                <a:off x="6190080" y="5378160"/>
                <a:ext cx="136080" cy="124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9E56681-A956-BE40-A3BD-E88B696E06F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181440" y="5369160"/>
                  <a:ext cx="153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BA868A9-84A5-5CEC-B0ED-48D8B8EFC912}"/>
                    </a:ext>
                  </a:extLst>
                </p14:cNvPr>
                <p14:cNvContentPartPr/>
                <p14:nvPr/>
              </p14:nvContentPartPr>
              <p14:xfrm>
                <a:off x="6406440" y="5408760"/>
                <a:ext cx="102600" cy="113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BA868A9-84A5-5CEC-B0ED-48D8B8EFC91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397440" y="5399760"/>
                  <a:ext cx="120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071BAB2-BECA-BD96-9087-D078E1899A8E}"/>
                    </a:ext>
                  </a:extLst>
                </p14:cNvPr>
                <p14:cNvContentPartPr/>
                <p14:nvPr/>
              </p14:nvContentPartPr>
              <p14:xfrm>
                <a:off x="6561600" y="5397240"/>
                <a:ext cx="19800" cy="105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071BAB2-BECA-BD96-9087-D078E1899A8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552600" y="5388240"/>
                  <a:ext cx="374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90BFB11-F33B-DFA6-01DF-168E5C9E686B}"/>
                    </a:ext>
                  </a:extLst>
                </p14:cNvPr>
                <p14:cNvContentPartPr/>
                <p14:nvPr/>
              </p14:nvContentPartPr>
              <p14:xfrm>
                <a:off x="6525960" y="5373120"/>
                <a:ext cx="65880" cy="129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90BFB11-F33B-DFA6-01DF-168E5C9E686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517320" y="5364120"/>
                  <a:ext cx="83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326026A-1AAC-BDB9-5F67-92B8D5C1A6F4}"/>
                    </a:ext>
                  </a:extLst>
                </p14:cNvPr>
                <p14:cNvContentPartPr/>
                <p14:nvPr/>
              </p14:nvContentPartPr>
              <p14:xfrm>
                <a:off x="6521280" y="5516400"/>
                <a:ext cx="102240" cy="7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326026A-1AAC-BDB9-5F67-92B8D5C1A6F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512280" y="5507760"/>
                  <a:ext cx="1198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F4A5782-C002-7E0E-B6C7-CE39ECB2757F}"/>
                    </a:ext>
                  </a:extLst>
                </p14:cNvPr>
                <p14:cNvContentPartPr/>
                <p14:nvPr/>
              </p14:nvContentPartPr>
              <p14:xfrm>
                <a:off x="5140320" y="4624680"/>
                <a:ext cx="566280" cy="1346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F4A5782-C002-7E0E-B6C7-CE39ECB2757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131320" y="4616040"/>
                  <a:ext cx="583920" cy="13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BDB3042-A1CB-578B-50D0-F0D773006D5B}"/>
                    </a:ext>
                  </a:extLst>
                </p14:cNvPr>
                <p14:cNvContentPartPr/>
                <p14:nvPr/>
              </p14:nvContentPartPr>
              <p14:xfrm>
                <a:off x="5692560" y="5865960"/>
                <a:ext cx="82800" cy="170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BDB3042-A1CB-578B-50D0-F0D773006D5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683560" y="5856960"/>
                  <a:ext cx="100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A70D931-9625-AB49-FF7E-DDDA5F8C6B57}"/>
                    </a:ext>
                  </a:extLst>
                </p14:cNvPr>
                <p14:cNvContentPartPr/>
                <p14:nvPr/>
              </p14:nvContentPartPr>
              <p14:xfrm>
                <a:off x="5893800" y="5852280"/>
                <a:ext cx="174600" cy="169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A70D931-9625-AB49-FF7E-DDDA5F8C6B5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884800" y="5843280"/>
                  <a:ext cx="192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979EF77-0AC9-380C-2BDA-11F60E45DFFB}"/>
                    </a:ext>
                  </a:extLst>
                </p14:cNvPr>
                <p14:cNvContentPartPr/>
                <p14:nvPr/>
              </p14:nvContentPartPr>
              <p14:xfrm>
                <a:off x="6128160" y="5854440"/>
                <a:ext cx="14040" cy="157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979EF77-0AC9-380C-2BDA-11F60E45DFF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119520" y="5845440"/>
                  <a:ext cx="31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F9E86E8-212B-BE19-50A3-A0371DCBD6B7}"/>
                    </a:ext>
                  </a:extLst>
                </p14:cNvPr>
                <p14:cNvContentPartPr/>
                <p14:nvPr/>
              </p14:nvContentPartPr>
              <p14:xfrm>
                <a:off x="6138240" y="5855160"/>
                <a:ext cx="134280" cy="148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F9E86E8-212B-BE19-50A3-A0371DCBD6B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129240" y="5846160"/>
                  <a:ext cx="151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C25E280-439E-C3A5-A09A-C5B6A6CE2B81}"/>
                    </a:ext>
                  </a:extLst>
                </p14:cNvPr>
                <p14:cNvContentPartPr/>
                <p14:nvPr/>
              </p14:nvContentPartPr>
              <p14:xfrm>
                <a:off x="6330840" y="5836800"/>
                <a:ext cx="114840" cy="178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C25E280-439E-C3A5-A09A-C5B6A6CE2B8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321840" y="5828160"/>
                  <a:ext cx="1324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3F55AFB-07C1-148B-D451-DAE7E0ED1D32}"/>
                    </a:ext>
                  </a:extLst>
                </p14:cNvPr>
                <p14:cNvContentPartPr/>
                <p14:nvPr/>
              </p14:nvContentPartPr>
              <p14:xfrm>
                <a:off x="6482760" y="5856240"/>
                <a:ext cx="31320" cy="123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3F55AFB-07C1-148B-D451-DAE7E0ED1D3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473760" y="5847240"/>
                  <a:ext cx="48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EE32E6D-8391-7F61-2CCD-49A793690B28}"/>
                    </a:ext>
                  </a:extLst>
                </p14:cNvPr>
                <p14:cNvContentPartPr/>
                <p14:nvPr/>
              </p14:nvContentPartPr>
              <p14:xfrm>
                <a:off x="6471240" y="5796480"/>
                <a:ext cx="360" cy="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EE32E6D-8391-7F61-2CCD-49A793690B2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62240" y="57878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7027532-78DB-44A1-D228-71C67B50C7F9}"/>
                    </a:ext>
                  </a:extLst>
                </p14:cNvPr>
                <p14:cNvContentPartPr/>
                <p14:nvPr/>
              </p14:nvContentPartPr>
              <p14:xfrm>
                <a:off x="6436320" y="5833200"/>
                <a:ext cx="104400" cy="32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7027532-78DB-44A1-D228-71C67B50C7F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427680" y="5824200"/>
                  <a:ext cx="1220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0F25A99-4E8C-A857-A35F-64D9C1F024A5}"/>
                    </a:ext>
                  </a:extLst>
                </p14:cNvPr>
                <p14:cNvContentPartPr/>
                <p14:nvPr/>
              </p14:nvContentPartPr>
              <p14:xfrm>
                <a:off x="6442440" y="6013200"/>
                <a:ext cx="127440" cy="10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0F25A99-4E8C-A857-A35F-64D9C1F024A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433440" y="6004200"/>
                  <a:ext cx="145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A5520FB-7E76-D1AB-2426-546BCD42BDB3}"/>
                    </a:ext>
                  </a:extLst>
                </p14:cNvPr>
                <p14:cNvContentPartPr/>
                <p14:nvPr/>
              </p14:nvContentPartPr>
              <p14:xfrm>
                <a:off x="4932960" y="4727280"/>
                <a:ext cx="652680" cy="15692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A5520FB-7E76-D1AB-2426-546BCD42BDB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923960" y="4718640"/>
                  <a:ext cx="670320" cy="158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91E888A-4E41-E3C3-35A0-6E914D043B70}"/>
                    </a:ext>
                  </a:extLst>
                </p14:cNvPr>
                <p14:cNvContentPartPr/>
                <p14:nvPr/>
              </p14:nvContentPartPr>
              <p14:xfrm>
                <a:off x="5582760" y="6184560"/>
                <a:ext cx="79200" cy="180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91E888A-4E41-E3C3-35A0-6E914D043B7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574120" y="6175560"/>
                  <a:ext cx="96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1374500-0DF9-97F9-2DDB-2EEE325E6C79}"/>
                    </a:ext>
                  </a:extLst>
                </p14:cNvPr>
                <p14:cNvContentPartPr/>
                <p14:nvPr/>
              </p14:nvContentPartPr>
              <p14:xfrm>
                <a:off x="5935200" y="6204720"/>
                <a:ext cx="143280" cy="194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1374500-0DF9-97F9-2DDB-2EEE325E6C7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926560" y="6195720"/>
                  <a:ext cx="160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9BF6B4E-E38F-8ED4-6AE7-BDD255A64CBA}"/>
                    </a:ext>
                  </a:extLst>
                </p14:cNvPr>
                <p14:cNvContentPartPr/>
                <p14:nvPr/>
              </p14:nvContentPartPr>
              <p14:xfrm>
                <a:off x="6153360" y="6236400"/>
                <a:ext cx="14760" cy="120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9BF6B4E-E38F-8ED4-6AE7-BDD255A64CB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144720" y="6227400"/>
                  <a:ext cx="32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7E7491E-DC7F-830B-0040-61E1F54F8E0D}"/>
                    </a:ext>
                  </a:extLst>
                </p14:cNvPr>
                <p14:cNvContentPartPr/>
                <p14:nvPr/>
              </p14:nvContentPartPr>
              <p14:xfrm>
                <a:off x="6106200" y="6225960"/>
                <a:ext cx="88920" cy="10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7E7491E-DC7F-830B-0040-61E1F54F8E0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097560" y="6216960"/>
                  <a:ext cx="1065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A0AB496-B66A-0F85-944C-EBB3222861BC}"/>
                    </a:ext>
                  </a:extLst>
                </p14:cNvPr>
                <p14:cNvContentPartPr/>
                <p14:nvPr/>
              </p14:nvContentPartPr>
              <p14:xfrm>
                <a:off x="6282960" y="6229560"/>
                <a:ext cx="78840" cy="169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A0AB496-B66A-0F85-944C-EBB3222861B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274320" y="6220920"/>
                  <a:ext cx="96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E06EC2D-512C-A498-3C46-84FE42C92588}"/>
                    </a:ext>
                  </a:extLst>
                </p14:cNvPr>
                <p14:cNvContentPartPr/>
                <p14:nvPr/>
              </p14:nvContentPartPr>
              <p14:xfrm>
                <a:off x="6301680" y="6223080"/>
                <a:ext cx="69480" cy="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E06EC2D-512C-A498-3C46-84FE42C925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293040" y="6214080"/>
                  <a:ext cx="87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D7B5A25-653C-CCAD-8180-2418D4209B56}"/>
                    </a:ext>
                  </a:extLst>
                </p14:cNvPr>
                <p14:cNvContentPartPr/>
                <p14:nvPr/>
              </p14:nvContentPartPr>
              <p14:xfrm>
                <a:off x="4593840" y="4761840"/>
                <a:ext cx="829080" cy="1789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D7B5A25-653C-CCAD-8180-2418D4209B5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585200" y="4753200"/>
                  <a:ext cx="846720" cy="18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0E87B48-8D00-CD7D-2B10-2CC0F1574251}"/>
                    </a:ext>
                  </a:extLst>
                </p14:cNvPr>
                <p14:cNvContentPartPr/>
                <p14:nvPr/>
              </p14:nvContentPartPr>
              <p14:xfrm>
                <a:off x="5421120" y="6443400"/>
                <a:ext cx="76680" cy="1900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0E87B48-8D00-CD7D-2B10-2CC0F157425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412120" y="6434400"/>
                  <a:ext cx="9432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6EA30E5-4463-0B79-EAD4-ECDD0A5620AF}"/>
              </a:ext>
            </a:extLst>
          </p:cNvPr>
          <p:cNvGrpSpPr/>
          <p:nvPr/>
        </p:nvGrpSpPr>
        <p:grpSpPr>
          <a:xfrm>
            <a:off x="5766720" y="6516480"/>
            <a:ext cx="686520" cy="165960"/>
            <a:chOff x="5766720" y="6516480"/>
            <a:chExt cx="68652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3EA3A86-17DE-BDF0-A9D5-1DE3A9AD34BA}"/>
                    </a:ext>
                  </a:extLst>
                </p14:cNvPr>
                <p14:cNvContentPartPr/>
                <p14:nvPr/>
              </p14:nvContentPartPr>
              <p14:xfrm>
                <a:off x="5766720" y="6543480"/>
                <a:ext cx="208440" cy="138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3EA3A86-17DE-BDF0-A9D5-1DE3A9AD34B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757720" y="6534840"/>
                  <a:ext cx="2260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ABC00AB-9718-E007-998F-3D39A4300034}"/>
                    </a:ext>
                  </a:extLst>
                </p14:cNvPr>
                <p14:cNvContentPartPr/>
                <p14:nvPr/>
              </p14:nvContentPartPr>
              <p14:xfrm>
                <a:off x="6031320" y="6549240"/>
                <a:ext cx="17640" cy="119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ABC00AB-9718-E007-998F-3D39A430003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022320" y="6540240"/>
                  <a:ext cx="35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DCF4B24-E9D2-F6AA-6987-32A4843FF776}"/>
                    </a:ext>
                  </a:extLst>
                </p14:cNvPr>
                <p14:cNvContentPartPr/>
                <p14:nvPr/>
              </p14:nvContentPartPr>
              <p14:xfrm>
                <a:off x="6042840" y="6568320"/>
                <a:ext cx="109080" cy="109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DCF4B24-E9D2-F6AA-6987-32A4843FF77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034200" y="6559680"/>
                  <a:ext cx="126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D8D3943-E851-7CE2-12FF-34766315A740}"/>
                    </a:ext>
                  </a:extLst>
                </p14:cNvPr>
                <p14:cNvContentPartPr/>
                <p14:nvPr/>
              </p14:nvContentPartPr>
              <p14:xfrm>
                <a:off x="6235440" y="6516480"/>
                <a:ext cx="95400" cy="153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D8D3943-E851-7CE2-12FF-34766315A74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226800" y="6507480"/>
                  <a:ext cx="113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5DE2E69-4501-6940-26C4-BC81556D9A0C}"/>
                    </a:ext>
                  </a:extLst>
                </p14:cNvPr>
                <p14:cNvContentPartPr/>
                <p14:nvPr/>
              </p14:nvContentPartPr>
              <p14:xfrm>
                <a:off x="6374760" y="6552840"/>
                <a:ext cx="7920" cy="101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5DE2E69-4501-6940-26C4-BC81556D9A0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366120" y="6544200"/>
                  <a:ext cx="25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F6462ED-B236-1B98-0A69-ED4826B6C22B}"/>
                    </a:ext>
                  </a:extLst>
                </p14:cNvPr>
                <p14:cNvContentPartPr/>
                <p14:nvPr/>
              </p14:nvContentPartPr>
              <p14:xfrm>
                <a:off x="6334440" y="6535560"/>
                <a:ext cx="93600" cy="20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F6462ED-B236-1B98-0A69-ED4826B6C22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325800" y="6526920"/>
                  <a:ext cx="111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64AF9C9-79E3-E787-6B2F-99352C8E304C}"/>
                    </a:ext>
                  </a:extLst>
                </p14:cNvPr>
                <p14:cNvContentPartPr/>
                <p14:nvPr/>
              </p14:nvContentPartPr>
              <p14:xfrm>
                <a:off x="6343080" y="6668400"/>
                <a:ext cx="110160" cy="50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64AF9C9-79E3-E787-6B2F-99352C8E304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334440" y="6659760"/>
                  <a:ext cx="127800" cy="2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D3BFBE17-D929-2ED9-06BE-E6714D800D43}"/>
                  </a:ext>
                </a:extLst>
              </p14:cNvPr>
              <p14:cNvContentPartPr/>
              <p14:nvPr/>
            </p14:nvContentPartPr>
            <p14:xfrm>
              <a:off x="6028800" y="4302840"/>
              <a:ext cx="495360" cy="302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D3BFBE17-D929-2ED9-06BE-E6714D800D43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020160" y="4294200"/>
                <a:ext cx="51300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F57E910-3953-32EC-CF8E-CD718A5EBBE7}"/>
              </a:ext>
            </a:extLst>
          </p:cNvPr>
          <p:cNvGrpSpPr/>
          <p:nvPr/>
        </p:nvGrpSpPr>
        <p:grpSpPr>
          <a:xfrm>
            <a:off x="6915480" y="4030320"/>
            <a:ext cx="237240" cy="193680"/>
            <a:chOff x="6915480" y="4030320"/>
            <a:chExt cx="23724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AE649D6-4EF8-5133-A769-1B1057711DF2}"/>
                    </a:ext>
                  </a:extLst>
                </p14:cNvPr>
                <p14:cNvContentPartPr/>
                <p14:nvPr/>
              </p14:nvContentPartPr>
              <p14:xfrm>
                <a:off x="6968040" y="4137240"/>
                <a:ext cx="184680" cy="4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AE649D6-4EF8-5133-A769-1B1057711DF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959400" y="4128600"/>
                  <a:ext cx="2023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F837CEB-4AE3-EB5E-D0F5-A3C4044D6C11}"/>
                    </a:ext>
                  </a:extLst>
                </p14:cNvPr>
                <p14:cNvContentPartPr/>
                <p14:nvPr/>
              </p14:nvContentPartPr>
              <p14:xfrm>
                <a:off x="6915480" y="4030320"/>
                <a:ext cx="126000" cy="1936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F837CEB-4AE3-EB5E-D0F5-A3C4044D6C1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906480" y="4021680"/>
                  <a:ext cx="143640" cy="21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A8B9148-2E34-D9AC-0009-ED2270D946FF}"/>
                  </a:ext>
                </a:extLst>
              </p14:cNvPr>
              <p14:cNvContentPartPr/>
              <p14:nvPr/>
            </p14:nvContentPartPr>
            <p14:xfrm>
              <a:off x="7400760" y="3908280"/>
              <a:ext cx="5040" cy="100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A8B9148-2E34-D9AC-0009-ED2270D946FF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7392120" y="3899280"/>
                <a:ext cx="2268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F75C22A-C31D-0D7C-F78B-B448DEE1E1C4}"/>
              </a:ext>
            </a:extLst>
          </p:cNvPr>
          <p:cNvGrpSpPr/>
          <p:nvPr/>
        </p:nvGrpSpPr>
        <p:grpSpPr>
          <a:xfrm>
            <a:off x="7379880" y="4023480"/>
            <a:ext cx="1187640" cy="207360"/>
            <a:chOff x="7379880" y="4023480"/>
            <a:chExt cx="118764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0846DE4-E934-A805-0082-42E3954BCEAC}"/>
                    </a:ext>
                  </a:extLst>
                </p14:cNvPr>
                <p14:cNvContentPartPr/>
                <p14:nvPr/>
              </p14:nvContentPartPr>
              <p14:xfrm>
                <a:off x="7379880" y="4023480"/>
                <a:ext cx="43560" cy="146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0846DE4-E934-A805-0082-42E3954BCEA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370880" y="4014840"/>
                  <a:ext cx="61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2A768B8-8329-8206-182A-91407263F37D}"/>
                    </a:ext>
                  </a:extLst>
                </p14:cNvPr>
                <p14:cNvContentPartPr/>
                <p14:nvPr/>
              </p14:nvContentPartPr>
              <p14:xfrm>
                <a:off x="7467000" y="4072800"/>
                <a:ext cx="100800" cy="115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2A768B8-8329-8206-182A-91407263F37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458000" y="4064160"/>
                  <a:ext cx="118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3327086-1C4D-0E5A-D744-D22F31E5CA19}"/>
                    </a:ext>
                  </a:extLst>
                </p14:cNvPr>
                <p14:cNvContentPartPr/>
                <p14:nvPr/>
              </p14:nvContentPartPr>
              <p14:xfrm>
                <a:off x="7649160" y="4025640"/>
                <a:ext cx="7920" cy="174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3327086-1C4D-0E5A-D744-D22F31E5CA1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640160" y="4017000"/>
                  <a:ext cx="25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191B9C5-7255-B81A-2252-7F5CD43F31E2}"/>
                    </a:ext>
                  </a:extLst>
                </p14:cNvPr>
                <p14:cNvContentPartPr/>
                <p14:nvPr/>
              </p14:nvContentPartPr>
              <p14:xfrm>
                <a:off x="7608840" y="4099800"/>
                <a:ext cx="202320" cy="1195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191B9C5-7255-B81A-2252-7F5CD43F31E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599840" y="4090800"/>
                  <a:ext cx="219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B6FDE40-EDCF-6656-C931-1E9DCA31EB6F}"/>
                    </a:ext>
                  </a:extLst>
                </p14:cNvPr>
                <p14:cNvContentPartPr/>
                <p14:nvPr/>
              </p14:nvContentPartPr>
              <p14:xfrm>
                <a:off x="7807920" y="4140120"/>
                <a:ext cx="360" cy="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B6FDE40-EDCF-6656-C931-1E9DCA31EB6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799280" y="41314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5534359-2C98-7151-A7DD-376700D696E9}"/>
                    </a:ext>
                  </a:extLst>
                </p14:cNvPr>
                <p14:cNvContentPartPr/>
                <p14:nvPr/>
              </p14:nvContentPartPr>
              <p14:xfrm>
                <a:off x="7830240" y="4127880"/>
                <a:ext cx="11880" cy="630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5534359-2C98-7151-A7DD-376700D696E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821240" y="4118880"/>
                  <a:ext cx="29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A62594E-E2B6-15BE-7CC3-EB4F479E7159}"/>
                    </a:ext>
                  </a:extLst>
                </p14:cNvPr>
                <p14:cNvContentPartPr/>
                <p14:nvPr/>
              </p14:nvContentPartPr>
              <p14:xfrm>
                <a:off x="7819440" y="4060200"/>
                <a:ext cx="10800" cy="67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A62594E-E2B6-15BE-7CC3-EB4F479E715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810800" y="4051560"/>
                  <a:ext cx="28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34CFAB7-71B3-9781-87DE-40FD406010F5}"/>
                    </a:ext>
                  </a:extLst>
                </p14:cNvPr>
                <p14:cNvContentPartPr/>
                <p14:nvPr/>
              </p14:nvContentPartPr>
              <p14:xfrm>
                <a:off x="7869480" y="4113120"/>
                <a:ext cx="33120" cy="111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34CFAB7-71B3-9781-87DE-40FD406010F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860840" y="4104480"/>
                  <a:ext cx="50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3FD859E-243B-115B-0BBD-C00759502C12}"/>
                    </a:ext>
                  </a:extLst>
                </p14:cNvPr>
                <p14:cNvContentPartPr/>
                <p14:nvPr/>
              </p14:nvContentPartPr>
              <p14:xfrm>
                <a:off x="8054880" y="4125720"/>
                <a:ext cx="54720" cy="770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3FD859E-243B-115B-0BBD-C00759502C1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046240" y="4117080"/>
                  <a:ext cx="72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31C0243-542E-C16D-5BF4-5B07A5488A8B}"/>
                    </a:ext>
                  </a:extLst>
                </p14:cNvPr>
                <p14:cNvContentPartPr/>
                <p14:nvPr/>
              </p14:nvContentPartPr>
              <p14:xfrm>
                <a:off x="8109240" y="4023480"/>
                <a:ext cx="210240" cy="207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31C0243-542E-C16D-5BF4-5B07A5488A8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00600" y="4014840"/>
                  <a:ext cx="227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6E98BEC-9430-B143-EA16-21148183EAF9}"/>
                    </a:ext>
                  </a:extLst>
                </p14:cNvPr>
                <p14:cNvContentPartPr/>
                <p14:nvPr/>
              </p14:nvContentPartPr>
              <p14:xfrm>
                <a:off x="8281680" y="4095840"/>
                <a:ext cx="7200" cy="136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6E98BEC-9430-B143-EA16-21148183EAF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272680" y="4087200"/>
                  <a:ext cx="2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0B78EE1-A578-7972-8CA7-69954F30436D}"/>
                    </a:ext>
                  </a:extLst>
                </p14:cNvPr>
                <p14:cNvContentPartPr/>
                <p14:nvPr/>
              </p14:nvContentPartPr>
              <p14:xfrm>
                <a:off x="8321280" y="4029600"/>
                <a:ext cx="126000" cy="178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0B78EE1-A578-7972-8CA7-69954F30436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312640" y="4020600"/>
                  <a:ext cx="143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D47C8A8-397B-7724-18DA-BD2BC62EC198}"/>
                    </a:ext>
                  </a:extLst>
                </p14:cNvPr>
                <p14:cNvContentPartPr/>
                <p14:nvPr/>
              </p14:nvContentPartPr>
              <p14:xfrm>
                <a:off x="8465280" y="4117080"/>
                <a:ext cx="102240" cy="1080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D47C8A8-397B-7724-18DA-BD2BC62EC19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456640" y="4108440"/>
                  <a:ext cx="119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47915AB-63A2-D426-8A76-10484E83CC3C}"/>
                    </a:ext>
                  </a:extLst>
                </p14:cNvPr>
                <p14:cNvContentPartPr/>
                <p14:nvPr/>
              </p14:nvContentPartPr>
              <p14:xfrm>
                <a:off x="7788840" y="4050840"/>
                <a:ext cx="47520" cy="33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47915AB-63A2-D426-8A76-10484E83CC3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779840" y="4041840"/>
                  <a:ext cx="65160" cy="5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1514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D0A26-BF1D-E085-A8C1-A217D1B93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57" y="0"/>
            <a:ext cx="10515600" cy="972065"/>
          </a:xfrm>
        </p:spPr>
        <p:txBody>
          <a:bodyPr/>
          <a:lstStyle/>
          <a:p>
            <a:r>
              <a:rPr lang="en-US"/>
              <a:t>Load Dataset from HuggingFace Hub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7BD8F80-F15A-11B3-14F6-77F20E7EA2FB}"/>
              </a:ext>
            </a:extLst>
          </p:cNvPr>
          <p:cNvGrpSpPr/>
          <p:nvPr/>
        </p:nvGrpSpPr>
        <p:grpSpPr>
          <a:xfrm>
            <a:off x="538440" y="1042260"/>
            <a:ext cx="2177640" cy="1058760"/>
            <a:chOff x="538440" y="1042260"/>
            <a:chExt cx="2177640" cy="10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A0EE6EB-6AE8-DFF8-2EF0-A85C4EEA0087}"/>
                    </a:ext>
                  </a:extLst>
                </p14:cNvPr>
                <p14:cNvContentPartPr/>
                <p14:nvPr/>
              </p14:nvContentPartPr>
              <p14:xfrm>
                <a:off x="759850" y="1461957"/>
                <a:ext cx="6840" cy="158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A0EE6EB-6AE8-DFF8-2EF0-A85C4EEA008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1210" y="1452957"/>
                  <a:ext cx="24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53F374C-8281-346C-E0E4-E8AC9974950C}"/>
                    </a:ext>
                  </a:extLst>
                </p14:cNvPr>
                <p14:cNvContentPartPr/>
                <p14:nvPr/>
              </p14:nvContentPartPr>
              <p14:xfrm>
                <a:off x="749770" y="1510197"/>
                <a:ext cx="113760" cy="1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53F374C-8281-346C-E0E4-E8AC9974950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0770" y="1501197"/>
                  <a:ext cx="1314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58B08E-C42A-2BBB-8AC6-B815E5AA5522}"/>
                    </a:ext>
                  </a:extLst>
                </p14:cNvPr>
                <p14:cNvContentPartPr/>
                <p14:nvPr/>
              </p14:nvContentPartPr>
              <p14:xfrm>
                <a:off x="834010" y="1447557"/>
                <a:ext cx="27000" cy="172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58B08E-C42A-2BBB-8AC6-B815E5AA55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5010" y="1438917"/>
                  <a:ext cx="44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5725DA7-B729-9153-A039-70A7D620791B}"/>
                    </a:ext>
                  </a:extLst>
                </p14:cNvPr>
                <p14:cNvContentPartPr/>
                <p14:nvPr/>
              </p14:nvContentPartPr>
              <p14:xfrm>
                <a:off x="888010" y="1531797"/>
                <a:ext cx="107640" cy="115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5725DA7-B729-9153-A039-70A7D62079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010" y="1523157"/>
                  <a:ext cx="125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C889991-9D59-3070-2E46-7BBF366D2703}"/>
                    </a:ext>
                  </a:extLst>
                </p14:cNvPr>
                <p14:cNvContentPartPr/>
                <p14:nvPr/>
              </p14:nvContentPartPr>
              <p14:xfrm>
                <a:off x="984130" y="1535037"/>
                <a:ext cx="84960" cy="209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C889991-9D59-3070-2E46-7BBF366D27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5490" y="1526397"/>
                  <a:ext cx="102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0A1F18E-AB19-789B-5209-245F951038AB}"/>
                    </a:ext>
                  </a:extLst>
                </p14:cNvPr>
                <p14:cNvContentPartPr/>
                <p14:nvPr/>
              </p14:nvContentPartPr>
              <p14:xfrm>
                <a:off x="1076290" y="1531797"/>
                <a:ext cx="62280" cy="167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0A1F18E-AB19-789B-5209-245F951038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7650" y="1522797"/>
                  <a:ext cx="79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5DB4247-7779-D630-C595-5F12FC6346C3}"/>
                    </a:ext>
                  </a:extLst>
                </p14:cNvPr>
                <p14:cNvContentPartPr/>
                <p14:nvPr/>
              </p14:nvContentPartPr>
              <p14:xfrm>
                <a:off x="1108690" y="1446477"/>
                <a:ext cx="73080" cy="201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5DB4247-7779-D630-C595-5F12FC6346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99690" y="1437837"/>
                  <a:ext cx="907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F94D11A-43B8-D5F9-71CC-9E36F54B8F3F}"/>
                    </a:ext>
                  </a:extLst>
                </p14:cNvPr>
                <p14:cNvContentPartPr/>
                <p14:nvPr/>
              </p14:nvContentPartPr>
              <p14:xfrm>
                <a:off x="1224250" y="1531797"/>
                <a:ext cx="104400" cy="92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F94D11A-43B8-D5F9-71CC-9E36F54B8F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15250" y="1523157"/>
                  <a:ext cx="122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E838FE0-9D13-9FB0-31B4-39988ECBA5A8}"/>
                    </a:ext>
                  </a:extLst>
                </p14:cNvPr>
                <p14:cNvContentPartPr/>
                <p14:nvPr/>
              </p14:nvContentPartPr>
              <p14:xfrm>
                <a:off x="1296610" y="1523517"/>
                <a:ext cx="110880" cy="236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E838FE0-9D13-9FB0-31B4-39988ECBA5A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87610" y="1514877"/>
                  <a:ext cx="1285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A2482EA-E69C-C181-C08D-14F9859B6D54}"/>
                    </a:ext>
                  </a:extLst>
                </p14:cNvPr>
                <p14:cNvContentPartPr/>
                <p14:nvPr/>
              </p14:nvContentPartPr>
              <p14:xfrm>
                <a:off x="1501450" y="1437117"/>
                <a:ext cx="17640" cy="196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A2482EA-E69C-C181-C08D-14F9859B6D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92450" y="1428477"/>
                  <a:ext cx="35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340F93C-00FA-1ED6-84E4-FB76218426FC}"/>
                    </a:ext>
                  </a:extLst>
                </p14:cNvPr>
                <p14:cNvContentPartPr/>
                <p14:nvPr/>
              </p14:nvContentPartPr>
              <p14:xfrm>
                <a:off x="1501810" y="1439277"/>
                <a:ext cx="78480" cy="23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340F93C-00FA-1ED6-84E4-FB76218426F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93170" y="1430637"/>
                  <a:ext cx="96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3F579-A7A6-2476-C0EA-231D29EC485E}"/>
                    </a:ext>
                  </a:extLst>
                </p14:cNvPr>
                <p14:cNvContentPartPr/>
                <p14:nvPr/>
              </p14:nvContentPartPr>
              <p14:xfrm>
                <a:off x="1490650" y="1549797"/>
                <a:ext cx="101160" cy="15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3F579-A7A6-2476-C0EA-231D29EC485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81650" y="1540797"/>
                  <a:ext cx="118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061DFDC-E052-F4A8-03C7-D1367CF997CC}"/>
                    </a:ext>
                  </a:extLst>
                </p14:cNvPr>
                <p14:cNvContentPartPr/>
                <p14:nvPr/>
              </p14:nvContentPartPr>
              <p14:xfrm>
                <a:off x="1577770" y="1513077"/>
                <a:ext cx="235800" cy="123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061DFDC-E052-F4A8-03C7-D1367CF997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68770" y="1504437"/>
                  <a:ext cx="253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05BC9FF-44E2-2E49-74EC-23AEF52D5273}"/>
                    </a:ext>
                  </a:extLst>
                </p14:cNvPr>
                <p14:cNvContentPartPr/>
                <p14:nvPr/>
              </p14:nvContentPartPr>
              <p14:xfrm>
                <a:off x="1813930" y="1537197"/>
                <a:ext cx="103320" cy="97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05BC9FF-44E2-2E49-74EC-23AEF52D52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05290" y="1528557"/>
                  <a:ext cx="120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F016383-03C5-02A3-1A58-485E3247E111}"/>
                    </a:ext>
                  </a:extLst>
                </p14:cNvPr>
                <p14:cNvContentPartPr/>
                <p14:nvPr/>
              </p14:nvContentPartPr>
              <p14:xfrm>
                <a:off x="2014800" y="1484340"/>
                <a:ext cx="9000" cy="137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F016383-03C5-02A3-1A58-485E3247E1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06160" y="1475700"/>
                  <a:ext cx="26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318606A-A2FA-7764-8C49-8A134D994375}"/>
                    </a:ext>
                  </a:extLst>
                </p14:cNvPr>
                <p14:cNvContentPartPr/>
                <p14:nvPr/>
              </p14:nvContentPartPr>
              <p14:xfrm>
                <a:off x="2000400" y="1503780"/>
                <a:ext cx="88920" cy="34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318606A-A2FA-7764-8C49-8A134D99437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91760" y="1494780"/>
                  <a:ext cx="106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85858EE-9101-6789-0A90-7A568088CEEA}"/>
                    </a:ext>
                  </a:extLst>
                </p14:cNvPr>
                <p14:cNvContentPartPr/>
                <p14:nvPr/>
              </p14:nvContentPartPr>
              <p14:xfrm>
                <a:off x="2073840" y="1446900"/>
                <a:ext cx="35640" cy="136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85858EE-9101-6789-0A90-7A568088CEE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65200" y="1438260"/>
                  <a:ext cx="53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A5DAEEF-84C2-92CF-18B6-07203AA93A86}"/>
                    </a:ext>
                  </a:extLst>
                </p14:cNvPr>
                <p14:cNvContentPartPr/>
                <p14:nvPr/>
              </p14:nvContentPartPr>
              <p14:xfrm>
                <a:off x="2119560" y="1505580"/>
                <a:ext cx="132480" cy="95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A5DAEEF-84C2-92CF-18B6-07203AA93A8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10920" y="1496940"/>
                  <a:ext cx="150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6DACCD8-3BF7-A05B-BD29-D428B63A6274}"/>
                    </a:ext>
                  </a:extLst>
                </p14:cNvPr>
                <p14:cNvContentPartPr/>
                <p14:nvPr/>
              </p14:nvContentPartPr>
              <p14:xfrm>
                <a:off x="2227560" y="1433580"/>
                <a:ext cx="86040" cy="163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6DACCD8-3BF7-A05B-BD29-D428B63A627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18920" y="1424580"/>
                  <a:ext cx="103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4585920-9C8E-DE11-A5C0-794428A5CAA1}"/>
                    </a:ext>
                  </a:extLst>
                </p14:cNvPr>
                <p14:cNvContentPartPr/>
                <p14:nvPr/>
              </p14:nvContentPartPr>
              <p14:xfrm>
                <a:off x="538440" y="1042260"/>
                <a:ext cx="2177640" cy="1058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4585920-9C8E-DE11-A5C0-794428A5CAA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9800" y="1033620"/>
                  <a:ext cx="2195280" cy="10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7FC9D9-7771-8087-1CF0-E5B0C4E5581B}"/>
              </a:ext>
            </a:extLst>
          </p:cNvPr>
          <p:cNvGrpSpPr/>
          <p:nvPr/>
        </p:nvGrpSpPr>
        <p:grpSpPr>
          <a:xfrm>
            <a:off x="2784840" y="1465980"/>
            <a:ext cx="1284840" cy="110880"/>
            <a:chOff x="2784840" y="1465980"/>
            <a:chExt cx="128484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7E9448-DECB-C323-4431-520F95B74AD7}"/>
                    </a:ext>
                  </a:extLst>
                </p14:cNvPr>
                <p14:cNvContentPartPr/>
                <p14:nvPr/>
              </p14:nvContentPartPr>
              <p14:xfrm>
                <a:off x="2784840" y="1523940"/>
                <a:ext cx="1249560" cy="18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7E9448-DECB-C323-4431-520F95B74A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76200" y="1514940"/>
                  <a:ext cx="1267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5A7B802-CDAD-2947-FFB0-339922852714}"/>
                    </a:ext>
                  </a:extLst>
                </p14:cNvPr>
                <p14:cNvContentPartPr/>
                <p14:nvPr/>
              </p14:nvContentPartPr>
              <p14:xfrm>
                <a:off x="4016760" y="1465980"/>
                <a:ext cx="52920" cy="110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5A7B802-CDAD-2947-FFB0-3399228527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08120" y="1457340"/>
                  <a:ext cx="7056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6EA8DF6-6223-5D2D-0AC2-373A5FA80A8E}"/>
              </a:ext>
            </a:extLst>
          </p:cNvPr>
          <p:cNvGrpSpPr/>
          <p:nvPr/>
        </p:nvGrpSpPr>
        <p:grpSpPr>
          <a:xfrm>
            <a:off x="2925600" y="1719420"/>
            <a:ext cx="1085760" cy="243000"/>
            <a:chOff x="2925600" y="1719420"/>
            <a:chExt cx="108576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42DA992-A127-8C71-297A-16E289423B20}"/>
                    </a:ext>
                  </a:extLst>
                </p14:cNvPr>
                <p14:cNvContentPartPr/>
                <p14:nvPr/>
              </p14:nvContentPartPr>
              <p14:xfrm>
                <a:off x="2925600" y="1731660"/>
                <a:ext cx="84600" cy="196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42DA992-A127-8C71-297A-16E289423B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16960" y="1723020"/>
                  <a:ext cx="1022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B0D3891-63CB-1D06-7B80-D60DE143733D}"/>
                    </a:ext>
                  </a:extLst>
                </p14:cNvPr>
                <p14:cNvContentPartPr/>
                <p14:nvPr/>
              </p14:nvContentPartPr>
              <p14:xfrm>
                <a:off x="3008760" y="1823100"/>
                <a:ext cx="61200" cy="76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B0D3891-63CB-1D06-7B80-D60DE14373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00120" y="1814460"/>
                  <a:ext cx="78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875BD68-2894-74CA-D6DD-0AFEB59C55C0}"/>
                    </a:ext>
                  </a:extLst>
                </p14:cNvPr>
                <p14:cNvContentPartPr/>
                <p14:nvPr/>
              </p14:nvContentPartPr>
              <p14:xfrm>
                <a:off x="3071040" y="1825260"/>
                <a:ext cx="111600" cy="88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875BD68-2894-74CA-D6DD-0AFEB59C55C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62400" y="1816620"/>
                  <a:ext cx="129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92DC3EA-1771-9102-8BEB-B8CE138C4BC1}"/>
                    </a:ext>
                  </a:extLst>
                </p14:cNvPr>
                <p14:cNvContentPartPr/>
                <p14:nvPr/>
              </p14:nvContentPartPr>
              <p14:xfrm>
                <a:off x="3185880" y="1837500"/>
                <a:ext cx="85680" cy="82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92DC3EA-1771-9102-8BEB-B8CE138C4B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76880" y="1828860"/>
                  <a:ext cx="103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BB52D8E-DBBD-3015-1F8E-479840A4325B}"/>
                    </a:ext>
                  </a:extLst>
                </p14:cNvPr>
                <p14:cNvContentPartPr/>
                <p14:nvPr/>
              </p14:nvContentPartPr>
              <p14:xfrm>
                <a:off x="3246720" y="1719420"/>
                <a:ext cx="19800" cy="211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BB52D8E-DBBD-3015-1F8E-479840A432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37720" y="1710780"/>
                  <a:ext cx="37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1D6E557-A436-D382-A128-AA55A568F0F6}"/>
                    </a:ext>
                  </a:extLst>
                </p14:cNvPr>
                <p14:cNvContentPartPr/>
                <p14:nvPr/>
              </p14:nvContentPartPr>
              <p14:xfrm>
                <a:off x="3326640" y="1918500"/>
                <a:ext cx="4464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1D6E557-A436-D382-A128-AA55A568F0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18000" y="1909860"/>
                  <a:ext cx="62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10A3BFA-1B68-2031-5D12-2FF51563FA7D}"/>
                    </a:ext>
                  </a:extLst>
                </p14:cNvPr>
                <p14:cNvContentPartPr/>
                <p14:nvPr/>
              </p14:nvContentPartPr>
              <p14:xfrm>
                <a:off x="3435000" y="1851180"/>
                <a:ext cx="91440" cy="102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10A3BFA-1B68-2031-5D12-2FF51563FA7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26000" y="1842180"/>
                  <a:ext cx="109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17BD1C8-91EC-538D-94BB-56A565D3250C}"/>
                    </a:ext>
                  </a:extLst>
                </p14:cNvPr>
                <p14:cNvContentPartPr/>
                <p14:nvPr/>
              </p14:nvContentPartPr>
              <p14:xfrm>
                <a:off x="3517440" y="1755060"/>
                <a:ext cx="17640" cy="192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17BD1C8-91EC-538D-94BB-56A565D3250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08800" y="1746060"/>
                  <a:ext cx="35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EFB1C0F-E361-7DDC-6B8A-82BED9A5B203}"/>
                    </a:ext>
                  </a:extLst>
                </p14:cNvPr>
                <p14:cNvContentPartPr/>
                <p14:nvPr/>
              </p14:nvContentPartPr>
              <p14:xfrm>
                <a:off x="3533640" y="1870260"/>
                <a:ext cx="114120" cy="92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EFB1C0F-E361-7DDC-6B8A-82BED9A5B20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25000" y="1861260"/>
                  <a:ext cx="131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FA35BEF-021A-D120-BDAB-201C57B2ADDC}"/>
                    </a:ext>
                  </a:extLst>
                </p14:cNvPr>
                <p14:cNvContentPartPr/>
                <p14:nvPr/>
              </p14:nvContentPartPr>
              <p14:xfrm>
                <a:off x="3662520" y="1800060"/>
                <a:ext cx="16560" cy="131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FA35BEF-021A-D120-BDAB-201C57B2ADD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53880" y="1791420"/>
                  <a:ext cx="34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E71BEF1-639B-7F9A-C79F-5CF0D8DDF13F}"/>
                    </a:ext>
                  </a:extLst>
                </p14:cNvPr>
                <p14:cNvContentPartPr/>
                <p14:nvPr/>
              </p14:nvContentPartPr>
              <p14:xfrm>
                <a:off x="3649200" y="1846500"/>
                <a:ext cx="134280" cy="102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E71BEF1-639B-7F9A-C79F-5CF0D8DDF13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40560" y="1837500"/>
                  <a:ext cx="151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62080A0-B528-4D5F-6E84-A710D8B82157}"/>
                    </a:ext>
                  </a:extLst>
                </p14:cNvPr>
                <p14:cNvContentPartPr/>
                <p14:nvPr/>
              </p14:nvContentPartPr>
              <p14:xfrm>
                <a:off x="3813720" y="1841460"/>
                <a:ext cx="159480" cy="87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62080A0-B528-4D5F-6E84-A710D8B8215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04720" y="1832820"/>
                  <a:ext cx="177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EAB2E34-0B84-34C7-1121-934E9E6DECA2}"/>
                    </a:ext>
                  </a:extLst>
                </p14:cNvPr>
                <p14:cNvContentPartPr/>
                <p14:nvPr/>
              </p14:nvContentPartPr>
              <p14:xfrm>
                <a:off x="3968880" y="1791420"/>
                <a:ext cx="18360" cy="141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EAB2E34-0B84-34C7-1121-934E9E6DECA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60240" y="1782780"/>
                  <a:ext cx="36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F0C5635-7ECC-CF90-2E2E-17A4E26CFC9D}"/>
                    </a:ext>
                  </a:extLst>
                </p14:cNvPr>
                <p14:cNvContentPartPr/>
                <p14:nvPr/>
              </p14:nvContentPartPr>
              <p14:xfrm>
                <a:off x="3966720" y="1837500"/>
                <a:ext cx="44640" cy="1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F0C5635-7ECC-CF90-2E2E-17A4E26CFC9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58080" y="1828860"/>
                  <a:ext cx="622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3351D77-51E8-1C3B-52E9-3301F672AA0E}"/>
                    </a:ext>
                  </a:extLst>
                </p14:cNvPr>
                <p14:cNvContentPartPr/>
                <p14:nvPr/>
              </p14:nvContentPartPr>
              <p14:xfrm>
                <a:off x="3738840" y="1859820"/>
                <a:ext cx="19440" cy="25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3351D77-51E8-1C3B-52E9-3301F672AA0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29840" y="1850820"/>
                  <a:ext cx="3708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D1BD162-9085-4316-AD76-11417DA48B6F}"/>
              </a:ext>
            </a:extLst>
          </p:cNvPr>
          <p:cNvGrpSpPr/>
          <p:nvPr/>
        </p:nvGrpSpPr>
        <p:grpSpPr>
          <a:xfrm>
            <a:off x="4407000" y="1364100"/>
            <a:ext cx="1037520" cy="224640"/>
            <a:chOff x="4407000" y="1364100"/>
            <a:chExt cx="103752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CD4D9A-27D2-48ED-5F4E-3CDE94A80350}"/>
                    </a:ext>
                  </a:extLst>
                </p14:cNvPr>
                <p14:cNvContentPartPr/>
                <p14:nvPr/>
              </p14:nvContentPartPr>
              <p14:xfrm>
                <a:off x="4407000" y="1364100"/>
                <a:ext cx="17640" cy="217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CD4D9A-27D2-48ED-5F4E-3CDE94A8035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98000" y="1355460"/>
                  <a:ext cx="352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0E9FE38-6308-1940-03E7-28641F01E830}"/>
                    </a:ext>
                  </a:extLst>
                </p14:cNvPr>
                <p14:cNvContentPartPr/>
                <p14:nvPr/>
              </p14:nvContentPartPr>
              <p14:xfrm>
                <a:off x="4408440" y="1392900"/>
                <a:ext cx="71640" cy="174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0E9FE38-6308-1940-03E7-28641F01E83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99440" y="1384260"/>
                  <a:ext cx="89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87FD2BE-971E-F50D-20BA-D6C6B428A043}"/>
                    </a:ext>
                  </a:extLst>
                </p14:cNvPr>
                <p14:cNvContentPartPr/>
                <p14:nvPr/>
              </p14:nvContentPartPr>
              <p14:xfrm>
                <a:off x="4495200" y="1477860"/>
                <a:ext cx="146880" cy="110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87FD2BE-971E-F50D-20BA-D6C6B428A0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86200" y="1469220"/>
                  <a:ext cx="164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AE63A66-73C5-639E-A14F-1153A3D52991}"/>
                    </a:ext>
                  </a:extLst>
                </p14:cNvPr>
                <p14:cNvContentPartPr/>
                <p14:nvPr/>
              </p14:nvContentPartPr>
              <p14:xfrm>
                <a:off x="4651080" y="1427820"/>
                <a:ext cx="13680" cy="140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AE63A66-73C5-639E-A14F-1153A3D5299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42440" y="1418820"/>
                  <a:ext cx="31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DCDA421-2DD3-B3BC-CD8C-A4DC6EDF945D}"/>
                    </a:ext>
                  </a:extLst>
                </p14:cNvPr>
                <p14:cNvContentPartPr/>
                <p14:nvPr/>
              </p14:nvContentPartPr>
              <p14:xfrm>
                <a:off x="4601040" y="1457340"/>
                <a:ext cx="79200" cy="11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DCDA421-2DD3-B3BC-CD8C-A4DC6EDF945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92400" y="1448700"/>
                  <a:ext cx="968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45F2057-2A29-91DF-BAF9-033142D718F6}"/>
                    </a:ext>
                  </a:extLst>
                </p14:cNvPr>
                <p14:cNvContentPartPr/>
                <p14:nvPr/>
              </p14:nvContentPartPr>
              <p14:xfrm>
                <a:off x="4681320" y="1480740"/>
                <a:ext cx="121320" cy="104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45F2057-2A29-91DF-BAF9-033142D718F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72320" y="1472100"/>
                  <a:ext cx="1389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7BC50CA-5882-DCA8-40B4-791879DDAFFF}"/>
                    </a:ext>
                  </a:extLst>
                </p14:cNvPr>
                <p14:cNvContentPartPr/>
                <p14:nvPr/>
              </p14:nvContentPartPr>
              <p14:xfrm>
                <a:off x="4825320" y="1471740"/>
                <a:ext cx="168120" cy="97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7BC50CA-5882-DCA8-40B4-791879DDAFF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16320" y="1462740"/>
                  <a:ext cx="1857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AFA4FB1-D80E-0778-72D0-D55851DAA2F9}"/>
                    </a:ext>
                  </a:extLst>
                </p14:cNvPr>
                <p14:cNvContentPartPr/>
                <p14:nvPr/>
              </p14:nvContentPartPr>
              <p14:xfrm>
                <a:off x="4976880" y="1422060"/>
                <a:ext cx="26640" cy="144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AFA4FB1-D80E-0778-72D0-D55851DAA2F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68240" y="1413060"/>
                  <a:ext cx="44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D6BF5A0-DD65-AD84-6372-2AADF8C8620C}"/>
                    </a:ext>
                  </a:extLst>
                </p14:cNvPr>
                <p14:cNvContentPartPr/>
                <p14:nvPr/>
              </p14:nvContentPartPr>
              <p14:xfrm>
                <a:off x="4951320" y="1451580"/>
                <a:ext cx="87120" cy="6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D6BF5A0-DD65-AD84-6372-2AADF8C8620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42680" y="1442940"/>
                  <a:ext cx="104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E0E9E6E-BC81-E7D0-17F0-A8279D6EFC46}"/>
                    </a:ext>
                  </a:extLst>
                </p14:cNvPr>
                <p14:cNvContentPartPr/>
                <p14:nvPr/>
              </p14:nvContentPartPr>
              <p14:xfrm>
                <a:off x="5125560" y="1383540"/>
                <a:ext cx="1440" cy="166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E0E9E6E-BC81-E7D0-17F0-A8279D6EFC4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16920" y="1374540"/>
                  <a:ext cx="19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D794FA2-51C9-C3DC-44B7-6C896FE0A1D7}"/>
                    </a:ext>
                  </a:extLst>
                </p14:cNvPr>
                <p14:cNvContentPartPr/>
                <p14:nvPr/>
              </p14:nvContentPartPr>
              <p14:xfrm>
                <a:off x="5099280" y="1384620"/>
                <a:ext cx="93960" cy="168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D794FA2-51C9-C3DC-44B7-6C896FE0A1D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90640" y="1375620"/>
                  <a:ext cx="111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3E52743-BDD2-5C69-2289-EA72D5B2AA97}"/>
                    </a:ext>
                  </a:extLst>
                </p14:cNvPr>
                <p14:cNvContentPartPr/>
                <p14:nvPr/>
              </p14:nvContentPartPr>
              <p14:xfrm>
                <a:off x="5239320" y="1479660"/>
                <a:ext cx="19440" cy="84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3E52743-BDD2-5C69-2289-EA72D5B2AA9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30320" y="1470660"/>
                  <a:ext cx="370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AD06921-5847-A522-C8A1-58E420C05962}"/>
                    </a:ext>
                  </a:extLst>
                </p14:cNvPr>
                <p14:cNvContentPartPr/>
                <p14:nvPr/>
              </p14:nvContentPartPr>
              <p14:xfrm>
                <a:off x="5253720" y="1397940"/>
                <a:ext cx="360" cy="1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AD06921-5847-A522-C8A1-58E420C0596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44720" y="1388940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5353729-FFB7-C508-A1E6-494F137B5F7E}"/>
                    </a:ext>
                  </a:extLst>
                </p14:cNvPr>
                <p14:cNvContentPartPr/>
                <p14:nvPr/>
              </p14:nvContentPartPr>
              <p14:xfrm>
                <a:off x="5277840" y="1475700"/>
                <a:ext cx="101520" cy="93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5353729-FFB7-C508-A1E6-494F137B5F7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68840" y="1467060"/>
                  <a:ext cx="119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59CF993-8687-6949-C191-90FE7230AF08}"/>
                    </a:ext>
                  </a:extLst>
                </p14:cNvPr>
                <p14:cNvContentPartPr/>
                <p14:nvPr/>
              </p14:nvContentPartPr>
              <p14:xfrm>
                <a:off x="5417520" y="1401540"/>
                <a:ext cx="6840" cy="128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59CF993-8687-6949-C191-90FE7230AF0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08520" y="1392900"/>
                  <a:ext cx="24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D98471A-089C-27D7-FD05-958D13B272DC}"/>
                    </a:ext>
                  </a:extLst>
                </p14:cNvPr>
                <p14:cNvContentPartPr/>
                <p14:nvPr/>
              </p14:nvContentPartPr>
              <p14:xfrm>
                <a:off x="5389440" y="1433580"/>
                <a:ext cx="55080" cy="2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D98471A-089C-27D7-FD05-958D13B272D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80440" y="1424580"/>
                  <a:ext cx="72720" cy="1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1C273ED-F393-AF92-561A-770A8E4317C9}"/>
                  </a:ext>
                </a:extLst>
              </p14:cNvPr>
              <p14:cNvContentPartPr/>
              <p14:nvPr/>
            </p14:nvContentPartPr>
            <p14:xfrm>
              <a:off x="4453800" y="1824180"/>
              <a:ext cx="59040" cy="2631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1C273ED-F393-AF92-561A-770A8E4317C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445160" y="1815540"/>
                <a:ext cx="76680" cy="28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53CE7D61-40C1-1781-036C-AB5E81E07F76}"/>
              </a:ext>
            </a:extLst>
          </p:cNvPr>
          <p:cNvGrpSpPr/>
          <p:nvPr/>
        </p:nvGrpSpPr>
        <p:grpSpPr>
          <a:xfrm>
            <a:off x="4585560" y="1924260"/>
            <a:ext cx="1274760" cy="220680"/>
            <a:chOff x="4585560" y="1924260"/>
            <a:chExt cx="127476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2FBD351-2367-CE42-6E69-1993ED30D4D2}"/>
                    </a:ext>
                  </a:extLst>
                </p14:cNvPr>
                <p14:cNvContentPartPr/>
                <p14:nvPr/>
              </p14:nvContentPartPr>
              <p14:xfrm>
                <a:off x="4636680" y="1924260"/>
                <a:ext cx="27360" cy="189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2FBD351-2367-CE42-6E69-1993ED30D4D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28040" y="1915620"/>
                  <a:ext cx="450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92407D4-40F3-E9A5-F343-66C27FF59ADB}"/>
                    </a:ext>
                  </a:extLst>
                </p14:cNvPr>
                <p14:cNvContentPartPr/>
                <p14:nvPr/>
              </p14:nvContentPartPr>
              <p14:xfrm>
                <a:off x="4585560" y="1985100"/>
                <a:ext cx="101520" cy="9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92407D4-40F3-E9A5-F343-66C27FF59AD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76920" y="1976100"/>
                  <a:ext cx="119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1F89679-1FC7-4AAF-1FC7-A3A481A12906}"/>
                    </a:ext>
                  </a:extLst>
                </p14:cNvPr>
                <p14:cNvContentPartPr/>
                <p14:nvPr/>
              </p14:nvContentPartPr>
              <p14:xfrm>
                <a:off x="4691400" y="2008860"/>
                <a:ext cx="86040" cy="114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1F89679-1FC7-4AAF-1FC7-A3A481A1290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82760" y="2000220"/>
                  <a:ext cx="103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E39C17C-8D6A-3EA2-2359-B2C8B3B47D50}"/>
                    </a:ext>
                  </a:extLst>
                </p14:cNvPr>
                <p14:cNvContentPartPr/>
                <p14:nvPr/>
              </p14:nvContentPartPr>
              <p14:xfrm>
                <a:off x="4763400" y="2019660"/>
                <a:ext cx="173880" cy="112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E39C17C-8D6A-3EA2-2359-B2C8B3B47D5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54760" y="2010660"/>
                  <a:ext cx="1915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02ECAA8-C335-2334-A3E0-0BB40E8622A1}"/>
                    </a:ext>
                  </a:extLst>
                </p14:cNvPr>
                <p14:cNvContentPartPr/>
                <p14:nvPr/>
              </p14:nvContentPartPr>
              <p14:xfrm>
                <a:off x="4898400" y="1970340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02ECAA8-C335-2334-A3E0-0BB40E8622A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89760" y="19617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567E79D-47AE-BE5A-21E5-C5BD3CECB3C9}"/>
                    </a:ext>
                  </a:extLst>
                </p14:cNvPr>
                <p14:cNvContentPartPr/>
                <p14:nvPr/>
              </p14:nvContentPartPr>
              <p14:xfrm>
                <a:off x="4948440" y="2040900"/>
                <a:ext cx="115920" cy="86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567E79D-47AE-BE5A-21E5-C5BD3CECB3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39800" y="2031900"/>
                  <a:ext cx="133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C9D7805-5EF7-9622-A5B9-09308AC39836}"/>
                    </a:ext>
                  </a:extLst>
                </p14:cNvPr>
                <p14:cNvContentPartPr/>
                <p14:nvPr/>
              </p14:nvContentPartPr>
              <p14:xfrm>
                <a:off x="5158320" y="2041620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C9D7805-5EF7-9622-A5B9-09308AC3983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49680" y="20329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D4C2478-F80E-C986-252F-01B1F2EB6731}"/>
                    </a:ext>
                  </a:extLst>
                </p14:cNvPr>
                <p14:cNvContentPartPr/>
                <p14:nvPr/>
              </p14:nvContentPartPr>
              <p14:xfrm>
                <a:off x="5163000" y="2133060"/>
                <a:ext cx="3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D4C2478-F80E-C986-252F-01B1F2EB673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54360" y="21244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B8711D8-E984-215A-3082-E4D7C7C21EE1}"/>
                    </a:ext>
                  </a:extLst>
                </p14:cNvPr>
                <p14:cNvContentPartPr/>
                <p14:nvPr/>
              </p14:nvContentPartPr>
              <p14:xfrm>
                <a:off x="5289360" y="1980060"/>
                <a:ext cx="2160" cy="161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B8711D8-E984-215A-3082-E4D7C7C21EE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80360" y="1971420"/>
                  <a:ext cx="19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95E0072-A5E6-BEBD-2276-AB1607DDAF08}"/>
                    </a:ext>
                  </a:extLst>
                </p14:cNvPr>
                <p14:cNvContentPartPr/>
                <p14:nvPr/>
              </p14:nvContentPartPr>
              <p14:xfrm>
                <a:off x="5266320" y="1976820"/>
                <a:ext cx="85320" cy="168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95E0072-A5E6-BEBD-2276-AB1607DDAF0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57320" y="1968180"/>
                  <a:ext cx="102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FF23653-28C3-9353-CD51-1FF8748E915E}"/>
                    </a:ext>
                  </a:extLst>
                </p14:cNvPr>
                <p14:cNvContentPartPr/>
                <p14:nvPr/>
              </p14:nvContentPartPr>
              <p14:xfrm>
                <a:off x="5386560" y="2050260"/>
                <a:ext cx="132120" cy="87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FF23653-28C3-9353-CD51-1FF8748E915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77920" y="2041620"/>
                  <a:ext cx="149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2E95362-951B-FCA1-A97C-26E02A4CD59A}"/>
                    </a:ext>
                  </a:extLst>
                </p14:cNvPr>
                <p14:cNvContentPartPr/>
                <p14:nvPr/>
              </p14:nvContentPartPr>
              <p14:xfrm>
                <a:off x="5528040" y="1968540"/>
                <a:ext cx="12960" cy="156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2E95362-951B-FCA1-A97C-26E02A4CD59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19040" y="1959900"/>
                  <a:ext cx="30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C1D2B1A-29FC-D808-38BF-620237AEDB33}"/>
                    </a:ext>
                  </a:extLst>
                </p14:cNvPr>
                <p14:cNvContentPartPr/>
                <p14:nvPr/>
              </p14:nvContentPartPr>
              <p14:xfrm>
                <a:off x="5497080" y="2011020"/>
                <a:ext cx="87120" cy="16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C1D2B1A-29FC-D808-38BF-620237AEDB3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88440" y="2002020"/>
                  <a:ext cx="104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CBEBE21-59E5-842C-AB8A-BD90634E1E16}"/>
                    </a:ext>
                  </a:extLst>
                </p14:cNvPr>
                <p14:cNvContentPartPr/>
                <p14:nvPr/>
              </p14:nvContentPartPr>
              <p14:xfrm>
                <a:off x="5545320" y="2036940"/>
                <a:ext cx="105480" cy="99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CBEBE21-59E5-842C-AB8A-BD90634E1E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36320" y="2027940"/>
                  <a:ext cx="123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DE2825D-876E-21E3-20EE-DD6C7B76B0E5}"/>
                    </a:ext>
                  </a:extLst>
                </p14:cNvPr>
                <p14:cNvContentPartPr/>
                <p14:nvPr/>
              </p14:nvContentPartPr>
              <p14:xfrm>
                <a:off x="5654760" y="2005260"/>
                <a:ext cx="160200" cy="119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DE2825D-876E-21E3-20EE-DD6C7B76B0E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46120" y="1996260"/>
                  <a:ext cx="177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856787D-6685-E1AD-8745-88B93D9B3B2D}"/>
                    </a:ext>
                  </a:extLst>
                </p14:cNvPr>
                <p14:cNvContentPartPr/>
                <p14:nvPr/>
              </p14:nvContentPartPr>
              <p14:xfrm>
                <a:off x="5812800" y="1957020"/>
                <a:ext cx="15840" cy="170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856787D-6685-E1AD-8745-88B93D9B3B2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803800" y="1948020"/>
                  <a:ext cx="33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E3E4BBF-60D9-A2DF-2570-6F6F7288AAA0}"/>
                    </a:ext>
                  </a:extLst>
                </p14:cNvPr>
                <p14:cNvContentPartPr/>
                <p14:nvPr/>
              </p14:nvContentPartPr>
              <p14:xfrm>
                <a:off x="5803080" y="1998420"/>
                <a:ext cx="57240" cy="2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E3E4BBF-60D9-A2DF-2570-6F6F7288AAA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94440" y="1989420"/>
                  <a:ext cx="7488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347737B-A834-ECFA-7524-7A7DAFEDA5B6}"/>
              </a:ext>
            </a:extLst>
          </p:cNvPr>
          <p:cNvGrpSpPr/>
          <p:nvPr/>
        </p:nvGrpSpPr>
        <p:grpSpPr>
          <a:xfrm>
            <a:off x="4622280" y="2369940"/>
            <a:ext cx="1643400" cy="229320"/>
            <a:chOff x="4622280" y="2369940"/>
            <a:chExt cx="164340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A7CF7CC-2F24-8B29-168C-1BF60BD2CB54}"/>
                    </a:ext>
                  </a:extLst>
                </p14:cNvPr>
                <p14:cNvContentPartPr/>
                <p14:nvPr/>
              </p14:nvContentPartPr>
              <p14:xfrm>
                <a:off x="4622280" y="2438340"/>
                <a:ext cx="97920" cy="138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A7CF7CC-2F24-8B29-168C-1BF60BD2CB5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13640" y="2429340"/>
                  <a:ext cx="115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5C14ADC-66FA-C3B5-4E3E-F58956C5C696}"/>
                    </a:ext>
                  </a:extLst>
                </p14:cNvPr>
                <p14:cNvContentPartPr/>
                <p14:nvPr/>
              </p14:nvContentPartPr>
              <p14:xfrm>
                <a:off x="4718040" y="2399460"/>
                <a:ext cx="273240" cy="196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5C14ADC-66FA-C3B5-4E3E-F58956C5C69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09400" y="2390460"/>
                  <a:ext cx="290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7D10F8E-DA8C-4AD1-3285-B5A66EADEF6D}"/>
                    </a:ext>
                  </a:extLst>
                </p14:cNvPr>
                <p14:cNvContentPartPr/>
                <p14:nvPr/>
              </p14:nvContentPartPr>
              <p14:xfrm>
                <a:off x="4957080" y="2410260"/>
                <a:ext cx="9000" cy="1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7D10F8E-DA8C-4AD1-3285-B5A66EADEF6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48440" y="2401620"/>
                  <a:ext cx="266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4698C55-F372-144A-18C0-FC24AE979E90}"/>
                    </a:ext>
                  </a:extLst>
                </p14:cNvPr>
                <p14:cNvContentPartPr/>
                <p14:nvPr/>
              </p14:nvContentPartPr>
              <p14:xfrm>
                <a:off x="5005680" y="2486220"/>
                <a:ext cx="75960" cy="88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4698C55-F372-144A-18C0-FC24AE979E9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96680" y="2477580"/>
                  <a:ext cx="93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68FCF98-69DB-2949-82B5-1839C8E5D917}"/>
                    </a:ext>
                  </a:extLst>
                </p14:cNvPr>
                <p14:cNvContentPartPr/>
                <p14:nvPr/>
              </p14:nvContentPartPr>
              <p14:xfrm>
                <a:off x="5070120" y="2369940"/>
                <a:ext cx="19080" cy="204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68FCF98-69DB-2949-82B5-1839C8E5D91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61480" y="2360940"/>
                  <a:ext cx="367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A16E73D-9363-712A-6997-4D0A7912E9E2}"/>
                    </a:ext>
                  </a:extLst>
                </p14:cNvPr>
                <p14:cNvContentPartPr/>
                <p14:nvPr/>
              </p14:nvContentPartPr>
              <p14:xfrm>
                <a:off x="5096760" y="2488740"/>
                <a:ext cx="126360" cy="85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A16E73D-9363-712A-6997-4D0A7912E9E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087760" y="2480100"/>
                  <a:ext cx="144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4B507F8-80EE-7E7D-21F2-F52C05780A4B}"/>
                    </a:ext>
                  </a:extLst>
                </p14:cNvPr>
                <p14:cNvContentPartPr/>
                <p14:nvPr/>
              </p14:nvContentPartPr>
              <p14:xfrm>
                <a:off x="5185320" y="2416020"/>
                <a:ext cx="79200" cy="136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4B507F8-80EE-7E7D-21F2-F52C05780A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76320" y="2407380"/>
                  <a:ext cx="96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953A9B6-4A9F-F1FE-4C77-12D73514C2F2}"/>
                    </a:ext>
                  </a:extLst>
                </p14:cNvPr>
                <p14:cNvContentPartPr/>
                <p14:nvPr/>
              </p14:nvContentPartPr>
              <p14:xfrm>
                <a:off x="5268120" y="2444820"/>
                <a:ext cx="38880" cy="154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953A9B6-4A9F-F1FE-4C77-12D73514C2F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59120" y="2436180"/>
                  <a:ext cx="565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75CDF1C-B67E-ACE6-2D40-980461CFBA96}"/>
                    </a:ext>
                  </a:extLst>
                </p14:cNvPr>
                <p14:cNvContentPartPr/>
                <p14:nvPr/>
              </p14:nvContentPartPr>
              <p14:xfrm>
                <a:off x="5324280" y="2488020"/>
                <a:ext cx="150120" cy="91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75CDF1C-B67E-ACE6-2D40-980461CFBA9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315280" y="2479020"/>
                  <a:ext cx="167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74D7035-4B74-D062-360F-D85D08552B4A}"/>
                    </a:ext>
                  </a:extLst>
                </p14:cNvPr>
                <p14:cNvContentPartPr/>
                <p14:nvPr/>
              </p14:nvContentPartPr>
              <p14:xfrm>
                <a:off x="5574120" y="2504580"/>
                <a:ext cx="7920" cy="59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74D7035-4B74-D062-360F-D85D08552B4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65480" y="2495940"/>
                  <a:ext cx="255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1E4FDB9-3ED3-C32D-2F9B-21A52983DB3A}"/>
                    </a:ext>
                  </a:extLst>
                </p14:cNvPr>
                <p14:cNvContentPartPr/>
                <p14:nvPr/>
              </p14:nvContentPartPr>
              <p14:xfrm>
                <a:off x="5666280" y="2399820"/>
                <a:ext cx="9360" cy="166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1E4FDB9-3ED3-C32D-2F9B-21A52983DB3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57280" y="2390820"/>
                  <a:ext cx="27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72083E5-E943-7B45-266D-BF5882E4F4A4}"/>
                    </a:ext>
                  </a:extLst>
                </p14:cNvPr>
                <p14:cNvContentPartPr/>
                <p14:nvPr/>
              </p14:nvContentPartPr>
              <p14:xfrm>
                <a:off x="5538480" y="2424660"/>
                <a:ext cx="360" cy="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72083E5-E943-7B45-266D-BF5882E4F4A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29840" y="24160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9446ACF-3FFA-C588-5DB8-4700B28B7242}"/>
                    </a:ext>
                  </a:extLst>
                </p14:cNvPr>
                <p14:cNvContentPartPr/>
                <p14:nvPr/>
              </p14:nvContentPartPr>
              <p14:xfrm>
                <a:off x="5649360" y="2407740"/>
                <a:ext cx="79200" cy="155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9446ACF-3FFA-C588-5DB8-4700B28B724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640360" y="2398740"/>
                  <a:ext cx="96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4A030B2-3583-C3DC-CF48-47AC850C7C48}"/>
                    </a:ext>
                  </a:extLst>
                </p14:cNvPr>
                <p14:cNvContentPartPr/>
                <p14:nvPr/>
              </p14:nvContentPartPr>
              <p14:xfrm>
                <a:off x="5746200" y="2466780"/>
                <a:ext cx="109440" cy="84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4A030B2-3583-C3DC-CF48-47AC850C7C4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737560" y="2458140"/>
                  <a:ext cx="127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60FE925-B805-1113-2D0C-1539F048B367}"/>
                    </a:ext>
                  </a:extLst>
                </p14:cNvPr>
                <p14:cNvContentPartPr/>
                <p14:nvPr/>
              </p14:nvContentPartPr>
              <p14:xfrm>
                <a:off x="5880120" y="2403420"/>
                <a:ext cx="13680" cy="148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60FE925-B805-1113-2D0C-1539F048B36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871480" y="2394780"/>
                  <a:ext cx="31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C2BD27D-05FD-F36B-CDFF-C80D2B9A5E65}"/>
                    </a:ext>
                  </a:extLst>
                </p14:cNvPr>
                <p14:cNvContentPartPr/>
                <p14:nvPr/>
              </p14:nvContentPartPr>
              <p14:xfrm>
                <a:off x="5848440" y="2441940"/>
                <a:ext cx="83160" cy="16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C2BD27D-05FD-F36B-CDFF-C80D2B9A5E6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839440" y="2433300"/>
                  <a:ext cx="100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D64E098-9C03-AA0C-53BC-B6F33D2F5DA0}"/>
                    </a:ext>
                  </a:extLst>
                </p14:cNvPr>
                <p14:cNvContentPartPr/>
                <p14:nvPr/>
              </p14:nvContentPartPr>
              <p14:xfrm>
                <a:off x="5895600" y="2464980"/>
                <a:ext cx="100440" cy="86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D64E098-9C03-AA0C-53BC-B6F33D2F5DA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886600" y="2455980"/>
                  <a:ext cx="1180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610AE78-5E7F-B48D-2247-6E35E330B8B0}"/>
                    </a:ext>
                  </a:extLst>
                </p14:cNvPr>
                <p14:cNvContentPartPr/>
                <p14:nvPr/>
              </p14:nvContentPartPr>
              <p14:xfrm>
                <a:off x="6014760" y="2450580"/>
                <a:ext cx="192240" cy="106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610AE78-5E7F-B48D-2247-6E35E330B8B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005760" y="2441940"/>
                  <a:ext cx="209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9D19B9F-459C-91E4-7460-7332F1AD81AC}"/>
                    </a:ext>
                  </a:extLst>
                </p14:cNvPr>
                <p14:cNvContentPartPr/>
                <p14:nvPr/>
              </p14:nvContentPartPr>
              <p14:xfrm>
                <a:off x="6213120" y="2392980"/>
                <a:ext cx="20520" cy="154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9D19B9F-459C-91E4-7460-7332F1AD81A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204480" y="2384340"/>
                  <a:ext cx="38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3DDF5FE-D05F-0CA9-F03C-C3E1CA033CA3}"/>
                    </a:ext>
                  </a:extLst>
                </p14:cNvPr>
                <p14:cNvContentPartPr/>
                <p14:nvPr/>
              </p14:nvContentPartPr>
              <p14:xfrm>
                <a:off x="6192960" y="2454540"/>
                <a:ext cx="72720" cy="2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3DDF5FE-D05F-0CA9-F03C-C3E1CA033CA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184320" y="2445900"/>
                  <a:ext cx="9036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3BB339C-1A55-9164-8EDC-5CFDF55EEF75}"/>
              </a:ext>
            </a:extLst>
          </p:cNvPr>
          <p:cNvGrpSpPr/>
          <p:nvPr/>
        </p:nvGrpSpPr>
        <p:grpSpPr>
          <a:xfrm>
            <a:off x="4649280" y="2811660"/>
            <a:ext cx="482760" cy="191160"/>
            <a:chOff x="4649280" y="2811660"/>
            <a:chExt cx="48276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A69257F-993C-FE9D-A406-AB4F11BB5886}"/>
                    </a:ext>
                  </a:extLst>
                </p14:cNvPr>
                <p14:cNvContentPartPr/>
                <p14:nvPr/>
              </p14:nvContentPartPr>
              <p14:xfrm>
                <a:off x="4718400" y="2811660"/>
                <a:ext cx="14760" cy="16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A69257F-993C-FE9D-A406-AB4F11BB58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709760" y="2802660"/>
                  <a:ext cx="32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28A5EF8-035A-946C-A7F5-074E407A959B}"/>
                    </a:ext>
                  </a:extLst>
                </p14:cNvPr>
                <p14:cNvContentPartPr/>
                <p14:nvPr/>
              </p14:nvContentPartPr>
              <p14:xfrm>
                <a:off x="4649280" y="2855940"/>
                <a:ext cx="107280" cy="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28A5EF8-035A-946C-A7F5-074E407A959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640280" y="2846940"/>
                  <a:ext cx="124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B36B025-1FF3-CDA5-4C95-5C7AC66FC60C}"/>
                    </a:ext>
                  </a:extLst>
                </p14:cNvPr>
                <p14:cNvContentPartPr/>
                <p14:nvPr/>
              </p14:nvContentPartPr>
              <p14:xfrm>
                <a:off x="4732800" y="2894460"/>
                <a:ext cx="115920" cy="79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B36B025-1FF3-CDA5-4C95-5C7AC66FC60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724160" y="2885460"/>
                  <a:ext cx="133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4329DDB-F5A8-211C-8FF1-43C64731D5A7}"/>
                    </a:ext>
                  </a:extLst>
                </p14:cNvPr>
                <p14:cNvContentPartPr/>
                <p14:nvPr/>
              </p14:nvContentPartPr>
              <p14:xfrm>
                <a:off x="4834320" y="2888700"/>
                <a:ext cx="57600" cy="114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4329DDB-F5A8-211C-8FF1-43C64731D5A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825680" y="2879700"/>
                  <a:ext cx="75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BC1DDAA-5C8A-04F6-8A2B-71A5FD485F76}"/>
                    </a:ext>
                  </a:extLst>
                </p14:cNvPr>
                <p14:cNvContentPartPr/>
                <p14:nvPr/>
              </p14:nvContentPartPr>
              <p14:xfrm>
                <a:off x="4890840" y="2811660"/>
                <a:ext cx="121680" cy="163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BC1DDAA-5C8A-04F6-8A2B-71A5FD485F7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881840" y="2802660"/>
                  <a:ext cx="139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EA73A9E-6C5F-113F-A500-732C2A69B1C5}"/>
                    </a:ext>
                  </a:extLst>
                </p14:cNvPr>
                <p14:cNvContentPartPr/>
                <p14:nvPr/>
              </p14:nvContentPartPr>
              <p14:xfrm>
                <a:off x="5112240" y="2911740"/>
                <a:ext cx="1440" cy="4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EA73A9E-6C5F-113F-A500-732C2A69B1C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03240" y="2902740"/>
                  <a:ext cx="19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3D5D41F-D969-042C-D532-699858980870}"/>
                    </a:ext>
                  </a:extLst>
                </p14:cNvPr>
                <p14:cNvContentPartPr/>
                <p14:nvPr/>
              </p14:nvContentPartPr>
              <p14:xfrm>
                <a:off x="5130600" y="2969340"/>
                <a:ext cx="1440" cy="4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3D5D41F-D969-042C-D532-69985898087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121600" y="2960700"/>
                  <a:ext cx="1908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336BED0-FF84-631E-1FD6-5E67B8766351}"/>
              </a:ext>
            </a:extLst>
          </p:cNvPr>
          <p:cNvGrpSpPr/>
          <p:nvPr/>
        </p:nvGrpSpPr>
        <p:grpSpPr>
          <a:xfrm>
            <a:off x="5271360" y="2831460"/>
            <a:ext cx="534240" cy="203760"/>
            <a:chOff x="5271360" y="2831460"/>
            <a:chExt cx="53424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A2723D5-47F6-9902-20BF-E1A0C1DB8B67}"/>
                    </a:ext>
                  </a:extLst>
                </p14:cNvPr>
                <p14:cNvContentPartPr/>
                <p14:nvPr/>
              </p14:nvContentPartPr>
              <p14:xfrm>
                <a:off x="5271360" y="2831460"/>
                <a:ext cx="29880" cy="181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A2723D5-47F6-9902-20BF-E1A0C1DB8B6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62360" y="2822460"/>
                  <a:ext cx="47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23EB2E3-5D0A-5806-DE82-E8D819846AF9}"/>
                    </a:ext>
                  </a:extLst>
                </p14:cNvPr>
                <p14:cNvContentPartPr/>
                <p14:nvPr/>
              </p14:nvContentPartPr>
              <p14:xfrm>
                <a:off x="5283600" y="2846220"/>
                <a:ext cx="76320" cy="155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23EB2E3-5D0A-5806-DE82-E8D819846AF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274600" y="2837580"/>
                  <a:ext cx="93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F50A720-EC8E-0D69-C310-67B32494DE56}"/>
                    </a:ext>
                  </a:extLst>
                </p14:cNvPr>
                <p14:cNvContentPartPr/>
                <p14:nvPr/>
              </p14:nvContentPartPr>
              <p14:xfrm>
                <a:off x="5360640" y="2917500"/>
                <a:ext cx="143640" cy="93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F50A720-EC8E-0D69-C310-67B32494DE5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351640" y="2908500"/>
                  <a:ext cx="161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A07E34B-BFF0-2299-413E-67EAB11A8885}"/>
                    </a:ext>
                  </a:extLst>
                </p14:cNvPr>
                <p14:cNvContentPartPr/>
                <p14:nvPr/>
              </p14:nvContentPartPr>
              <p14:xfrm>
                <a:off x="5508600" y="2859900"/>
                <a:ext cx="10800" cy="134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A07E34B-BFF0-2299-413E-67EAB11A888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499960" y="2850900"/>
                  <a:ext cx="28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11E2762-70F9-86F9-86EC-F2E5FD320CC6}"/>
                    </a:ext>
                  </a:extLst>
                </p14:cNvPr>
                <p14:cNvContentPartPr/>
                <p14:nvPr/>
              </p14:nvContentPartPr>
              <p14:xfrm>
                <a:off x="5489520" y="2893380"/>
                <a:ext cx="144720" cy="141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11E2762-70F9-86F9-86EC-F2E5FD320CC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480520" y="2884740"/>
                  <a:ext cx="162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DEEE9BA-8C77-3280-F255-0D3D560C0F38}"/>
                    </a:ext>
                  </a:extLst>
                </p14:cNvPr>
                <p14:cNvContentPartPr/>
                <p14:nvPr/>
              </p14:nvContentPartPr>
              <p14:xfrm>
                <a:off x="5609400" y="2921820"/>
                <a:ext cx="173160" cy="106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DEEE9BA-8C77-3280-F255-0D3D560C0F3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600400" y="2912820"/>
                  <a:ext cx="190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78D7F70-5071-E8AE-274A-30B9796B4F55}"/>
                    </a:ext>
                  </a:extLst>
                </p14:cNvPr>
                <p14:cNvContentPartPr/>
                <p14:nvPr/>
              </p14:nvContentPartPr>
              <p14:xfrm>
                <a:off x="5777160" y="2864580"/>
                <a:ext cx="28440" cy="141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78D7F70-5071-E8AE-274A-30B9796B4F5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768520" y="2855580"/>
                  <a:ext cx="4608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BF8E620-35E4-982D-4913-4C0126994BB0}"/>
                  </a:ext>
                </a:extLst>
              </p14:cNvPr>
              <p14:cNvContentPartPr/>
              <p14:nvPr/>
            </p14:nvContentPartPr>
            <p14:xfrm>
              <a:off x="5911080" y="2795460"/>
              <a:ext cx="101160" cy="2858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BF8E620-35E4-982D-4913-4C0126994BB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5902080" y="2786820"/>
                <a:ext cx="118800" cy="30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DA7D623-1B68-B4A7-E7FA-19FC6D849307}"/>
              </a:ext>
            </a:extLst>
          </p:cNvPr>
          <p:cNvGrpSpPr/>
          <p:nvPr/>
        </p:nvGrpSpPr>
        <p:grpSpPr>
          <a:xfrm>
            <a:off x="5723160" y="1395780"/>
            <a:ext cx="1161000" cy="122760"/>
            <a:chOff x="5723160" y="1395780"/>
            <a:chExt cx="116100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6E34C20-584F-F0D0-534F-135C8A3A3A35}"/>
                    </a:ext>
                  </a:extLst>
                </p14:cNvPr>
                <p14:cNvContentPartPr/>
                <p14:nvPr/>
              </p14:nvContentPartPr>
              <p14:xfrm>
                <a:off x="5723160" y="1454460"/>
                <a:ext cx="1152360" cy="40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6E34C20-584F-F0D0-534F-135C8A3A3A3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714520" y="1445820"/>
                  <a:ext cx="1170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F3A69FB-0AF4-BF92-4451-564AA1861747}"/>
                    </a:ext>
                  </a:extLst>
                </p14:cNvPr>
                <p14:cNvContentPartPr/>
                <p14:nvPr/>
              </p14:nvContentPartPr>
              <p14:xfrm>
                <a:off x="6804240" y="1395780"/>
                <a:ext cx="79920" cy="122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F3A69FB-0AF4-BF92-4451-564AA186174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795240" y="1387140"/>
                  <a:ext cx="9756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74E2540-039C-09D1-0064-F33F12D28214}"/>
              </a:ext>
            </a:extLst>
          </p:cNvPr>
          <p:cNvGrpSpPr/>
          <p:nvPr/>
        </p:nvGrpSpPr>
        <p:grpSpPr>
          <a:xfrm>
            <a:off x="4357320" y="920220"/>
            <a:ext cx="1112760" cy="209880"/>
            <a:chOff x="4357320" y="920220"/>
            <a:chExt cx="111276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2E2EE11-19E8-2584-6840-F78732F48556}"/>
                    </a:ext>
                  </a:extLst>
                </p14:cNvPr>
                <p14:cNvContentPartPr/>
                <p14:nvPr/>
              </p14:nvContentPartPr>
              <p14:xfrm>
                <a:off x="4357320" y="930300"/>
                <a:ext cx="75960" cy="199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2E2EE11-19E8-2584-6840-F78732F4855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348680" y="921300"/>
                  <a:ext cx="93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C2470DC-738E-CEE7-79AA-EC09C450CD25}"/>
                    </a:ext>
                  </a:extLst>
                </p14:cNvPr>
                <p14:cNvContentPartPr/>
                <p14:nvPr/>
              </p14:nvContentPartPr>
              <p14:xfrm>
                <a:off x="4464600" y="999420"/>
                <a:ext cx="50400" cy="95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C2470DC-738E-CEE7-79AA-EC09C450CD2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455600" y="990420"/>
                  <a:ext cx="68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E629F23-637E-5CCD-35E7-7ABF30358DE1}"/>
                    </a:ext>
                  </a:extLst>
                </p14:cNvPr>
                <p14:cNvContentPartPr/>
                <p14:nvPr/>
              </p14:nvContentPartPr>
              <p14:xfrm>
                <a:off x="4518960" y="1019580"/>
                <a:ext cx="121680" cy="69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E629F23-637E-5CCD-35E7-7ABF30358DE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510320" y="1010580"/>
                  <a:ext cx="1393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687B045-1AFF-BAEC-255E-B345F6325BB2}"/>
                    </a:ext>
                  </a:extLst>
                </p14:cNvPr>
                <p14:cNvContentPartPr/>
                <p14:nvPr/>
              </p14:nvContentPartPr>
              <p14:xfrm>
                <a:off x="4578000" y="993300"/>
                <a:ext cx="123840" cy="86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687B045-1AFF-BAEC-255E-B345F6325BB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569000" y="984300"/>
                  <a:ext cx="141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CE88291-E79A-75A6-3725-FBC131250A08}"/>
                    </a:ext>
                  </a:extLst>
                </p14:cNvPr>
                <p14:cNvContentPartPr/>
                <p14:nvPr/>
              </p14:nvContentPartPr>
              <p14:xfrm>
                <a:off x="4711920" y="992940"/>
                <a:ext cx="91800" cy="91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CE88291-E79A-75A6-3725-FBC131250A0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702920" y="984300"/>
                  <a:ext cx="109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85738A4-E402-4508-5B32-0127897445F4}"/>
                    </a:ext>
                  </a:extLst>
                </p14:cNvPr>
                <p14:cNvContentPartPr/>
                <p14:nvPr/>
              </p14:nvContentPartPr>
              <p14:xfrm>
                <a:off x="4870320" y="986820"/>
                <a:ext cx="66960" cy="78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85738A4-E402-4508-5B32-0127897445F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861320" y="978180"/>
                  <a:ext cx="84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622792C-A996-C364-9C0F-29AF5D11A698}"/>
                    </a:ext>
                  </a:extLst>
                </p14:cNvPr>
                <p14:cNvContentPartPr/>
                <p14:nvPr/>
              </p14:nvContentPartPr>
              <p14:xfrm>
                <a:off x="4914960" y="986820"/>
                <a:ext cx="117720" cy="82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622792C-A996-C364-9C0F-29AF5D11A69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905960" y="978180"/>
                  <a:ext cx="135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1813EF8-177D-6D38-678A-1F46BEDFCE54}"/>
                    </a:ext>
                  </a:extLst>
                </p14:cNvPr>
                <p14:cNvContentPartPr/>
                <p14:nvPr/>
              </p14:nvContentPartPr>
              <p14:xfrm>
                <a:off x="5122680" y="941820"/>
                <a:ext cx="10080" cy="141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1813EF8-177D-6D38-678A-1F46BEDFCE5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114040" y="932820"/>
                  <a:ext cx="27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251D515-6732-BD7B-ACB1-8AE19B6C7271}"/>
                    </a:ext>
                  </a:extLst>
                </p14:cNvPr>
                <p14:cNvContentPartPr/>
                <p14:nvPr/>
              </p14:nvContentPartPr>
              <p14:xfrm>
                <a:off x="5126640" y="950460"/>
                <a:ext cx="37080" cy="114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251D515-6732-BD7B-ACB1-8AE19B6C727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117640" y="941460"/>
                  <a:ext cx="54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2B5D7FC-12B4-8DDD-64F7-19F493246A54}"/>
                    </a:ext>
                  </a:extLst>
                </p14:cNvPr>
                <p14:cNvContentPartPr/>
                <p14:nvPr/>
              </p14:nvContentPartPr>
              <p14:xfrm>
                <a:off x="5199720" y="991860"/>
                <a:ext cx="12960" cy="61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2B5D7FC-12B4-8DDD-64F7-19F493246A5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190720" y="982860"/>
                  <a:ext cx="306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5A2E64C-6949-968D-4241-D41E0FBA48BC}"/>
                    </a:ext>
                  </a:extLst>
                </p14:cNvPr>
                <p14:cNvContentPartPr/>
                <p14:nvPr/>
              </p14:nvContentPartPr>
              <p14:xfrm>
                <a:off x="5196840" y="923460"/>
                <a:ext cx="15840" cy="68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5A2E64C-6949-968D-4241-D41E0FBA48B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188200" y="914460"/>
                  <a:ext cx="33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BF3A9FD-9943-0239-F4F8-F7E5EACDF393}"/>
                    </a:ext>
                  </a:extLst>
                </p14:cNvPr>
                <p14:cNvContentPartPr/>
                <p14:nvPr/>
              </p14:nvContentPartPr>
              <p14:xfrm>
                <a:off x="5245800" y="991140"/>
                <a:ext cx="33120" cy="69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BF3A9FD-9943-0239-F4F8-F7E5EACDF39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236800" y="982500"/>
                  <a:ext cx="507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8251C72-DD48-F5F5-98DC-9AF24527706E}"/>
                    </a:ext>
                  </a:extLst>
                </p14:cNvPr>
                <p14:cNvContentPartPr/>
                <p14:nvPr/>
              </p14:nvContentPartPr>
              <p14:xfrm>
                <a:off x="5316360" y="933900"/>
                <a:ext cx="17640" cy="144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8251C72-DD48-F5F5-98DC-9AF24527706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307360" y="925260"/>
                  <a:ext cx="35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61002DE-325D-71DF-8F32-8EA68C1E1FE3}"/>
                    </a:ext>
                  </a:extLst>
                </p14:cNvPr>
                <p14:cNvContentPartPr/>
                <p14:nvPr/>
              </p14:nvContentPartPr>
              <p14:xfrm>
                <a:off x="5333280" y="970620"/>
                <a:ext cx="49680" cy="72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61002DE-325D-71DF-8F32-8EA68C1E1FE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324280" y="961620"/>
                  <a:ext cx="67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022A6E7-F8EA-D7E9-0459-28B45165A90D}"/>
                    </a:ext>
                  </a:extLst>
                </p14:cNvPr>
                <p14:cNvContentPartPr/>
                <p14:nvPr/>
              </p14:nvContentPartPr>
              <p14:xfrm>
                <a:off x="5369280" y="920220"/>
                <a:ext cx="100800" cy="190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022A6E7-F8EA-D7E9-0459-28B45165A90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360280" y="911220"/>
                  <a:ext cx="11844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C2FF8D5-744B-FEC1-1912-847C2459C57A}"/>
              </a:ext>
            </a:extLst>
          </p:cNvPr>
          <p:cNvGrpSpPr/>
          <p:nvPr/>
        </p:nvGrpSpPr>
        <p:grpSpPr>
          <a:xfrm>
            <a:off x="5595720" y="933900"/>
            <a:ext cx="2056680" cy="253800"/>
            <a:chOff x="5595720" y="933900"/>
            <a:chExt cx="205668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D8B4498-2FE8-3C08-A47A-BC43193DA8D2}"/>
                    </a:ext>
                  </a:extLst>
                </p14:cNvPr>
                <p14:cNvContentPartPr/>
                <p14:nvPr/>
              </p14:nvContentPartPr>
              <p14:xfrm>
                <a:off x="5632800" y="1018500"/>
                <a:ext cx="163800" cy="4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D8B4498-2FE8-3C08-A47A-BC43193DA8D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624160" y="1009860"/>
                  <a:ext cx="181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4393776-B758-6436-25E5-4A0517C48B32}"/>
                    </a:ext>
                  </a:extLst>
                </p14:cNvPr>
                <p14:cNvContentPartPr/>
                <p14:nvPr/>
              </p14:nvContentPartPr>
              <p14:xfrm>
                <a:off x="5595720" y="969540"/>
                <a:ext cx="59400" cy="89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4393776-B758-6436-25E5-4A0517C48B3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587080" y="960900"/>
                  <a:ext cx="770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6AD694D-25D2-B877-7C14-141DF9EF7916}"/>
                    </a:ext>
                  </a:extLst>
                </p14:cNvPr>
                <p14:cNvContentPartPr/>
                <p14:nvPr/>
              </p14:nvContentPartPr>
              <p14:xfrm>
                <a:off x="5910000" y="933900"/>
                <a:ext cx="13680" cy="156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6AD694D-25D2-B877-7C14-141DF9EF791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901360" y="924900"/>
                  <a:ext cx="31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70C05F8-10F2-B273-AEE3-2E0AB82E5A3D}"/>
                    </a:ext>
                  </a:extLst>
                </p14:cNvPr>
                <p14:cNvContentPartPr/>
                <p14:nvPr/>
              </p14:nvContentPartPr>
              <p14:xfrm>
                <a:off x="5911800" y="933900"/>
                <a:ext cx="114120" cy="140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70C05F8-10F2-B273-AEE3-2E0AB82E5A3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903160" y="925260"/>
                  <a:ext cx="131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56A76E4-D53A-5035-94CA-EA3229956D92}"/>
                    </a:ext>
                  </a:extLst>
                </p14:cNvPr>
                <p14:cNvContentPartPr/>
                <p14:nvPr/>
              </p14:nvContentPartPr>
              <p14:xfrm>
                <a:off x="6048240" y="999420"/>
                <a:ext cx="70920" cy="77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56A76E4-D53A-5035-94CA-EA3229956D9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039600" y="990420"/>
                  <a:ext cx="885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B140F7B-4545-26E2-557D-E110E8B8ED69}"/>
                    </a:ext>
                  </a:extLst>
                </p14:cNvPr>
                <p14:cNvContentPartPr/>
                <p14:nvPr/>
              </p14:nvContentPartPr>
              <p14:xfrm>
                <a:off x="6241200" y="1002300"/>
                <a:ext cx="53280" cy="77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B140F7B-4545-26E2-557D-E110E8B8ED6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232560" y="993300"/>
                  <a:ext cx="70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A03803A-A65F-3C79-C51D-C80DB136603D}"/>
                    </a:ext>
                  </a:extLst>
                </p14:cNvPr>
                <p14:cNvContentPartPr/>
                <p14:nvPr/>
              </p14:nvContentPartPr>
              <p14:xfrm>
                <a:off x="6263160" y="1013820"/>
                <a:ext cx="163800" cy="72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A03803A-A65F-3C79-C51D-C80DB136603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254520" y="1005180"/>
                  <a:ext cx="1814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1DEC2ED-274E-4A9C-7B5F-79439CC9FAC5}"/>
                    </a:ext>
                  </a:extLst>
                </p14:cNvPr>
                <p14:cNvContentPartPr/>
                <p14:nvPr/>
              </p14:nvContentPartPr>
              <p14:xfrm>
                <a:off x="6432720" y="1025340"/>
                <a:ext cx="14760" cy="17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1DEC2ED-274E-4A9C-7B5F-79439CC9FAC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423720" y="1016700"/>
                  <a:ext cx="32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3556AC5-AD54-7E03-9DA5-C032C2633865}"/>
                    </a:ext>
                  </a:extLst>
                </p14:cNvPr>
                <p14:cNvContentPartPr/>
                <p14:nvPr/>
              </p14:nvContentPartPr>
              <p14:xfrm>
                <a:off x="6424800" y="946500"/>
                <a:ext cx="360" cy="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3556AC5-AD54-7E03-9DA5-C032C263386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416160" y="9375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EF351D8-B265-BE41-F576-DDFCADABC63C}"/>
                    </a:ext>
                  </a:extLst>
                </p14:cNvPr>
                <p14:cNvContentPartPr/>
                <p14:nvPr/>
              </p14:nvContentPartPr>
              <p14:xfrm>
                <a:off x="6424800" y="945420"/>
                <a:ext cx="28080" cy="135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EF351D8-B265-BE41-F576-DDFCADABC63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416160" y="936780"/>
                  <a:ext cx="45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A48FAAB-1A39-79AB-4781-5B0E6FC10D26}"/>
                    </a:ext>
                  </a:extLst>
                </p14:cNvPr>
                <p14:cNvContentPartPr/>
                <p14:nvPr/>
              </p14:nvContentPartPr>
              <p14:xfrm>
                <a:off x="6416160" y="978180"/>
                <a:ext cx="54360" cy="4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A48FAAB-1A39-79AB-4781-5B0E6FC10D2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407520" y="969540"/>
                  <a:ext cx="72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4075468-8E76-1FED-A48F-772A7AD7995C}"/>
                    </a:ext>
                  </a:extLst>
                </p14:cNvPr>
                <p14:cNvContentPartPr/>
                <p14:nvPr/>
              </p14:nvContentPartPr>
              <p14:xfrm>
                <a:off x="6519840" y="1016700"/>
                <a:ext cx="123840" cy="171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4075468-8E76-1FED-A48F-772A7AD7995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511200" y="1008060"/>
                  <a:ext cx="141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F8D6354-EBE9-0B57-AD90-230E6FED4700}"/>
                    </a:ext>
                  </a:extLst>
                </p14:cNvPr>
                <p14:cNvContentPartPr/>
                <p14:nvPr/>
              </p14:nvContentPartPr>
              <p14:xfrm>
                <a:off x="6732960" y="1014900"/>
                <a:ext cx="360" cy="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F8D6354-EBE9-0B57-AD90-230E6FED470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723960" y="10059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B41AF1C-9F27-A02F-63AE-351D22FCE735}"/>
                    </a:ext>
                  </a:extLst>
                </p14:cNvPr>
                <p14:cNvContentPartPr/>
                <p14:nvPr/>
              </p14:nvContentPartPr>
              <p14:xfrm>
                <a:off x="6732960" y="947580"/>
                <a:ext cx="92520" cy="134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B41AF1C-9F27-A02F-63AE-351D22FCE73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723960" y="938580"/>
                  <a:ext cx="110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9F3C154-39FB-1FBA-F8BB-A6B33C634F37}"/>
                    </a:ext>
                  </a:extLst>
                </p14:cNvPr>
                <p14:cNvContentPartPr/>
                <p14:nvPr/>
              </p14:nvContentPartPr>
              <p14:xfrm>
                <a:off x="6852120" y="956220"/>
                <a:ext cx="13680" cy="109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9F3C154-39FB-1FBA-F8BB-A6B33C634F3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843480" y="947220"/>
                  <a:ext cx="31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7427863-369C-3069-E667-A6EBA3D4AC92}"/>
                    </a:ext>
                  </a:extLst>
                </p14:cNvPr>
                <p14:cNvContentPartPr/>
                <p14:nvPr/>
              </p14:nvContentPartPr>
              <p14:xfrm>
                <a:off x="6833040" y="946500"/>
                <a:ext cx="76320" cy="106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7427863-369C-3069-E667-A6EBA3D4AC9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24040" y="937500"/>
                  <a:ext cx="93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85BBC15-9A0B-080C-EDBD-7ABC83665143}"/>
                    </a:ext>
                  </a:extLst>
                </p14:cNvPr>
                <p14:cNvContentPartPr/>
                <p14:nvPr/>
              </p14:nvContentPartPr>
              <p14:xfrm>
                <a:off x="6951480" y="945420"/>
                <a:ext cx="13680" cy="111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85BBC15-9A0B-080C-EDBD-7ABC8366514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942840" y="936780"/>
                  <a:ext cx="31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E0F611D-A7F9-B212-F03E-FF15ADE9BFE2}"/>
                    </a:ext>
                  </a:extLst>
                </p14:cNvPr>
                <p14:cNvContentPartPr/>
                <p14:nvPr/>
              </p14:nvContentPartPr>
              <p14:xfrm>
                <a:off x="6967680" y="943620"/>
                <a:ext cx="87120" cy="103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E0F611D-A7F9-B212-F03E-FF15ADE9BFE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59040" y="934620"/>
                  <a:ext cx="104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0D3D98C-33A9-4A06-3DA5-EEDE519FD715}"/>
                    </a:ext>
                  </a:extLst>
                </p14:cNvPr>
                <p14:cNvContentPartPr/>
                <p14:nvPr/>
              </p14:nvContentPartPr>
              <p14:xfrm>
                <a:off x="7153440" y="975300"/>
                <a:ext cx="107280" cy="802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0D3D98C-33A9-4A06-3DA5-EEDE519FD71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44800" y="966660"/>
                  <a:ext cx="1249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A31D0E2-8ECB-D3C2-CD65-51E4EFA11317}"/>
                    </a:ext>
                  </a:extLst>
                </p14:cNvPr>
                <p14:cNvContentPartPr/>
                <p14:nvPr/>
              </p14:nvContentPartPr>
              <p14:xfrm>
                <a:off x="7268280" y="982860"/>
                <a:ext cx="78120" cy="75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A31D0E2-8ECB-D3C2-CD65-51E4EFA1131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59640" y="973860"/>
                  <a:ext cx="957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3A6E8E2-7402-5DE5-F440-CF2DA98E1C4F}"/>
                    </a:ext>
                  </a:extLst>
                </p14:cNvPr>
                <p14:cNvContentPartPr/>
                <p14:nvPr/>
              </p14:nvContentPartPr>
              <p14:xfrm>
                <a:off x="7350000" y="989340"/>
                <a:ext cx="101520" cy="69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3A6E8E2-7402-5DE5-F440-CF2DA98E1C4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341000" y="980340"/>
                  <a:ext cx="1191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598747C-E606-C4E9-CC12-31BD2B5B4E33}"/>
                    </a:ext>
                  </a:extLst>
                </p14:cNvPr>
                <p14:cNvContentPartPr/>
                <p14:nvPr/>
              </p14:nvContentPartPr>
              <p14:xfrm>
                <a:off x="7490040" y="986460"/>
                <a:ext cx="55800" cy="712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598747C-E606-C4E9-CC12-31BD2B5B4E3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481400" y="977820"/>
                  <a:ext cx="73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2A3BAE2-FB5B-609A-0E21-10A07FEB72DC}"/>
                    </a:ext>
                  </a:extLst>
                </p14:cNvPr>
                <p14:cNvContentPartPr/>
                <p14:nvPr/>
              </p14:nvContentPartPr>
              <p14:xfrm>
                <a:off x="7520280" y="987900"/>
                <a:ext cx="132120" cy="125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2A3BAE2-FB5B-609A-0E21-10A07FEB72D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511280" y="978900"/>
                  <a:ext cx="14976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21CCCE08-BFBF-0405-5C30-97EEE754A0E6}"/>
              </a:ext>
            </a:extLst>
          </p:cNvPr>
          <p:cNvGrpSpPr/>
          <p:nvPr/>
        </p:nvGrpSpPr>
        <p:grpSpPr>
          <a:xfrm>
            <a:off x="7078920" y="1367700"/>
            <a:ext cx="821880" cy="282240"/>
            <a:chOff x="7078920" y="1367700"/>
            <a:chExt cx="82188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613910C-2870-11D5-D3E8-73CEF40AE118}"/>
                    </a:ext>
                  </a:extLst>
                </p14:cNvPr>
                <p14:cNvContentPartPr/>
                <p14:nvPr/>
              </p14:nvContentPartPr>
              <p14:xfrm>
                <a:off x="7084680" y="1370940"/>
                <a:ext cx="16200" cy="205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613910C-2870-11D5-D3E8-73CEF40AE11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075680" y="1361940"/>
                  <a:ext cx="338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D285EE5-A292-D298-CC5B-DE7964C30C64}"/>
                    </a:ext>
                  </a:extLst>
                </p14:cNvPr>
                <p14:cNvContentPartPr/>
                <p14:nvPr/>
              </p14:nvContentPartPr>
              <p14:xfrm>
                <a:off x="7078920" y="1367700"/>
                <a:ext cx="87120" cy="1670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D285EE5-A292-D298-CC5B-DE7964C30C6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070280" y="1358700"/>
                  <a:ext cx="1047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8E41489-8695-540D-BC14-D885D0F35527}"/>
                    </a:ext>
                  </a:extLst>
                </p14:cNvPr>
                <p14:cNvContentPartPr/>
                <p14:nvPr/>
              </p14:nvContentPartPr>
              <p14:xfrm>
                <a:off x="7186200" y="1453740"/>
                <a:ext cx="93600" cy="105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8E41489-8695-540D-BC14-D885D0F3552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177560" y="1445100"/>
                  <a:ext cx="111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803D16A-27F5-F18C-7285-F7AA17DCFFEB}"/>
                    </a:ext>
                  </a:extLst>
                </p14:cNvPr>
                <p14:cNvContentPartPr/>
                <p14:nvPr/>
              </p14:nvContentPartPr>
              <p14:xfrm>
                <a:off x="7305360" y="1480380"/>
                <a:ext cx="66960" cy="169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803D16A-27F5-F18C-7285-F7AA17DCFFE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296360" y="1471740"/>
                  <a:ext cx="84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5C20C18-9198-E09E-F6C5-5F8940028AB4}"/>
                    </a:ext>
                  </a:extLst>
                </p14:cNvPr>
                <p14:cNvContentPartPr/>
                <p14:nvPr/>
              </p14:nvContentPartPr>
              <p14:xfrm>
                <a:off x="7415160" y="1489740"/>
                <a:ext cx="107280" cy="87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5C20C18-9198-E09E-F6C5-5F8940028AB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406520" y="1481100"/>
                  <a:ext cx="124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6B45752-C736-6823-BF9E-7E57BEC5795E}"/>
                    </a:ext>
                  </a:extLst>
                </p14:cNvPr>
                <p14:cNvContentPartPr/>
                <p14:nvPr/>
              </p14:nvContentPartPr>
              <p14:xfrm>
                <a:off x="7534680" y="1475700"/>
                <a:ext cx="96480" cy="77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6B45752-C736-6823-BF9E-7E57BEC5795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525680" y="1466700"/>
                  <a:ext cx="114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D42F4A0-09FE-757A-3678-835AF6C26C4C}"/>
                    </a:ext>
                  </a:extLst>
                </p14:cNvPr>
                <p14:cNvContentPartPr/>
                <p14:nvPr/>
              </p14:nvContentPartPr>
              <p14:xfrm>
                <a:off x="7606320" y="1485420"/>
                <a:ext cx="51480" cy="720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D42F4A0-09FE-757A-3678-835AF6C26C4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597320" y="1476780"/>
                  <a:ext cx="691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C342175-3CA8-C422-2FE0-17EB5F1CB7C2}"/>
                    </a:ext>
                  </a:extLst>
                </p14:cNvPr>
                <p14:cNvContentPartPr/>
                <p14:nvPr/>
              </p14:nvContentPartPr>
              <p14:xfrm>
                <a:off x="7675080" y="1390020"/>
                <a:ext cx="56160" cy="1602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C342175-3CA8-C422-2FE0-17EB5F1CB7C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666440" y="1381380"/>
                  <a:ext cx="73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5608BFC-A390-97AC-95E8-3123070D278A}"/>
                    </a:ext>
                  </a:extLst>
                </p14:cNvPr>
                <p14:cNvContentPartPr/>
                <p14:nvPr/>
              </p14:nvContentPartPr>
              <p14:xfrm>
                <a:off x="7750680" y="1481820"/>
                <a:ext cx="90360" cy="68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5608BFC-A390-97AC-95E8-3123070D278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742040" y="1473180"/>
                  <a:ext cx="108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3B15208-9ECF-59D1-3C21-380D5D5C117D}"/>
                    </a:ext>
                  </a:extLst>
                </p14:cNvPr>
                <p14:cNvContentPartPr/>
                <p14:nvPr/>
              </p14:nvContentPartPr>
              <p14:xfrm>
                <a:off x="7814040" y="1385340"/>
                <a:ext cx="86760" cy="190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3B15208-9ECF-59D1-3C21-380D5D5C117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805400" y="1376340"/>
                  <a:ext cx="10440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22F838B4-4780-F753-913F-7ED94BDB110E}"/>
              </a:ext>
            </a:extLst>
          </p:cNvPr>
          <p:cNvGrpSpPr/>
          <p:nvPr/>
        </p:nvGrpSpPr>
        <p:grpSpPr>
          <a:xfrm>
            <a:off x="8040480" y="1330620"/>
            <a:ext cx="760320" cy="222840"/>
            <a:chOff x="8040480" y="1330620"/>
            <a:chExt cx="76032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6F77B80-B774-A20B-BE5D-5E8F12181FD6}"/>
                    </a:ext>
                  </a:extLst>
                </p14:cNvPr>
                <p14:cNvContentPartPr/>
                <p14:nvPr/>
              </p14:nvContentPartPr>
              <p14:xfrm>
                <a:off x="8040480" y="1436100"/>
                <a:ext cx="82440" cy="111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6F77B80-B774-A20B-BE5D-5E8F12181FD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031840" y="1427100"/>
                  <a:ext cx="100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71C5302-23B8-D0AD-811A-C81E29AABB15}"/>
                    </a:ext>
                  </a:extLst>
                </p14:cNvPr>
                <p14:cNvContentPartPr/>
                <p14:nvPr/>
              </p14:nvContentPartPr>
              <p14:xfrm>
                <a:off x="8145960" y="1330620"/>
                <a:ext cx="107280" cy="183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71C5302-23B8-D0AD-811A-C81E29AABB1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136960" y="1321620"/>
                  <a:ext cx="124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1C3DF63-AF0B-11C0-6F02-E3CED052552A}"/>
                    </a:ext>
                  </a:extLst>
                </p14:cNvPr>
                <p14:cNvContentPartPr/>
                <p14:nvPr/>
              </p14:nvContentPartPr>
              <p14:xfrm>
                <a:off x="8256480" y="1438260"/>
                <a:ext cx="67680" cy="99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1C3DF63-AF0B-11C0-6F02-E3CED052552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247840" y="1429260"/>
                  <a:ext cx="853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5E19D98-73F8-E19A-A2AB-EBD73B7852A1}"/>
                    </a:ext>
                  </a:extLst>
                </p14:cNvPr>
                <p14:cNvContentPartPr/>
                <p14:nvPr/>
              </p14:nvContentPartPr>
              <p14:xfrm>
                <a:off x="8346840" y="1456620"/>
                <a:ext cx="237240" cy="88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5E19D98-73F8-E19A-A2AB-EBD73B7852A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338200" y="1447620"/>
                  <a:ext cx="254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A35D7F2-D958-F145-96A3-3E35CE046811}"/>
                    </a:ext>
                  </a:extLst>
                </p14:cNvPr>
                <p14:cNvContentPartPr/>
                <p14:nvPr/>
              </p14:nvContentPartPr>
              <p14:xfrm>
                <a:off x="8586600" y="1461300"/>
                <a:ext cx="106560" cy="79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A35D7F2-D958-F145-96A3-3E35CE04681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577600" y="1452660"/>
                  <a:ext cx="124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A49260F-45FA-C49D-53C6-F952EADDFF24}"/>
                    </a:ext>
                  </a:extLst>
                </p14:cNvPr>
                <p14:cNvContentPartPr/>
                <p14:nvPr/>
              </p14:nvContentPartPr>
              <p14:xfrm>
                <a:off x="8696400" y="1385340"/>
                <a:ext cx="15480" cy="144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A49260F-45FA-C49D-53C6-F952EADDFF2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687760" y="1376340"/>
                  <a:ext cx="331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6ED2E3F-5667-0629-59A2-2238D0B500D1}"/>
                    </a:ext>
                  </a:extLst>
                </p14:cNvPr>
                <p14:cNvContentPartPr/>
                <p14:nvPr/>
              </p14:nvContentPartPr>
              <p14:xfrm>
                <a:off x="8670480" y="1447980"/>
                <a:ext cx="130320" cy="1054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6ED2E3F-5667-0629-59A2-2238D0B500D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661480" y="1438980"/>
                  <a:ext cx="14796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4DD4919-07AA-76D9-CB1C-6F01FCB5635E}"/>
              </a:ext>
            </a:extLst>
          </p:cNvPr>
          <p:cNvGrpSpPr/>
          <p:nvPr/>
        </p:nvGrpSpPr>
        <p:grpSpPr>
          <a:xfrm>
            <a:off x="7087200" y="1744260"/>
            <a:ext cx="307440" cy="212040"/>
            <a:chOff x="7087200" y="1744260"/>
            <a:chExt cx="30744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89B8DAB-B012-430D-DF9E-7FCB41B1D54E}"/>
                    </a:ext>
                  </a:extLst>
                </p14:cNvPr>
                <p14:cNvContentPartPr/>
                <p14:nvPr/>
              </p14:nvContentPartPr>
              <p14:xfrm>
                <a:off x="7087200" y="1744260"/>
                <a:ext cx="78480" cy="212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89B8DAB-B012-430D-DF9E-7FCB41B1D54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078200" y="1735620"/>
                  <a:ext cx="961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050B322-0AD4-C544-EA1F-630E2C0CEFF8}"/>
                    </a:ext>
                  </a:extLst>
                </p14:cNvPr>
                <p14:cNvContentPartPr/>
                <p14:nvPr/>
              </p14:nvContentPartPr>
              <p14:xfrm>
                <a:off x="7185120" y="1832820"/>
                <a:ext cx="78840" cy="105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050B322-0AD4-C544-EA1F-630E2C0CEFF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176120" y="1824180"/>
                  <a:ext cx="96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A49ED7D-5410-E578-77A0-CDDE784E8B19}"/>
                    </a:ext>
                  </a:extLst>
                </p14:cNvPr>
                <p14:cNvContentPartPr/>
                <p14:nvPr/>
              </p14:nvContentPartPr>
              <p14:xfrm>
                <a:off x="7297080" y="1831020"/>
                <a:ext cx="97560" cy="79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A49ED7D-5410-E578-77A0-CDDE784E8B1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288080" y="1822020"/>
                  <a:ext cx="11520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966A8FD-D31E-DB3E-7FB0-55BFAAEE7D05}"/>
              </a:ext>
            </a:extLst>
          </p:cNvPr>
          <p:cNvGrpSpPr/>
          <p:nvPr/>
        </p:nvGrpSpPr>
        <p:grpSpPr>
          <a:xfrm>
            <a:off x="7535760" y="1752180"/>
            <a:ext cx="739080" cy="261720"/>
            <a:chOff x="7535760" y="1752180"/>
            <a:chExt cx="73908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E0FC25D-1A03-696F-37A7-037B6CEAED8D}"/>
                    </a:ext>
                  </a:extLst>
                </p14:cNvPr>
                <p14:cNvContentPartPr/>
                <p14:nvPr/>
              </p14:nvContentPartPr>
              <p14:xfrm>
                <a:off x="7535760" y="1797900"/>
                <a:ext cx="120600" cy="87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E0FC25D-1A03-696F-37A7-037B6CEAED8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526760" y="1788900"/>
                  <a:ext cx="138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6FD8614-344F-786C-5DA5-80E91A723001}"/>
                    </a:ext>
                  </a:extLst>
                </p14:cNvPr>
                <p14:cNvContentPartPr/>
                <p14:nvPr/>
              </p14:nvContentPartPr>
              <p14:xfrm>
                <a:off x="7677240" y="1818780"/>
                <a:ext cx="97560" cy="80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6FD8614-344F-786C-5DA5-80E91A72300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668240" y="1809780"/>
                  <a:ext cx="1152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79A7236-3A74-3CB6-FFF1-789963EBB141}"/>
                    </a:ext>
                  </a:extLst>
                </p14:cNvPr>
                <p14:cNvContentPartPr/>
                <p14:nvPr/>
              </p14:nvContentPartPr>
              <p14:xfrm>
                <a:off x="7793160" y="1823100"/>
                <a:ext cx="99720" cy="921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79A7236-3A74-3CB6-FFF1-789963EBB14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784160" y="1814460"/>
                  <a:ext cx="117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9E8C8DE-7D9C-9233-D0E4-36616D883DD3}"/>
                    </a:ext>
                  </a:extLst>
                </p14:cNvPr>
                <p14:cNvContentPartPr/>
                <p14:nvPr/>
              </p14:nvContentPartPr>
              <p14:xfrm>
                <a:off x="7918800" y="1820220"/>
                <a:ext cx="64800" cy="83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9E8C8DE-7D9C-9233-D0E4-36616D883DD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910160" y="1811580"/>
                  <a:ext cx="82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1129601-BE88-046B-9B1A-D95B72B2B553}"/>
                    </a:ext>
                  </a:extLst>
                </p14:cNvPr>
                <p14:cNvContentPartPr/>
                <p14:nvPr/>
              </p14:nvContentPartPr>
              <p14:xfrm>
                <a:off x="7968840" y="1820220"/>
                <a:ext cx="156240" cy="193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1129601-BE88-046B-9B1A-D95B72B2B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959840" y="1811580"/>
                  <a:ext cx="173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75E8B73-5B33-4761-FC45-11AC60883140}"/>
                    </a:ext>
                  </a:extLst>
                </p14:cNvPr>
                <p14:cNvContentPartPr/>
                <p14:nvPr/>
              </p14:nvContentPartPr>
              <p14:xfrm>
                <a:off x="8211120" y="1752180"/>
                <a:ext cx="63720" cy="240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75E8B73-5B33-4761-FC45-11AC6088314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202480" y="1743180"/>
                  <a:ext cx="81360" cy="258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1" name="Picture 210">
            <a:extLst>
              <a:ext uri="{FF2B5EF4-FFF2-40B4-BE49-F238E27FC236}">
                <a16:creationId xmlns:a16="http://schemas.microsoft.com/office/drawing/2014/main" id="{C26A69E3-041E-566C-0516-777EE98E7C24}"/>
              </a:ext>
            </a:extLst>
          </p:cNvPr>
          <p:cNvPicPr>
            <a:picLocks noChangeAspect="1"/>
          </p:cNvPicPr>
          <p:nvPr/>
        </p:nvPicPr>
        <p:blipFill>
          <a:blip r:embed="rId342"/>
          <a:stretch>
            <a:fillRect/>
          </a:stretch>
        </p:blipFill>
        <p:spPr>
          <a:xfrm>
            <a:off x="1769640" y="3281460"/>
            <a:ext cx="6952980" cy="3205275"/>
          </a:xfrm>
          <a:prstGeom prst="rect">
            <a:avLst/>
          </a:prstGeom>
        </p:spPr>
      </p:pic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6766DC1-815B-C696-78EB-22B81F5BCA5D}"/>
              </a:ext>
            </a:extLst>
          </p:cNvPr>
          <p:cNvGrpSpPr/>
          <p:nvPr/>
        </p:nvGrpSpPr>
        <p:grpSpPr>
          <a:xfrm>
            <a:off x="7788120" y="867360"/>
            <a:ext cx="1687680" cy="280800"/>
            <a:chOff x="7788120" y="867360"/>
            <a:chExt cx="168768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BA77D41-22F7-282E-E83D-D203FC732971}"/>
                    </a:ext>
                  </a:extLst>
                </p14:cNvPr>
                <p14:cNvContentPartPr/>
                <p14:nvPr/>
              </p14:nvContentPartPr>
              <p14:xfrm>
                <a:off x="7788120" y="867360"/>
                <a:ext cx="74160" cy="227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BA77D41-22F7-282E-E83D-D203FC73297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779120" y="858720"/>
                  <a:ext cx="918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6EA5E68-768B-6819-C043-7294E553CC39}"/>
                    </a:ext>
                  </a:extLst>
                </p14:cNvPr>
                <p14:cNvContentPartPr/>
                <p14:nvPr/>
              </p14:nvContentPartPr>
              <p14:xfrm>
                <a:off x="7963080" y="913080"/>
                <a:ext cx="59760" cy="178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6EA5E68-768B-6819-C043-7294E553CC3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954440" y="904440"/>
                  <a:ext cx="774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F93CB50-8DF8-6015-AC82-838A84146786}"/>
                    </a:ext>
                  </a:extLst>
                </p14:cNvPr>
                <p14:cNvContentPartPr/>
                <p14:nvPr/>
              </p14:nvContentPartPr>
              <p14:xfrm>
                <a:off x="8014920" y="915240"/>
                <a:ext cx="17640" cy="177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F93CB50-8DF8-6015-AC82-838A8414678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006280" y="906240"/>
                  <a:ext cx="35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0E9E02E-661D-42DE-BD87-AABB56864BAF}"/>
                    </a:ext>
                  </a:extLst>
                </p14:cNvPr>
                <p14:cNvContentPartPr/>
                <p14:nvPr/>
              </p14:nvContentPartPr>
              <p14:xfrm>
                <a:off x="7965960" y="1005600"/>
                <a:ext cx="128520" cy="142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0E9E02E-661D-42DE-BD87-AABB56864BA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956960" y="996600"/>
                  <a:ext cx="146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A0BD20D-D2AB-8509-6BB2-FD78FD841B85}"/>
                    </a:ext>
                  </a:extLst>
                </p14:cNvPr>
                <p14:cNvContentPartPr/>
                <p14:nvPr/>
              </p14:nvContentPartPr>
              <p14:xfrm>
                <a:off x="8075400" y="998040"/>
                <a:ext cx="53280" cy="860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A0BD20D-D2AB-8509-6BB2-FD78FD841B85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66760" y="989040"/>
                  <a:ext cx="709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451729B-F52D-1AD1-D3EE-B260F61AF85F}"/>
                    </a:ext>
                  </a:extLst>
                </p14:cNvPr>
                <p14:cNvContentPartPr/>
                <p14:nvPr/>
              </p14:nvContentPartPr>
              <p14:xfrm>
                <a:off x="8139480" y="998400"/>
                <a:ext cx="91440" cy="727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451729B-F52D-1AD1-D3EE-B260F61AF85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130480" y="989760"/>
                  <a:ext cx="1090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EF7026A-168E-91BA-A8F9-85ACF77F4727}"/>
                    </a:ext>
                  </a:extLst>
                </p14:cNvPr>
                <p14:cNvContentPartPr/>
                <p14:nvPr/>
              </p14:nvContentPartPr>
              <p14:xfrm>
                <a:off x="8262960" y="1012080"/>
                <a:ext cx="73800" cy="81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EF7026A-168E-91BA-A8F9-85ACF77F472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254320" y="1003440"/>
                  <a:ext cx="914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959C603-24A2-3E21-152B-920CBDA93B18}"/>
                    </a:ext>
                  </a:extLst>
                </p14:cNvPr>
                <p14:cNvContentPartPr/>
                <p14:nvPr/>
              </p14:nvContentPartPr>
              <p14:xfrm>
                <a:off x="8345040" y="931440"/>
                <a:ext cx="183240" cy="1591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959C603-24A2-3E21-152B-920CBDA93B1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336400" y="922800"/>
                  <a:ext cx="200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63CAEFE-39CF-E9D7-4118-BFC0033B2311}"/>
                    </a:ext>
                  </a:extLst>
                </p14:cNvPr>
                <p14:cNvContentPartPr/>
                <p14:nvPr/>
              </p14:nvContentPartPr>
              <p14:xfrm>
                <a:off x="8671200" y="922800"/>
                <a:ext cx="57240" cy="136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63CAEFE-39CF-E9D7-4118-BFC0033B231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662560" y="914160"/>
                  <a:ext cx="74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B8A976E-0C1A-0BB0-A1A6-9F81E48B5292}"/>
                    </a:ext>
                  </a:extLst>
                </p14:cNvPr>
                <p14:cNvContentPartPr/>
                <p14:nvPr/>
              </p14:nvContentPartPr>
              <p14:xfrm>
                <a:off x="8720520" y="936480"/>
                <a:ext cx="33120" cy="116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B8A976E-0C1A-0BB0-A1A6-9F81E48B529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711520" y="927480"/>
                  <a:ext cx="50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81B9C49-0895-8FCF-5AF8-44BD5F39B66B}"/>
                    </a:ext>
                  </a:extLst>
                </p14:cNvPr>
                <p14:cNvContentPartPr/>
                <p14:nvPr/>
              </p14:nvContentPartPr>
              <p14:xfrm>
                <a:off x="8686680" y="996960"/>
                <a:ext cx="87840" cy="10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81B9C49-0895-8FCF-5AF8-44BD5F39B66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678040" y="987960"/>
                  <a:ext cx="105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EC42E92-2558-67C7-C1A7-31E678CD0B1A}"/>
                    </a:ext>
                  </a:extLst>
                </p14:cNvPr>
                <p14:cNvContentPartPr/>
                <p14:nvPr/>
              </p14:nvContentPartPr>
              <p14:xfrm>
                <a:off x="8808000" y="972840"/>
                <a:ext cx="53280" cy="92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EC42E92-2558-67C7-C1A7-31E678CD0B1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799000" y="963840"/>
                  <a:ext cx="70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ABB699C-AB1E-3AA3-6D68-657B92D5A806}"/>
                    </a:ext>
                  </a:extLst>
                </p14:cNvPr>
                <p14:cNvContentPartPr/>
                <p14:nvPr/>
              </p14:nvContentPartPr>
              <p14:xfrm>
                <a:off x="8889720" y="971760"/>
                <a:ext cx="63720" cy="96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ABB699C-AB1E-3AA3-6D68-657B92D5A80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881080" y="963120"/>
                  <a:ext cx="81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F57B2D0-ACF1-2B52-2B8A-9E2DBFC42401}"/>
                    </a:ext>
                  </a:extLst>
                </p14:cNvPr>
                <p14:cNvContentPartPr/>
                <p14:nvPr/>
              </p14:nvContentPartPr>
              <p14:xfrm>
                <a:off x="8958120" y="972840"/>
                <a:ext cx="201600" cy="878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F57B2D0-ACF1-2B52-2B8A-9E2DBFC4240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949120" y="964200"/>
                  <a:ext cx="219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34D8C0D-290E-7A19-F3D5-4115AA286EB1}"/>
                    </a:ext>
                  </a:extLst>
                </p14:cNvPr>
                <p14:cNvContentPartPr/>
                <p14:nvPr/>
              </p14:nvContentPartPr>
              <p14:xfrm>
                <a:off x="9269160" y="891120"/>
                <a:ext cx="46800" cy="1022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34D8C0D-290E-7A19-F3D5-4115AA286EB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260160" y="882120"/>
                  <a:ext cx="64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5009CD8-EBCF-0C32-6AFD-01A5918B720D}"/>
                    </a:ext>
                  </a:extLst>
                </p14:cNvPr>
                <p14:cNvContentPartPr/>
                <p14:nvPr/>
              </p14:nvContentPartPr>
              <p14:xfrm>
                <a:off x="9275640" y="1071840"/>
                <a:ext cx="7560" cy="14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5009CD8-EBCF-0C32-6AFD-01A5918B720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267000" y="1063200"/>
                  <a:ext cx="25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C58672D-D72F-26D6-1378-C07C02C0FD27}"/>
                    </a:ext>
                  </a:extLst>
                </p14:cNvPr>
                <p14:cNvContentPartPr/>
                <p14:nvPr/>
              </p14:nvContentPartPr>
              <p14:xfrm>
                <a:off x="9417480" y="883200"/>
                <a:ext cx="58320" cy="221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C58672D-D72F-26D6-1378-C07C02C0FD2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408840" y="874560"/>
                  <a:ext cx="75960" cy="23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16664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829E-ADD8-9724-6E10-29D6FB32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Discovery feature/information of Hugging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47E13-64FB-FC4C-0A4E-BE4D68ADA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49" y="2053471"/>
            <a:ext cx="3238781" cy="2751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4157F-73AE-ADE8-E2F9-E039B775A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009" y="1222907"/>
            <a:ext cx="4625741" cy="2370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50374B-64ED-0D14-2F02-8A0457183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387" y="4034748"/>
            <a:ext cx="5380186" cy="9678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31340E7-0855-6CD6-F5E7-5249B7797091}"/>
              </a:ext>
            </a:extLst>
          </p:cNvPr>
          <p:cNvGrpSpPr/>
          <p:nvPr/>
        </p:nvGrpSpPr>
        <p:grpSpPr>
          <a:xfrm>
            <a:off x="3930360" y="1359840"/>
            <a:ext cx="380880" cy="2206440"/>
            <a:chOff x="3930360" y="1359840"/>
            <a:chExt cx="380880" cy="22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EC6A139-C54A-AF83-813B-69A93E60F7FC}"/>
                    </a:ext>
                  </a:extLst>
                </p14:cNvPr>
                <p14:cNvContentPartPr/>
                <p14:nvPr/>
              </p14:nvContentPartPr>
              <p14:xfrm>
                <a:off x="3930360" y="1427160"/>
                <a:ext cx="380880" cy="2139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EC6A139-C54A-AF83-813B-69A93E60F7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21360" y="1418160"/>
                  <a:ext cx="398520" cy="21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1A7E0C8-517F-4A6E-00A1-593ED3F6E6C7}"/>
                    </a:ext>
                  </a:extLst>
                </p14:cNvPr>
                <p14:cNvContentPartPr/>
                <p14:nvPr/>
              </p14:nvContentPartPr>
              <p14:xfrm>
                <a:off x="4193160" y="1359840"/>
                <a:ext cx="96120" cy="235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1A7E0C8-517F-4A6E-00A1-593ED3F6E6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84160" y="1350840"/>
                  <a:ext cx="11376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E99E49-4EB2-2664-8207-A43316AD8900}"/>
              </a:ext>
            </a:extLst>
          </p:cNvPr>
          <p:cNvGrpSpPr/>
          <p:nvPr/>
        </p:nvGrpSpPr>
        <p:grpSpPr>
          <a:xfrm>
            <a:off x="3041880" y="3999720"/>
            <a:ext cx="1520280" cy="495360"/>
            <a:chOff x="3041880" y="3999720"/>
            <a:chExt cx="152028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AC38A12-2129-997D-7316-722FAC4B5571}"/>
                    </a:ext>
                  </a:extLst>
                </p14:cNvPr>
                <p14:cNvContentPartPr/>
                <p14:nvPr/>
              </p14:nvContentPartPr>
              <p14:xfrm>
                <a:off x="3041880" y="4086480"/>
                <a:ext cx="1487520" cy="408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AC38A12-2129-997D-7316-722FAC4B557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33240" y="4077840"/>
                  <a:ext cx="15051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DA78785-D61B-939C-5950-99C69D6D6B14}"/>
                    </a:ext>
                  </a:extLst>
                </p14:cNvPr>
                <p14:cNvContentPartPr/>
                <p14:nvPr/>
              </p14:nvContentPartPr>
              <p14:xfrm>
                <a:off x="4432560" y="3999720"/>
                <a:ext cx="129600" cy="219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DA78785-D61B-939C-5950-99C69D6D6B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23920" y="3990720"/>
                  <a:ext cx="14724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597DBD-449E-9CB0-73D8-FC40624272A0}"/>
              </a:ext>
            </a:extLst>
          </p:cNvPr>
          <p:cNvGrpSpPr/>
          <p:nvPr/>
        </p:nvGrpSpPr>
        <p:grpSpPr>
          <a:xfrm>
            <a:off x="7668600" y="4810080"/>
            <a:ext cx="115200" cy="599760"/>
            <a:chOff x="7668600" y="4810080"/>
            <a:chExt cx="115200" cy="59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6079F53-105B-D0CF-8AE4-70C0130F8E35}"/>
                    </a:ext>
                  </a:extLst>
                </p14:cNvPr>
                <p14:cNvContentPartPr/>
                <p14:nvPr/>
              </p14:nvContentPartPr>
              <p14:xfrm>
                <a:off x="7735920" y="4810080"/>
                <a:ext cx="3240" cy="388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6079F53-105B-D0CF-8AE4-70C0130F8E3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26920" y="4801080"/>
                  <a:ext cx="208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132DD1A-2AB8-E7E2-2494-ED1EC753E09A}"/>
                    </a:ext>
                  </a:extLst>
                </p14:cNvPr>
                <p14:cNvContentPartPr/>
                <p14:nvPr/>
              </p14:nvContentPartPr>
              <p14:xfrm>
                <a:off x="7668600" y="4838880"/>
                <a:ext cx="71640" cy="60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132DD1A-2AB8-E7E2-2494-ED1EC753E09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59600" y="4830240"/>
                  <a:ext cx="89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C285E2-E15B-600A-6F1B-569282CDF6A6}"/>
                    </a:ext>
                  </a:extLst>
                </p14:cNvPr>
                <p14:cNvContentPartPr/>
                <p14:nvPr/>
              </p14:nvContentPartPr>
              <p14:xfrm>
                <a:off x="7721520" y="4839960"/>
                <a:ext cx="39960" cy="48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C285E2-E15B-600A-6F1B-569282CDF6A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12520" y="4830960"/>
                  <a:ext cx="576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E5F28E-FA82-1BAC-47DE-C0B01883135A}"/>
                    </a:ext>
                  </a:extLst>
                </p14:cNvPr>
                <p14:cNvContentPartPr/>
                <p14:nvPr/>
              </p14:nvContentPartPr>
              <p14:xfrm>
                <a:off x="7708920" y="5281680"/>
                <a:ext cx="74880" cy="128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E5F28E-FA82-1BAC-47DE-C0B01883135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99920" y="5272680"/>
                  <a:ext cx="9252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BD5B25D-F5FA-281E-C06C-897878E7B4DC}"/>
              </a:ext>
            </a:extLst>
          </p:cNvPr>
          <p:cNvGrpSpPr/>
          <p:nvPr/>
        </p:nvGrpSpPr>
        <p:grpSpPr>
          <a:xfrm>
            <a:off x="8422080" y="4804320"/>
            <a:ext cx="109080" cy="626040"/>
            <a:chOff x="8422080" y="4804320"/>
            <a:chExt cx="109080" cy="62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45676EF-BB28-28B7-611A-BA81C36245CA}"/>
                    </a:ext>
                  </a:extLst>
                </p14:cNvPr>
                <p14:cNvContentPartPr/>
                <p14:nvPr/>
              </p14:nvContentPartPr>
              <p14:xfrm>
                <a:off x="8485800" y="4804320"/>
                <a:ext cx="11880" cy="409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45676EF-BB28-28B7-611A-BA81C36245C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76800" y="4795320"/>
                  <a:ext cx="295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BBADFC2-D7C9-77E5-738A-73CC66D56D16}"/>
                    </a:ext>
                  </a:extLst>
                </p14:cNvPr>
                <p14:cNvContentPartPr/>
                <p14:nvPr/>
              </p14:nvContentPartPr>
              <p14:xfrm>
                <a:off x="8422080" y="4817640"/>
                <a:ext cx="55080" cy="76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BBADFC2-D7C9-77E5-738A-73CC66D56D1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13080" y="4808640"/>
                  <a:ext cx="72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2E98651-B793-BE58-2028-221024787461}"/>
                    </a:ext>
                  </a:extLst>
                </p14:cNvPr>
                <p14:cNvContentPartPr/>
                <p14:nvPr/>
              </p14:nvContentPartPr>
              <p14:xfrm>
                <a:off x="8480760" y="4829160"/>
                <a:ext cx="50400" cy="73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2E98651-B793-BE58-2028-22102478746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72120" y="4820520"/>
                  <a:ext cx="680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A5E6B55-1FAB-8F24-C720-5C4311464C1A}"/>
                    </a:ext>
                  </a:extLst>
                </p14:cNvPr>
                <p14:cNvContentPartPr/>
                <p14:nvPr/>
              </p14:nvContentPartPr>
              <p14:xfrm>
                <a:off x="8435400" y="5329920"/>
                <a:ext cx="72720" cy="100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A5E6B55-1FAB-8F24-C720-5C4311464C1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26760" y="5321280"/>
                  <a:ext cx="90360" cy="11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89080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816E6-EF6D-DAB7-BD1D-044CCE6C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Preprocesing Sentence Pair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DF9D1-4E1C-F785-070B-36A35427A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00" y="1452844"/>
            <a:ext cx="5388599" cy="264562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F2880D3-6C55-7625-DF84-5CEAA4CE14A7}"/>
              </a:ext>
            </a:extLst>
          </p:cNvPr>
          <p:cNvGrpSpPr/>
          <p:nvPr/>
        </p:nvGrpSpPr>
        <p:grpSpPr>
          <a:xfrm>
            <a:off x="5654069" y="2778407"/>
            <a:ext cx="2172960" cy="260280"/>
            <a:chOff x="8429280" y="3905040"/>
            <a:chExt cx="217296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9397265-CCD0-8C94-EDDD-7227CA52494E}"/>
                    </a:ext>
                  </a:extLst>
                </p14:cNvPr>
                <p14:cNvContentPartPr/>
                <p14:nvPr/>
              </p14:nvContentPartPr>
              <p14:xfrm>
                <a:off x="8480760" y="4060200"/>
                <a:ext cx="333360" cy="20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9397265-CCD0-8C94-EDDD-7227CA52494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72120" y="4051560"/>
                  <a:ext cx="351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E8C2D79-44AA-F156-62FC-B6592C7BEA7C}"/>
                    </a:ext>
                  </a:extLst>
                </p14:cNvPr>
                <p14:cNvContentPartPr/>
                <p14:nvPr/>
              </p14:nvContentPartPr>
              <p14:xfrm>
                <a:off x="8429280" y="3974520"/>
                <a:ext cx="87480" cy="19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E8C2D79-44AA-F156-62FC-B6592C7BEA7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20280" y="3965880"/>
                  <a:ext cx="105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A29C8CC-525B-C504-6C07-2A60430653AE}"/>
                    </a:ext>
                  </a:extLst>
                </p14:cNvPr>
                <p14:cNvContentPartPr/>
                <p14:nvPr/>
              </p14:nvContentPartPr>
              <p14:xfrm>
                <a:off x="8955240" y="3954720"/>
                <a:ext cx="15840" cy="135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A29C8CC-525B-C504-6C07-2A60430653A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46240" y="3946080"/>
                  <a:ext cx="33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EA9E4B-C050-1ACD-7ACB-63977F183B32}"/>
                    </a:ext>
                  </a:extLst>
                </p14:cNvPr>
                <p14:cNvContentPartPr/>
                <p14:nvPr/>
              </p14:nvContentPartPr>
              <p14:xfrm>
                <a:off x="8976480" y="3937080"/>
                <a:ext cx="214920" cy="146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EA9E4B-C050-1ACD-7ACB-63977F183B3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67480" y="3928440"/>
                  <a:ext cx="232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ABFB51B-BEB2-DA28-7B6D-0CD1CC61DF2F}"/>
                    </a:ext>
                  </a:extLst>
                </p14:cNvPr>
                <p14:cNvContentPartPr/>
                <p14:nvPr/>
              </p14:nvContentPartPr>
              <p14:xfrm>
                <a:off x="9231360" y="3905040"/>
                <a:ext cx="61200" cy="188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ABFB51B-BEB2-DA28-7B6D-0CD1CC61DF2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22360" y="3896040"/>
                  <a:ext cx="78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88E95DF-F603-43F8-71D9-8E37DEB253DE}"/>
                    </a:ext>
                  </a:extLst>
                </p14:cNvPr>
                <p14:cNvContentPartPr/>
                <p14:nvPr/>
              </p14:nvContentPartPr>
              <p14:xfrm>
                <a:off x="9273840" y="4004400"/>
                <a:ext cx="129240" cy="109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88E95DF-F603-43F8-71D9-8E37DEB253D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64840" y="3995400"/>
                  <a:ext cx="146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DE320A3-9E69-31F0-7972-4F1B86E402DF}"/>
                    </a:ext>
                  </a:extLst>
                </p14:cNvPr>
                <p14:cNvContentPartPr/>
                <p14:nvPr/>
              </p14:nvContentPartPr>
              <p14:xfrm>
                <a:off x="9425040" y="3930600"/>
                <a:ext cx="95760" cy="172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DE320A3-9E69-31F0-7972-4F1B86E402D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416040" y="3921960"/>
                  <a:ext cx="113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03F9ABF-9156-7E20-6761-29155D310583}"/>
                    </a:ext>
                  </a:extLst>
                </p14:cNvPr>
                <p14:cNvContentPartPr/>
                <p14:nvPr/>
              </p14:nvContentPartPr>
              <p14:xfrm>
                <a:off x="9606840" y="3927360"/>
                <a:ext cx="174600" cy="19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03F9ABF-9156-7E20-6761-29155D31058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598200" y="3918360"/>
                  <a:ext cx="192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5F58E08-736C-377B-4D5B-F90F16F66A6C}"/>
                    </a:ext>
                  </a:extLst>
                </p14:cNvPr>
                <p14:cNvContentPartPr/>
                <p14:nvPr/>
              </p14:nvContentPartPr>
              <p14:xfrm>
                <a:off x="9766680" y="3954360"/>
                <a:ext cx="7200" cy="1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5F58E08-736C-377B-4D5B-F90F16F66A6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57680" y="3945720"/>
                  <a:ext cx="24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0A104D-80FA-1CD4-B0E6-AAC488EFCAC9}"/>
                    </a:ext>
                  </a:extLst>
                </p14:cNvPr>
                <p14:cNvContentPartPr/>
                <p14:nvPr/>
              </p14:nvContentPartPr>
              <p14:xfrm>
                <a:off x="9815640" y="3942840"/>
                <a:ext cx="105120" cy="191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0A104D-80FA-1CD4-B0E6-AAC488EFCAC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07000" y="3934200"/>
                  <a:ext cx="122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1840123-3B55-9131-6656-1720BADF8246}"/>
                    </a:ext>
                  </a:extLst>
                </p14:cNvPr>
                <p14:cNvContentPartPr/>
                <p14:nvPr/>
              </p14:nvContentPartPr>
              <p14:xfrm>
                <a:off x="9921480" y="4040760"/>
                <a:ext cx="93600" cy="86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1840123-3B55-9131-6656-1720BADF824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912840" y="4031760"/>
                  <a:ext cx="111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5CF1844-19DB-8C33-1C08-1E2DDC61ADCD}"/>
                    </a:ext>
                  </a:extLst>
                </p14:cNvPr>
                <p14:cNvContentPartPr/>
                <p14:nvPr/>
              </p14:nvContentPartPr>
              <p14:xfrm>
                <a:off x="10092840" y="3945720"/>
                <a:ext cx="90000" cy="176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5CF1844-19DB-8C33-1C08-1E2DDC61AD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084200" y="3937080"/>
                  <a:ext cx="1076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E8C4ED5-4469-0DF6-F87D-408AC8E2AFD9}"/>
                    </a:ext>
                  </a:extLst>
                </p14:cNvPr>
                <p14:cNvContentPartPr/>
                <p14:nvPr/>
              </p14:nvContentPartPr>
              <p14:xfrm>
                <a:off x="10230360" y="3962280"/>
                <a:ext cx="70560" cy="143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E8C4ED5-4469-0DF6-F87D-408AC8E2AFD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221720" y="3953280"/>
                  <a:ext cx="88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8064A43-6008-5AA5-FA7C-9009C973B9C5}"/>
                    </a:ext>
                  </a:extLst>
                </p14:cNvPr>
                <p14:cNvContentPartPr/>
                <p14:nvPr/>
              </p14:nvContentPartPr>
              <p14:xfrm>
                <a:off x="10214160" y="3981360"/>
                <a:ext cx="72720" cy="11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8064A43-6008-5AA5-FA7C-9009C973B9C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205520" y="3972720"/>
                  <a:ext cx="90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B1DD4C1-950F-5877-D056-E679454C0116}"/>
                    </a:ext>
                  </a:extLst>
                </p14:cNvPr>
                <p14:cNvContentPartPr/>
                <p14:nvPr/>
              </p14:nvContentPartPr>
              <p14:xfrm>
                <a:off x="10239360" y="3930240"/>
                <a:ext cx="63720" cy="10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B1DD4C1-950F-5877-D056-E679454C011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230360" y="3921600"/>
                  <a:ext cx="81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351FD29-7946-3293-887C-E0C6D7879A7B}"/>
                    </a:ext>
                  </a:extLst>
                </p14:cNvPr>
                <p14:cNvContentPartPr/>
                <p14:nvPr/>
              </p14:nvContentPartPr>
              <p14:xfrm>
                <a:off x="10367520" y="3938520"/>
                <a:ext cx="106560" cy="144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351FD29-7946-3293-887C-E0C6D7879A7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58520" y="3929880"/>
                  <a:ext cx="124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455F132-B418-EB5F-6A3A-F8C913CA9C37}"/>
                    </a:ext>
                  </a:extLst>
                </p14:cNvPr>
                <p14:cNvContentPartPr/>
                <p14:nvPr/>
              </p14:nvContentPartPr>
              <p14:xfrm>
                <a:off x="10534920" y="3951480"/>
                <a:ext cx="24120" cy="149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455F132-B418-EB5F-6A3A-F8C913CA9C3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526280" y="3942840"/>
                  <a:ext cx="41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AC9A708-94D1-7803-4AA7-969018571B16}"/>
                    </a:ext>
                  </a:extLst>
                </p14:cNvPr>
                <p14:cNvContentPartPr/>
                <p14:nvPr/>
              </p14:nvContentPartPr>
              <p14:xfrm>
                <a:off x="10498920" y="3927360"/>
                <a:ext cx="103320" cy="12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AC9A708-94D1-7803-4AA7-969018571B1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490280" y="3918720"/>
                  <a:ext cx="12096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FB3BF53-2709-793A-324A-EA7BCAB34436}"/>
              </a:ext>
            </a:extLst>
          </p:cNvPr>
          <p:cNvGrpSpPr/>
          <p:nvPr/>
        </p:nvGrpSpPr>
        <p:grpSpPr>
          <a:xfrm>
            <a:off x="7973189" y="2781647"/>
            <a:ext cx="1248480" cy="286560"/>
            <a:chOff x="10748400" y="3908280"/>
            <a:chExt cx="124848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A718EB9-2101-0BD7-7C88-F13CB4140E18}"/>
                    </a:ext>
                  </a:extLst>
                </p14:cNvPr>
                <p14:cNvContentPartPr/>
                <p14:nvPr/>
              </p14:nvContentPartPr>
              <p14:xfrm>
                <a:off x="10765680" y="4023840"/>
                <a:ext cx="13680" cy="1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A718EB9-2101-0BD7-7C88-F13CB4140E1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756680" y="4014840"/>
                  <a:ext cx="313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CA6F785-5C33-528C-04A6-FDD515556880}"/>
                    </a:ext>
                  </a:extLst>
                </p14:cNvPr>
                <p14:cNvContentPartPr/>
                <p14:nvPr/>
              </p14:nvContentPartPr>
              <p14:xfrm>
                <a:off x="10748400" y="4018440"/>
                <a:ext cx="130320" cy="82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CA6F785-5C33-528C-04A6-FDD51555688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739400" y="4009800"/>
                  <a:ext cx="147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F221E77-9BD7-7C4C-4E03-CF525F963D86}"/>
                    </a:ext>
                  </a:extLst>
                </p14:cNvPr>
                <p14:cNvContentPartPr/>
                <p14:nvPr/>
              </p14:nvContentPartPr>
              <p14:xfrm>
                <a:off x="10880520" y="4008360"/>
                <a:ext cx="75240" cy="110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F221E77-9BD7-7C4C-4E03-CF525F963D8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871520" y="3999720"/>
                  <a:ext cx="92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45CE786-F7E5-E230-9CF8-8525468D0DFD}"/>
                    </a:ext>
                  </a:extLst>
                </p14:cNvPr>
                <p14:cNvContentPartPr/>
                <p14:nvPr/>
              </p14:nvContentPartPr>
              <p14:xfrm>
                <a:off x="10965840" y="4016280"/>
                <a:ext cx="82080" cy="84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45CE786-F7E5-E230-9CF8-8525468D0DF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957200" y="4007640"/>
                  <a:ext cx="99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13B7F93-38B0-C323-6997-1A034F5A4D53}"/>
                    </a:ext>
                  </a:extLst>
                </p14:cNvPr>
                <p14:cNvContentPartPr/>
                <p14:nvPr/>
              </p14:nvContentPartPr>
              <p14:xfrm>
                <a:off x="11144040" y="3992880"/>
                <a:ext cx="53280" cy="201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13B7F93-38B0-C323-6997-1A034F5A4D5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135040" y="3984240"/>
                  <a:ext cx="70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21A6B5-E235-6153-FA1D-1816F983720B}"/>
                    </a:ext>
                  </a:extLst>
                </p14:cNvPr>
                <p14:cNvContentPartPr/>
                <p14:nvPr/>
              </p14:nvContentPartPr>
              <p14:xfrm>
                <a:off x="11156280" y="4005120"/>
                <a:ext cx="122760" cy="80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21A6B5-E235-6153-FA1D-1816F983720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147640" y="3996480"/>
                  <a:ext cx="140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91789F1-76D3-47AA-654F-5B6F4E0CF3D2}"/>
                    </a:ext>
                  </a:extLst>
                </p14:cNvPr>
                <p14:cNvContentPartPr/>
                <p14:nvPr/>
              </p14:nvContentPartPr>
              <p14:xfrm>
                <a:off x="11287680" y="4014840"/>
                <a:ext cx="72360" cy="81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91789F1-76D3-47AA-654F-5B6F4E0CF3D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278680" y="4005840"/>
                  <a:ext cx="90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2AE8ACD-5CAE-7CBA-35D6-5B9EAC33BEFD}"/>
                    </a:ext>
                  </a:extLst>
                </p14:cNvPr>
                <p14:cNvContentPartPr/>
                <p14:nvPr/>
              </p14:nvContentPartPr>
              <p14:xfrm>
                <a:off x="11378760" y="3922680"/>
                <a:ext cx="16560" cy="167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2AE8ACD-5CAE-7CBA-35D6-5B9EAC33BEF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369760" y="3914040"/>
                  <a:ext cx="34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F29D759-A492-7120-B0CA-D227861BFEC6}"/>
                    </a:ext>
                  </a:extLst>
                </p14:cNvPr>
                <p14:cNvContentPartPr/>
                <p14:nvPr/>
              </p14:nvContentPartPr>
              <p14:xfrm>
                <a:off x="11336280" y="3953640"/>
                <a:ext cx="94680" cy="10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F29D759-A492-7120-B0CA-D227861BFEC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327640" y="3944640"/>
                  <a:ext cx="112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BA3E0D3-5814-2723-CEA9-4EFD7D741D04}"/>
                    </a:ext>
                  </a:extLst>
                </p14:cNvPr>
                <p14:cNvContentPartPr/>
                <p14:nvPr/>
              </p14:nvContentPartPr>
              <p14:xfrm>
                <a:off x="11448960" y="3993960"/>
                <a:ext cx="91800" cy="90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BA3E0D3-5814-2723-CEA9-4EFD7D741D0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440320" y="3984960"/>
                  <a:ext cx="109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3324DD3-3297-AB65-0FAA-E1D340BE1026}"/>
                    </a:ext>
                  </a:extLst>
                </p14:cNvPr>
                <p14:cNvContentPartPr/>
                <p14:nvPr/>
              </p14:nvContentPartPr>
              <p14:xfrm>
                <a:off x="11531400" y="3984240"/>
                <a:ext cx="184680" cy="90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3324DD3-3297-AB65-0FAA-E1D340BE102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522400" y="3975600"/>
                  <a:ext cx="2023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048D6E9-17F5-729E-BDB4-0DEE09C81DD4}"/>
                    </a:ext>
                  </a:extLst>
                </p14:cNvPr>
                <p14:cNvContentPartPr/>
                <p14:nvPr/>
              </p14:nvContentPartPr>
              <p14:xfrm>
                <a:off x="11691600" y="3938160"/>
                <a:ext cx="2160" cy="21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048D6E9-17F5-729E-BDB4-0DEE09C81DD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682600" y="3929160"/>
                  <a:ext cx="19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4EA241D-392C-87F2-6BE4-75E1E12F5F4C}"/>
                    </a:ext>
                  </a:extLst>
                </p14:cNvPr>
                <p14:cNvContentPartPr/>
                <p14:nvPr/>
              </p14:nvContentPartPr>
              <p14:xfrm>
                <a:off x="11733000" y="4010160"/>
                <a:ext cx="76320" cy="46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4EA241D-392C-87F2-6BE4-75E1E12F5F4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724000" y="4001520"/>
                  <a:ext cx="93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96D58E1-D088-A437-779E-4FD96EB03E42}"/>
                    </a:ext>
                  </a:extLst>
                </p14:cNvPr>
                <p14:cNvContentPartPr/>
                <p14:nvPr/>
              </p14:nvContentPartPr>
              <p14:xfrm>
                <a:off x="11838840" y="4011240"/>
                <a:ext cx="93600" cy="74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96D58E1-D088-A437-779E-4FD96EB03E4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829840" y="4002240"/>
                  <a:ext cx="111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67B4EED-FF6F-16C3-DC31-211A5DE29B3A}"/>
                    </a:ext>
                  </a:extLst>
                </p14:cNvPr>
                <p14:cNvContentPartPr/>
                <p14:nvPr/>
              </p14:nvContentPartPr>
              <p14:xfrm>
                <a:off x="11932440" y="3908280"/>
                <a:ext cx="64440" cy="216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67B4EED-FF6F-16C3-DC31-211A5DE29B3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923800" y="3899280"/>
                  <a:ext cx="8208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DA8449C-24AA-F72B-DDF2-A0C63448F6C1}"/>
              </a:ext>
            </a:extLst>
          </p:cNvPr>
          <p:cNvGrpSpPr/>
          <p:nvPr/>
        </p:nvGrpSpPr>
        <p:grpSpPr>
          <a:xfrm>
            <a:off x="6133949" y="3195647"/>
            <a:ext cx="144720" cy="182880"/>
            <a:chOff x="8909160" y="4322280"/>
            <a:chExt cx="14472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DD52371-CD62-DC94-A74C-5EC94490CFF1}"/>
                    </a:ext>
                  </a:extLst>
                </p14:cNvPr>
                <p14:cNvContentPartPr/>
                <p14:nvPr/>
              </p14:nvContentPartPr>
              <p14:xfrm>
                <a:off x="8971080" y="4322280"/>
                <a:ext cx="13320" cy="158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DD52371-CD62-DC94-A74C-5EC94490CFF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962080" y="4313280"/>
                  <a:ext cx="309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39E6A9A-65A3-8077-670E-2602D3CDDC27}"/>
                    </a:ext>
                  </a:extLst>
                </p14:cNvPr>
                <p14:cNvContentPartPr/>
                <p14:nvPr/>
              </p14:nvContentPartPr>
              <p14:xfrm>
                <a:off x="8909160" y="4398240"/>
                <a:ext cx="117720" cy="3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39E6A9A-65A3-8077-670E-2602D3CDDC2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00160" y="4389240"/>
                  <a:ext cx="1353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9C06228-B20E-78F9-D458-D98C6DCED4EB}"/>
                    </a:ext>
                  </a:extLst>
                </p14:cNvPr>
                <p14:cNvContentPartPr/>
                <p14:nvPr/>
              </p14:nvContentPartPr>
              <p14:xfrm>
                <a:off x="8998800" y="4401840"/>
                <a:ext cx="55080" cy="103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9C06228-B20E-78F9-D458-D98C6DCED4E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989800" y="4393200"/>
                  <a:ext cx="7272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F2317A-9615-23F2-2641-CAF5E6242CE4}"/>
              </a:ext>
            </a:extLst>
          </p:cNvPr>
          <p:cNvGrpSpPr/>
          <p:nvPr/>
        </p:nvGrpSpPr>
        <p:grpSpPr>
          <a:xfrm>
            <a:off x="6439949" y="3242807"/>
            <a:ext cx="781560" cy="235080"/>
            <a:chOff x="9215160" y="4369440"/>
            <a:chExt cx="78156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B052698-34D3-46AF-CC2D-E58011903DF0}"/>
                    </a:ext>
                  </a:extLst>
                </p14:cNvPr>
                <p14:cNvContentPartPr/>
                <p14:nvPr/>
              </p14:nvContentPartPr>
              <p14:xfrm>
                <a:off x="9215160" y="4422720"/>
                <a:ext cx="59040" cy="89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B052698-34D3-46AF-CC2D-E58011903DF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206520" y="4414080"/>
                  <a:ext cx="76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863D59B-756B-4D31-5D66-7EBDD50E6364}"/>
                    </a:ext>
                  </a:extLst>
                </p14:cNvPr>
                <p14:cNvContentPartPr/>
                <p14:nvPr/>
              </p14:nvContentPartPr>
              <p14:xfrm>
                <a:off x="9216960" y="4429200"/>
                <a:ext cx="129240" cy="79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863D59B-756B-4D31-5D66-7EBDD50E636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208320" y="4420560"/>
                  <a:ext cx="146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6D4A016-D9E4-D594-1E14-0FBA2137FE6A}"/>
                    </a:ext>
                  </a:extLst>
                </p14:cNvPr>
                <p14:cNvContentPartPr/>
                <p14:nvPr/>
              </p14:nvContentPartPr>
              <p14:xfrm>
                <a:off x="9393720" y="4406880"/>
                <a:ext cx="82800" cy="97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6D4A016-D9E4-D594-1E14-0FBA2137FE6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384720" y="4397880"/>
                  <a:ext cx="1004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550A436-4D62-862C-A0C3-39250ADA5EC8}"/>
                    </a:ext>
                  </a:extLst>
                </p14:cNvPr>
                <p14:cNvContentPartPr/>
                <p14:nvPr/>
              </p14:nvContentPartPr>
              <p14:xfrm>
                <a:off x="9480480" y="4413720"/>
                <a:ext cx="62640" cy="75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550A436-4D62-862C-A0C3-39250ADA5EC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471480" y="4404720"/>
                  <a:ext cx="80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EA35D85-2A2A-C2C7-14B4-708C65BA6851}"/>
                    </a:ext>
                  </a:extLst>
                </p14:cNvPr>
                <p14:cNvContentPartPr/>
                <p14:nvPr/>
              </p14:nvContentPartPr>
              <p14:xfrm>
                <a:off x="9569760" y="4420200"/>
                <a:ext cx="70200" cy="184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EA35D85-2A2A-C2C7-14B4-708C65BA685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60760" y="4411200"/>
                  <a:ext cx="87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C1516B2-F705-AC92-10C7-D7F2669C8A59}"/>
                    </a:ext>
                  </a:extLst>
                </p14:cNvPr>
                <p14:cNvContentPartPr/>
                <p14:nvPr/>
              </p14:nvContentPartPr>
              <p14:xfrm>
                <a:off x="9679920" y="4420920"/>
                <a:ext cx="100440" cy="81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C1516B2-F705-AC92-10C7-D7F2669C8A5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671280" y="4411920"/>
                  <a:ext cx="118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FAA19B0-D19C-F9FC-38AA-8AE708ACA32C}"/>
                    </a:ext>
                  </a:extLst>
                </p14:cNvPr>
                <p14:cNvContentPartPr/>
                <p14:nvPr/>
              </p14:nvContentPartPr>
              <p14:xfrm>
                <a:off x="9779280" y="4369440"/>
                <a:ext cx="5040" cy="6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FAA19B0-D19C-F9FC-38AA-8AE708ACA32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770280" y="4360440"/>
                  <a:ext cx="226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90F760A-5864-06F8-1579-EC05444BA030}"/>
                    </a:ext>
                  </a:extLst>
                </p14:cNvPr>
                <p14:cNvContentPartPr/>
                <p14:nvPr/>
              </p14:nvContentPartPr>
              <p14:xfrm>
                <a:off x="9783960" y="4375200"/>
                <a:ext cx="101520" cy="131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90F760A-5864-06F8-1579-EC05444BA03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774960" y="4366200"/>
                  <a:ext cx="119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681FF40-0F81-D909-270E-6FB84AF10A6E}"/>
                    </a:ext>
                  </a:extLst>
                </p14:cNvPr>
                <p14:cNvContentPartPr/>
                <p14:nvPr/>
              </p14:nvContentPartPr>
              <p14:xfrm>
                <a:off x="9900240" y="4406160"/>
                <a:ext cx="96480" cy="98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681FF40-0F81-D909-270E-6FB84AF10A6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891600" y="4397520"/>
                  <a:ext cx="11412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A6C1DB6-105A-11E6-D6D3-6E6D63C95109}"/>
              </a:ext>
            </a:extLst>
          </p:cNvPr>
          <p:cNvGrpSpPr/>
          <p:nvPr/>
        </p:nvGrpSpPr>
        <p:grpSpPr>
          <a:xfrm>
            <a:off x="7358309" y="3165047"/>
            <a:ext cx="687600" cy="208800"/>
            <a:chOff x="10133520" y="4291680"/>
            <a:chExt cx="68760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9D3C225-AD1F-B931-BEDE-2DF189AA1691}"/>
                    </a:ext>
                  </a:extLst>
                </p14:cNvPr>
                <p14:cNvContentPartPr/>
                <p14:nvPr/>
              </p14:nvContentPartPr>
              <p14:xfrm>
                <a:off x="10133520" y="4394280"/>
                <a:ext cx="70200" cy="106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9D3C225-AD1F-B931-BEDE-2DF189AA169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124880" y="4385280"/>
                  <a:ext cx="878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E895D6F-2763-179A-F33C-C0651EEB6A5E}"/>
                    </a:ext>
                  </a:extLst>
                </p14:cNvPr>
                <p14:cNvContentPartPr/>
                <p14:nvPr/>
              </p14:nvContentPartPr>
              <p14:xfrm>
                <a:off x="10210200" y="4399320"/>
                <a:ext cx="93600" cy="81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E895D6F-2763-179A-F33C-C0651EEB6A5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201560" y="4390320"/>
                  <a:ext cx="1112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6D4724C-836C-EBDE-E906-D7C8E02A0B31}"/>
                    </a:ext>
                  </a:extLst>
                </p14:cNvPr>
                <p14:cNvContentPartPr/>
                <p14:nvPr/>
              </p14:nvContentPartPr>
              <p14:xfrm>
                <a:off x="10337280" y="4291680"/>
                <a:ext cx="92880" cy="174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6D4724C-836C-EBDE-E906-D7C8E02A0B3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328640" y="4283040"/>
                  <a:ext cx="1105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8130EFD-3E0F-73CA-A07D-CC14D9DBDE66}"/>
                    </a:ext>
                  </a:extLst>
                </p14:cNvPr>
                <p14:cNvContentPartPr/>
                <p14:nvPr/>
              </p14:nvContentPartPr>
              <p14:xfrm>
                <a:off x="10407120" y="4391400"/>
                <a:ext cx="60480" cy="76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8130EFD-3E0F-73CA-A07D-CC14D9DBDE6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398120" y="4382760"/>
                  <a:ext cx="78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F6C8D9C-95CF-401F-0E24-EA381A8C3CE6}"/>
                    </a:ext>
                  </a:extLst>
                </p14:cNvPr>
                <p14:cNvContentPartPr/>
                <p14:nvPr/>
              </p14:nvContentPartPr>
              <p14:xfrm>
                <a:off x="10462560" y="4391400"/>
                <a:ext cx="72720" cy="93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F6C8D9C-95CF-401F-0E24-EA381A8C3CE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453560" y="4382760"/>
                  <a:ext cx="90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A608B4A-311E-3D11-914D-BBE03EDFBE93}"/>
                    </a:ext>
                  </a:extLst>
                </p14:cNvPr>
                <p14:cNvContentPartPr/>
                <p14:nvPr/>
              </p14:nvContentPartPr>
              <p14:xfrm>
                <a:off x="10529880" y="4335600"/>
                <a:ext cx="80280" cy="115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A608B4A-311E-3D11-914D-BBE03EDFBE9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520880" y="4326600"/>
                  <a:ext cx="97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A43D95E-58D5-24CD-DB13-AEF5D2F96979}"/>
                    </a:ext>
                  </a:extLst>
                </p14:cNvPr>
                <p14:cNvContentPartPr/>
                <p14:nvPr/>
              </p14:nvContentPartPr>
              <p14:xfrm>
                <a:off x="10640400" y="4393200"/>
                <a:ext cx="29160" cy="80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A43D95E-58D5-24CD-DB13-AEF5D2F9697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631760" y="4384560"/>
                  <a:ext cx="468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DB3F74F-C8E4-C00F-A8BE-E82017668F86}"/>
                    </a:ext>
                  </a:extLst>
                </p14:cNvPr>
                <p14:cNvContentPartPr/>
                <p14:nvPr/>
              </p14:nvContentPartPr>
              <p14:xfrm>
                <a:off x="10642560" y="4324080"/>
                <a:ext cx="12960" cy="69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DB3F74F-C8E4-C00F-A8BE-E82017668F8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633560" y="4315080"/>
                  <a:ext cx="30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1C55162-0E8B-CE66-9D64-66020A4328E9}"/>
                    </a:ext>
                  </a:extLst>
                </p14:cNvPr>
                <p14:cNvContentPartPr/>
                <p14:nvPr/>
              </p14:nvContentPartPr>
              <p14:xfrm>
                <a:off x="10665240" y="4392120"/>
                <a:ext cx="155880" cy="78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1C55162-0E8B-CE66-9D64-66020A4328E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656240" y="4383480"/>
                  <a:ext cx="17352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E662C87-136B-ADB1-1C29-1F824A55DAE8}"/>
              </a:ext>
            </a:extLst>
          </p:cNvPr>
          <p:cNvGrpSpPr/>
          <p:nvPr/>
        </p:nvGrpSpPr>
        <p:grpSpPr>
          <a:xfrm>
            <a:off x="8084069" y="3137687"/>
            <a:ext cx="347040" cy="254160"/>
            <a:chOff x="10859280" y="4264320"/>
            <a:chExt cx="34704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F7D904B-4658-278B-78E6-74EBD3FB6D11}"/>
                    </a:ext>
                  </a:extLst>
                </p14:cNvPr>
                <p14:cNvContentPartPr/>
                <p14:nvPr/>
              </p14:nvContentPartPr>
              <p14:xfrm>
                <a:off x="10859280" y="4371240"/>
                <a:ext cx="41040" cy="77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F7D904B-4658-278B-78E6-74EBD3FB6D1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850640" y="4362240"/>
                  <a:ext cx="58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BDEA2F2-DE75-69AA-8E2A-7362CC1DAA15}"/>
                    </a:ext>
                  </a:extLst>
                </p14:cNvPr>
                <p14:cNvContentPartPr/>
                <p14:nvPr/>
              </p14:nvContentPartPr>
              <p14:xfrm>
                <a:off x="10926240" y="4264320"/>
                <a:ext cx="121680" cy="203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BDEA2F2-DE75-69AA-8E2A-7362CC1DAA1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917240" y="4255680"/>
                  <a:ext cx="139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262AEBE-FC38-1F0D-2BEF-2941BEF49F31}"/>
                    </a:ext>
                  </a:extLst>
                </p14:cNvPr>
                <p14:cNvContentPartPr/>
                <p14:nvPr/>
              </p14:nvContentPartPr>
              <p14:xfrm>
                <a:off x="11030280" y="4325880"/>
                <a:ext cx="4320" cy="1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262AEBE-FC38-1F0D-2BEF-2941BEF49F3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021640" y="4317240"/>
                  <a:ext cx="219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1696756-34C2-6F8C-A60A-D2F6E7538A7D}"/>
                    </a:ext>
                  </a:extLst>
                </p14:cNvPr>
                <p14:cNvContentPartPr/>
                <p14:nvPr/>
              </p14:nvContentPartPr>
              <p14:xfrm>
                <a:off x="11034240" y="4326960"/>
                <a:ext cx="56160" cy="191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1696756-34C2-6F8C-A60A-D2F6E7538A7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025240" y="4317960"/>
                  <a:ext cx="73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1B84B83-8F1B-FA46-2D57-B5B014A50086}"/>
                    </a:ext>
                  </a:extLst>
                </p14:cNvPr>
                <p14:cNvContentPartPr/>
                <p14:nvPr/>
              </p14:nvContentPartPr>
              <p14:xfrm>
                <a:off x="11068800" y="4365840"/>
                <a:ext cx="71640" cy="70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1B84B83-8F1B-FA46-2D57-B5B014A5008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060160" y="4357200"/>
                  <a:ext cx="892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9362F91-4D12-5C2D-9366-A303D5D090E5}"/>
                    </a:ext>
                  </a:extLst>
                </p14:cNvPr>
                <p14:cNvContentPartPr/>
                <p14:nvPr/>
              </p14:nvContentPartPr>
              <p14:xfrm>
                <a:off x="11167440" y="4380600"/>
                <a:ext cx="38880" cy="97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9362F91-4D12-5C2D-9366-A303D5D090E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158800" y="4371600"/>
                  <a:ext cx="5652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DF3AD6C-0EE7-B773-843B-E5E2A5DA4A0E}"/>
              </a:ext>
            </a:extLst>
          </p:cNvPr>
          <p:cNvGrpSpPr/>
          <p:nvPr/>
        </p:nvGrpSpPr>
        <p:grpSpPr>
          <a:xfrm>
            <a:off x="6561629" y="3647807"/>
            <a:ext cx="1012320" cy="191880"/>
            <a:chOff x="9336840" y="4774440"/>
            <a:chExt cx="1012320" cy="1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C5BC3C1-5ADD-C5D8-39E4-67DF3E4A597C}"/>
                    </a:ext>
                  </a:extLst>
                </p14:cNvPr>
                <p14:cNvContentPartPr/>
                <p14:nvPr/>
              </p14:nvContentPartPr>
              <p14:xfrm>
                <a:off x="9336840" y="4786680"/>
                <a:ext cx="132480" cy="171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C5BC3C1-5ADD-C5D8-39E4-67DF3E4A597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328200" y="4778040"/>
                  <a:ext cx="150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5D6EF41-2214-C3AB-3D5C-CDA69B7A5263}"/>
                    </a:ext>
                  </a:extLst>
                </p14:cNvPr>
                <p14:cNvContentPartPr/>
                <p14:nvPr/>
              </p14:nvContentPartPr>
              <p14:xfrm>
                <a:off x="9596760" y="4853640"/>
                <a:ext cx="174960" cy="112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5D6EF41-2214-C3AB-3D5C-CDA69B7A526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587760" y="4844640"/>
                  <a:ext cx="192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D3CDB2B-CD5C-F81E-AC15-5F67FD3C266C}"/>
                    </a:ext>
                  </a:extLst>
                </p14:cNvPr>
                <p14:cNvContentPartPr/>
                <p14:nvPr/>
              </p14:nvContentPartPr>
              <p14:xfrm>
                <a:off x="9774240" y="4864080"/>
                <a:ext cx="92880" cy="68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D3CDB2B-CD5C-F81E-AC15-5F67FD3C266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765600" y="4855080"/>
                  <a:ext cx="110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0DBD077-3206-91C8-C461-1C9A1381197C}"/>
                    </a:ext>
                  </a:extLst>
                </p14:cNvPr>
                <p14:cNvContentPartPr/>
                <p14:nvPr/>
              </p14:nvContentPartPr>
              <p14:xfrm>
                <a:off x="9874320" y="4774440"/>
                <a:ext cx="19800" cy="152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0DBD077-3206-91C8-C461-1C9A1381197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865680" y="4765800"/>
                  <a:ext cx="37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0B48CC8-C925-08B1-0FDF-CA872F8FF461}"/>
                    </a:ext>
                  </a:extLst>
                </p14:cNvPr>
                <p14:cNvContentPartPr/>
                <p14:nvPr/>
              </p14:nvContentPartPr>
              <p14:xfrm>
                <a:off x="9851280" y="4847520"/>
                <a:ext cx="75600" cy="12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0B48CC8-C925-08B1-0FDF-CA872F8FF46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842640" y="4838880"/>
                  <a:ext cx="93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68E6B0F-6EAF-D44D-8AC4-7A5435E60709}"/>
                    </a:ext>
                  </a:extLst>
                </p14:cNvPr>
                <p14:cNvContentPartPr/>
                <p14:nvPr/>
              </p14:nvContentPartPr>
              <p14:xfrm>
                <a:off x="9920760" y="4868760"/>
                <a:ext cx="178200" cy="75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68E6B0F-6EAF-D44D-8AC4-7A5435E6070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912120" y="4859760"/>
                  <a:ext cx="1958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CCD0BCB-4BB6-722F-7C7F-496D4BCAC8A6}"/>
                    </a:ext>
                  </a:extLst>
                </p14:cNvPr>
                <p14:cNvContentPartPr/>
                <p14:nvPr/>
              </p14:nvContentPartPr>
              <p14:xfrm>
                <a:off x="10128840" y="4844640"/>
                <a:ext cx="71280" cy="93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CCD0BCB-4BB6-722F-7C7F-496D4BCAC8A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120200" y="4836000"/>
                  <a:ext cx="88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913D11F-CC6E-6EB6-0A49-05E6344899BA}"/>
                    </a:ext>
                  </a:extLst>
                </p14:cNvPr>
                <p14:cNvContentPartPr/>
                <p14:nvPr/>
              </p14:nvContentPartPr>
              <p14:xfrm>
                <a:off x="10173840" y="4842480"/>
                <a:ext cx="126360" cy="84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913D11F-CC6E-6EB6-0A49-05E6344899B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164840" y="4833840"/>
                  <a:ext cx="144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2CB5FF9-EDDA-FAB4-98AE-23B138591C40}"/>
                    </a:ext>
                  </a:extLst>
                </p14:cNvPr>
                <p14:cNvContentPartPr/>
                <p14:nvPr/>
              </p14:nvContentPartPr>
              <p14:xfrm>
                <a:off x="10302000" y="4827360"/>
                <a:ext cx="47160" cy="104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2CB5FF9-EDDA-FAB4-98AE-23B138591C4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293360" y="4818720"/>
                  <a:ext cx="64800" cy="122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8A952CD3-441D-641F-7559-CDA80A869293}"/>
              </a:ext>
            </a:extLst>
          </p:cNvPr>
          <p:cNvPicPr>
            <a:picLocks noChangeAspect="1"/>
          </p:cNvPicPr>
          <p:nvPr/>
        </p:nvPicPr>
        <p:blipFill>
          <a:blip r:embed="rId141"/>
          <a:stretch>
            <a:fillRect/>
          </a:stretch>
        </p:blipFill>
        <p:spPr>
          <a:xfrm>
            <a:off x="734851" y="4176979"/>
            <a:ext cx="7102527" cy="2496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D11945B-4FD6-9545-94CC-39220CC0CFB8}"/>
                  </a:ext>
                </a:extLst>
              </p14:cNvPr>
              <p14:cNvContentPartPr/>
              <p14:nvPr/>
            </p14:nvContentPartPr>
            <p14:xfrm>
              <a:off x="3948360" y="5136240"/>
              <a:ext cx="891720" cy="84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D11945B-4FD6-9545-94CC-39220CC0CFB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939360" y="5127600"/>
                <a:ext cx="90936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0AC3ED9-E0A1-E52E-B70B-C01C2663C222}"/>
              </a:ext>
            </a:extLst>
          </p:cNvPr>
          <p:cNvGrpSpPr/>
          <p:nvPr/>
        </p:nvGrpSpPr>
        <p:grpSpPr>
          <a:xfrm>
            <a:off x="4211520" y="5307600"/>
            <a:ext cx="338760" cy="316800"/>
            <a:chOff x="4211520" y="5307600"/>
            <a:chExt cx="33876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3E32712-788B-FFC4-B9F8-874E34F44E94}"/>
                    </a:ext>
                  </a:extLst>
                </p14:cNvPr>
                <p14:cNvContentPartPr/>
                <p14:nvPr/>
              </p14:nvContentPartPr>
              <p14:xfrm>
                <a:off x="4346160" y="5316240"/>
                <a:ext cx="6120" cy="65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3E32712-788B-FFC4-B9F8-874E34F44E9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337160" y="5307600"/>
                  <a:ext cx="237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8A98F41-1A6A-65D4-8B82-97415701349E}"/>
                    </a:ext>
                  </a:extLst>
                </p14:cNvPr>
                <p14:cNvContentPartPr/>
                <p14:nvPr/>
              </p14:nvContentPartPr>
              <p14:xfrm>
                <a:off x="4391160" y="5307600"/>
                <a:ext cx="20520" cy="68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8A98F41-1A6A-65D4-8B82-97415701349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82520" y="5298960"/>
                  <a:ext cx="38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D595CC2-4433-514B-F380-39B5CE3CCE83}"/>
                    </a:ext>
                  </a:extLst>
                </p14:cNvPr>
                <p14:cNvContentPartPr/>
                <p14:nvPr/>
              </p14:nvContentPartPr>
              <p14:xfrm>
                <a:off x="4211520" y="5504880"/>
                <a:ext cx="15480" cy="119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D595CC2-4433-514B-F380-39B5CE3CCE8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202880" y="5496240"/>
                  <a:ext cx="33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0D43CDD-5B2B-3194-99E3-64E22E81C834}"/>
                    </a:ext>
                  </a:extLst>
                </p14:cNvPr>
                <p14:cNvContentPartPr/>
                <p14:nvPr/>
              </p14:nvContentPartPr>
              <p14:xfrm>
                <a:off x="4213320" y="5493720"/>
                <a:ext cx="66960" cy="64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0D43CDD-5B2B-3194-99E3-64E22E81C83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04320" y="5484720"/>
                  <a:ext cx="84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6962A09-7E35-7CC8-D6C1-271521DCFB3E}"/>
                    </a:ext>
                  </a:extLst>
                </p14:cNvPr>
                <p14:cNvContentPartPr/>
                <p14:nvPr/>
              </p14:nvContentPartPr>
              <p14:xfrm>
                <a:off x="4302600" y="5489400"/>
                <a:ext cx="107280" cy="72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6962A09-7E35-7CC8-D6C1-271521DCFB3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93960" y="5480760"/>
                  <a:ext cx="124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293F337-F49D-2291-D423-588C31196038}"/>
                    </a:ext>
                  </a:extLst>
                </p14:cNvPr>
                <p14:cNvContentPartPr/>
                <p14:nvPr/>
              </p14:nvContentPartPr>
              <p14:xfrm>
                <a:off x="4430400" y="5483640"/>
                <a:ext cx="7200" cy="59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293F337-F49D-2291-D423-588C3119603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421760" y="5475000"/>
                  <a:ext cx="24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FBF2EEC-2FA7-B178-ED5A-A83FCF59FF90}"/>
                    </a:ext>
                  </a:extLst>
                </p14:cNvPr>
                <p14:cNvContentPartPr/>
                <p14:nvPr/>
              </p14:nvContentPartPr>
              <p14:xfrm>
                <a:off x="4438320" y="5415600"/>
                <a:ext cx="360" cy="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FBF2EEC-2FA7-B178-ED5A-A83FCF59FF9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429680" y="54066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3804A3E-0A26-9078-06A7-0413DA6C8483}"/>
                    </a:ext>
                  </a:extLst>
                </p14:cNvPr>
                <p14:cNvContentPartPr/>
                <p14:nvPr/>
              </p14:nvContentPartPr>
              <p14:xfrm>
                <a:off x="4486200" y="5472120"/>
                <a:ext cx="64080" cy="54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3804A3E-0A26-9078-06A7-0413DA6C848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77560" y="5463480"/>
                  <a:ext cx="8172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66E0FBB-25D5-104C-80C4-2681745EAB09}"/>
              </a:ext>
            </a:extLst>
          </p:cNvPr>
          <p:cNvGrpSpPr/>
          <p:nvPr/>
        </p:nvGrpSpPr>
        <p:grpSpPr>
          <a:xfrm>
            <a:off x="4705080" y="5380680"/>
            <a:ext cx="1045440" cy="216000"/>
            <a:chOff x="4705080" y="5380680"/>
            <a:chExt cx="104544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B64E708-E06A-508D-8F16-95C75C0CD752}"/>
                    </a:ext>
                  </a:extLst>
                </p14:cNvPr>
                <p14:cNvContentPartPr/>
                <p14:nvPr/>
              </p14:nvContentPartPr>
              <p14:xfrm>
                <a:off x="4705080" y="5403720"/>
                <a:ext cx="78480" cy="192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B64E708-E06A-508D-8F16-95C75C0CD75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96080" y="5395080"/>
                  <a:ext cx="961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228764E-EA3A-2A7C-C932-97C6AD16CE8F}"/>
                    </a:ext>
                  </a:extLst>
                </p14:cNvPr>
                <p14:cNvContentPartPr/>
                <p14:nvPr/>
              </p14:nvContentPartPr>
              <p14:xfrm>
                <a:off x="4839720" y="5426040"/>
                <a:ext cx="94680" cy="123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228764E-EA3A-2A7C-C932-97C6AD16CE8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831080" y="5417040"/>
                  <a:ext cx="112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F678840-8861-7D61-BE99-696C70629017}"/>
                    </a:ext>
                  </a:extLst>
                </p14:cNvPr>
                <p14:cNvContentPartPr/>
                <p14:nvPr/>
              </p14:nvContentPartPr>
              <p14:xfrm>
                <a:off x="4975080" y="5451240"/>
                <a:ext cx="51120" cy="99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F678840-8861-7D61-BE99-696C7062901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66440" y="5442240"/>
                  <a:ext cx="68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FB09D00-3C7C-00BA-B901-3681965797A0}"/>
                    </a:ext>
                  </a:extLst>
                </p14:cNvPr>
                <p14:cNvContentPartPr/>
                <p14:nvPr/>
              </p14:nvContentPartPr>
              <p14:xfrm>
                <a:off x="5043840" y="5471400"/>
                <a:ext cx="84960" cy="65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FB09D00-3C7C-00BA-B901-3681965797A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034840" y="5462760"/>
                  <a:ext cx="102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D2B3D26-3DE1-CE23-7131-C57580601488}"/>
                    </a:ext>
                  </a:extLst>
                </p14:cNvPr>
                <p14:cNvContentPartPr/>
                <p14:nvPr/>
              </p14:nvContentPartPr>
              <p14:xfrm>
                <a:off x="5131320" y="5475000"/>
                <a:ext cx="72720" cy="59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D2B3D26-3DE1-CE23-7131-C5758060148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22680" y="5466360"/>
                  <a:ext cx="90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F7C6B8A-A0F3-8C8A-7174-157EC1947594}"/>
                    </a:ext>
                  </a:extLst>
                </p14:cNvPr>
                <p14:cNvContentPartPr/>
                <p14:nvPr/>
              </p14:nvContentPartPr>
              <p14:xfrm>
                <a:off x="5230320" y="5401920"/>
                <a:ext cx="18000" cy="140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F7C6B8A-A0F3-8C8A-7174-157EC194759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21320" y="5393280"/>
                  <a:ext cx="356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55CF58A-6A4C-079E-4EDF-8ACAE91AF3BB}"/>
                    </a:ext>
                  </a:extLst>
                </p14:cNvPr>
                <p14:cNvContentPartPr/>
                <p14:nvPr/>
              </p14:nvContentPartPr>
              <p14:xfrm>
                <a:off x="5203680" y="5459880"/>
                <a:ext cx="135000" cy="70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55CF58A-6A4C-079E-4EDF-8ACAE91AF3B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194680" y="5450880"/>
                  <a:ext cx="1526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292F993-DB0D-DACA-3C41-47B5671B7FF0}"/>
                    </a:ext>
                  </a:extLst>
                </p14:cNvPr>
                <p14:cNvContentPartPr/>
                <p14:nvPr/>
              </p14:nvContentPartPr>
              <p14:xfrm>
                <a:off x="5348760" y="5467440"/>
                <a:ext cx="61200" cy="64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292F993-DB0D-DACA-3C41-47B5671B7FF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40120" y="5458440"/>
                  <a:ext cx="78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9C8792A-3FA6-3C73-B888-A10746287B4D}"/>
                    </a:ext>
                  </a:extLst>
                </p14:cNvPr>
                <p14:cNvContentPartPr/>
                <p14:nvPr/>
              </p14:nvContentPartPr>
              <p14:xfrm>
                <a:off x="5421480" y="5462040"/>
                <a:ext cx="56880" cy="79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9C8792A-3FA6-3C73-B888-A10746287B4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412480" y="5453040"/>
                  <a:ext cx="74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EEB1C2B-721B-2035-B260-5CC7E8E7028A}"/>
                    </a:ext>
                  </a:extLst>
                </p14:cNvPr>
                <p14:cNvContentPartPr/>
                <p14:nvPr/>
              </p14:nvContentPartPr>
              <p14:xfrm>
                <a:off x="5503920" y="5466000"/>
                <a:ext cx="96480" cy="74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EEB1C2B-721B-2035-B260-5CC7E8E7028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94920" y="5457360"/>
                  <a:ext cx="114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63B8E5D-D011-592F-71D4-FFE8B890AC5D}"/>
                    </a:ext>
                  </a:extLst>
                </p14:cNvPr>
                <p14:cNvContentPartPr/>
                <p14:nvPr/>
              </p14:nvContentPartPr>
              <p14:xfrm>
                <a:off x="5607960" y="5459880"/>
                <a:ext cx="34920" cy="88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63B8E5D-D011-592F-71D4-FFE8B890AC5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98960" y="5450880"/>
                  <a:ext cx="52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1506236-87D5-FAC8-B710-8BCDCA84549F}"/>
                    </a:ext>
                  </a:extLst>
                </p14:cNvPr>
                <p14:cNvContentPartPr/>
                <p14:nvPr/>
              </p14:nvContentPartPr>
              <p14:xfrm>
                <a:off x="5674200" y="5380680"/>
                <a:ext cx="76320" cy="182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1506236-87D5-FAC8-B710-8BCDCA84549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65560" y="5372040"/>
                  <a:ext cx="9396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B6751EF-D690-092D-5B2F-5FAEC1037D10}"/>
              </a:ext>
            </a:extLst>
          </p:cNvPr>
          <p:cNvGrpSpPr/>
          <p:nvPr/>
        </p:nvGrpSpPr>
        <p:grpSpPr>
          <a:xfrm>
            <a:off x="7932840" y="6063240"/>
            <a:ext cx="1744560" cy="263880"/>
            <a:chOff x="7932840" y="6063240"/>
            <a:chExt cx="174456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7665613-66D9-240C-04D2-71BE12DC79D5}"/>
                    </a:ext>
                  </a:extLst>
                </p14:cNvPr>
                <p14:cNvContentPartPr/>
                <p14:nvPr/>
              </p14:nvContentPartPr>
              <p14:xfrm>
                <a:off x="7947600" y="6253680"/>
                <a:ext cx="141840" cy="6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7665613-66D9-240C-04D2-71BE12DC79D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938600" y="6244680"/>
                  <a:ext cx="159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2CB817B-9649-D81E-3181-A7AD7A976799}"/>
                    </a:ext>
                  </a:extLst>
                </p14:cNvPr>
                <p14:cNvContentPartPr/>
                <p14:nvPr/>
              </p14:nvContentPartPr>
              <p14:xfrm>
                <a:off x="7932840" y="6196080"/>
                <a:ext cx="81720" cy="105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2CB817B-9649-D81E-3181-A7AD7A97679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23840" y="6187080"/>
                  <a:ext cx="993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FDF743B-2345-75EC-D362-F47896A82CFD}"/>
                    </a:ext>
                  </a:extLst>
                </p14:cNvPr>
                <p14:cNvContentPartPr/>
                <p14:nvPr/>
              </p14:nvContentPartPr>
              <p14:xfrm>
                <a:off x="8178720" y="6134160"/>
                <a:ext cx="18000" cy="151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FDF743B-2345-75EC-D362-F47896A82CF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170080" y="6125520"/>
                  <a:ext cx="35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38C2855-3000-C4D2-830B-3E2541D4FDAE}"/>
                    </a:ext>
                  </a:extLst>
                </p14:cNvPr>
                <p14:cNvContentPartPr/>
                <p14:nvPr/>
              </p14:nvContentPartPr>
              <p14:xfrm>
                <a:off x="8129400" y="6182400"/>
                <a:ext cx="94680" cy="10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38C2855-3000-C4D2-830B-3E2541D4FDA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20760" y="6173760"/>
                  <a:ext cx="112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325C05F-135F-6F8A-4F2D-F1154C410FA7}"/>
                    </a:ext>
                  </a:extLst>
                </p14:cNvPr>
                <p14:cNvContentPartPr/>
                <p14:nvPr/>
              </p14:nvContentPartPr>
              <p14:xfrm>
                <a:off x="8227680" y="6191040"/>
                <a:ext cx="55080" cy="86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325C05F-135F-6F8A-4F2D-F1154C410FA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18680" y="6182400"/>
                  <a:ext cx="72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C660804-92A0-1AED-403C-B54AD426B758}"/>
                    </a:ext>
                  </a:extLst>
                </p14:cNvPr>
                <p14:cNvContentPartPr/>
                <p14:nvPr/>
              </p14:nvContentPartPr>
              <p14:xfrm>
                <a:off x="8329560" y="6143880"/>
                <a:ext cx="17640" cy="132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C660804-92A0-1AED-403C-B54AD426B75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20920" y="6135240"/>
                  <a:ext cx="35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6337A54-8016-521E-BBFB-6A43B3446A5C}"/>
                    </a:ext>
                  </a:extLst>
                </p14:cNvPr>
                <p14:cNvContentPartPr/>
                <p14:nvPr/>
              </p14:nvContentPartPr>
              <p14:xfrm>
                <a:off x="8339640" y="6173760"/>
                <a:ext cx="60840" cy="71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6337A54-8016-521E-BBFB-6A43B3446A5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30640" y="6165120"/>
                  <a:ext cx="78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91564B4-C1FD-EBF6-90DC-39A2C6106FAB}"/>
                    </a:ext>
                  </a:extLst>
                </p14:cNvPr>
                <p14:cNvContentPartPr/>
                <p14:nvPr/>
              </p14:nvContentPartPr>
              <p14:xfrm>
                <a:off x="8406600" y="6190680"/>
                <a:ext cx="92880" cy="74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91564B4-C1FD-EBF6-90DC-39A2C6106FA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97960" y="6181680"/>
                  <a:ext cx="110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46713CD-863A-A149-743A-6FC7D7E47E97}"/>
                    </a:ext>
                  </a:extLst>
                </p14:cNvPr>
                <p14:cNvContentPartPr/>
                <p14:nvPr/>
              </p14:nvContentPartPr>
              <p14:xfrm>
                <a:off x="8493720" y="6202200"/>
                <a:ext cx="89640" cy="53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46713CD-863A-A149-743A-6FC7D7E47E9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84720" y="6193560"/>
                  <a:ext cx="107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0BEB2F2-80DD-B379-FC5B-DB2B01709446}"/>
                    </a:ext>
                  </a:extLst>
                </p14:cNvPr>
                <p14:cNvContentPartPr/>
                <p14:nvPr/>
              </p14:nvContentPartPr>
              <p14:xfrm>
                <a:off x="8637720" y="6246120"/>
                <a:ext cx="40680" cy="7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0BEB2F2-80DD-B379-FC5B-DB2B0170944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628720" y="6237120"/>
                  <a:ext cx="58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4F5FC0A-E6A9-3A8C-1899-0160A2AB5212}"/>
                    </a:ext>
                  </a:extLst>
                </p14:cNvPr>
                <p14:cNvContentPartPr/>
                <p14:nvPr/>
              </p14:nvContentPartPr>
              <p14:xfrm>
                <a:off x="8719440" y="6116160"/>
                <a:ext cx="17640" cy="122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4F5FC0A-E6A9-3A8C-1899-0160A2AB521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710800" y="6107160"/>
                  <a:ext cx="35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DAB6575-66F7-86CA-8D44-0ED77E5743F0}"/>
                    </a:ext>
                  </a:extLst>
                </p14:cNvPr>
                <p14:cNvContentPartPr/>
                <p14:nvPr/>
              </p14:nvContentPartPr>
              <p14:xfrm>
                <a:off x="8697480" y="6154680"/>
                <a:ext cx="134640" cy="172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DAB6575-66F7-86CA-8D44-0ED77E5743F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688480" y="6145680"/>
                  <a:ext cx="152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64A5C84-F4D3-0A65-7082-4B982C86A9E8}"/>
                    </a:ext>
                  </a:extLst>
                </p14:cNvPr>
                <p14:cNvContentPartPr/>
                <p14:nvPr/>
              </p14:nvContentPartPr>
              <p14:xfrm>
                <a:off x="8850480" y="6173760"/>
                <a:ext cx="11880" cy="99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64A5C84-F4D3-0A65-7082-4B982C86A9E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841480" y="6165120"/>
                  <a:ext cx="29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DE87015-C9F5-E34D-7AE8-8138A3B4580C}"/>
                    </a:ext>
                  </a:extLst>
                </p14:cNvPr>
                <p14:cNvContentPartPr/>
                <p14:nvPr/>
              </p14:nvContentPartPr>
              <p14:xfrm>
                <a:off x="8856240" y="6163320"/>
                <a:ext cx="50040" cy="66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DE87015-C9F5-E34D-7AE8-8138A3B4580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847240" y="6154680"/>
                  <a:ext cx="676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0E4D646-DFE0-EE1C-9EB0-5FCF4C66EAE8}"/>
                    </a:ext>
                  </a:extLst>
                </p14:cNvPr>
                <p14:cNvContentPartPr/>
                <p14:nvPr/>
              </p14:nvContentPartPr>
              <p14:xfrm>
                <a:off x="8856240" y="6171960"/>
                <a:ext cx="158040" cy="77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0E4D646-DFE0-EE1C-9EB0-5FCF4C66EAE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847240" y="6162960"/>
                  <a:ext cx="175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B68AB50-4D77-571E-28DB-3E72DBC940A3}"/>
                    </a:ext>
                  </a:extLst>
                </p14:cNvPr>
                <p14:cNvContentPartPr/>
                <p14:nvPr/>
              </p14:nvContentPartPr>
              <p14:xfrm>
                <a:off x="9017880" y="6242160"/>
                <a:ext cx="19440" cy="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B68AB50-4D77-571E-28DB-3E72DBC940A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08880" y="6233160"/>
                  <a:ext cx="37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125D0C7-FC06-95B5-3673-B1915A54CFA7}"/>
                    </a:ext>
                  </a:extLst>
                </p14:cNvPr>
                <p14:cNvContentPartPr/>
                <p14:nvPr/>
              </p14:nvContentPartPr>
              <p14:xfrm>
                <a:off x="9089880" y="6166200"/>
                <a:ext cx="7920" cy="74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125D0C7-FC06-95B5-3673-B1915A54CFA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081240" y="6157200"/>
                  <a:ext cx="255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5D07084-F008-92B4-6914-7A8D6464B8AF}"/>
                    </a:ext>
                  </a:extLst>
                </p14:cNvPr>
                <p14:cNvContentPartPr/>
                <p14:nvPr/>
              </p14:nvContentPartPr>
              <p14:xfrm>
                <a:off x="9087000" y="6094920"/>
                <a:ext cx="6120" cy="21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5D07084-F008-92B4-6914-7A8D6464B8A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078360" y="6085920"/>
                  <a:ext cx="23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1F51494-9450-F2DD-2813-193885FE4392}"/>
                    </a:ext>
                  </a:extLst>
                </p14:cNvPr>
                <p14:cNvContentPartPr/>
                <p14:nvPr/>
              </p14:nvContentPartPr>
              <p14:xfrm>
                <a:off x="9141000" y="6165120"/>
                <a:ext cx="57240" cy="55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1F51494-9450-F2DD-2813-193885FE439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132360" y="6156480"/>
                  <a:ext cx="74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EBA6284-67A3-23A0-788F-9A2ED5D1A442}"/>
                    </a:ext>
                  </a:extLst>
                </p14:cNvPr>
                <p14:cNvContentPartPr/>
                <p14:nvPr/>
              </p14:nvContentPartPr>
              <p14:xfrm>
                <a:off x="9191400" y="6063240"/>
                <a:ext cx="23040" cy="168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EBA6284-67A3-23A0-788F-9A2ED5D1A44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182760" y="6054240"/>
                  <a:ext cx="40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29355C5-38C5-DCC4-C8C9-C20FFC011E88}"/>
                    </a:ext>
                  </a:extLst>
                </p14:cNvPr>
                <p14:cNvContentPartPr/>
                <p14:nvPr/>
              </p14:nvContentPartPr>
              <p14:xfrm>
                <a:off x="9264120" y="6152520"/>
                <a:ext cx="43920" cy="75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29355C5-38C5-DCC4-C8C9-C20FFC011E8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255480" y="6143520"/>
                  <a:ext cx="615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0ABB804-CF29-122A-7069-00075EE32DA4}"/>
                    </a:ext>
                  </a:extLst>
                </p14:cNvPr>
                <p14:cNvContentPartPr/>
                <p14:nvPr/>
              </p14:nvContentPartPr>
              <p14:xfrm>
                <a:off x="9426840" y="6149640"/>
                <a:ext cx="34200" cy="108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0ABB804-CF29-122A-7069-00075EE32DA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418200" y="6141000"/>
                  <a:ext cx="51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8130F07-6457-DFB3-BCCF-B4B4D7E439FF}"/>
                    </a:ext>
                  </a:extLst>
                </p14:cNvPr>
                <p14:cNvContentPartPr/>
                <p14:nvPr/>
              </p14:nvContentPartPr>
              <p14:xfrm>
                <a:off x="9427920" y="6201840"/>
                <a:ext cx="60120" cy="2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8130F07-6457-DFB3-BCCF-B4B4D7E439F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418920" y="6192840"/>
                  <a:ext cx="777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63BD669-E569-87C9-7C61-892F3B3D9480}"/>
                    </a:ext>
                  </a:extLst>
                </p14:cNvPr>
                <p14:cNvContentPartPr/>
                <p14:nvPr/>
              </p14:nvContentPartPr>
              <p14:xfrm>
                <a:off x="9580920" y="6076200"/>
                <a:ext cx="96480" cy="145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63BD669-E569-87C9-7C61-892F3B3D948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572280" y="6067560"/>
                  <a:ext cx="1141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90FABB9-D48C-322A-E353-E1071BA7A6E3}"/>
              </a:ext>
            </a:extLst>
          </p:cNvPr>
          <p:cNvGrpSpPr/>
          <p:nvPr/>
        </p:nvGrpSpPr>
        <p:grpSpPr>
          <a:xfrm>
            <a:off x="9899520" y="5976480"/>
            <a:ext cx="396720" cy="246600"/>
            <a:chOff x="9899520" y="5976480"/>
            <a:chExt cx="39672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57AB6F6-8825-C825-73F4-F94BCAE1EA04}"/>
                    </a:ext>
                  </a:extLst>
                </p14:cNvPr>
                <p14:cNvContentPartPr/>
                <p14:nvPr/>
              </p14:nvContentPartPr>
              <p14:xfrm>
                <a:off x="9899520" y="5976480"/>
                <a:ext cx="98280" cy="246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57AB6F6-8825-C825-73F4-F94BCAE1EA0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890880" y="5967840"/>
                  <a:ext cx="115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EF3438F-903A-A97B-63A4-FE0B38907AD8}"/>
                    </a:ext>
                  </a:extLst>
                </p14:cNvPr>
                <p14:cNvContentPartPr/>
                <p14:nvPr/>
              </p14:nvContentPartPr>
              <p14:xfrm>
                <a:off x="10057920" y="6047760"/>
                <a:ext cx="5400" cy="138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EF3438F-903A-A97B-63A4-FE0B38907AD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049280" y="6038760"/>
                  <a:ext cx="23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66EC371-E12C-4813-13F9-ACDD05E32E47}"/>
                    </a:ext>
                  </a:extLst>
                </p14:cNvPr>
                <p14:cNvContentPartPr/>
                <p14:nvPr/>
              </p14:nvContentPartPr>
              <p14:xfrm>
                <a:off x="10045680" y="6040920"/>
                <a:ext cx="68760" cy="25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66EC371-E12C-4813-13F9-ACDD05E32E4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037040" y="6032280"/>
                  <a:ext cx="86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AA39616-25E2-0443-77E2-7167C047F445}"/>
                    </a:ext>
                  </a:extLst>
                </p14:cNvPr>
                <p14:cNvContentPartPr/>
                <p14:nvPr/>
              </p14:nvContentPartPr>
              <p14:xfrm>
                <a:off x="10064040" y="6114000"/>
                <a:ext cx="79200" cy="7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AA39616-25E2-0443-77E2-7167C047F44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055040" y="6105360"/>
                  <a:ext cx="968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031743A-1117-72AD-C66B-A297AC37816E}"/>
                    </a:ext>
                  </a:extLst>
                </p14:cNvPr>
                <p14:cNvContentPartPr/>
                <p14:nvPr/>
              </p14:nvContentPartPr>
              <p14:xfrm>
                <a:off x="10139280" y="6107520"/>
                <a:ext cx="51120" cy="62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031743A-1117-72AD-C66B-A297AC37816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130280" y="6098520"/>
                  <a:ext cx="68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9BD3F8A-02F7-5E40-1C79-50744C4804C9}"/>
                    </a:ext>
                  </a:extLst>
                </p14:cNvPr>
                <p14:cNvContentPartPr/>
                <p14:nvPr/>
              </p14:nvContentPartPr>
              <p14:xfrm>
                <a:off x="10228560" y="6109320"/>
                <a:ext cx="67680" cy="56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9BD3F8A-02F7-5E40-1C79-50744C4804C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219920" y="6100680"/>
                  <a:ext cx="853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B7F354C-DC07-0103-F86C-F488DEEE242E}"/>
              </a:ext>
            </a:extLst>
          </p:cNvPr>
          <p:cNvGrpSpPr/>
          <p:nvPr/>
        </p:nvGrpSpPr>
        <p:grpSpPr>
          <a:xfrm>
            <a:off x="10469040" y="5957400"/>
            <a:ext cx="1032840" cy="291960"/>
            <a:chOff x="10469040" y="5957400"/>
            <a:chExt cx="103284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FF27DDD-B80E-C0CC-E809-D1269A60F45C}"/>
                    </a:ext>
                  </a:extLst>
                </p14:cNvPr>
                <p14:cNvContentPartPr/>
                <p14:nvPr/>
              </p14:nvContentPartPr>
              <p14:xfrm>
                <a:off x="10469040" y="6067200"/>
                <a:ext cx="53280" cy="115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FF27DDD-B80E-C0CC-E809-D1269A60F45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460400" y="6058560"/>
                  <a:ext cx="70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62AE4A4-B83D-63D5-0CE4-140F91A86884}"/>
                    </a:ext>
                  </a:extLst>
                </p14:cNvPr>
                <p14:cNvContentPartPr/>
                <p14:nvPr/>
              </p14:nvContentPartPr>
              <p14:xfrm>
                <a:off x="10522320" y="6083400"/>
                <a:ext cx="132120" cy="846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62AE4A4-B83D-63D5-0CE4-140F91A8688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513320" y="6074400"/>
                  <a:ext cx="149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2EC30AF-FE56-170A-7DEE-D20D7B1BED62}"/>
                    </a:ext>
                  </a:extLst>
                </p14:cNvPr>
                <p14:cNvContentPartPr/>
                <p14:nvPr/>
              </p14:nvContentPartPr>
              <p14:xfrm>
                <a:off x="10646160" y="6088080"/>
                <a:ext cx="83160" cy="88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2EC30AF-FE56-170A-7DEE-D20D7B1BED6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637520" y="6079440"/>
                  <a:ext cx="100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1C51CC6-0F56-98F7-B659-B7DA5322C18F}"/>
                    </a:ext>
                  </a:extLst>
                </p14:cNvPr>
                <p14:cNvContentPartPr/>
                <p14:nvPr/>
              </p14:nvContentPartPr>
              <p14:xfrm>
                <a:off x="10750560" y="6015000"/>
                <a:ext cx="9360" cy="1393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1C51CC6-0F56-98F7-B659-B7DA5322C18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741920" y="6006360"/>
                  <a:ext cx="27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5D1E1B9-B2EC-3D04-C640-B95BB0E405F7}"/>
                    </a:ext>
                  </a:extLst>
                </p14:cNvPr>
                <p14:cNvContentPartPr/>
                <p14:nvPr/>
              </p14:nvContentPartPr>
              <p14:xfrm>
                <a:off x="10731840" y="6088080"/>
                <a:ext cx="153360" cy="93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5D1E1B9-B2EC-3D04-C640-B95BB0E405F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723200" y="6079440"/>
                  <a:ext cx="171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72B0E50-6394-1E85-8A56-A1BF40763CCA}"/>
                    </a:ext>
                  </a:extLst>
                </p14:cNvPr>
                <p14:cNvContentPartPr/>
                <p14:nvPr/>
              </p14:nvContentPartPr>
              <p14:xfrm>
                <a:off x="10885920" y="6101760"/>
                <a:ext cx="78480" cy="73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72B0E50-6394-1E85-8A56-A1BF40763CC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877280" y="6092760"/>
                  <a:ext cx="961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E12B5DD-EB29-07A1-720A-E991078E387B}"/>
                    </a:ext>
                  </a:extLst>
                </p14:cNvPr>
                <p14:cNvContentPartPr/>
                <p14:nvPr/>
              </p14:nvContentPartPr>
              <p14:xfrm>
                <a:off x="10970160" y="6101760"/>
                <a:ext cx="63360" cy="66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E12B5DD-EB29-07A1-720A-E991078E387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61160" y="6092760"/>
                  <a:ext cx="81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187CD4C-F95C-F30B-84BB-FA94B7678908}"/>
                    </a:ext>
                  </a:extLst>
                </p14:cNvPr>
                <p14:cNvContentPartPr/>
                <p14:nvPr/>
              </p14:nvContentPartPr>
              <p14:xfrm>
                <a:off x="10999680" y="6093480"/>
                <a:ext cx="140040" cy="86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187CD4C-F95C-F30B-84BB-FA94B767890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90680" y="6084480"/>
                  <a:ext cx="1576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49FF64D-878F-F282-29AF-B45ECACB26C5}"/>
                    </a:ext>
                  </a:extLst>
                </p14:cNvPr>
                <p14:cNvContentPartPr/>
                <p14:nvPr/>
              </p14:nvContentPartPr>
              <p14:xfrm>
                <a:off x="11259240" y="6017880"/>
                <a:ext cx="67680" cy="151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49FF64D-878F-F282-29AF-B45ECACB26C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250600" y="6009240"/>
                  <a:ext cx="853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AB97360-7F27-DCA1-5984-B8A01D27194F}"/>
                    </a:ext>
                  </a:extLst>
                </p14:cNvPr>
                <p14:cNvContentPartPr/>
                <p14:nvPr/>
              </p14:nvContentPartPr>
              <p14:xfrm>
                <a:off x="11371920" y="5957400"/>
                <a:ext cx="129960" cy="291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AB97360-7F27-DCA1-5984-B8A01D27194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363280" y="5948400"/>
                  <a:ext cx="14760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E70E5A1-1F6B-4806-4640-A65F9BE490CA}"/>
              </a:ext>
            </a:extLst>
          </p:cNvPr>
          <p:cNvGrpSpPr/>
          <p:nvPr/>
        </p:nvGrpSpPr>
        <p:grpSpPr>
          <a:xfrm>
            <a:off x="8182320" y="6412440"/>
            <a:ext cx="1249560" cy="270000"/>
            <a:chOff x="8182320" y="6412440"/>
            <a:chExt cx="124956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46EE7B9-786B-2CD0-7274-666063A580D5}"/>
                    </a:ext>
                  </a:extLst>
                </p14:cNvPr>
                <p14:cNvContentPartPr/>
                <p14:nvPr/>
              </p14:nvContentPartPr>
              <p14:xfrm>
                <a:off x="8216880" y="6423240"/>
                <a:ext cx="21600" cy="166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46EE7B9-786B-2CD0-7274-666063A580D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08240" y="6414240"/>
                  <a:ext cx="39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F8CDB7F-63E9-CA82-D373-7201F307DABD}"/>
                    </a:ext>
                  </a:extLst>
                </p14:cNvPr>
                <p14:cNvContentPartPr/>
                <p14:nvPr/>
              </p14:nvContentPartPr>
              <p14:xfrm>
                <a:off x="8182320" y="6484800"/>
                <a:ext cx="96480" cy="2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F8CDB7F-63E9-CA82-D373-7201F307DAB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173680" y="6475800"/>
                  <a:ext cx="1141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DDC3BE4-1175-8810-CABA-7FC888C4737B}"/>
                    </a:ext>
                  </a:extLst>
                </p14:cNvPr>
                <p14:cNvContentPartPr/>
                <p14:nvPr/>
              </p14:nvContentPartPr>
              <p14:xfrm>
                <a:off x="8263680" y="6486600"/>
                <a:ext cx="50040" cy="81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DDC3BE4-1175-8810-CABA-7FC888C4737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55040" y="6477960"/>
                  <a:ext cx="676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E8863F9-22F1-B447-47BF-CF9F4236ED07}"/>
                    </a:ext>
                  </a:extLst>
                </p14:cNvPr>
                <p14:cNvContentPartPr/>
                <p14:nvPr/>
              </p14:nvContentPartPr>
              <p14:xfrm>
                <a:off x="8369880" y="6448080"/>
                <a:ext cx="24120" cy="145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E8863F9-22F1-B447-47BF-CF9F4236ED0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361240" y="6439440"/>
                  <a:ext cx="41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7A0217C-9C55-7B14-30C3-7574FE879B15}"/>
                    </a:ext>
                  </a:extLst>
                </p14:cNvPr>
                <p14:cNvContentPartPr/>
                <p14:nvPr/>
              </p14:nvContentPartPr>
              <p14:xfrm>
                <a:off x="8392560" y="6482640"/>
                <a:ext cx="66600" cy="81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7A0217C-9C55-7B14-30C3-7574FE879B1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383560" y="6474000"/>
                  <a:ext cx="842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580A199-CD97-C927-7546-276B5E8627E1}"/>
                    </a:ext>
                  </a:extLst>
                </p14:cNvPr>
                <p14:cNvContentPartPr/>
                <p14:nvPr/>
              </p14:nvContentPartPr>
              <p14:xfrm>
                <a:off x="8454480" y="6521160"/>
                <a:ext cx="68040" cy="75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580A199-CD97-C927-7546-276B5E8627E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445840" y="6512520"/>
                  <a:ext cx="85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56B15A6-9260-E592-E218-1ADD87C01ACE}"/>
                    </a:ext>
                  </a:extLst>
                </p14:cNvPr>
                <p14:cNvContentPartPr/>
                <p14:nvPr/>
              </p14:nvContentPartPr>
              <p14:xfrm>
                <a:off x="8475000" y="6533760"/>
                <a:ext cx="155160" cy="60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56B15A6-9260-E592-E218-1ADD87C01AC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466000" y="6525120"/>
                  <a:ext cx="172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B6EC751-3F2B-1355-8BA1-C9C278ACFF99}"/>
                    </a:ext>
                  </a:extLst>
                </p14:cNvPr>
                <p14:cNvContentPartPr/>
                <p14:nvPr/>
              </p14:nvContentPartPr>
              <p14:xfrm>
                <a:off x="8656080" y="6585600"/>
                <a:ext cx="46080" cy="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B6EC751-3F2B-1355-8BA1-C9C278ACFF9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647080" y="6576960"/>
                  <a:ext cx="637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42C13A8-5856-14FE-A6AC-72F9D146E595}"/>
                    </a:ext>
                  </a:extLst>
                </p14:cNvPr>
                <p14:cNvContentPartPr/>
                <p14:nvPr/>
              </p14:nvContentPartPr>
              <p14:xfrm>
                <a:off x="8781360" y="6461760"/>
                <a:ext cx="9360" cy="132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42C13A8-5856-14FE-A6AC-72F9D146E59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772720" y="6452760"/>
                  <a:ext cx="27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64E241C-34AD-7CB7-B86D-C3A58B6DF8F1}"/>
                    </a:ext>
                  </a:extLst>
                </p14:cNvPr>
                <p14:cNvContentPartPr/>
                <p14:nvPr/>
              </p14:nvContentPartPr>
              <p14:xfrm>
                <a:off x="8757960" y="6506400"/>
                <a:ext cx="104400" cy="176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64E241C-34AD-7CB7-B86D-C3A58B6DF8F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748960" y="6497760"/>
                  <a:ext cx="122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5C749B5-42C3-7EE6-4CD2-3349F1BF00E0}"/>
                    </a:ext>
                  </a:extLst>
                </p14:cNvPr>
                <p14:cNvContentPartPr/>
                <p14:nvPr/>
              </p14:nvContentPartPr>
              <p14:xfrm>
                <a:off x="8892600" y="6529800"/>
                <a:ext cx="12960" cy="113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5C749B5-42C3-7EE6-4CD2-3349F1BF00E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883960" y="6521160"/>
                  <a:ext cx="30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BF441A8-08EF-4DD0-2571-29835A594DEF}"/>
                    </a:ext>
                  </a:extLst>
                </p14:cNvPr>
                <p14:cNvContentPartPr/>
                <p14:nvPr/>
              </p14:nvContentPartPr>
              <p14:xfrm>
                <a:off x="8901240" y="6509640"/>
                <a:ext cx="43200" cy="68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BF441A8-08EF-4DD0-2571-29835A594DE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892600" y="6500640"/>
                  <a:ext cx="60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69B5A4A-2F2A-56D2-2E95-C666EF66FACB}"/>
                    </a:ext>
                  </a:extLst>
                </p14:cNvPr>
                <p14:cNvContentPartPr/>
                <p14:nvPr/>
              </p14:nvContentPartPr>
              <p14:xfrm>
                <a:off x="8901240" y="6517560"/>
                <a:ext cx="109080" cy="82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69B5A4A-2F2A-56D2-2E95-C666EF66FAC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92600" y="6508560"/>
                  <a:ext cx="126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55C535B-8C95-8B00-1437-B2C523CB0232}"/>
                    </a:ext>
                  </a:extLst>
                </p14:cNvPr>
                <p14:cNvContentPartPr/>
                <p14:nvPr/>
              </p14:nvContentPartPr>
              <p14:xfrm>
                <a:off x="9020760" y="6565440"/>
                <a:ext cx="44640" cy="5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55C535B-8C95-8B00-1437-B2C523CB023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012120" y="6556800"/>
                  <a:ext cx="622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0871A42-55D3-DDAD-559F-9E662F81D0EB}"/>
                    </a:ext>
                  </a:extLst>
                </p14:cNvPr>
                <p14:cNvContentPartPr/>
                <p14:nvPr/>
              </p14:nvContentPartPr>
              <p14:xfrm>
                <a:off x="9119760" y="6512520"/>
                <a:ext cx="6120" cy="770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0871A42-55D3-DDAD-559F-9E662F81D0E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111120" y="6503880"/>
                  <a:ext cx="23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BD2EF26-4411-BFE7-DAD2-1D99A6800DA7}"/>
                    </a:ext>
                  </a:extLst>
                </p14:cNvPr>
                <p14:cNvContentPartPr/>
                <p14:nvPr/>
              </p14:nvContentPartPr>
              <p14:xfrm>
                <a:off x="9119760" y="6448080"/>
                <a:ext cx="3240" cy="64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BD2EF26-4411-BFE7-DAD2-1D99A6800DA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111120" y="6439440"/>
                  <a:ext cx="20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EDC8D41-CD57-E027-546F-734F0E72BFA4}"/>
                    </a:ext>
                  </a:extLst>
                </p14:cNvPr>
                <p14:cNvContentPartPr/>
                <p14:nvPr/>
              </p14:nvContentPartPr>
              <p14:xfrm>
                <a:off x="9157560" y="6506400"/>
                <a:ext cx="61920" cy="74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EDC8D41-CD57-E027-546F-734F0E72BFA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148560" y="6497400"/>
                  <a:ext cx="79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142FC63-09E8-359A-A9BB-546D964B6F20}"/>
                    </a:ext>
                  </a:extLst>
                </p14:cNvPr>
                <p14:cNvContentPartPr/>
                <p14:nvPr/>
              </p14:nvContentPartPr>
              <p14:xfrm>
                <a:off x="9218400" y="6412440"/>
                <a:ext cx="21960" cy="155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142FC63-09E8-359A-A9BB-546D964B6F2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209760" y="6403800"/>
                  <a:ext cx="39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528B1EC-4602-731B-6381-E647E577CDC5}"/>
                    </a:ext>
                  </a:extLst>
                </p14:cNvPr>
                <p14:cNvContentPartPr/>
                <p14:nvPr/>
              </p14:nvContentPartPr>
              <p14:xfrm>
                <a:off x="9250800" y="6494520"/>
                <a:ext cx="47520" cy="84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528B1EC-4602-731B-6381-E647E577CDC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241800" y="6485520"/>
                  <a:ext cx="65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0C3DDB7-E5E9-24AD-E72D-8CDD0CF591F5}"/>
                    </a:ext>
                  </a:extLst>
                </p14:cNvPr>
                <p14:cNvContentPartPr/>
                <p14:nvPr/>
              </p14:nvContentPartPr>
              <p14:xfrm>
                <a:off x="9371040" y="6521160"/>
                <a:ext cx="51480" cy="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0C3DDB7-E5E9-24AD-E72D-8CDD0CF591F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362400" y="6512520"/>
                  <a:ext cx="69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F37050D-E35D-5A5B-4D9D-0DE4A3467995}"/>
                    </a:ext>
                  </a:extLst>
                </p14:cNvPr>
                <p14:cNvContentPartPr/>
                <p14:nvPr/>
              </p14:nvContentPartPr>
              <p14:xfrm>
                <a:off x="9378600" y="6570480"/>
                <a:ext cx="53280" cy="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F37050D-E35D-5A5B-4D9D-0DE4A346799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369960" y="6561480"/>
                  <a:ext cx="709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51A72C46-4A3B-35B3-4A53-388531731CF9}"/>
                  </a:ext>
                </a:extLst>
              </p14:cNvPr>
              <p14:cNvContentPartPr/>
              <p14:nvPr/>
            </p14:nvContentPartPr>
            <p14:xfrm>
              <a:off x="9628080" y="6415320"/>
              <a:ext cx="64080" cy="1188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51A72C46-4A3B-35B3-4A53-388531731CF9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9619080" y="6406680"/>
                <a:ext cx="81720" cy="1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D5B36C2C-CFF3-03A8-0681-00A4A1D4A025}"/>
              </a:ext>
            </a:extLst>
          </p:cNvPr>
          <p:cNvGrpSpPr/>
          <p:nvPr/>
        </p:nvGrpSpPr>
        <p:grpSpPr>
          <a:xfrm>
            <a:off x="9981240" y="6379680"/>
            <a:ext cx="362160" cy="213120"/>
            <a:chOff x="9981240" y="6379680"/>
            <a:chExt cx="36216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FB6F5CD-A7B6-452C-2E1B-98B3C6CC1EF9}"/>
                    </a:ext>
                  </a:extLst>
                </p14:cNvPr>
                <p14:cNvContentPartPr/>
                <p14:nvPr/>
              </p14:nvContentPartPr>
              <p14:xfrm>
                <a:off x="9981240" y="6379680"/>
                <a:ext cx="70560" cy="213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FB6F5CD-A7B6-452C-2E1B-98B3C6CC1EF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972240" y="6371040"/>
                  <a:ext cx="882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8D41982-DF05-7809-DC0A-C4F3D5B52CA9}"/>
                    </a:ext>
                  </a:extLst>
                </p14:cNvPr>
                <p14:cNvContentPartPr/>
                <p14:nvPr/>
              </p14:nvContentPartPr>
              <p14:xfrm>
                <a:off x="10112280" y="6404880"/>
                <a:ext cx="14760" cy="132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8D41982-DF05-7809-DC0A-C4F3D5B52CA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103280" y="6395880"/>
                  <a:ext cx="32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08C8951-467F-E210-E2FC-231CBB3EE10E}"/>
                    </a:ext>
                  </a:extLst>
                </p14:cNvPr>
                <p14:cNvContentPartPr/>
                <p14:nvPr/>
              </p14:nvContentPartPr>
              <p14:xfrm>
                <a:off x="10105440" y="6379680"/>
                <a:ext cx="92880" cy="4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08C8951-467F-E210-E2FC-231CBB3EE10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096440" y="6371040"/>
                  <a:ext cx="1105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E5AB905-5D2A-6A8F-9DCE-4D872EB3FF58}"/>
                    </a:ext>
                  </a:extLst>
                </p14:cNvPr>
                <p14:cNvContentPartPr/>
                <p14:nvPr/>
              </p14:nvContentPartPr>
              <p14:xfrm>
                <a:off x="10126680" y="6444120"/>
                <a:ext cx="74520" cy="2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E5AB905-5D2A-6A8F-9DCE-4D872EB3FF5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117680" y="6435480"/>
                  <a:ext cx="921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0BF3617-B95B-ADA0-35D8-6A477E7C2F5F}"/>
                    </a:ext>
                  </a:extLst>
                </p14:cNvPr>
                <p14:cNvContentPartPr/>
                <p14:nvPr/>
              </p14:nvContentPartPr>
              <p14:xfrm>
                <a:off x="10197960" y="6454920"/>
                <a:ext cx="55080" cy="66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0BF3617-B95B-ADA0-35D8-6A477E7C2F5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188960" y="6445920"/>
                  <a:ext cx="72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C9E5BBE-EE89-B4E4-EB80-3302C7E2CD94}"/>
                    </a:ext>
                  </a:extLst>
                </p14:cNvPr>
                <p14:cNvContentPartPr/>
                <p14:nvPr/>
              </p14:nvContentPartPr>
              <p14:xfrm>
                <a:off x="10226760" y="6454920"/>
                <a:ext cx="116640" cy="68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C9E5BBE-EE89-B4E4-EB80-3302C7E2CD9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217760" y="6445920"/>
                  <a:ext cx="13428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EB58191-AACC-4676-6C40-B2C10E1A37CE}"/>
              </a:ext>
            </a:extLst>
          </p:cNvPr>
          <p:cNvGrpSpPr/>
          <p:nvPr/>
        </p:nvGrpSpPr>
        <p:grpSpPr>
          <a:xfrm>
            <a:off x="10492800" y="6385440"/>
            <a:ext cx="640800" cy="146520"/>
            <a:chOff x="10492800" y="6385440"/>
            <a:chExt cx="640800" cy="1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CA7B903-2C7A-1994-9FC5-439BBBCEEEE3}"/>
                    </a:ext>
                  </a:extLst>
                </p14:cNvPr>
                <p14:cNvContentPartPr/>
                <p14:nvPr/>
              </p14:nvContentPartPr>
              <p14:xfrm>
                <a:off x="10492800" y="6418920"/>
                <a:ext cx="234720" cy="113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CA7B903-2C7A-1994-9FC5-439BBBCEEEE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484160" y="6410280"/>
                  <a:ext cx="252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07B49BE-7333-22C6-0381-10DB4D23BD35}"/>
                    </a:ext>
                  </a:extLst>
                </p14:cNvPr>
                <p14:cNvContentPartPr/>
                <p14:nvPr/>
              </p14:nvContentPartPr>
              <p14:xfrm>
                <a:off x="10757040" y="6385440"/>
                <a:ext cx="22320" cy="129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07B49BE-7333-22C6-0381-10DB4D23BD3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748040" y="6376800"/>
                  <a:ext cx="39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255D681-77CA-B47A-5D91-F432D7C60E2F}"/>
                    </a:ext>
                  </a:extLst>
                </p14:cNvPr>
                <p14:cNvContentPartPr/>
                <p14:nvPr/>
              </p14:nvContentPartPr>
              <p14:xfrm>
                <a:off x="10747320" y="6435480"/>
                <a:ext cx="65880" cy="27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255D681-77CA-B47A-5D91-F432D7C60E2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738680" y="6426840"/>
                  <a:ext cx="83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8A49E84-729B-0158-D002-7ACC88AB5E30}"/>
                    </a:ext>
                  </a:extLst>
                </p14:cNvPr>
                <p14:cNvContentPartPr/>
                <p14:nvPr/>
              </p14:nvContentPartPr>
              <p14:xfrm>
                <a:off x="10815720" y="6452400"/>
                <a:ext cx="83160" cy="63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8A49E84-729B-0158-D002-7ACC88AB5E3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806720" y="6443760"/>
                  <a:ext cx="100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586B67D-1D11-B4A0-28FD-691083962A1D}"/>
                    </a:ext>
                  </a:extLst>
                </p14:cNvPr>
                <p14:cNvContentPartPr/>
                <p14:nvPr/>
              </p14:nvContentPartPr>
              <p14:xfrm>
                <a:off x="10906080" y="6446280"/>
                <a:ext cx="142920" cy="630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586B67D-1D11-B4A0-28FD-691083962A1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897080" y="6437280"/>
                  <a:ext cx="160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55F7E03-9924-73A4-095D-10F2F8F4B8CD}"/>
                    </a:ext>
                  </a:extLst>
                </p14:cNvPr>
                <p14:cNvContentPartPr/>
                <p14:nvPr/>
              </p14:nvContentPartPr>
              <p14:xfrm>
                <a:off x="11024520" y="6436920"/>
                <a:ext cx="109080" cy="79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55F7E03-9924-73A4-095D-10F2F8F4B8C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1015880" y="6428280"/>
                  <a:ext cx="12672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3C946EA5-58D7-67D7-A8AC-FADEDF146A2E}"/>
              </a:ext>
            </a:extLst>
          </p:cNvPr>
          <p:cNvGrpSpPr/>
          <p:nvPr/>
        </p:nvGrpSpPr>
        <p:grpSpPr>
          <a:xfrm>
            <a:off x="11273640" y="6306600"/>
            <a:ext cx="265320" cy="251640"/>
            <a:chOff x="11273640" y="6306600"/>
            <a:chExt cx="26532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57E6B8E-42F0-86A6-B946-CD3F56071C09}"/>
                    </a:ext>
                  </a:extLst>
                </p14:cNvPr>
                <p14:cNvContentPartPr/>
                <p14:nvPr/>
              </p14:nvContentPartPr>
              <p14:xfrm>
                <a:off x="11273640" y="6377160"/>
                <a:ext cx="86760" cy="116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57E6B8E-42F0-86A6-B946-CD3F56071C0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265000" y="6368520"/>
                  <a:ext cx="104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060D7F5-20F4-5A96-4319-B0F3E712CD82}"/>
                    </a:ext>
                  </a:extLst>
                </p14:cNvPr>
                <p14:cNvContentPartPr/>
                <p14:nvPr/>
              </p14:nvContentPartPr>
              <p14:xfrm>
                <a:off x="11457600" y="6306600"/>
                <a:ext cx="81360" cy="2516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060D7F5-20F4-5A96-4319-B0F3E712CD8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448960" y="6297960"/>
                  <a:ext cx="99000" cy="269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6468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ED58A-DE8B-193C-93A0-52FAA2A2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Preprocesing Sentence Pair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7A49BA-F468-EC13-DB86-430C598A8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8163"/>
            <a:ext cx="10546994" cy="38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5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4FAE-43BE-5923-8FAC-7D13EA3F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76897-776F-426A-D7F1-A7034CB64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Automatically computed from the inputs of model. Human are not needed to label the data</a:t>
            </a:r>
          </a:p>
          <a:p>
            <a:r>
              <a:rPr lang="en-US"/>
              <a:t>GPT, BERT, BART, T5…</a:t>
            </a:r>
          </a:p>
        </p:txBody>
      </p:sp>
    </p:spTree>
    <p:extLst>
      <p:ext uri="{BB962C8B-B14F-4D97-AF65-F5344CB8AC3E}">
        <p14:creationId xmlns:p14="http://schemas.microsoft.com/office/powerpoint/2010/main" val="1116964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152C0-0BAB-DA35-9219-ABE332BB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3" y="27007"/>
            <a:ext cx="10515600" cy="869306"/>
          </a:xfrm>
        </p:spPr>
        <p:txBody>
          <a:bodyPr/>
          <a:lstStyle/>
          <a:p>
            <a:r>
              <a:rPr lang="en-US"/>
              <a:t>Processing Sentence Pair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39CBEE-2D34-32FE-4720-8F222C29DAA1}"/>
                  </a:ext>
                </a:extLst>
              </p14:cNvPr>
              <p14:cNvContentPartPr/>
              <p14:nvPr/>
            </p14:nvContentPartPr>
            <p14:xfrm>
              <a:off x="3226210" y="1101152"/>
              <a:ext cx="32760" cy="9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39CBEE-2D34-32FE-4720-8F222C29DA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7210" y="1092152"/>
                <a:ext cx="504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853053A-C835-DE61-21B8-182D398807B5}"/>
                  </a:ext>
                </a:extLst>
              </p14:cNvPr>
              <p14:cNvContentPartPr/>
              <p14:nvPr/>
            </p14:nvContentPartPr>
            <p14:xfrm>
              <a:off x="2796769" y="512727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853053A-C835-DE61-21B8-182D398807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8129" y="50408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201A2BC-96AC-2BD2-445A-373B160CBEE7}"/>
              </a:ext>
            </a:extLst>
          </p:cNvPr>
          <p:cNvGrpSpPr/>
          <p:nvPr/>
        </p:nvGrpSpPr>
        <p:grpSpPr>
          <a:xfrm>
            <a:off x="234289" y="987207"/>
            <a:ext cx="912600" cy="424080"/>
            <a:chOff x="382570" y="1654472"/>
            <a:chExt cx="91260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B4A7EA5-8443-CF62-FC18-BD27B48B3A4F}"/>
                    </a:ext>
                  </a:extLst>
                </p14:cNvPr>
                <p14:cNvContentPartPr/>
                <p14:nvPr/>
              </p14:nvContentPartPr>
              <p14:xfrm>
                <a:off x="395890" y="1654472"/>
                <a:ext cx="14040" cy="258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B4A7EA5-8443-CF62-FC18-BD27B48B3A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7250" y="1645832"/>
                  <a:ext cx="316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A6720CC-40C6-EB72-DE0A-3C24F27447FB}"/>
                    </a:ext>
                  </a:extLst>
                </p14:cNvPr>
                <p14:cNvContentPartPr/>
                <p14:nvPr/>
              </p14:nvContentPartPr>
              <p14:xfrm>
                <a:off x="382570" y="1668152"/>
                <a:ext cx="184680" cy="214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A6720CC-40C6-EB72-DE0A-3C24F27447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3570" y="1659152"/>
                  <a:ext cx="202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EDF8D1-111A-3CF6-DB50-3B3754E4DBFA}"/>
                    </a:ext>
                  </a:extLst>
                </p14:cNvPr>
                <p14:cNvContentPartPr/>
                <p14:nvPr/>
              </p14:nvContentPartPr>
              <p14:xfrm>
                <a:off x="580210" y="1798472"/>
                <a:ext cx="102240" cy="120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EDF8D1-111A-3CF6-DB50-3B3754E4DBF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1210" y="1789832"/>
                  <a:ext cx="119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7CFDA00-10C3-09AC-A9AD-2D9F87C8CEAB}"/>
                    </a:ext>
                  </a:extLst>
                </p14:cNvPr>
                <p14:cNvContentPartPr/>
                <p14:nvPr/>
              </p14:nvContentPartPr>
              <p14:xfrm>
                <a:off x="716650" y="1707752"/>
                <a:ext cx="16920" cy="229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7CFDA00-10C3-09AC-A9AD-2D9F87C8CE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8010" y="1698752"/>
                  <a:ext cx="34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5C0E776-E175-E333-C1C1-F1A5F118FE66}"/>
                    </a:ext>
                  </a:extLst>
                </p14:cNvPr>
                <p14:cNvContentPartPr/>
                <p14:nvPr/>
              </p14:nvContentPartPr>
              <p14:xfrm>
                <a:off x="665530" y="1772192"/>
                <a:ext cx="66960" cy="2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5C0E776-E175-E333-C1C1-F1A5F118FE6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6530" y="1763192"/>
                  <a:ext cx="84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15E1B01-E224-E783-8192-F9A9F2C41323}"/>
                    </a:ext>
                  </a:extLst>
                </p14:cNvPr>
                <p14:cNvContentPartPr/>
                <p14:nvPr/>
              </p14:nvContentPartPr>
              <p14:xfrm>
                <a:off x="763090" y="1736912"/>
                <a:ext cx="101160" cy="191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15E1B01-E224-E783-8192-F9A9F2C413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4450" y="1727912"/>
                  <a:ext cx="118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35337EC-451C-AEBD-58BB-A82567B2A5C1}"/>
                    </a:ext>
                  </a:extLst>
                </p14:cNvPr>
                <p14:cNvContentPartPr/>
                <p14:nvPr/>
              </p14:nvContentPartPr>
              <p14:xfrm>
                <a:off x="853090" y="1829432"/>
                <a:ext cx="79200" cy="97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35337EC-451C-AEBD-58BB-A82567B2A5C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4450" y="1820432"/>
                  <a:ext cx="96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8C2BF3A-EB6C-B9A1-EE84-05D24477DC50}"/>
                    </a:ext>
                  </a:extLst>
                </p14:cNvPr>
                <p14:cNvContentPartPr/>
                <p14:nvPr/>
              </p14:nvContentPartPr>
              <p14:xfrm>
                <a:off x="943450" y="1735832"/>
                <a:ext cx="109440" cy="242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8C2BF3A-EB6C-B9A1-EE84-05D24477DC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4450" y="1726832"/>
                  <a:ext cx="127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C5ADC1F-C607-33FF-879B-4880324D7988}"/>
                    </a:ext>
                  </a:extLst>
                </p14:cNvPr>
                <p14:cNvContentPartPr/>
                <p14:nvPr/>
              </p14:nvContentPartPr>
              <p14:xfrm>
                <a:off x="1123090" y="1770032"/>
                <a:ext cx="32760" cy="183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C5ADC1F-C607-33FF-879B-4880324D79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14450" y="1761392"/>
                  <a:ext cx="50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762CA00-BD45-8148-0358-69D0856EE052}"/>
                    </a:ext>
                  </a:extLst>
                </p14:cNvPr>
                <p14:cNvContentPartPr/>
                <p14:nvPr/>
              </p14:nvContentPartPr>
              <p14:xfrm>
                <a:off x="469690" y="2058392"/>
                <a:ext cx="621360" cy="20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762CA00-BD45-8148-0358-69D0856EE0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1050" y="2049392"/>
                  <a:ext cx="639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209D56A-B787-25CE-BDE7-485A498165D6}"/>
                    </a:ext>
                  </a:extLst>
                </p14:cNvPr>
                <p14:cNvContentPartPr/>
                <p14:nvPr/>
              </p14:nvContentPartPr>
              <p14:xfrm>
                <a:off x="1287610" y="1872992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209D56A-B787-25CE-BDE7-485A498165D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78970" y="18643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82161C4-6BAA-5B4B-82F9-3AB2BE8727BA}"/>
                    </a:ext>
                  </a:extLst>
                </p14:cNvPr>
                <p14:cNvContentPartPr/>
                <p14:nvPr/>
              </p14:nvContentPartPr>
              <p14:xfrm>
                <a:off x="1287610" y="1872992"/>
                <a:ext cx="7560" cy="71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82161C4-6BAA-5B4B-82F9-3AB2BE8727B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78970" y="1864352"/>
                  <a:ext cx="25200" cy="88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415DEAC0-6AF9-6579-0A58-AD96E6A2B03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4009" y="1605686"/>
            <a:ext cx="3665538" cy="15012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9ED3C22-C23B-D14D-FAF8-980AC5A7EC36}"/>
                  </a:ext>
                </a:extLst>
              </p14:cNvPr>
              <p14:cNvContentPartPr/>
              <p14:nvPr/>
            </p14:nvContentPartPr>
            <p14:xfrm>
              <a:off x="2310049" y="2787207"/>
              <a:ext cx="360" cy="4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9ED3C22-C23B-D14D-FAF8-980AC5A7EC3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301049" y="2778567"/>
                <a:ext cx="180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6BF14E0-48C5-50DB-4BEB-A6EA5A482E41}"/>
                  </a:ext>
                </a:extLst>
              </p14:cNvPr>
              <p14:cNvContentPartPr/>
              <p14:nvPr/>
            </p14:nvContentPartPr>
            <p14:xfrm>
              <a:off x="3939730" y="3845877"/>
              <a:ext cx="360" cy="11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6BF14E0-48C5-50DB-4BEB-A6EA5A482E4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931090" y="3837237"/>
                <a:ext cx="1800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499886B1-C143-9803-D1B6-1E8D17B644F6}"/>
              </a:ext>
            </a:extLst>
          </p:cNvPr>
          <p:cNvGrpSpPr/>
          <p:nvPr/>
        </p:nvGrpSpPr>
        <p:grpSpPr>
          <a:xfrm>
            <a:off x="332530" y="1817997"/>
            <a:ext cx="1563120" cy="1737000"/>
            <a:chOff x="332530" y="1817997"/>
            <a:chExt cx="1563120" cy="17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951CC3C-45F7-38FF-1D0A-BB63A098EADD}"/>
                    </a:ext>
                  </a:extLst>
                </p14:cNvPr>
                <p14:cNvContentPartPr/>
                <p14:nvPr/>
              </p14:nvContentPartPr>
              <p14:xfrm>
                <a:off x="332530" y="1817997"/>
                <a:ext cx="467640" cy="1604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951CC3C-45F7-38FF-1D0A-BB63A098EAD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23530" y="1808997"/>
                  <a:ext cx="485280" cy="16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9771546-2550-533D-C7BA-4B768604FFAA}"/>
                    </a:ext>
                  </a:extLst>
                </p14:cNvPr>
                <p14:cNvContentPartPr/>
                <p14:nvPr/>
              </p14:nvContentPartPr>
              <p14:xfrm>
                <a:off x="549970" y="3282117"/>
                <a:ext cx="118080" cy="184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9771546-2550-533D-C7BA-4B768604FFA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0970" y="3273117"/>
                  <a:ext cx="135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40FE6F9-9232-A2CD-B746-BCE124721E62}"/>
                    </a:ext>
                  </a:extLst>
                </p14:cNvPr>
                <p14:cNvContentPartPr/>
                <p14:nvPr/>
              </p14:nvContentPartPr>
              <p14:xfrm>
                <a:off x="852730" y="3291117"/>
                <a:ext cx="12960" cy="232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40FE6F9-9232-A2CD-B746-BCE124721E6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3730" y="3282477"/>
                  <a:ext cx="306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9423CC4-C6F1-23FE-D66B-F4F20B201FF1}"/>
                    </a:ext>
                  </a:extLst>
                </p14:cNvPr>
                <p14:cNvContentPartPr/>
                <p14:nvPr/>
              </p14:nvContentPartPr>
              <p14:xfrm>
                <a:off x="820330" y="3278157"/>
                <a:ext cx="112680" cy="218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9423CC4-C6F1-23FE-D66B-F4F20B201FF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1690" y="3269157"/>
                  <a:ext cx="130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00E5561-6DD2-422D-243E-96B8913430DD}"/>
                    </a:ext>
                  </a:extLst>
                </p14:cNvPr>
                <p14:cNvContentPartPr/>
                <p14:nvPr/>
              </p14:nvContentPartPr>
              <p14:xfrm>
                <a:off x="931930" y="3407757"/>
                <a:ext cx="111600" cy="106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00E5561-6DD2-422D-243E-96B8913430D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22930" y="3399117"/>
                  <a:ext cx="129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833DF8A-AF6B-C452-2026-E36C71434431}"/>
                    </a:ext>
                  </a:extLst>
                </p14:cNvPr>
                <p14:cNvContentPartPr/>
                <p14:nvPr/>
              </p14:nvContentPartPr>
              <p14:xfrm>
                <a:off x="1062970" y="3343317"/>
                <a:ext cx="8640" cy="161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833DF8A-AF6B-C452-2026-E36C7143443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53970" y="3334677"/>
                  <a:ext cx="26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B9444ED-41B9-FF5C-9282-3C14F0D6EDC0}"/>
                    </a:ext>
                  </a:extLst>
                </p14:cNvPr>
                <p14:cNvContentPartPr/>
                <p14:nvPr/>
              </p14:nvContentPartPr>
              <p14:xfrm>
                <a:off x="1017970" y="3392277"/>
                <a:ext cx="78480" cy="2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B9444ED-41B9-FF5C-9282-3C14F0D6EDC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09330" y="3383637"/>
                  <a:ext cx="96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38FF2E2-EE6E-2473-42BB-3A00F0750547}"/>
                    </a:ext>
                  </a:extLst>
                </p14:cNvPr>
                <p14:cNvContentPartPr/>
                <p14:nvPr/>
              </p14:nvContentPartPr>
              <p14:xfrm>
                <a:off x="1127410" y="3416397"/>
                <a:ext cx="51480" cy="98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38FF2E2-EE6E-2473-42BB-3A00F075054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18410" y="3407397"/>
                  <a:ext cx="69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DE8D6F5-344E-9997-C242-CE4FBA2AA8C2}"/>
                    </a:ext>
                  </a:extLst>
                </p14:cNvPr>
                <p14:cNvContentPartPr/>
                <p14:nvPr/>
              </p14:nvContentPartPr>
              <p14:xfrm>
                <a:off x="1190770" y="3420357"/>
                <a:ext cx="3960" cy="88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DE8D6F5-344E-9997-C242-CE4FBA2AA8C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81770" y="3411717"/>
                  <a:ext cx="21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6FF13DA-FA40-FB2E-51AB-8F2131F8C631}"/>
                    </a:ext>
                  </a:extLst>
                </p14:cNvPr>
                <p14:cNvContentPartPr/>
                <p14:nvPr/>
              </p14:nvContentPartPr>
              <p14:xfrm>
                <a:off x="1230370" y="3429717"/>
                <a:ext cx="360" cy="76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6FF13DA-FA40-FB2E-51AB-8F2131F8C63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221730" y="3421077"/>
                  <a:ext cx="18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3F2A247-5143-549F-4342-8E1D13B3D854}"/>
                    </a:ext>
                  </a:extLst>
                </p14:cNvPr>
                <p14:cNvContentPartPr/>
                <p14:nvPr/>
              </p14:nvContentPartPr>
              <p14:xfrm>
                <a:off x="1230370" y="3429717"/>
                <a:ext cx="39960" cy="34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3F2A247-5143-549F-4342-8E1D13B3D85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221730" y="3421077"/>
                  <a:ext cx="57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CD56483-CA3C-57FA-3BCE-886ECDE68114}"/>
                    </a:ext>
                  </a:extLst>
                </p14:cNvPr>
                <p14:cNvContentPartPr/>
                <p14:nvPr/>
              </p14:nvContentPartPr>
              <p14:xfrm>
                <a:off x="1305250" y="3423597"/>
                <a:ext cx="91800" cy="113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CD56483-CA3C-57FA-3BCE-886ECDE6811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296610" y="3414597"/>
                  <a:ext cx="109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7BF9ABE-5A3A-C146-2D60-18781E343F67}"/>
                    </a:ext>
                  </a:extLst>
                </p14:cNvPr>
                <p14:cNvContentPartPr/>
                <p14:nvPr/>
              </p14:nvContentPartPr>
              <p14:xfrm>
                <a:off x="1526650" y="3432957"/>
                <a:ext cx="84600" cy="114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7BF9ABE-5A3A-C146-2D60-18781E343F6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18010" y="3423957"/>
                  <a:ext cx="102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08B5001-D74E-A253-1369-F6B3DD7188A8}"/>
                    </a:ext>
                  </a:extLst>
                </p14:cNvPr>
                <p14:cNvContentPartPr/>
                <p14:nvPr/>
              </p14:nvContentPartPr>
              <p14:xfrm>
                <a:off x="1618450" y="3322437"/>
                <a:ext cx="14760" cy="223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08B5001-D74E-A253-1369-F6B3DD7188A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609810" y="3313797"/>
                  <a:ext cx="324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508BFA6-B2CD-25BE-E1C6-37D111E0CAD3}"/>
                    </a:ext>
                  </a:extLst>
                </p14:cNvPr>
                <p14:cNvContentPartPr/>
                <p14:nvPr/>
              </p14:nvContentPartPr>
              <p14:xfrm>
                <a:off x="1673530" y="3453837"/>
                <a:ext cx="20160" cy="78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508BFA6-B2CD-25BE-E1C6-37D111E0CAD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664890" y="3444837"/>
                  <a:ext cx="37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63E6FCF-C980-FEB8-A78A-6582B93F8DEF}"/>
                    </a:ext>
                  </a:extLst>
                </p14:cNvPr>
                <p14:cNvContentPartPr/>
                <p14:nvPr/>
              </p14:nvContentPartPr>
              <p14:xfrm>
                <a:off x="1707010" y="3369597"/>
                <a:ext cx="3600" cy="6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63E6FCF-C980-FEB8-A78A-6582B93F8DE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698010" y="3360597"/>
                  <a:ext cx="21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6A6B58E-C4CE-3A93-AD80-9E1966C7CBC6}"/>
                    </a:ext>
                  </a:extLst>
                </p14:cNvPr>
                <p14:cNvContentPartPr/>
                <p14:nvPr/>
              </p14:nvContentPartPr>
              <p14:xfrm>
                <a:off x="1718530" y="3443037"/>
                <a:ext cx="100080" cy="98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6A6B58E-C4CE-3A93-AD80-9E1966C7CBC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709890" y="3434397"/>
                  <a:ext cx="117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544DD67-F9C5-F5E5-3BDF-0A65871A3302}"/>
                    </a:ext>
                  </a:extLst>
                </p14:cNvPr>
                <p14:cNvContentPartPr/>
                <p14:nvPr/>
              </p14:nvContentPartPr>
              <p14:xfrm>
                <a:off x="1868290" y="3347637"/>
                <a:ext cx="360" cy="207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544DD67-F9C5-F5E5-3BDF-0A65871A330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859290" y="3338637"/>
                  <a:ext cx="18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8CC4C76-4194-2A0B-D4B6-3555B0002CD9}"/>
                    </a:ext>
                  </a:extLst>
                </p14:cNvPr>
                <p14:cNvContentPartPr/>
                <p14:nvPr/>
              </p14:nvContentPartPr>
              <p14:xfrm>
                <a:off x="1805650" y="3403797"/>
                <a:ext cx="90000" cy="6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8CC4C76-4194-2A0B-D4B6-3555B0002CD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97010" y="3394797"/>
                  <a:ext cx="10764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7861F02-5726-E3DA-3D1B-43F8F4AE11C1}"/>
              </a:ext>
            </a:extLst>
          </p:cNvPr>
          <p:cNvGrpSpPr/>
          <p:nvPr/>
        </p:nvGrpSpPr>
        <p:grpSpPr>
          <a:xfrm>
            <a:off x="1999330" y="3345477"/>
            <a:ext cx="2383920" cy="330480"/>
            <a:chOff x="1999330" y="3345477"/>
            <a:chExt cx="238392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2797993-5DFB-2ECF-5FA7-AB5124A267D6}"/>
                    </a:ext>
                  </a:extLst>
                </p14:cNvPr>
                <p14:cNvContentPartPr/>
                <p14:nvPr/>
              </p14:nvContentPartPr>
              <p14:xfrm>
                <a:off x="1999330" y="3516117"/>
                <a:ext cx="9720" cy="72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2797993-5DFB-2ECF-5FA7-AB5124A267D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990690" y="3507477"/>
                  <a:ext cx="27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2B6FC59-D3BE-0102-C0C6-2BAA9BD761FE}"/>
                    </a:ext>
                  </a:extLst>
                </p14:cNvPr>
                <p14:cNvContentPartPr/>
                <p14:nvPr/>
              </p14:nvContentPartPr>
              <p14:xfrm>
                <a:off x="2092930" y="3365997"/>
                <a:ext cx="119880" cy="240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2B6FC59-D3BE-0102-C0C6-2BAA9BD761F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084290" y="3356997"/>
                  <a:ext cx="137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28DEDE9-1E13-E03C-6756-DC5086B33B5B}"/>
                    </a:ext>
                  </a:extLst>
                </p14:cNvPr>
                <p14:cNvContentPartPr/>
                <p14:nvPr/>
              </p14:nvContentPartPr>
              <p14:xfrm>
                <a:off x="2206330" y="3471117"/>
                <a:ext cx="67320" cy="116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28DEDE9-1E13-E03C-6756-DC5086B33B5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97330" y="3462117"/>
                  <a:ext cx="84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EA90C3D-83F7-40C2-DAD2-021517079144}"/>
                    </a:ext>
                  </a:extLst>
                </p14:cNvPr>
                <p14:cNvContentPartPr/>
                <p14:nvPr/>
              </p14:nvContentPartPr>
              <p14:xfrm>
                <a:off x="2273290" y="3483357"/>
                <a:ext cx="149760" cy="128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EA90C3D-83F7-40C2-DAD2-02151707914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264650" y="3474717"/>
                  <a:ext cx="167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7825918-6021-9A4E-BE29-7DC694B9637B}"/>
                    </a:ext>
                  </a:extLst>
                </p14:cNvPr>
                <p14:cNvContentPartPr/>
                <p14:nvPr/>
              </p14:nvContentPartPr>
              <p14:xfrm>
                <a:off x="2447890" y="3408837"/>
                <a:ext cx="36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7825918-6021-9A4E-BE29-7DC694B963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38890" y="34001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527E21C-A326-9F8D-CD38-2A788DDDAD4E}"/>
                    </a:ext>
                  </a:extLst>
                </p14:cNvPr>
                <p14:cNvContentPartPr/>
                <p14:nvPr/>
              </p14:nvContentPartPr>
              <p14:xfrm>
                <a:off x="2435650" y="3478677"/>
                <a:ext cx="120960" cy="119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527E21C-A326-9F8D-CD38-2A788DDDAD4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26650" y="3469677"/>
                  <a:ext cx="138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5B62F8B-F302-CDC9-B70C-F7A6F6823A3B}"/>
                    </a:ext>
                  </a:extLst>
                </p14:cNvPr>
                <p14:cNvContentPartPr/>
                <p14:nvPr/>
              </p14:nvContentPartPr>
              <p14:xfrm>
                <a:off x="2537170" y="3345477"/>
                <a:ext cx="21240" cy="258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5B62F8B-F302-CDC9-B70C-F7A6F6823A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28530" y="3336837"/>
                  <a:ext cx="388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170E582-905A-AD0B-5E05-124FE26B3573}"/>
                    </a:ext>
                  </a:extLst>
                </p14:cNvPr>
                <p14:cNvContentPartPr/>
                <p14:nvPr/>
              </p14:nvContentPartPr>
              <p14:xfrm>
                <a:off x="2665330" y="3499557"/>
                <a:ext cx="93960" cy="119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170E582-905A-AD0B-5E05-124FE26B357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56330" y="3490557"/>
                  <a:ext cx="111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1BCEE08-8331-C964-34C3-BC2B09957074}"/>
                    </a:ext>
                  </a:extLst>
                </p14:cNvPr>
                <p14:cNvContentPartPr/>
                <p14:nvPr/>
              </p14:nvContentPartPr>
              <p14:xfrm>
                <a:off x="2723650" y="3406317"/>
                <a:ext cx="160560" cy="215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1BCEE08-8331-C964-34C3-BC2B0995707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14650" y="3397317"/>
                  <a:ext cx="178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EB7A8FE-F476-1BD5-5AB0-855CE592E255}"/>
                    </a:ext>
                  </a:extLst>
                </p14:cNvPr>
                <p14:cNvContentPartPr/>
                <p14:nvPr/>
              </p14:nvContentPartPr>
              <p14:xfrm>
                <a:off x="2885650" y="3455637"/>
                <a:ext cx="111600" cy="186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EB7A8FE-F476-1BD5-5AB0-855CE592E25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77010" y="3446637"/>
                  <a:ext cx="129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F65A4FA-1425-9F85-4855-DF0FB2F030A0}"/>
                    </a:ext>
                  </a:extLst>
                </p14:cNvPr>
                <p14:cNvContentPartPr/>
                <p14:nvPr/>
              </p14:nvContentPartPr>
              <p14:xfrm>
                <a:off x="3121810" y="3509997"/>
                <a:ext cx="221040" cy="117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F65A4FA-1425-9F85-4855-DF0FB2F030A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13170" y="3501357"/>
                  <a:ext cx="238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BEE9DC5-C699-91A5-4EB9-4D3FC7C54BA3}"/>
                    </a:ext>
                  </a:extLst>
                </p14:cNvPr>
                <p14:cNvContentPartPr/>
                <p14:nvPr/>
              </p14:nvContentPartPr>
              <p14:xfrm>
                <a:off x="3460210" y="3445557"/>
                <a:ext cx="14040" cy="179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BEE9DC5-C699-91A5-4EB9-4D3FC7C54BA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51210" y="3436557"/>
                  <a:ext cx="31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A4A5B40-33D1-BDFF-30FD-A6524DB88D22}"/>
                    </a:ext>
                  </a:extLst>
                </p14:cNvPr>
                <p14:cNvContentPartPr/>
                <p14:nvPr/>
              </p14:nvContentPartPr>
              <p14:xfrm>
                <a:off x="3478930" y="3444477"/>
                <a:ext cx="104400" cy="163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A4A5B40-33D1-BDFF-30FD-A6524DB88D2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69930" y="3435477"/>
                  <a:ext cx="1220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7BF7D15-88C2-F553-ECCC-C0E2AD3B3443}"/>
                    </a:ext>
                  </a:extLst>
                </p14:cNvPr>
                <p14:cNvContentPartPr/>
                <p14:nvPr/>
              </p14:nvContentPartPr>
              <p14:xfrm>
                <a:off x="3620410" y="3489117"/>
                <a:ext cx="56520" cy="151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7BF7D15-88C2-F553-ECCC-C0E2AD3B344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11410" y="3480117"/>
                  <a:ext cx="74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D722FBF-4FB8-6732-4E28-74706825A7AA}"/>
                    </a:ext>
                  </a:extLst>
                </p14:cNvPr>
                <p14:cNvContentPartPr/>
                <p14:nvPr/>
              </p14:nvContentPartPr>
              <p14:xfrm>
                <a:off x="3639130" y="3501717"/>
                <a:ext cx="41040" cy="18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D722FBF-4FB8-6732-4E28-74706825A7A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30490" y="3492717"/>
                  <a:ext cx="58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A0A3C53-6CD9-CBA6-4E58-15759B992D93}"/>
                    </a:ext>
                  </a:extLst>
                </p14:cNvPr>
                <p14:cNvContentPartPr/>
                <p14:nvPr/>
              </p14:nvContentPartPr>
              <p14:xfrm>
                <a:off x="3616450" y="3442317"/>
                <a:ext cx="58680" cy="9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A0A3C53-6CD9-CBA6-4E58-15759B992D9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07450" y="3433317"/>
                  <a:ext cx="763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31F69D4-9D36-CD9F-910A-B6D8FC6D2EEE}"/>
                    </a:ext>
                  </a:extLst>
                </p14:cNvPr>
                <p14:cNvContentPartPr/>
                <p14:nvPr/>
              </p14:nvContentPartPr>
              <p14:xfrm>
                <a:off x="3716890" y="3472557"/>
                <a:ext cx="132840" cy="127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31F69D4-9D36-CD9F-910A-B6D8FC6D2EE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08250" y="3463557"/>
                  <a:ext cx="150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49B36AE-CA12-A3A6-C1C9-52AE14782751}"/>
                    </a:ext>
                  </a:extLst>
                </p14:cNvPr>
                <p14:cNvContentPartPr/>
                <p14:nvPr/>
              </p14:nvContentPartPr>
              <p14:xfrm>
                <a:off x="3849010" y="3479757"/>
                <a:ext cx="115920" cy="148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49B36AE-CA12-A3A6-C1C9-52AE1478275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40370" y="3470757"/>
                  <a:ext cx="133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E66BCB3-30DB-8F86-2075-C05C5A4A85E0}"/>
                    </a:ext>
                  </a:extLst>
                </p14:cNvPr>
                <p14:cNvContentPartPr/>
                <p14:nvPr/>
              </p14:nvContentPartPr>
              <p14:xfrm>
                <a:off x="4018930" y="3488037"/>
                <a:ext cx="159480" cy="163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E66BCB3-30DB-8F86-2075-C05C5A4A85E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10290" y="3479037"/>
                  <a:ext cx="177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3D4D7D7-45AA-D603-909F-DC88F167B2C7}"/>
                    </a:ext>
                  </a:extLst>
                </p14:cNvPr>
                <p14:cNvContentPartPr/>
                <p14:nvPr/>
              </p14:nvContentPartPr>
              <p14:xfrm>
                <a:off x="4143850" y="3494157"/>
                <a:ext cx="120600" cy="164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3D4D7D7-45AA-D603-909F-DC88F167B2C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35210" y="3485517"/>
                  <a:ext cx="138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A972C6F-EE58-9BFC-D2B2-518F2F636C59}"/>
                    </a:ext>
                  </a:extLst>
                </p14:cNvPr>
                <p14:cNvContentPartPr/>
                <p14:nvPr/>
              </p14:nvContentPartPr>
              <p14:xfrm>
                <a:off x="4370650" y="3371397"/>
                <a:ext cx="3600" cy="210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A972C6F-EE58-9BFC-D2B2-518F2F636C5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61650" y="3362757"/>
                  <a:ext cx="212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1AFF8B-90DF-EFCF-3C40-723D0598096A}"/>
                    </a:ext>
                  </a:extLst>
                </p14:cNvPr>
                <p14:cNvContentPartPr/>
                <p14:nvPr/>
              </p14:nvContentPartPr>
              <p14:xfrm>
                <a:off x="4368490" y="3655437"/>
                <a:ext cx="14760" cy="20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1AFF8B-90DF-EFCF-3C40-723D0598096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59850" y="3646437"/>
                  <a:ext cx="32400" cy="38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4621BAE8-5F79-7064-B0A1-A0D707AD0519}"/>
              </a:ext>
            </a:extLst>
          </p:cNvPr>
          <p:cNvPicPr>
            <a:picLocks noChangeAspect="1"/>
          </p:cNvPicPr>
          <p:nvPr/>
        </p:nvPicPr>
        <p:blipFill>
          <a:blip r:embed="rId116"/>
          <a:stretch>
            <a:fillRect/>
          </a:stretch>
        </p:blipFill>
        <p:spPr>
          <a:xfrm>
            <a:off x="4901026" y="1605686"/>
            <a:ext cx="6767146" cy="541067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BE410714-7B1B-34EA-D51B-6855B5075DB2}"/>
              </a:ext>
            </a:extLst>
          </p:cNvPr>
          <p:cNvGrpSpPr/>
          <p:nvPr/>
        </p:nvGrpSpPr>
        <p:grpSpPr>
          <a:xfrm>
            <a:off x="4900210" y="1057677"/>
            <a:ext cx="893160" cy="292320"/>
            <a:chOff x="4900210" y="1057677"/>
            <a:chExt cx="89316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E032A09-B4EB-E054-8103-61035F1FE5A5}"/>
                    </a:ext>
                  </a:extLst>
                </p14:cNvPr>
                <p14:cNvContentPartPr/>
                <p14:nvPr/>
              </p14:nvContentPartPr>
              <p14:xfrm>
                <a:off x="4900210" y="1083597"/>
                <a:ext cx="14760" cy="190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E032A09-B4EB-E054-8103-61035F1FE5A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891570" y="1074597"/>
                  <a:ext cx="32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DE2466F-884F-E1D3-D385-2C5B10AF2D4E}"/>
                    </a:ext>
                  </a:extLst>
                </p14:cNvPr>
                <p14:cNvContentPartPr/>
                <p14:nvPr/>
              </p14:nvContentPartPr>
              <p14:xfrm>
                <a:off x="4915690" y="1081437"/>
                <a:ext cx="130320" cy="218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DE2466F-884F-E1D3-D385-2C5B10AF2D4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907050" y="1072797"/>
                  <a:ext cx="147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9F5ACBE-EE02-E8B9-7FFF-C0785323A595}"/>
                    </a:ext>
                  </a:extLst>
                </p14:cNvPr>
                <p14:cNvContentPartPr/>
                <p14:nvPr/>
              </p14:nvContentPartPr>
              <p14:xfrm>
                <a:off x="5054290" y="1207437"/>
                <a:ext cx="104400" cy="87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9F5ACBE-EE02-E8B9-7FFF-C0785323A59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045290" y="1198797"/>
                  <a:ext cx="122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637FB54-5ACF-A9F7-3083-9EE31032A81A}"/>
                    </a:ext>
                  </a:extLst>
                </p14:cNvPr>
                <p14:cNvContentPartPr/>
                <p14:nvPr/>
              </p14:nvContentPartPr>
              <p14:xfrm>
                <a:off x="5193610" y="1115637"/>
                <a:ext cx="360" cy="166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637FB54-5ACF-A9F7-3083-9EE31032A81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184970" y="1106997"/>
                  <a:ext cx="18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D4111C7-EDBC-0DA5-7D19-DD6D1521D5E0}"/>
                    </a:ext>
                  </a:extLst>
                </p14:cNvPr>
                <p14:cNvContentPartPr/>
                <p14:nvPr/>
              </p14:nvContentPartPr>
              <p14:xfrm>
                <a:off x="5145730" y="1145877"/>
                <a:ext cx="79560" cy="6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D4111C7-EDBC-0DA5-7D19-DD6D1521D5E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37090" y="1137237"/>
                  <a:ext cx="972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7EBF0B8-AB2F-279C-2CDD-13977508E81F}"/>
                    </a:ext>
                  </a:extLst>
                </p14:cNvPr>
                <p14:cNvContentPartPr/>
                <p14:nvPr/>
              </p14:nvContentPartPr>
              <p14:xfrm>
                <a:off x="5235010" y="1108437"/>
                <a:ext cx="137520" cy="192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7EBF0B8-AB2F-279C-2CDD-13977508E81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226370" y="1099797"/>
                  <a:ext cx="155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1B0162E-7592-61BE-9FA0-B987B53A4E08}"/>
                    </a:ext>
                  </a:extLst>
                </p14:cNvPr>
                <p14:cNvContentPartPr/>
                <p14:nvPr/>
              </p14:nvContentPartPr>
              <p14:xfrm>
                <a:off x="5402410" y="1214637"/>
                <a:ext cx="123480" cy="76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1B0162E-7592-61BE-9FA0-B987B53A4E0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393770" y="1205637"/>
                  <a:ext cx="141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F386698-574E-94CB-29C2-8340006F164D}"/>
                    </a:ext>
                  </a:extLst>
                </p14:cNvPr>
                <p14:cNvContentPartPr/>
                <p14:nvPr/>
              </p14:nvContentPartPr>
              <p14:xfrm>
                <a:off x="5513290" y="1057677"/>
                <a:ext cx="20160" cy="234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F386698-574E-94CB-29C2-8340006F164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04290" y="1048677"/>
                  <a:ext cx="378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1EEF5E4-63FC-9102-996C-F9F4CCBD26BE}"/>
                    </a:ext>
                  </a:extLst>
                </p14:cNvPr>
                <p14:cNvContentPartPr/>
                <p14:nvPr/>
              </p14:nvContentPartPr>
              <p14:xfrm>
                <a:off x="5609770" y="1120677"/>
                <a:ext cx="85680" cy="145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1EEF5E4-63FC-9102-996C-F9F4CCBD26B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600770" y="1111677"/>
                  <a:ext cx="103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701051B-8F2D-423B-F6F0-18955BADDBB2}"/>
                    </a:ext>
                  </a:extLst>
                </p14:cNvPr>
                <p14:cNvContentPartPr/>
                <p14:nvPr/>
              </p14:nvContentPartPr>
              <p14:xfrm>
                <a:off x="4962850" y="1321917"/>
                <a:ext cx="560160" cy="28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701051B-8F2D-423B-F6F0-18955BADDBB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953850" y="1312917"/>
                  <a:ext cx="577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CB5D527-EB78-553C-C83E-0DED41D797EB}"/>
                    </a:ext>
                  </a:extLst>
                </p14:cNvPr>
                <p14:cNvContentPartPr/>
                <p14:nvPr/>
              </p14:nvContentPartPr>
              <p14:xfrm>
                <a:off x="5789770" y="1195917"/>
                <a:ext cx="3600" cy="2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CB5D527-EB78-553C-C83E-0DED41D797E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781130" y="1186917"/>
                  <a:ext cx="212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72A88E0-53FC-354B-FAF4-6979D1073DFC}"/>
                    </a:ext>
                  </a:extLst>
                </p14:cNvPr>
                <p14:cNvContentPartPr/>
                <p14:nvPr/>
              </p14:nvContentPartPr>
              <p14:xfrm>
                <a:off x="5778610" y="1282317"/>
                <a:ext cx="360" cy="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72A88E0-53FC-354B-FAF4-6979D1073DF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69610" y="12733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7CF290F-3644-03CF-C32B-BFA802B6E959}"/>
              </a:ext>
            </a:extLst>
          </p:cNvPr>
          <p:cNvGrpSpPr/>
          <p:nvPr/>
        </p:nvGrpSpPr>
        <p:grpSpPr>
          <a:xfrm>
            <a:off x="5984530" y="1104837"/>
            <a:ext cx="315720" cy="303840"/>
            <a:chOff x="5984530" y="1104837"/>
            <a:chExt cx="31572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15A3742-1CC0-8EAF-CA42-0BE24DB2246D}"/>
                    </a:ext>
                  </a:extLst>
                </p14:cNvPr>
                <p14:cNvContentPartPr/>
                <p14:nvPr/>
              </p14:nvContentPartPr>
              <p14:xfrm>
                <a:off x="5984530" y="1104837"/>
                <a:ext cx="21240" cy="189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15A3742-1CC0-8EAF-CA42-0BE24DB224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75530" y="1096197"/>
                  <a:ext cx="38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64263E4-EF21-0593-71DE-D81685E511E3}"/>
                    </a:ext>
                  </a:extLst>
                </p14:cNvPr>
                <p14:cNvContentPartPr/>
                <p14:nvPr/>
              </p14:nvContentPartPr>
              <p14:xfrm>
                <a:off x="6009370" y="1160277"/>
                <a:ext cx="61920" cy="101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64263E4-EF21-0593-71DE-D81685E511E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00370" y="1151277"/>
                  <a:ext cx="79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DCEBAC7-7D9C-F257-91F5-04FCA93BA3BA}"/>
                    </a:ext>
                  </a:extLst>
                </p14:cNvPr>
                <p14:cNvContentPartPr/>
                <p14:nvPr/>
              </p14:nvContentPartPr>
              <p14:xfrm>
                <a:off x="6063370" y="1226877"/>
                <a:ext cx="78480" cy="70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DCEBAC7-7D9C-F257-91F5-04FCA93BA3B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54730" y="1218237"/>
                  <a:ext cx="96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87993A2-C3BF-75A0-E006-A1E56BB37A60}"/>
                    </a:ext>
                  </a:extLst>
                </p14:cNvPr>
                <p14:cNvContentPartPr/>
                <p14:nvPr/>
              </p14:nvContentPartPr>
              <p14:xfrm>
                <a:off x="6154090" y="1221117"/>
                <a:ext cx="90720" cy="86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87993A2-C3BF-75A0-E006-A1E56BB37A6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45090" y="1212117"/>
                  <a:ext cx="1083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680F288-570D-6D2C-64E4-67E2CA82A2AE}"/>
                    </a:ext>
                  </a:extLst>
                </p14:cNvPr>
                <p14:cNvContentPartPr/>
                <p14:nvPr/>
              </p14:nvContentPartPr>
              <p14:xfrm>
                <a:off x="6203050" y="1212117"/>
                <a:ext cx="97200" cy="196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680F288-570D-6D2C-64E4-67E2CA82A2A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94050" y="1203477"/>
                  <a:ext cx="11484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EF06FE4-43AE-B106-1BF4-1887561F2F71}"/>
              </a:ext>
            </a:extLst>
          </p:cNvPr>
          <p:cNvGrpSpPr/>
          <p:nvPr/>
        </p:nvGrpSpPr>
        <p:grpSpPr>
          <a:xfrm>
            <a:off x="6472330" y="1015917"/>
            <a:ext cx="746280" cy="297000"/>
            <a:chOff x="6472330" y="1015917"/>
            <a:chExt cx="74628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08A221C-5C71-B06B-FBDC-CBF29164D6EA}"/>
                    </a:ext>
                  </a:extLst>
                </p14:cNvPr>
                <p14:cNvContentPartPr/>
                <p14:nvPr/>
              </p14:nvContentPartPr>
              <p14:xfrm>
                <a:off x="6472330" y="1193397"/>
                <a:ext cx="94320" cy="119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08A221C-5C71-B06B-FBDC-CBF29164D6E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63330" y="1184397"/>
                  <a:ext cx="111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DBCA51C-F1CB-0B05-BE2F-EAEB89F37C8E}"/>
                    </a:ext>
                  </a:extLst>
                </p14:cNvPr>
                <p14:cNvContentPartPr/>
                <p14:nvPr/>
              </p14:nvContentPartPr>
              <p14:xfrm>
                <a:off x="6584290" y="1015917"/>
                <a:ext cx="48600" cy="295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DBCA51C-F1CB-0B05-BE2F-EAEB89F37C8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75650" y="1006917"/>
                  <a:ext cx="662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3770032-F101-3625-8B77-517BCD90A413}"/>
                    </a:ext>
                  </a:extLst>
                </p14:cNvPr>
                <p14:cNvContentPartPr/>
                <p14:nvPr/>
              </p14:nvContentPartPr>
              <p14:xfrm>
                <a:off x="6624250" y="1185837"/>
                <a:ext cx="146160" cy="100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3770032-F101-3625-8B77-517BCD90A41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15610" y="1176837"/>
                  <a:ext cx="163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689A132-FC9A-2C63-0907-AEC1C53FCBB7}"/>
                    </a:ext>
                  </a:extLst>
                </p14:cNvPr>
                <p14:cNvContentPartPr/>
                <p14:nvPr/>
              </p14:nvContentPartPr>
              <p14:xfrm>
                <a:off x="6786610" y="1064877"/>
                <a:ext cx="26280" cy="209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689A132-FC9A-2C63-0907-AEC1C53FCBB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77970" y="1055877"/>
                  <a:ext cx="439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B1877C5-3253-20E8-65F7-CB60D1ECBBEE}"/>
                    </a:ext>
                  </a:extLst>
                </p14:cNvPr>
                <p14:cNvContentPartPr/>
                <p14:nvPr/>
              </p14:nvContentPartPr>
              <p14:xfrm>
                <a:off x="6780490" y="1144797"/>
                <a:ext cx="165960" cy="141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B1877C5-3253-20E8-65F7-CB60D1ECBBE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771490" y="1136157"/>
                  <a:ext cx="1836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F256AF4-4EED-B817-81A3-E2AFE986A8CE}"/>
                    </a:ext>
                  </a:extLst>
                </p14:cNvPr>
                <p14:cNvContentPartPr/>
                <p14:nvPr/>
              </p14:nvContentPartPr>
              <p14:xfrm>
                <a:off x="7044010" y="1160997"/>
                <a:ext cx="137520" cy="109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F256AF4-4EED-B817-81A3-E2AFE986A8C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35010" y="1151997"/>
                  <a:ext cx="155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A02977F-7B04-9AD3-6D21-5A12AA319360}"/>
                    </a:ext>
                  </a:extLst>
                </p14:cNvPr>
                <p14:cNvContentPartPr/>
                <p14:nvPr/>
              </p14:nvContentPartPr>
              <p14:xfrm>
                <a:off x="7140130" y="1162437"/>
                <a:ext cx="78480" cy="142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A02977F-7B04-9AD3-6D21-5A12AA31936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31490" y="1153797"/>
                  <a:ext cx="9612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2317E13-7004-6B61-001B-50C269A9DA36}"/>
              </a:ext>
            </a:extLst>
          </p:cNvPr>
          <p:cNvGrpSpPr/>
          <p:nvPr/>
        </p:nvGrpSpPr>
        <p:grpSpPr>
          <a:xfrm>
            <a:off x="7379530" y="1037877"/>
            <a:ext cx="832680" cy="349200"/>
            <a:chOff x="7379530" y="1037877"/>
            <a:chExt cx="83268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0E301B6-C1C2-7538-2F03-2137FCA7D5F6}"/>
                    </a:ext>
                  </a:extLst>
                </p14:cNvPr>
                <p14:cNvContentPartPr/>
                <p14:nvPr/>
              </p14:nvContentPartPr>
              <p14:xfrm>
                <a:off x="7379530" y="1182237"/>
                <a:ext cx="105840" cy="92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0E301B6-C1C2-7538-2F03-2137FCA7D5F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70530" y="1173237"/>
                  <a:ext cx="123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25D3915-CE11-61F8-59E5-1DB3C7A7BDA6}"/>
                    </a:ext>
                  </a:extLst>
                </p14:cNvPr>
                <p14:cNvContentPartPr/>
                <p14:nvPr/>
              </p14:nvContentPartPr>
              <p14:xfrm>
                <a:off x="7475290" y="1037877"/>
                <a:ext cx="23400" cy="254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25D3915-CE11-61F8-59E5-1DB3C7A7BDA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66650" y="1028877"/>
                  <a:ext cx="41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A188FB3-DD1C-6696-0F56-91EA3D8F057F}"/>
                    </a:ext>
                  </a:extLst>
                </p14:cNvPr>
                <p14:cNvContentPartPr/>
                <p14:nvPr/>
              </p14:nvContentPartPr>
              <p14:xfrm>
                <a:off x="7490050" y="1182237"/>
                <a:ext cx="181440" cy="118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A188FB3-DD1C-6696-0F56-91EA3D8F057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81050" y="1173597"/>
                  <a:ext cx="199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40DB2DC-C7A3-EE88-0F0E-A9D10BAD4AED}"/>
                    </a:ext>
                  </a:extLst>
                </p14:cNvPr>
                <p14:cNvContentPartPr/>
                <p14:nvPr/>
              </p14:nvContentPartPr>
              <p14:xfrm>
                <a:off x="7683730" y="1091877"/>
                <a:ext cx="37800" cy="208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40DB2DC-C7A3-EE88-0F0E-A9D10BAD4AE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74730" y="1082877"/>
                  <a:ext cx="55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C0E3EF0-CA94-90BB-617F-5F941791BD48}"/>
                    </a:ext>
                  </a:extLst>
                </p14:cNvPr>
                <p14:cNvContentPartPr/>
                <p14:nvPr/>
              </p14:nvContentPartPr>
              <p14:xfrm>
                <a:off x="7671130" y="1144797"/>
                <a:ext cx="175320" cy="162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C0E3EF0-CA94-90BB-617F-5F941791BD4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2130" y="1136157"/>
                  <a:ext cx="192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50454CE-A8C8-2B1F-9034-42F5FDD5CCE3}"/>
                    </a:ext>
                  </a:extLst>
                </p14:cNvPr>
                <p14:cNvContentPartPr/>
                <p14:nvPr/>
              </p14:nvContentPartPr>
              <p14:xfrm>
                <a:off x="7852210" y="1161717"/>
                <a:ext cx="239760" cy="141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50454CE-A8C8-2B1F-9034-42F5FDD5CCE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43210" y="1152717"/>
                  <a:ext cx="257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9356A24-757A-E0CA-2DEF-3E996D8518B0}"/>
                    </a:ext>
                  </a:extLst>
                </p14:cNvPr>
                <p14:cNvContentPartPr/>
                <p14:nvPr/>
              </p14:nvContentPartPr>
              <p14:xfrm>
                <a:off x="8079730" y="1099077"/>
                <a:ext cx="32040" cy="181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9356A24-757A-E0CA-2DEF-3E996D8518B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70730" y="1090437"/>
                  <a:ext cx="49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69E63F4-58E5-9805-7C52-9FB4847E9048}"/>
                    </a:ext>
                  </a:extLst>
                </p14:cNvPr>
                <p14:cNvContentPartPr/>
                <p14:nvPr/>
              </p14:nvContentPartPr>
              <p14:xfrm>
                <a:off x="8072890" y="1190877"/>
                <a:ext cx="80640" cy="9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69E63F4-58E5-9805-7C52-9FB4847E904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63890" y="1181877"/>
                  <a:ext cx="98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AAF1E7D-2980-9DCD-7872-8CDEC92E22AD}"/>
                    </a:ext>
                  </a:extLst>
                </p14:cNvPr>
                <p14:cNvContentPartPr/>
                <p14:nvPr/>
              </p14:nvContentPartPr>
              <p14:xfrm>
                <a:off x="7447570" y="1372677"/>
                <a:ext cx="494640" cy="14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AAF1E7D-2980-9DCD-7872-8CDEC92E22A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38570" y="1364037"/>
                  <a:ext cx="512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2258F66-84AA-9B08-CB05-729AAB2FFE70}"/>
                    </a:ext>
                  </a:extLst>
                </p14:cNvPr>
                <p14:cNvContentPartPr/>
                <p14:nvPr/>
              </p14:nvContentPartPr>
              <p14:xfrm>
                <a:off x="8206810" y="1241637"/>
                <a:ext cx="5400" cy="73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2258F66-84AA-9B08-CB05-729AAB2FFE7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198170" y="1232997"/>
                  <a:ext cx="2304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AE9F38B-AB36-0395-D80C-46EEBDA0E17B}"/>
              </a:ext>
            </a:extLst>
          </p:cNvPr>
          <p:cNvGrpSpPr/>
          <p:nvPr/>
        </p:nvGrpSpPr>
        <p:grpSpPr>
          <a:xfrm>
            <a:off x="8392210" y="1103397"/>
            <a:ext cx="462240" cy="293400"/>
            <a:chOff x="8392210" y="1103397"/>
            <a:chExt cx="46224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C8BB632-2994-45F2-E724-D51A62DD0923}"/>
                    </a:ext>
                  </a:extLst>
                </p14:cNvPr>
                <p14:cNvContentPartPr/>
                <p14:nvPr/>
              </p14:nvContentPartPr>
              <p14:xfrm>
                <a:off x="8392210" y="1181517"/>
                <a:ext cx="132480" cy="93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C8BB632-2994-45F2-E724-D51A62DD092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83210" y="1172517"/>
                  <a:ext cx="150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4C3C6EF-6A59-C374-3A23-B8B21C051F2B}"/>
                    </a:ext>
                  </a:extLst>
                </p14:cNvPr>
                <p14:cNvContentPartPr/>
                <p14:nvPr/>
              </p14:nvContentPartPr>
              <p14:xfrm>
                <a:off x="8540890" y="1184757"/>
                <a:ext cx="37440" cy="107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4C3C6EF-6A59-C374-3A23-B8B21C051F2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32250" y="1175757"/>
                  <a:ext cx="55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B334D93-F9D2-138C-79F6-E520BF7AFB60}"/>
                    </a:ext>
                  </a:extLst>
                </p14:cNvPr>
                <p14:cNvContentPartPr/>
                <p14:nvPr/>
              </p14:nvContentPartPr>
              <p14:xfrm>
                <a:off x="8571130" y="1198077"/>
                <a:ext cx="60840" cy="91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B334D93-F9D2-138C-79F6-E520BF7AFB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562490" y="1189077"/>
                  <a:ext cx="78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AEE95B9-C323-0AE7-D350-F76CEB96119E}"/>
                    </a:ext>
                  </a:extLst>
                </p14:cNvPr>
                <p14:cNvContentPartPr/>
                <p14:nvPr/>
              </p14:nvContentPartPr>
              <p14:xfrm>
                <a:off x="8587690" y="1103397"/>
                <a:ext cx="2520" cy="7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AEE95B9-C323-0AE7-D350-F76CEB96119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79050" y="1094397"/>
                  <a:ext cx="20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80971FE-D624-91FD-5A90-7467D4E90F40}"/>
                    </a:ext>
                  </a:extLst>
                </p14:cNvPr>
                <p14:cNvContentPartPr/>
                <p14:nvPr/>
              </p14:nvContentPartPr>
              <p14:xfrm>
                <a:off x="8656450" y="1219677"/>
                <a:ext cx="113760" cy="63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80971FE-D624-91FD-5A90-7467D4E90F4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647810" y="1210677"/>
                  <a:ext cx="1314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A8DC6B1-6A4D-5302-5D89-FE585D6BC34C}"/>
                    </a:ext>
                  </a:extLst>
                </p14:cNvPr>
                <p14:cNvContentPartPr/>
                <p14:nvPr/>
              </p14:nvContentPartPr>
              <p14:xfrm>
                <a:off x="8739610" y="1217157"/>
                <a:ext cx="114840" cy="179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A8DC6B1-6A4D-5302-5D89-FE585D6BC34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730970" y="1208157"/>
                  <a:ext cx="13248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70225DD-C1C0-3E78-3F6C-C096838B1B5C}"/>
              </a:ext>
            </a:extLst>
          </p:cNvPr>
          <p:cNvGrpSpPr/>
          <p:nvPr/>
        </p:nvGrpSpPr>
        <p:grpSpPr>
          <a:xfrm>
            <a:off x="9013210" y="1171797"/>
            <a:ext cx="466920" cy="188640"/>
            <a:chOff x="9013210" y="1171797"/>
            <a:chExt cx="46692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A6AB8E2-D90F-BAA1-B29C-1806D14A244A}"/>
                    </a:ext>
                  </a:extLst>
                </p14:cNvPr>
                <p14:cNvContentPartPr/>
                <p14:nvPr/>
              </p14:nvContentPartPr>
              <p14:xfrm>
                <a:off x="9013210" y="1203117"/>
                <a:ext cx="186480" cy="102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A6AB8E2-D90F-BAA1-B29C-1806D14A244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004570" y="1194477"/>
                  <a:ext cx="204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AA6816B-2079-D3F4-AA85-A69EC6A61052}"/>
                    </a:ext>
                  </a:extLst>
                </p14:cNvPr>
                <p14:cNvContentPartPr/>
                <p14:nvPr/>
              </p14:nvContentPartPr>
              <p14:xfrm>
                <a:off x="9210850" y="1187637"/>
                <a:ext cx="167040" cy="96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AA6816B-2079-D3F4-AA85-A69EC6A6105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201850" y="1178637"/>
                  <a:ext cx="184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F2F1BF1-16D3-FC4F-561D-D08104CA711A}"/>
                    </a:ext>
                  </a:extLst>
                </p14:cNvPr>
                <p14:cNvContentPartPr/>
                <p14:nvPr/>
              </p14:nvContentPartPr>
              <p14:xfrm>
                <a:off x="9369250" y="1171797"/>
                <a:ext cx="110880" cy="188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F2F1BF1-16D3-FC4F-561D-D08104CA711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60250" y="1163157"/>
                  <a:ext cx="128520" cy="206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1E1441A0-0AE4-C752-9E87-14FA56803DAB}"/>
              </a:ext>
            </a:extLst>
          </p:cNvPr>
          <p:cNvPicPr>
            <a:picLocks noChangeAspect="1"/>
          </p:cNvPicPr>
          <p:nvPr/>
        </p:nvPicPr>
        <p:blipFill>
          <a:blip r:embed="rId202"/>
          <a:stretch>
            <a:fillRect/>
          </a:stretch>
        </p:blipFill>
        <p:spPr>
          <a:xfrm>
            <a:off x="4871084" y="2365362"/>
            <a:ext cx="6142252" cy="518205"/>
          </a:xfrm>
          <a:prstGeom prst="rect">
            <a:avLst/>
          </a:prstGeom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8E3518C-220C-EA03-CBBA-EB0AF60046FE}"/>
              </a:ext>
            </a:extLst>
          </p:cNvPr>
          <p:cNvGrpSpPr/>
          <p:nvPr/>
        </p:nvGrpSpPr>
        <p:grpSpPr>
          <a:xfrm>
            <a:off x="7682650" y="415437"/>
            <a:ext cx="861840" cy="573840"/>
            <a:chOff x="7682650" y="415437"/>
            <a:chExt cx="861840" cy="57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2123D31-D963-7E6C-5F0F-A1235403316B}"/>
                    </a:ext>
                  </a:extLst>
                </p14:cNvPr>
                <p14:cNvContentPartPr/>
                <p14:nvPr/>
              </p14:nvContentPartPr>
              <p14:xfrm>
                <a:off x="7746010" y="727197"/>
                <a:ext cx="37800" cy="230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2123D31-D963-7E6C-5F0F-A1235403316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737370" y="718557"/>
                  <a:ext cx="554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B896D53-08B5-8C4A-EA60-54474AD16FAC}"/>
                    </a:ext>
                  </a:extLst>
                </p14:cNvPr>
                <p14:cNvContentPartPr/>
                <p14:nvPr/>
              </p14:nvContentPartPr>
              <p14:xfrm>
                <a:off x="7682650" y="887757"/>
                <a:ext cx="69120" cy="90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B896D53-08B5-8C4A-EA60-54474AD16FA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673650" y="879117"/>
                  <a:ext cx="86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C84F276-A55D-83B4-B6A8-23F4C955CE0D}"/>
                    </a:ext>
                  </a:extLst>
                </p14:cNvPr>
                <p14:cNvContentPartPr/>
                <p14:nvPr/>
              </p14:nvContentPartPr>
              <p14:xfrm>
                <a:off x="7742770" y="919077"/>
                <a:ext cx="68040" cy="70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C84F276-A55D-83B4-B6A8-23F4C955CE0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734130" y="910437"/>
                  <a:ext cx="85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6017BCB-0A0B-373A-6DF7-638E76FC26BA}"/>
                    </a:ext>
                  </a:extLst>
                </p14:cNvPr>
                <p14:cNvContentPartPr/>
                <p14:nvPr/>
              </p14:nvContentPartPr>
              <p14:xfrm>
                <a:off x="7911610" y="415437"/>
                <a:ext cx="89640" cy="203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6017BCB-0A0B-373A-6DF7-638E76FC26B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902970" y="406797"/>
                  <a:ext cx="1072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6E08651-F770-D5EA-8130-F8E3DE3D84FF}"/>
                    </a:ext>
                  </a:extLst>
                </p14:cNvPr>
                <p14:cNvContentPartPr/>
                <p14:nvPr/>
              </p14:nvContentPartPr>
              <p14:xfrm>
                <a:off x="7922770" y="437397"/>
                <a:ext cx="88920" cy="167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6E08651-F770-D5EA-8130-F8E3DE3D84F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914130" y="428757"/>
                  <a:ext cx="106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17DC77D-D4B3-EE48-829F-9FCE40AB19AF}"/>
                    </a:ext>
                  </a:extLst>
                </p14:cNvPr>
                <p14:cNvContentPartPr/>
                <p14:nvPr/>
              </p14:nvContentPartPr>
              <p14:xfrm>
                <a:off x="8053810" y="552957"/>
                <a:ext cx="11880" cy="176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17DC77D-D4B3-EE48-829F-9FCE40AB19A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044810" y="543957"/>
                  <a:ext cx="29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D9C61D4-1854-E959-0A98-33DDB91F13EF}"/>
                    </a:ext>
                  </a:extLst>
                </p14:cNvPr>
                <p14:cNvContentPartPr/>
                <p14:nvPr/>
              </p14:nvContentPartPr>
              <p14:xfrm>
                <a:off x="8058130" y="541437"/>
                <a:ext cx="68400" cy="102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D9C61D4-1854-E959-0A98-33DDB91F13E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049490" y="532797"/>
                  <a:ext cx="86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304B169-6C08-DEED-573E-D7AD653C3EFB}"/>
                    </a:ext>
                  </a:extLst>
                </p14:cNvPr>
                <p14:cNvContentPartPr/>
                <p14:nvPr/>
              </p14:nvContentPartPr>
              <p14:xfrm>
                <a:off x="8135890" y="535317"/>
                <a:ext cx="109800" cy="87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304B169-6C08-DEED-573E-D7AD653C3EF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127250" y="526317"/>
                  <a:ext cx="127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F1B6890-C275-BA05-402B-3D047055598D}"/>
                    </a:ext>
                  </a:extLst>
                </p14:cNvPr>
                <p14:cNvContentPartPr/>
                <p14:nvPr/>
              </p14:nvContentPartPr>
              <p14:xfrm>
                <a:off x="8261530" y="542517"/>
                <a:ext cx="91440" cy="86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F1B6890-C275-BA05-402B-3D047055598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252890" y="533517"/>
                  <a:ext cx="109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43998C6-CF6A-0D4C-A24E-308DDA15AE47}"/>
                    </a:ext>
                  </a:extLst>
                </p14:cNvPr>
                <p14:cNvContentPartPr/>
                <p14:nvPr/>
              </p14:nvContentPartPr>
              <p14:xfrm>
                <a:off x="8364490" y="446757"/>
                <a:ext cx="180000" cy="196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43998C6-CF6A-0D4C-A24E-308DDA15AE4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355850" y="438117"/>
                  <a:ext cx="1976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D3CAA94-6A26-95B7-7C53-E321639AFA18}"/>
              </a:ext>
            </a:extLst>
          </p:cNvPr>
          <p:cNvGrpSpPr/>
          <p:nvPr/>
        </p:nvGrpSpPr>
        <p:grpSpPr>
          <a:xfrm>
            <a:off x="8701090" y="459357"/>
            <a:ext cx="528120" cy="239760"/>
            <a:chOff x="8701090" y="459357"/>
            <a:chExt cx="52812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2ADA8AC-893C-8A26-4AAA-0C4931FF91FF}"/>
                    </a:ext>
                  </a:extLst>
                </p14:cNvPr>
                <p14:cNvContentPartPr/>
                <p14:nvPr/>
              </p14:nvContentPartPr>
              <p14:xfrm>
                <a:off x="8701090" y="459357"/>
                <a:ext cx="85680" cy="193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2ADA8AC-893C-8A26-4AAA-0C4931FF91F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692450" y="450357"/>
                  <a:ext cx="103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14E3537-10FA-809A-69C2-8E60ACE95EFE}"/>
                    </a:ext>
                  </a:extLst>
                </p14:cNvPr>
                <p14:cNvContentPartPr/>
                <p14:nvPr/>
              </p14:nvContentPartPr>
              <p14:xfrm>
                <a:off x="8703250" y="529917"/>
                <a:ext cx="78480" cy="114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14E3537-10FA-809A-69C2-8E60ACE95EF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694610" y="521277"/>
                  <a:ext cx="96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E8A8051-9B16-FD3B-D49F-03FF8394B3D0}"/>
                    </a:ext>
                  </a:extLst>
                </p14:cNvPr>
                <p14:cNvContentPartPr/>
                <p14:nvPr/>
              </p14:nvContentPartPr>
              <p14:xfrm>
                <a:off x="8819890" y="555117"/>
                <a:ext cx="56520" cy="86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E8A8051-9B16-FD3B-D49F-03FF8394B3D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810890" y="546477"/>
                  <a:ext cx="741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9F03635-250A-77E9-04F1-DA24ECB36537}"/>
                    </a:ext>
                  </a:extLst>
                </p14:cNvPr>
                <p14:cNvContentPartPr/>
                <p14:nvPr/>
              </p14:nvContentPartPr>
              <p14:xfrm>
                <a:off x="8887930" y="540357"/>
                <a:ext cx="78840" cy="113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9F03635-250A-77E9-04F1-DA24ECB3653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879290" y="531717"/>
                  <a:ext cx="96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8626F5B-1042-0B50-641F-17329F202142}"/>
                    </a:ext>
                  </a:extLst>
                </p14:cNvPr>
                <p14:cNvContentPartPr/>
                <p14:nvPr/>
              </p14:nvContentPartPr>
              <p14:xfrm>
                <a:off x="8934730" y="559077"/>
                <a:ext cx="228960" cy="140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8626F5B-1042-0B50-641F-17329F20214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925730" y="550437"/>
                  <a:ext cx="246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AF63652-266C-7BC6-B3DD-1A4CF050452B}"/>
                    </a:ext>
                  </a:extLst>
                </p14:cNvPr>
                <p14:cNvContentPartPr/>
                <p14:nvPr/>
              </p14:nvContentPartPr>
              <p14:xfrm>
                <a:off x="9171610" y="587877"/>
                <a:ext cx="57600" cy="83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AF63652-266C-7BC6-B3DD-1A4CF050452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162610" y="578877"/>
                  <a:ext cx="7524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A7B24D49-EF65-9E53-AC44-443A2C6548D6}"/>
              </a:ext>
            </a:extLst>
          </p:cNvPr>
          <p:cNvGrpSpPr/>
          <p:nvPr/>
        </p:nvGrpSpPr>
        <p:grpSpPr>
          <a:xfrm>
            <a:off x="7768789" y="2686297"/>
            <a:ext cx="137160" cy="295200"/>
            <a:chOff x="7768789" y="2686297"/>
            <a:chExt cx="13716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20D6A2B-4B69-43C5-554C-856AB2E0FDB9}"/>
                    </a:ext>
                  </a:extLst>
                </p14:cNvPr>
                <p14:cNvContentPartPr/>
                <p14:nvPr/>
              </p14:nvContentPartPr>
              <p14:xfrm>
                <a:off x="7807669" y="2688097"/>
                <a:ext cx="31320" cy="293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20D6A2B-4B69-43C5-554C-856AB2E0FDB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798669" y="2679097"/>
                  <a:ext cx="489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9D3AAF3-37CF-DF75-03A0-42B6735AAAE0}"/>
                    </a:ext>
                  </a:extLst>
                </p14:cNvPr>
                <p14:cNvContentPartPr/>
                <p14:nvPr/>
              </p14:nvContentPartPr>
              <p14:xfrm>
                <a:off x="7768789" y="2697817"/>
                <a:ext cx="44640" cy="41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9D3AAF3-37CF-DF75-03A0-42B6735AAAE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759789" y="2688817"/>
                  <a:ext cx="62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8662769-64A1-20CE-F194-F2FD03EC11D8}"/>
                    </a:ext>
                  </a:extLst>
                </p14:cNvPr>
                <p14:cNvContentPartPr/>
                <p14:nvPr/>
              </p14:nvContentPartPr>
              <p14:xfrm>
                <a:off x="7813069" y="2686297"/>
                <a:ext cx="92880" cy="40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8662769-64A1-20CE-F194-F2FD03EC11D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804069" y="2677297"/>
                  <a:ext cx="11052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4AB0F86-0155-F040-ADF6-EAA35500C6A4}"/>
              </a:ext>
            </a:extLst>
          </p:cNvPr>
          <p:cNvGrpSpPr/>
          <p:nvPr/>
        </p:nvGrpSpPr>
        <p:grpSpPr>
          <a:xfrm>
            <a:off x="7576189" y="3123697"/>
            <a:ext cx="516600" cy="205920"/>
            <a:chOff x="7576189" y="3123697"/>
            <a:chExt cx="51660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7CC3AD1-533A-B758-9932-EB169CA14A59}"/>
                    </a:ext>
                  </a:extLst>
                </p14:cNvPr>
                <p14:cNvContentPartPr/>
                <p14:nvPr/>
              </p14:nvContentPartPr>
              <p14:xfrm>
                <a:off x="7576189" y="3123697"/>
                <a:ext cx="123480" cy="196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7CC3AD1-533A-B758-9932-EB169CA14A5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567549" y="3115057"/>
                  <a:ext cx="141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2104634-178D-9B8C-EDA1-32E25F049B52}"/>
                    </a:ext>
                  </a:extLst>
                </p14:cNvPr>
                <p14:cNvContentPartPr/>
                <p14:nvPr/>
              </p14:nvContentPartPr>
              <p14:xfrm>
                <a:off x="7687069" y="3222697"/>
                <a:ext cx="81360" cy="105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2104634-178D-9B8C-EDA1-32E25F049B5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678069" y="3213697"/>
                  <a:ext cx="99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0384479-737D-84A0-84ED-85B40B4AEA88}"/>
                    </a:ext>
                  </a:extLst>
                </p14:cNvPr>
                <p14:cNvContentPartPr/>
                <p14:nvPr/>
              </p14:nvContentPartPr>
              <p14:xfrm>
                <a:off x="7813069" y="3145297"/>
                <a:ext cx="6840" cy="162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0384479-737D-84A0-84ED-85B40B4AEA8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804069" y="3136657"/>
                  <a:ext cx="24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79D682C-58F7-E15A-FE4E-5062CB03A794}"/>
                    </a:ext>
                  </a:extLst>
                </p14:cNvPr>
                <p14:cNvContentPartPr/>
                <p14:nvPr/>
              </p14:nvContentPartPr>
              <p14:xfrm>
                <a:off x="7785349" y="3194977"/>
                <a:ext cx="145080" cy="134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79D682C-58F7-E15A-FE4E-5062CB03A79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776709" y="3185977"/>
                  <a:ext cx="162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BF5D125-D5D3-FE4E-2180-82F7B9E113BA}"/>
                    </a:ext>
                  </a:extLst>
                </p14:cNvPr>
                <p14:cNvContentPartPr/>
                <p14:nvPr/>
              </p14:nvContentPartPr>
              <p14:xfrm>
                <a:off x="7952029" y="3216937"/>
                <a:ext cx="38160" cy="83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BF5D125-D5D3-FE4E-2180-82F7B9E113B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943389" y="3207937"/>
                  <a:ext cx="558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E22D744-65B4-7F63-C74A-B138C86AF02E}"/>
                    </a:ext>
                  </a:extLst>
                </p14:cNvPr>
                <p14:cNvContentPartPr/>
                <p14:nvPr/>
              </p14:nvContentPartPr>
              <p14:xfrm>
                <a:off x="8007109" y="3249697"/>
                <a:ext cx="85680" cy="77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E22D744-65B4-7F63-C74A-B138C86AF02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998469" y="3241057"/>
                  <a:ext cx="10332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440AB47-96BD-53AC-F752-F1AFAF5EDE3B}"/>
              </a:ext>
            </a:extLst>
          </p:cNvPr>
          <p:cNvGrpSpPr/>
          <p:nvPr/>
        </p:nvGrpSpPr>
        <p:grpSpPr>
          <a:xfrm>
            <a:off x="8270989" y="3138097"/>
            <a:ext cx="1810080" cy="246960"/>
            <a:chOff x="8270989" y="3138097"/>
            <a:chExt cx="181008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59CA4E3-381F-0C85-897F-552F26CCC8ED}"/>
                    </a:ext>
                  </a:extLst>
                </p14:cNvPr>
                <p14:cNvContentPartPr/>
                <p14:nvPr/>
              </p14:nvContentPartPr>
              <p14:xfrm>
                <a:off x="8270989" y="3180937"/>
                <a:ext cx="85680" cy="204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59CA4E3-381F-0C85-897F-552F26CCC8E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2349" y="3172297"/>
                  <a:ext cx="1033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D324190-B62A-B5F7-D51E-0548CCF0B012}"/>
                    </a:ext>
                  </a:extLst>
                </p14:cNvPr>
                <p14:cNvContentPartPr/>
                <p14:nvPr/>
              </p14:nvContentPartPr>
              <p14:xfrm>
                <a:off x="8360989" y="3267337"/>
                <a:ext cx="104040" cy="79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D324190-B62A-B5F7-D51E-0548CCF0B01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351989" y="3258337"/>
                  <a:ext cx="121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7A7A576-8109-FBEE-8F0C-1D677CB1C4F2}"/>
                    </a:ext>
                  </a:extLst>
                </p14:cNvPr>
                <p14:cNvContentPartPr/>
                <p14:nvPr/>
              </p14:nvContentPartPr>
              <p14:xfrm>
                <a:off x="8487349" y="3173017"/>
                <a:ext cx="15120" cy="141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7A7A576-8109-FBEE-8F0C-1D677CB1C4F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478709" y="3164017"/>
                  <a:ext cx="32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6E94A40-81D3-63D5-FE5A-86952796935B}"/>
                    </a:ext>
                  </a:extLst>
                </p14:cNvPr>
                <p14:cNvContentPartPr/>
                <p14:nvPr/>
              </p14:nvContentPartPr>
              <p14:xfrm>
                <a:off x="8449909" y="3225217"/>
                <a:ext cx="77400" cy="25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6E94A40-81D3-63D5-FE5A-86952796935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441269" y="3216217"/>
                  <a:ext cx="950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77E1992-14A2-5993-E407-72C9FE5D3DF2}"/>
                    </a:ext>
                  </a:extLst>
                </p14:cNvPr>
                <p14:cNvContentPartPr/>
                <p14:nvPr/>
              </p14:nvContentPartPr>
              <p14:xfrm>
                <a:off x="8527309" y="3265537"/>
                <a:ext cx="113760" cy="77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77E1992-14A2-5993-E407-72C9FE5D3DF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518669" y="3256537"/>
                  <a:ext cx="131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1D3C5B7-AEF8-7D9A-D668-0F276B267B8C}"/>
                    </a:ext>
                  </a:extLst>
                </p14:cNvPr>
                <p14:cNvContentPartPr/>
                <p14:nvPr/>
              </p14:nvContentPartPr>
              <p14:xfrm>
                <a:off x="8640709" y="3228817"/>
                <a:ext cx="179280" cy="131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1D3C5B7-AEF8-7D9A-D668-0F276B267B8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631709" y="3219817"/>
                  <a:ext cx="196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692D02D-28B1-F39A-3D4E-9AC30074F9EF}"/>
                    </a:ext>
                  </a:extLst>
                </p14:cNvPr>
                <p14:cNvContentPartPr/>
                <p14:nvPr/>
              </p14:nvContentPartPr>
              <p14:xfrm>
                <a:off x="8821069" y="3173737"/>
                <a:ext cx="15120" cy="166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692D02D-28B1-F39A-3D4E-9AC30074F9E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812069" y="3165097"/>
                  <a:ext cx="32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580ABB1-7569-98D1-9CB2-F84D21ABEE10}"/>
                    </a:ext>
                  </a:extLst>
                </p14:cNvPr>
                <p14:cNvContentPartPr/>
                <p14:nvPr/>
              </p14:nvContentPartPr>
              <p14:xfrm>
                <a:off x="8817469" y="3227017"/>
                <a:ext cx="82800" cy="3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580ABB1-7569-98D1-9CB2-F84D21ABEE1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808829" y="3218017"/>
                  <a:ext cx="100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FD86F0B-8A6B-A51A-D052-452F0972A5A7}"/>
                    </a:ext>
                  </a:extLst>
                </p14:cNvPr>
                <p14:cNvContentPartPr/>
                <p14:nvPr/>
              </p14:nvContentPartPr>
              <p14:xfrm>
                <a:off x="8971549" y="3138097"/>
                <a:ext cx="47880" cy="243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FD86F0B-8A6B-A51A-D052-452F0972A5A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962909" y="3129097"/>
                  <a:ext cx="655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394095A-1FB9-75B2-E047-D2D98D4F80AC}"/>
                    </a:ext>
                  </a:extLst>
                </p14:cNvPr>
                <p14:cNvContentPartPr/>
                <p14:nvPr/>
              </p14:nvContentPartPr>
              <p14:xfrm>
                <a:off x="9110149" y="3188497"/>
                <a:ext cx="20520" cy="1789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394095A-1FB9-75B2-E047-D2D98D4F80A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101149" y="3179497"/>
                  <a:ext cx="38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CF81F17-6AE3-F4AA-E55E-DC826EEFEBF1}"/>
                    </a:ext>
                  </a:extLst>
                </p14:cNvPr>
                <p14:cNvContentPartPr/>
                <p14:nvPr/>
              </p14:nvContentPartPr>
              <p14:xfrm>
                <a:off x="9131029" y="3206497"/>
                <a:ext cx="57600" cy="153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CF81F17-6AE3-F4AA-E55E-DC826EEFEBF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122389" y="3197857"/>
                  <a:ext cx="75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1E1FDBF-D25C-6EDF-5EB0-9CF3EE426418}"/>
                    </a:ext>
                  </a:extLst>
                </p14:cNvPr>
                <p14:cNvContentPartPr/>
                <p14:nvPr/>
              </p14:nvContentPartPr>
              <p14:xfrm>
                <a:off x="9222829" y="3270937"/>
                <a:ext cx="110520" cy="67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1E1FDBF-D25C-6EDF-5EB0-9CF3EE42641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213829" y="3261937"/>
                  <a:ext cx="1281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633925B-5D98-B94D-9923-3AC48AB0940C}"/>
                    </a:ext>
                  </a:extLst>
                </p14:cNvPr>
                <p14:cNvContentPartPr/>
                <p14:nvPr/>
              </p14:nvContentPartPr>
              <p14:xfrm>
                <a:off x="9326149" y="3192097"/>
                <a:ext cx="84600" cy="171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633925B-5D98-B94D-9923-3AC48AB0940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17509" y="3183097"/>
                  <a:ext cx="102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16C769C-32DE-8B68-CA0C-86160C95539E}"/>
                    </a:ext>
                  </a:extLst>
                </p14:cNvPr>
                <p14:cNvContentPartPr/>
                <p14:nvPr/>
              </p14:nvContentPartPr>
              <p14:xfrm>
                <a:off x="9368989" y="3294697"/>
                <a:ext cx="122760" cy="73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16C769C-32DE-8B68-CA0C-86160C95539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360349" y="3285697"/>
                  <a:ext cx="140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DFBDD88-48D9-085B-C30E-778CA52A3B52}"/>
                    </a:ext>
                  </a:extLst>
                </p14:cNvPr>
                <p14:cNvContentPartPr/>
                <p14:nvPr/>
              </p14:nvContentPartPr>
              <p14:xfrm>
                <a:off x="9496789" y="3221257"/>
                <a:ext cx="167400" cy="1461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DFBDD88-48D9-085B-C30E-778CA52A3B5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487789" y="3212617"/>
                  <a:ext cx="185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5EE1EFC-7462-990C-5F3C-58DAD047AFC6}"/>
                    </a:ext>
                  </a:extLst>
                </p14:cNvPr>
                <p14:cNvContentPartPr/>
                <p14:nvPr/>
              </p14:nvContentPartPr>
              <p14:xfrm>
                <a:off x="9654469" y="3215137"/>
                <a:ext cx="32400" cy="1598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5EE1EFC-7462-990C-5F3C-58DAD047AFC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645829" y="3206137"/>
                  <a:ext cx="50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AFFA27C-93B7-B4A1-3931-60270588A8AC}"/>
                    </a:ext>
                  </a:extLst>
                </p14:cNvPr>
                <p14:cNvContentPartPr/>
                <p14:nvPr/>
              </p14:nvContentPartPr>
              <p14:xfrm>
                <a:off x="9647269" y="3257977"/>
                <a:ext cx="72720" cy="1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AFFA27C-93B7-B4A1-3931-60270588A8A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638269" y="3249337"/>
                  <a:ext cx="903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51D9470-B339-114D-A6DE-E4FD2C408A56}"/>
                    </a:ext>
                  </a:extLst>
                </p14:cNvPr>
                <p14:cNvContentPartPr/>
                <p14:nvPr/>
              </p14:nvContentPartPr>
              <p14:xfrm>
                <a:off x="9791629" y="3201097"/>
                <a:ext cx="27360" cy="174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51D9470-B339-114D-A6DE-E4FD2C408A5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782989" y="3192457"/>
                  <a:ext cx="45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384FB9D-1CF3-FC78-4F4B-ADA41193D9A3}"/>
                    </a:ext>
                  </a:extLst>
                </p14:cNvPr>
                <p14:cNvContentPartPr/>
                <p14:nvPr/>
              </p14:nvContentPartPr>
              <p14:xfrm>
                <a:off x="9806749" y="3200377"/>
                <a:ext cx="64440" cy="160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384FB9D-1CF3-FC78-4F4B-ADA41193D9A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797749" y="3191377"/>
                  <a:ext cx="82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C2F3963-1637-7CC2-E56E-43694762B53A}"/>
                    </a:ext>
                  </a:extLst>
                </p14:cNvPr>
                <p14:cNvContentPartPr/>
                <p14:nvPr/>
              </p14:nvContentPartPr>
              <p14:xfrm>
                <a:off x="9929509" y="3163657"/>
                <a:ext cx="15840" cy="19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C2F3963-1637-7CC2-E56E-43694762B53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920509" y="3155017"/>
                  <a:ext cx="33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9CBDF07-19EB-6A1E-7CAD-468AB32D6A48}"/>
                    </a:ext>
                  </a:extLst>
                </p14:cNvPr>
                <p14:cNvContentPartPr/>
                <p14:nvPr/>
              </p14:nvContentPartPr>
              <p14:xfrm>
                <a:off x="9959749" y="3281017"/>
                <a:ext cx="121320" cy="81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9CBDF07-19EB-6A1E-7CAD-468AB32D6A4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951109" y="3272017"/>
                  <a:ext cx="138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DAEA1C2-E287-1565-452D-0CC874ECCF83}"/>
                    </a:ext>
                  </a:extLst>
                </p14:cNvPr>
                <p14:cNvContentPartPr/>
                <p14:nvPr/>
              </p14:nvContentPartPr>
              <p14:xfrm>
                <a:off x="9939589" y="3180937"/>
                <a:ext cx="5040" cy="37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DAEA1C2-E287-1565-452D-0CC874ECCF8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930589" y="3172297"/>
                  <a:ext cx="226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C4BC570-1C31-3C70-2918-293861105660}"/>
              </a:ext>
            </a:extLst>
          </p:cNvPr>
          <p:cNvGrpSpPr/>
          <p:nvPr/>
        </p:nvGrpSpPr>
        <p:grpSpPr>
          <a:xfrm>
            <a:off x="7556029" y="3585217"/>
            <a:ext cx="3107160" cy="251640"/>
            <a:chOff x="7556029" y="3585217"/>
            <a:chExt cx="310716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1A7850E-814E-2DD2-B3C6-FAAFD261F736}"/>
                    </a:ext>
                  </a:extLst>
                </p14:cNvPr>
                <p14:cNvContentPartPr/>
                <p14:nvPr/>
              </p14:nvContentPartPr>
              <p14:xfrm>
                <a:off x="7556029" y="3595297"/>
                <a:ext cx="30960" cy="172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1A7850E-814E-2DD2-B3C6-FAAFD261F73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547029" y="3586657"/>
                  <a:ext cx="48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8F64C03-B37F-EA23-58DB-3BD676A1B8A4}"/>
                    </a:ext>
                  </a:extLst>
                </p14:cNvPr>
                <p14:cNvContentPartPr/>
                <p14:nvPr/>
              </p14:nvContentPartPr>
              <p14:xfrm>
                <a:off x="7562869" y="3585217"/>
                <a:ext cx="168840" cy="187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8F64C03-B37F-EA23-58DB-3BD676A1B8A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553869" y="3576577"/>
                  <a:ext cx="1864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9C3BE23-6736-13B1-411F-4B922435D7E1}"/>
                    </a:ext>
                  </a:extLst>
                </p14:cNvPr>
                <p14:cNvContentPartPr/>
                <p14:nvPr/>
              </p14:nvContentPartPr>
              <p14:xfrm>
                <a:off x="7739629" y="3677737"/>
                <a:ext cx="82080" cy="80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9C3BE23-6736-13B1-411F-4B922435D7E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730629" y="3669097"/>
                  <a:ext cx="997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985E853-F5A4-11D8-A689-A8F9B06F53EE}"/>
                    </a:ext>
                  </a:extLst>
                </p14:cNvPr>
                <p14:cNvContentPartPr/>
                <p14:nvPr/>
              </p14:nvContentPartPr>
              <p14:xfrm>
                <a:off x="7920349" y="3678817"/>
                <a:ext cx="103320" cy="98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985E853-F5A4-11D8-A689-A8F9B06F53E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911349" y="3670177"/>
                  <a:ext cx="120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06412C2-F3F7-CB85-784E-B3E3A0756B31}"/>
                    </a:ext>
                  </a:extLst>
                </p14:cNvPr>
                <p14:cNvContentPartPr/>
                <p14:nvPr/>
              </p14:nvContentPartPr>
              <p14:xfrm>
                <a:off x="8053909" y="3707257"/>
                <a:ext cx="60840" cy="70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06412C2-F3F7-CB85-784E-B3E3A0756B3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045269" y="3698257"/>
                  <a:ext cx="78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54034D3-1F3D-6354-4F50-BEE7E6542CFB}"/>
                    </a:ext>
                  </a:extLst>
                </p14:cNvPr>
                <p14:cNvContentPartPr/>
                <p14:nvPr/>
              </p14:nvContentPartPr>
              <p14:xfrm>
                <a:off x="8162989" y="3699337"/>
                <a:ext cx="84600" cy="69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54034D3-1F3D-6354-4F50-BEE7E6542CF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154349" y="3690697"/>
                  <a:ext cx="102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003835E-96D8-361C-C3EA-67D694457A35}"/>
                    </a:ext>
                  </a:extLst>
                </p14:cNvPr>
                <p14:cNvContentPartPr/>
                <p14:nvPr/>
              </p14:nvContentPartPr>
              <p14:xfrm>
                <a:off x="8242549" y="3594217"/>
                <a:ext cx="83520" cy="194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003835E-96D8-361C-C3EA-67D694457A3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233909" y="3585577"/>
                  <a:ext cx="101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DB36F8B-C172-39CE-07B5-2B5394E25AB4}"/>
                    </a:ext>
                  </a:extLst>
                </p14:cNvPr>
                <p14:cNvContentPartPr/>
                <p14:nvPr/>
              </p14:nvContentPartPr>
              <p14:xfrm>
                <a:off x="8455669" y="3628777"/>
                <a:ext cx="13680" cy="151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DB36F8B-C172-39CE-07B5-2B5394E25AB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447029" y="3620137"/>
                  <a:ext cx="31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379FA8E-BE4E-6B72-CCED-DB5FF782EBA5}"/>
                    </a:ext>
                  </a:extLst>
                </p14:cNvPr>
                <p14:cNvContentPartPr/>
                <p14:nvPr/>
              </p14:nvContentPartPr>
              <p14:xfrm>
                <a:off x="8431549" y="3677737"/>
                <a:ext cx="162000" cy="105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379FA8E-BE4E-6B72-CCED-DB5FF782EBA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422909" y="3669097"/>
                  <a:ext cx="179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4C73DFD-3E60-B132-F07B-9E06484B337B}"/>
                    </a:ext>
                  </a:extLst>
                </p14:cNvPr>
                <p14:cNvContentPartPr/>
                <p14:nvPr/>
              </p14:nvContentPartPr>
              <p14:xfrm>
                <a:off x="8697589" y="3651817"/>
                <a:ext cx="150840" cy="134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4C73DFD-3E60-B132-F07B-9E06484B337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688589" y="3643177"/>
                  <a:ext cx="168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77C73C1-7A6F-76F5-D0BD-8E2D6CD0E281}"/>
                    </a:ext>
                  </a:extLst>
                </p14:cNvPr>
                <p14:cNvContentPartPr/>
                <p14:nvPr/>
              </p14:nvContentPartPr>
              <p14:xfrm>
                <a:off x="8835469" y="3716257"/>
                <a:ext cx="78480" cy="93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77C73C1-7A6F-76F5-D0BD-8E2D6CD0E28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826469" y="3707617"/>
                  <a:ext cx="96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34AD87F-BDBA-E9E6-3564-03EE9AB575DF}"/>
                    </a:ext>
                  </a:extLst>
                </p14:cNvPr>
                <p14:cNvContentPartPr/>
                <p14:nvPr/>
              </p14:nvContentPartPr>
              <p14:xfrm>
                <a:off x="8906749" y="3728497"/>
                <a:ext cx="123120" cy="73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34AD87F-BDBA-E9E6-3564-03EE9AB575D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897749" y="3719857"/>
                  <a:ext cx="140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72C4EBC-08D0-9CF0-B260-E2AF4EA65848}"/>
                    </a:ext>
                  </a:extLst>
                </p14:cNvPr>
                <p14:cNvContentPartPr/>
                <p14:nvPr/>
              </p14:nvContentPartPr>
              <p14:xfrm>
                <a:off x="9010429" y="3729937"/>
                <a:ext cx="103680" cy="75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72C4EBC-08D0-9CF0-B260-E2AF4EA6584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001429" y="3720937"/>
                  <a:ext cx="121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3E41006-067B-9014-9CD1-BB3360ADA04C}"/>
                    </a:ext>
                  </a:extLst>
                </p14:cNvPr>
                <p14:cNvContentPartPr/>
                <p14:nvPr/>
              </p14:nvContentPartPr>
              <p14:xfrm>
                <a:off x="9108709" y="3598177"/>
                <a:ext cx="22680" cy="2138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3E41006-067B-9014-9CD1-BB3360ADA04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100069" y="3589177"/>
                  <a:ext cx="40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EBE8139-BED4-B462-3E74-D80A10D54344}"/>
                    </a:ext>
                  </a:extLst>
                </p14:cNvPr>
                <p14:cNvContentPartPr/>
                <p14:nvPr/>
              </p14:nvContentPartPr>
              <p14:xfrm>
                <a:off x="9238309" y="3727777"/>
                <a:ext cx="165600" cy="109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EBE8139-BED4-B462-3E74-D80A10D5434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229309" y="3718777"/>
                  <a:ext cx="183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64AD5C3-48A2-DDA3-E447-39EAAF01932B}"/>
                    </a:ext>
                  </a:extLst>
                </p14:cNvPr>
                <p14:cNvContentPartPr/>
                <p14:nvPr/>
              </p14:nvContentPartPr>
              <p14:xfrm>
                <a:off x="9412549" y="3739297"/>
                <a:ext cx="3240" cy="32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64AD5C3-48A2-DDA3-E447-39EAAF01932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403549" y="3730657"/>
                  <a:ext cx="20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B031BF7-B702-DFFE-EE7B-E607D900FA57}"/>
                    </a:ext>
                  </a:extLst>
                </p14:cNvPr>
                <p14:cNvContentPartPr/>
                <p14:nvPr/>
              </p14:nvContentPartPr>
              <p14:xfrm>
                <a:off x="9401389" y="3606817"/>
                <a:ext cx="90360" cy="196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B031BF7-B702-DFFE-EE7B-E607D900FA5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392749" y="3598177"/>
                  <a:ext cx="108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08B0172-38BE-A04D-6B38-BF6FC4328EF1}"/>
                    </a:ext>
                  </a:extLst>
                </p14:cNvPr>
                <p14:cNvContentPartPr/>
                <p14:nvPr/>
              </p14:nvContentPartPr>
              <p14:xfrm>
                <a:off x="9496789" y="3631657"/>
                <a:ext cx="111240" cy="174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08B0172-38BE-A04D-6B38-BF6FC4328EF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488149" y="3623017"/>
                  <a:ext cx="128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A642D36-946A-30C7-280B-6132C7A2DDC8}"/>
                    </a:ext>
                  </a:extLst>
                </p14:cNvPr>
                <p14:cNvContentPartPr/>
                <p14:nvPr/>
              </p14:nvContentPartPr>
              <p14:xfrm>
                <a:off x="9686509" y="3725617"/>
                <a:ext cx="191880" cy="835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A642D36-946A-30C7-280B-6132C7A2DDC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677869" y="3716617"/>
                  <a:ext cx="209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C15A63A-0D8C-D5BD-65A4-22BDCFE8D987}"/>
                    </a:ext>
                  </a:extLst>
                </p14:cNvPr>
                <p14:cNvContentPartPr/>
                <p14:nvPr/>
              </p14:nvContentPartPr>
              <p14:xfrm>
                <a:off x="9991789" y="3668737"/>
                <a:ext cx="10440" cy="136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C15A63A-0D8C-D5BD-65A4-22BDCFE8D98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982789" y="3659737"/>
                  <a:ext cx="28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7571D3F-ECD8-0280-92BB-98F6F8D41128}"/>
                    </a:ext>
                  </a:extLst>
                </p14:cNvPr>
                <p14:cNvContentPartPr/>
                <p14:nvPr/>
              </p14:nvContentPartPr>
              <p14:xfrm>
                <a:off x="10007269" y="3673417"/>
                <a:ext cx="96480" cy="111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7571D3F-ECD8-0280-92BB-98F6F8D4112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998629" y="3664417"/>
                  <a:ext cx="114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848416F-64A6-9491-D05F-352016BF7A80}"/>
                    </a:ext>
                  </a:extLst>
                </p14:cNvPr>
                <p14:cNvContentPartPr/>
                <p14:nvPr/>
              </p14:nvContentPartPr>
              <p14:xfrm>
                <a:off x="10145869" y="3702577"/>
                <a:ext cx="52560" cy="108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848416F-64A6-9491-D05F-352016BF7A8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136869" y="3693937"/>
                  <a:ext cx="70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286EDB1-630C-BE46-60A6-BD7EDD812C7D}"/>
                    </a:ext>
                  </a:extLst>
                </p14:cNvPr>
                <p14:cNvContentPartPr/>
                <p14:nvPr/>
              </p14:nvContentPartPr>
              <p14:xfrm>
                <a:off x="10129309" y="3658657"/>
                <a:ext cx="69120" cy="561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286EDB1-630C-BE46-60A6-BD7EDD812C7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120309" y="3649657"/>
                  <a:ext cx="867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3078540-64AB-A65D-B828-DE124FAE0901}"/>
                    </a:ext>
                  </a:extLst>
                </p14:cNvPr>
                <p14:cNvContentPartPr/>
                <p14:nvPr/>
              </p14:nvContentPartPr>
              <p14:xfrm>
                <a:off x="10240909" y="3657217"/>
                <a:ext cx="141840" cy="1116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3078540-64AB-A65D-B828-DE124FAE090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231909" y="3648577"/>
                  <a:ext cx="159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4C90084-70A5-CFED-7831-9952E4BEA11F}"/>
                    </a:ext>
                  </a:extLst>
                </p14:cNvPr>
                <p14:cNvContentPartPr/>
                <p14:nvPr/>
              </p14:nvContentPartPr>
              <p14:xfrm>
                <a:off x="10383469" y="3652177"/>
                <a:ext cx="79560" cy="123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4C90084-70A5-CFED-7831-9952E4BEA11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374829" y="3643537"/>
                  <a:ext cx="97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D59D228-E911-3C98-FA87-0A5EBF65056C}"/>
                    </a:ext>
                  </a:extLst>
                </p14:cNvPr>
                <p14:cNvContentPartPr/>
                <p14:nvPr/>
              </p14:nvContentPartPr>
              <p14:xfrm>
                <a:off x="10423429" y="3652177"/>
                <a:ext cx="163440" cy="124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D59D228-E911-3C98-FA87-0A5EBF65056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414789" y="3643537"/>
                  <a:ext cx="181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3DD2CCC-599C-F6F3-72E0-C7215FA23FA5}"/>
                    </a:ext>
                  </a:extLst>
                </p14:cNvPr>
                <p14:cNvContentPartPr/>
                <p14:nvPr/>
              </p14:nvContentPartPr>
              <p14:xfrm>
                <a:off x="10577869" y="3683497"/>
                <a:ext cx="85320" cy="1497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3DD2CCC-599C-F6F3-72E0-C7215FA23FA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569229" y="3674497"/>
                  <a:ext cx="10296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B22F1C9-33BA-AFAB-2B06-D08C356779B6}"/>
              </a:ext>
            </a:extLst>
          </p:cNvPr>
          <p:cNvGrpSpPr/>
          <p:nvPr/>
        </p:nvGrpSpPr>
        <p:grpSpPr>
          <a:xfrm>
            <a:off x="10491469" y="2655337"/>
            <a:ext cx="459360" cy="406080"/>
            <a:chOff x="10491469" y="2655337"/>
            <a:chExt cx="45936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8E50A41-D1F3-BF07-811B-4048C6C42721}"/>
                    </a:ext>
                  </a:extLst>
                </p14:cNvPr>
                <p14:cNvContentPartPr/>
                <p14:nvPr/>
              </p14:nvContentPartPr>
              <p14:xfrm>
                <a:off x="10586869" y="2655337"/>
                <a:ext cx="6480" cy="163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8E50A41-D1F3-BF07-811B-4048C6C4272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578229" y="2646697"/>
                  <a:ext cx="24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83CF2C4-59BF-9AE5-9D1E-AE418E860B53}"/>
                    </a:ext>
                  </a:extLst>
                </p14:cNvPr>
                <p14:cNvContentPartPr/>
                <p14:nvPr/>
              </p14:nvContentPartPr>
              <p14:xfrm>
                <a:off x="10525309" y="2672257"/>
                <a:ext cx="45360" cy="57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83CF2C4-59BF-9AE5-9D1E-AE418E860B5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516309" y="2663617"/>
                  <a:ext cx="630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6F1AE5F-DB37-3766-36A3-0A540E362719}"/>
                    </a:ext>
                  </a:extLst>
                </p14:cNvPr>
                <p14:cNvContentPartPr/>
                <p14:nvPr/>
              </p14:nvContentPartPr>
              <p14:xfrm>
                <a:off x="10570309" y="2672257"/>
                <a:ext cx="82800" cy="406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6F1AE5F-DB37-3766-36A3-0A540E36271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561309" y="2663617"/>
                  <a:ext cx="1004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C0E9F18-3513-B684-1969-95F5DBF98373}"/>
                    </a:ext>
                  </a:extLst>
                </p14:cNvPr>
                <p14:cNvContentPartPr/>
                <p14:nvPr/>
              </p14:nvContentPartPr>
              <p14:xfrm>
                <a:off x="10509829" y="2932537"/>
                <a:ext cx="360" cy="84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C0E9F18-3513-B684-1969-95F5DBF9837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500829" y="2923897"/>
                  <a:ext cx="18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A2B1AA3-83C3-4CFD-6D03-25AE33892FF2}"/>
                    </a:ext>
                  </a:extLst>
                </p14:cNvPr>
                <p14:cNvContentPartPr/>
                <p14:nvPr/>
              </p14:nvContentPartPr>
              <p14:xfrm>
                <a:off x="10491469" y="2872057"/>
                <a:ext cx="6840" cy="9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A2B1AA3-83C3-4CFD-6D03-25AE33892FF2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482469" y="2863417"/>
                  <a:ext cx="24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BD445B8-5F9A-DF28-19BE-EB84B0449CE5}"/>
                    </a:ext>
                  </a:extLst>
                </p14:cNvPr>
                <p14:cNvContentPartPr/>
                <p14:nvPr/>
              </p14:nvContentPartPr>
              <p14:xfrm>
                <a:off x="10565989" y="2929297"/>
                <a:ext cx="65160" cy="132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BD445B8-5F9A-DF28-19BE-EB84B0449CE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556989" y="2920657"/>
                  <a:ext cx="82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430010B-954B-0E40-CFC3-65176C1023C5}"/>
                    </a:ext>
                  </a:extLst>
                </p14:cNvPr>
                <p14:cNvContentPartPr/>
                <p14:nvPr/>
              </p14:nvContentPartPr>
              <p14:xfrm>
                <a:off x="10676509" y="2915977"/>
                <a:ext cx="64440" cy="81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430010B-954B-0E40-CFC3-65176C1023C5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667509" y="2906977"/>
                  <a:ext cx="82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F5CACAC-5E16-02C5-D64D-FE0D440E6032}"/>
                    </a:ext>
                  </a:extLst>
                </p14:cNvPr>
                <p14:cNvContentPartPr/>
                <p14:nvPr/>
              </p14:nvContentPartPr>
              <p14:xfrm>
                <a:off x="10734109" y="2926417"/>
                <a:ext cx="50400" cy="648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F5CACAC-5E16-02C5-D64D-FE0D440E603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725469" y="2917417"/>
                  <a:ext cx="680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A468A23-9F33-12E3-4C91-C41D5FB98682}"/>
                    </a:ext>
                  </a:extLst>
                </p14:cNvPr>
                <p14:cNvContentPartPr/>
                <p14:nvPr/>
              </p14:nvContentPartPr>
              <p14:xfrm>
                <a:off x="10763629" y="2926417"/>
                <a:ext cx="111240" cy="49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A468A23-9F33-12E3-4C91-C41D5FB9868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754629" y="2917417"/>
                  <a:ext cx="1288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FDB764E-F442-E046-B243-BC604F44CB94}"/>
                    </a:ext>
                  </a:extLst>
                </p14:cNvPr>
                <p14:cNvContentPartPr/>
                <p14:nvPr/>
              </p14:nvContentPartPr>
              <p14:xfrm>
                <a:off x="10883509" y="2926417"/>
                <a:ext cx="67320" cy="74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FDB764E-F442-E046-B243-BC604F44CB94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874869" y="2917777"/>
                  <a:ext cx="8496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3BA163A0-4F05-8619-0ACF-E5B7DE41B102}"/>
              </a:ext>
            </a:extLst>
          </p:cNvPr>
          <p:cNvGrpSpPr/>
          <p:nvPr/>
        </p:nvGrpSpPr>
        <p:grpSpPr>
          <a:xfrm>
            <a:off x="11116429" y="2756857"/>
            <a:ext cx="556560" cy="283320"/>
            <a:chOff x="11116429" y="2756857"/>
            <a:chExt cx="55656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6384611-2E5D-28C4-338A-8FED1D18B272}"/>
                    </a:ext>
                  </a:extLst>
                </p14:cNvPr>
                <p14:cNvContentPartPr/>
                <p14:nvPr/>
              </p14:nvContentPartPr>
              <p14:xfrm>
                <a:off x="11116429" y="2868457"/>
                <a:ext cx="16920" cy="169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6384611-2E5D-28C4-338A-8FED1D18B27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107789" y="2859817"/>
                  <a:ext cx="34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B79CCB8-EEFA-04BF-1856-6524B1772BAA}"/>
                    </a:ext>
                  </a:extLst>
                </p14:cNvPr>
                <p14:cNvContentPartPr/>
                <p14:nvPr/>
              </p14:nvContentPartPr>
              <p14:xfrm>
                <a:off x="11118229" y="2839657"/>
                <a:ext cx="61920" cy="950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B79CCB8-EEFA-04BF-1856-6524B1772BA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1109229" y="2831017"/>
                  <a:ext cx="79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283D2FA-F799-A5F2-7B88-3B19C45058E5}"/>
                    </a:ext>
                  </a:extLst>
                </p14:cNvPr>
                <p14:cNvContentPartPr/>
                <p14:nvPr/>
              </p14:nvContentPartPr>
              <p14:xfrm>
                <a:off x="11202469" y="2850457"/>
                <a:ext cx="86400" cy="946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283D2FA-F799-A5F2-7B88-3B19C45058E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193829" y="2841817"/>
                  <a:ext cx="1040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B1BB336-506A-E68D-E6A5-3D9049746601}"/>
                    </a:ext>
                  </a:extLst>
                </p14:cNvPr>
                <p14:cNvContentPartPr/>
                <p14:nvPr/>
              </p14:nvContentPartPr>
              <p14:xfrm>
                <a:off x="11301469" y="2871697"/>
                <a:ext cx="46440" cy="637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B1BB336-506A-E68D-E6A5-3D904974660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292469" y="2862697"/>
                  <a:ext cx="64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609D95D-550E-3BF9-2EE8-7B267E000660}"/>
                    </a:ext>
                  </a:extLst>
                </p14:cNvPr>
                <p14:cNvContentPartPr/>
                <p14:nvPr/>
              </p14:nvContentPartPr>
              <p14:xfrm>
                <a:off x="11338909" y="2756857"/>
                <a:ext cx="14400" cy="181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609D95D-550E-3BF9-2EE8-7B267E00066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330269" y="2747857"/>
                  <a:ext cx="32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482D346-A4D4-EAB9-4813-D1D3E466605A}"/>
                    </a:ext>
                  </a:extLst>
                </p14:cNvPr>
                <p14:cNvContentPartPr/>
                <p14:nvPr/>
              </p14:nvContentPartPr>
              <p14:xfrm>
                <a:off x="11377429" y="2773057"/>
                <a:ext cx="85680" cy="176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482D346-A4D4-EAB9-4813-D1D3E466605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368789" y="2764417"/>
                  <a:ext cx="103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2E5BA7E-B939-BAFC-9C3F-51E8BF0DB413}"/>
                    </a:ext>
                  </a:extLst>
                </p14:cNvPr>
                <p14:cNvContentPartPr/>
                <p14:nvPr/>
              </p14:nvContentPartPr>
              <p14:xfrm>
                <a:off x="11477509" y="2802577"/>
                <a:ext cx="24120" cy="1414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2E5BA7E-B939-BAFC-9C3F-51E8BF0DB41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1468869" y="2793577"/>
                  <a:ext cx="41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07B2F29-CF8D-4627-658F-C425906AA6BF}"/>
                    </a:ext>
                  </a:extLst>
                </p14:cNvPr>
                <p14:cNvContentPartPr/>
                <p14:nvPr/>
              </p14:nvContentPartPr>
              <p14:xfrm>
                <a:off x="11538349" y="2879617"/>
                <a:ext cx="45720" cy="60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07B2F29-CF8D-4627-658F-C425906AA6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529709" y="2870617"/>
                  <a:ext cx="63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7820C7C-4874-6DD0-0F53-83B094F4A82A}"/>
                    </a:ext>
                  </a:extLst>
                </p14:cNvPr>
                <p14:cNvContentPartPr/>
                <p14:nvPr/>
              </p14:nvContentPartPr>
              <p14:xfrm>
                <a:off x="11578309" y="2889697"/>
                <a:ext cx="94680" cy="1504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7820C7C-4874-6DD0-0F53-83B094F4A82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569669" y="2880697"/>
                  <a:ext cx="1123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E05981D-D60A-A365-06BC-00BE99F66F02}"/>
                    </a:ext>
                  </a:extLst>
                </p14:cNvPr>
                <p14:cNvContentPartPr/>
                <p14:nvPr/>
              </p14:nvContentPartPr>
              <p14:xfrm>
                <a:off x="11152069" y="3001657"/>
                <a:ext cx="460080" cy="22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E05981D-D60A-A365-06BC-00BE99F66F02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143429" y="2992657"/>
                  <a:ext cx="477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D58870F-9284-6204-6615-2254D47611A9}"/>
                    </a:ext>
                  </a:extLst>
                </p14:cNvPr>
                <p14:cNvContentPartPr/>
                <p14:nvPr/>
              </p14:nvContentPartPr>
              <p14:xfrm>
                <a:off x="11189869" y="3028297"/>
                <a:ext cx="372960" cy="64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D58870F-9284-6204-6615-2254D47611A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180869" y="3019297"/>
                  <a:ext cx="390600" cy="24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45555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BE44F-8EEB-7F43-8457-F7A429C09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7" y="33662"/>
            <a:ext cx="10515600" cy="873403"/>
          </a:xfrm>
        </p:spPr>
        <p:txBody>
          <a:bodyPr/>
          <a:lstStyle/>
          <a:p>
            <a:r>
              <a:rPr lang="en-US"/>
              <a:t>Dynamic Padding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AB961-C839-5CE5-A5C5-4606F5698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69" y="1903091"/>
            <a:ext cx="10109200" cy="2142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E5786F-E615-7222-D980-F54821970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4" y="1001261"/>
            <a:ext cx="7209971" cy="73387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B4B733C-1DA5-351C-9B70-84DAF9D89035}"/>
              </a:ext>
            </a:extLst>
          </p:cNvPr>
          <p:cNvGrpSpPr/>
          <p:nvPr/>
        </p:nvGrpSpPr>
        <p:grpSpPr>
          <a:xfrm>
            <a:off x="7605448" y="1419790"/>
            <a:ext cx="1244160" cy="216720"/>
            <a:chOff x="8033617" y="2109217"/>
            <a:chExt cx="124416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A2A1A14-6997-18CB-CAB5-2EC642A9249E}"/>
                    </a:ext>
                  </a:extLst>
                </p14:cNvPr>
                <p14:cNvContentPartPr/>
                <p14:nvPr/>
              </p14:nvContentPartPr>
              <p14:xfrm>
                <a:off x="8070337" y="2245297"/>
                <a:ext cx="221040" cy="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A2A1A14-6997-18CB-CAB5-2EC642A924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61337" y="2236297"/>
                  <a:ext cx="2386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6D5509-D74E-02A7-682C-8CF334D69BDD}"/>
                    </a:ext>
                  </a:extLst>
                </p14:cNvPr>
                <p14:cNvContentPartPr/>
                <p14:nvPr/>
              </p14:nvContentPartPr>
              <p14:xfrm>
                <a:off x="8033617" y="2190937"/>
                <a:ext cx="129600" cy="110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6D5509-D74E-02A7-682C-8CF334D69B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24617" y="2182297"/>
                  <a:ext cx="147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C091955-79FC-5DEC-793F-2DBBB40AE43E}"/>
                    </a:ext>
                  </a:extLst>
                </p14:cNvPr>
                <p14:cNvContentPartPr/>
                <p14:nvPr/>
              </p14:nvContentPartPr>
              <p14:xfrm>
                <a:off x="8397577" y="2148097"/>
                <a:ext cx="16920" cy="139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C091955-79FC-5DEC-793F-2DBBB40AE4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88577" y="2139097"/>
                  <a:ext cx="34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99BBBF2-39B7-6A02-22D2-F7DA150F3B70}"/>
                    </a:ext>
                  </a:extLst>
                </p14:cNvPr>
                <p14:cNvContentPartPr/>
                <p14:nvPr/>
              </p14:nvContentPartPr>
              <p14:xfrm>
                <a:off x="8407657" y="2162137"/>
                <a:ext cx="106560" cy="137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99BBBF2-39B7-6A02-22D2-F7DA150F3B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98657" y="2153497"/>
                  <a:ext cx="124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FDC906B-6CDA-F285-7A79-87039A83014D}"/>
                    </a:ext>
                  </a:extLst>
                </p14:cNvPr>
                <p14:cNvContentPartPr/>
                <p14:nvPr/>
              </p14:nvContentPartPr>
              <p14:xfrm>
                <a:off x="8522137" y="2221537"/>
                <a:ext cx="68040" cy="75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FDC906B-6CDA-F285-7A79-87039A8301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13137" y="2212897"/>
                  <a:ext cx="85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FFC1168-C614-2597-D9F8-58F24CE82B96}"/>
                    </a:ext>
                  </a:extLst>
                </p14:cNvPr>
                <p14:cNvContentPartPr/>
                <p14:nvPr/>
              </p14:nvContentPartPr>
              <p14:xfrm>
                <a:off x="8606377" y="2219737"/>
                <a:ext cx="105840" cy="74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FFC1168-C614-2597-D9F8-58F24CE82B9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97737" y="2211097"/>
                  <a:ext cx="1234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D7C549-8CFB-9CAE-1001-8361B66A3557}"/>
                    </a:ext>
                  </a:extLst>
                </p14:cNvPr>
                <p14:cNvContentPartPr/>
                <p14:nvPr/>
              </p14:nvContentPartPr>
              <p14:xfrm>
                <a:off x="8697097" y="2109217"/>
                <a:ext cx="67320" cy="216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D7C549-8CFB-9CAE-1001-8361B66A35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88457" y="2100217"/>
                  <a:ext cx="84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B897B62-790C-8A98-A1EB-66AB7F327672}"/>
                    </a:ext>
                  </a:extLst>
                </p14:cNvPr>
                <p14:cNvContentPartPr/>
                <p14:nvPr/>
              </p14:nvContentPartPr>
              <p14:xfrm>
                <a:off x="8878537" y="2219017"/>
                <a:ext cx="126000" cy="94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B897B62-790C-8A98-A1EB-66AB7F3276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69537" y="2210017"/>
                  <a:ext cx="143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8BA5AA8-2B3B-74E3-5DB9-ED17F01E44B1}"/>
                    </a:ext>
                  </a:extLst>
                </p14:cNvPr>
                <p14:cNvContentPartPr/>
                <p14:nvPr/>
              </p14:nvContentPartPr>
              <p14:xfrm>
                <a:off x="9012817" y="2233417"/>
                <a:ext cx="66960" cy="79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8BA5AA8-2B3B-74E3-5DB9-ED17F01E44B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004177" y="2224777"/>
                  <a:ext cx="84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3F21678-BE57-82F9-D958-C9E3EB429623}"/>
                    </a:ext>
                  </a:extLst>
                </p14:cNvPr>
                <p14:cNvContentPartPr/>
                <p14:nvPr/>
              </p14:nvContentPartPr>
              <p14:xfrm>
                <a:off x="9101377" y="2232337"/>
                <a:ext cx="176400" cy="92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3F21678-BE57-82F9-D958-C9E3EB42962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92737" y="2223337"/>
                  <a:ext cx="19404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C594330-463E-84AD-84D5-C7BEC996C7E7}"/>
              </a:ext>
            </a:extLst>
          </p:cNvPr>
          <p:cNvGrpSpPr/>
          <p:nvPr/>
        </p:nvGrpSpPr>
        <p:grpSpPr>
          <a:xfrm>
            <a:off x="8975248" y="1505470"/>
            <a:ext cx="1019160" cy="242640"/>
            <a:chOff x="9403417" y="2194897"/>
            <a:chExt cx="101916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2F81BE3-028C-7A27-D103-36419DEE3D5F}"/>
                    </a:ext>
                  </a:extLst>
                </p14:cNvPr>
                <p14:cNvContentPartPr/>
                <p14:nvPr/>
              </p14:nvContentPartPr>
              <p14:xfrm>
                <a:off x="9403417" y="2241697"/>
                <a:ext cx="112680" cy="93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2F81BE3-028C-7A27-D103-36419DEE3D5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94777" y="2232697"/>
                  <a:ext cx="130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893854D-BC0F-FA2A-F39E-541AF1E4B583}"/>
                    </a:ext>
                  </a:extLst>
                </p14:cNvPr>
                <p14:cNvContentPartPr/>
                <p14:nvPr/>
              </p14:nvContentPartPr>
              <p14:xfrm>
                <a:off x="9509617" y="2238097"/>
                <a:ext cx="245880" cy="101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893854D-BC0F-FA2A-F39E-541AF1E4B5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00617" y="2229097"/>
                  <a:ext cx="2635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211A7FD-58B3-68FD-FA76-BCAB9979C530}"/>
                    </a:ext>
                  </a:extLst>
                </p14:cNvPr>
                <p14:cNvContentPartPr/>
                <p14:nvPr/>
              </p14:nvContentPartPr>
              <p14:xfrm>
                <a:off x="9759817" y="2258977"/>
                <a:ext cx="12960" cy="178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211A7FD-58B3-68FD-FA76-BCAB9979C53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50817" y="2250337"/>
                  <a:ext cx="30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EF896BA-B592-E5A4-1F5E-F6A42E9DFE0D}"/>
                    </a:ext>
                  </a:extLst>
                </p14:cNvPr>
                <p14:cNvContentPartPr/>
                <p14:nvPr/>
              </p14:nvContentPartPr>
              <p14:xfrm>
                <a:off x="9767737" y="2252497"/>
                <a:ext cx="50040" cy="102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EF896BA-B592-E5A4-1F5E-F6A42E9DFE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59097" y="2243857"/>
                  <a:ext cx="676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B3D8841-14CC-6546-33DD-4FC55B051F56}"/>
                    </a:ext>
                  </a:extLst>
                </p14:cNvPr>
                <p14:cNvContentPartPr/>
                <p14:nvPr/>
              </p14:nvContentPartPr>
              <p14:xfrm>
                <a:off x="9767737" y="2252497"/>
                <a:ext cx="214920" cy="87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B3D8841-14CC-6546-33DD-4FC55B051F5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59097" y="2243857"/>
                  <a:ext cx="232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1E7383E-922B-568D-5582-D6F5147D8A45}"/>
                    </a:ext>
                  </a:extLst>
                </p14:cNvPr>
                <p14:cNvContentPartPr/>
                <p14:nvPr/>
              </p14:nvContentPartPr>
              <p14:xfrm>
                <a:off x="9963217" y="2212177"/>
                <a:ext cx="19440" cy="113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1E7383E-922B-568D-5582-D6F5147D8A4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954217" y="2203537"/>
                  <a:ext cx="37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5B0E64A-4AAE-41F7-FD6D-1FA7AB2EBEE1}"/>
                    </a:ext>
                  </a:extLst>
                </p14:cNvPr>
                <p14:cNvContentPartPr/>
                <p14:nvPr/>
              </p14:nvContentPartPr>
              <p14:xfrm>
                <a:off x="9934777" y="2225137"/>
                <a:ext cx="191160" cy="105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5B0E64A-4AAE-41F7-FD6D-1FA7AB2EBEE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25777" y="2216137"/>
                  <a:ext cx="208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A8B42C6-6EDC-7A7C-30E6-43EFF94484BF}"/>
                    </a:ext>
                  </a:extLst>
                </p14:cNvPr>
                <p14:cNvContentPartPr/>
                <p14:nvPr/>
              </p14:nvContentPartPr>
              <p14:xfrm>
                <a:off x="10133137" y="2222257"/>
                <a:ext cx="22680" cy="102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A8B42C6-6EDC-7A7C-30E6-43EFF94484B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124497" y="2213617"/>
                  <a:ext cx="40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0A4D97C-FE61-FB2E-239D-887134575A47}"/>
                    </a:ext>
                  </a:extLst>
                </p14:cNvPr>
                <p14:cNvContentPartPr/>
                <p14:nvPr/>
              </p14:nvContentPartPr>
              <p14:xfrm>
                <a:off x="10094977" y="2194897"/>
                <a:ext cx="129600" cy="129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0A4D97C-FE61-FB2E-239D-887134575A4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86337" y="2185897"/>
                  <a:ext cx="147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911C76F-79FD-07BD-F825-ED84B6DF261B}"/>
                    </a:ext>
                  </a:extLst>
                </p14:cNvPr>
                <p14:cNvContentPartPr/>
                <p14:nvPr/>
              </p14:nvContentPartPr>
              <p14:xfrm>
                <a:off x="10212337" y="2201377"/>
                <a:ext cx="167040" cy="122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911C76F-79FD-07BD-F825-ED84B6DF261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203697" y="2192377"/>
                  <a:ext cx="184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3CFA0D1-A8F2-7459-F797-931037054FE3}"/>
                    </a:ext>
                  </a:extLst>
                </p14:cNvPr>
                <p14:cNvContentPartPr/>
                <p14:nvPr/>
              </p14:nvContentPartPr>
              <p14:xfrm>
                <a:off x="10371817" y="2245297"/>
                <a:ext cx="50760" cy="84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3CFA0D1-A8F2-7459-F797-931037054FE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363177" y="2236657"/>
                  <a:ext cx="6840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CE29491-FF9E-19DB-4300-36AEFB8D1AD6}"/>
              </a:ext>
            </a:extLst>
          </p:cNvPr>
          <p:cNvGrpSpPr/>
          <p:nvPr/>
        </p:nvGrpSpPr>
        <p:grpSpPr>
          <a:xfrm>
            <a:off x="10123288" y="1439230"/>
            <a:ext cx="820800" cy="201960"/>
            <a:chOff x="10551457" y="2128657"/>
            <a:chExt cx="82080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1B57396-FFC6-579C-CC90-4795821D3C3A}"/>
                    </a:ext>
                  </a:extLst>
                </p14:cNvPr>
                <p14:cNvContentPartPr/>
                <p14:nvPr/>
              </p14:nvContentPartPr>
              <p14:xfrm>
                <a:off x="10551457" y="2238097"/>
                <a:ext cx="1440" cy="82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1B57396-FFC6-579C-CC90-4795821D3C3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542817" y="2229097"/>
                  <a:ext cx="19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1845D2B-D646-87A2-E796-4902E644DC3C}"/>
                    </a:ext>
                  </a:extLst>
                </p14:cNvPr>
                <p14:cNvContentPartPr/>
                <p14:nvPr/>
              </p14:nvContentPartPr>
              <p14:xfrm>
                <a:off x="10560817" y="2166457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1845D2B-D646-87A2-E796-4902E644DC3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551817" y="21574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641276B-8A15-4552-8E9E-50D28F57B809}"/>
                    </a:ext>
                  </a:extLst>
                </p14:cNvPr>
                <p14:cNvContentPartPr/>
                <p14:nvPr/>
              </p14:nvContentPartPr>
              <p14:xfrm>
                <a:off x="10621297" y="2208937"/>
                <a:ext cx="90360" cy="100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641276B-8A15-4552-8E9E-50D28F57B80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612297" y="2200297"/>
                  <a:ext cx="108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D4B9775-5E7A-D5A4-FCDD-65E2BA8763A7}"/>
                    </a:ext>
                  </a:extLst>
                </p14:cNvPr>
                <p14:cNvContentPartPr/>
                <p14:nvPr/>
              </p14:nvContentPartPr>
              <p14:xfrm>
                <a:off x="10809937" y="2220817"/>
                <a:ext cx="152640" cy="93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D4B9775-5E7A-D5A4-FCDD-65E2BA8763A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01297" y="2211817"/>
                  <a:ext cx="170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E3BBAE5-B967-37DA-6BEB-F92D549A3813}"/>
                    </a:ext>
                  </a:extLst>
                </p14:cNvPr>
                <p14:cNvContentPartPr/>
                <p14:nvPr/>
              </p14:nvContentPartPr>
              <p14:xfrm>
                <a:off x="10963297" y="2243497"/>
                <a:ext cx="59760" cy="87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E3BBAE5-B967-37DA-6BEB-F92D549A381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954297" y="2234497"/>
                  <a:ext cx="77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BF3BA3-1121-E26D-2630-2547EC3D9A52}"/>
                    </a:ext>
                  </a:extLst>
                </p14:cNvPr>
                <p14:cNvContentPartPr/>
                <p14:nvPr/>
              </p14:nvContentPartPr>
              <p14:xfrm>
                <a:off x="11039977" y="2128657"/>
                <a:ext cx="106920" cy="200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BF3BA3-1121-E26D-2630-2547EC3D9A5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030977" y="2120017"/>
                  <a:ext cx="124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B4A2332-BFDF-A024-7FB6-EE832369782D}"/>
                    </a:ext>
                  </a:extLst>
                </p14:cNvPr>
                <p14:cNvContentPartPr/>
                <p14:nvPr/>
              </p14:nvContentPartPr>
              <p14:xfrm>
                <a:off x="11163097" y="2224417"/>
                <a:ext cx="89280" cy="88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B4A2332-BFDF-A024-7FB6-EE832369782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54097" y="2215777"/>
                  <a:ext cx="106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5FBECEA-EFA6-073D-9C50-5175070437C3}"/>
                    </a:ext>
                  </a:extLst>
                </p14:cNvPr>
                <p14:cNvContentPartPr/>
                <p14:nvPr/>
              </p14:nvContentPartPr>
              <p14:xfrm>
                <a:off x="11259937" y="2150977"/>
                <a:ext cx="112320" cy="152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5FBECEA-EFA6-073D-9C50-5175070437C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251297" y="2142337"/>
                  <a:ext cx="129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199F57-B08D-C82A-BAED-F99BB4FC10AA}"/>
                    </a:ext>
                  </a:extLst>
                </p14:cNvPr>
                <p14:cNvContentPartPr/>
                <p14:nvPr/>
              </p14:nvContentPartPr>
              <p14:xfrm>
                <a:off x="10569817" y="2148097"/>
                <a:ext cx="14760" cy="5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199F57-B08D-C82A-BAED-F99BB4FC10A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61177" y="2139097"/>
                  <a:ext cx="32400" cy="22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1E0BEFC7-2712-84CF-1AAB-32069337256F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401369" y="4686540"/>
            <a:ext cx="9395039" cy="207346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097332D-B8D8-62CB-1995-AE5B9A08ECB9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297969" y="4171159"/>
            <a:ext cx="4878272" cy="56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30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CD3B-690F-3B5A-C53E-A16A3E155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31208-7A03-3F44-D810-D56872DCE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https://huggingface.co/course/chapter3/2?fw=tf</a:t>
            </a:r>
          </a:p>
        </p:txBody>
      </p:sp>
    </p:spTree>
    <p:extLst>
      <p:ext uri="{BB962C8B-B14F-4D97-AF65-F5344CB8AC3E}">
        <p14:creationId xmlns:p14="http://schemas.microsoft.com/office/powerpoint/2010/main" val="3805631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4D11-870B-7894-9318-2B363A8AB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79157"/>
          </a:xfrm>
        </p:spPr>
        <p:txBody>
          <a:bodyPr/>
          <a:lstStyle/>
          <a:p>
            <a:r>
              <a:rPr lang="en-US"/>
              <a:t>FastTokenizer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E633B-6314-C11D-F5BB-EF946FD8F828}"/>
              </a:ext>
            </a:extLst>
          </p:cNvPr>
          <p:cNvSpPr txBox="1"/>
          <p:nvPr/>
        </p:nvSpPr>
        <p:spPr>
          <a:xfrm>
            <a:off x="484570" y="1079157"/>
            <a:ext cx="4773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Parallel processing capabilities backed by 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Faster 20 times than slow one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5987AFF-0D62-DAAF-9530-F94B1E740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611" y="3151403"/>
            <a:ext cx="5461686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2BFFC"/>
                </a:solidFill>
                <a:effectLst/>
                <a:latin typeface="Consolas" panose="020B0609020204030204" pitchFamily="49" charset="0"/>
              </a:rPr>
              <a:t>tokenize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"Let's talk abount tokenizer superpowers"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61BD494-93A2-8524-5DD0-7A495C4A6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5064" y="3182181"/>
            <a:ext cx="4942703" cy="1846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Monospaced"/>
              </a:rPr>
              <a:t>['Let', "'", 's', 'talk', 'a', '##bo', '##unt', 'token', '##izer', 'super', '##power', '##s']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EFD92F-EA64-D677-9987-E50D442218B2}"/>
              </a:ext>
            </a:extLst>
          </p:cNvPr>
          <p:cNvGrpSpPr/>
          <p:nvPr/>
        </p:nvGrpSpPr>
        <p:grpSpPr>
          <a:xfrm>
            <a:off x="2038930" y="2699192"/>
            <a:ext cx="561960" cy="230040"/>
            <a:chOff x="2038930" y="2699192"/>
            <a:chExt cx="561960" cy="23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800773-DD8E-6ABD-1C0F-BAD40DBA4ECF}"/>
                    </a:ext>
                  </a:extLst>
                </p14:cNvPr>
                <p14:cNvContentPartPr/>
                <p14:nvPr/>
              </p14:nvContentPartPr>
              <p14:xfrm>
                <a:off x="2038930" y="2747072"/>
                <a:ext cx="25200" cy="182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800773-DD8E-6ABD-1C0F-BAD40DBA4EC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29930" y="2738072"/>
                  <a:ext cx="42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670FBC2-6C88-D154-2A4E-D97BFB869722}"/>
                    </a:ext>
                  </a:extLst>
                </p14:cNvPr>
                <p14:cNvContentPartPr/>
                <p14:nvPr/>
              </p14:nvContentPartPr>
              <p14:xfrm>
                <a:off x="2063770" y="2718632"/>
                <a:ext cx="75240" cy="191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670FBC2-6C88-D154-2A4E-D97BFB8697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55130" y="2709992"/>
                  <a:ext cx="928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4D39AF-B25E-85B9-24BF-6423B5727D7F}"/>
                    </a:ext>
                  </a:extLst>
                </p14:cNvPr>
                <p14:cNvContentPartPr/>
                <p14:nvPr/>
              </p14:nvContentPartPr>
              <p14:xfrm>
                <a:off x="2202730" y="2742752"/>
                <a:ext cx="109080" cy="174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24D39AF-B25E-85B9-24BF-6423B5727D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93730" y="2734112"/>
                  <a:ext cx="126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B3A004-28BD-2E8B-5833-113B5C073049}"/>
                    </a:ext>
                  </a:extLst>
                </p14:cNvPr>
                <p14:cNvContentPartPr/>
                <p14:nvPr/>
              </p14:nvContentPartPr>
              <p14:xfrm>
                <a:off x="2196970" y="2804312"/>
                <a:ext cx="87840" cy="22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B3A004-28BD-2E8B-5833-113B5C07304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88330" y="2795312"/>
                  <a:ext cx="105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9F59355-1034-B02C-29B5-8C434CFCBD31}"/>
                    </a:ext>
                  </a:extLst>
                </p14:cNvPr>
                <p14:cNvContentPartPr/>
                <p14:nvPr/>
              </p14:nvContentPartPr>
              <p14:xfrm>
                <a:off x="2217850" y="2706392"/>
                <a:ext cx="77400" cy="19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9F59355-1034-B02C-29B5-8C434CFCBD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08850" y="2697752"/>
                  <a:ext cx="95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AA6F9A0-4F1E-D3D9-C03B-830D0B989F1E}"/>
                    </a:ext>
                  </a:extLst>
                </p14:cNvPr>
                <p14:cNvContentPartPr/>
                <p14:nvPr/>
              </p14:nvContentPartPr>
              <p14:xfrm>
                <a:off x="2351050" y="2699192"/>
                <a:ext cx="125280" cy="189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AA6F9A0-4F1E-D3D9-C03B-830D0B989F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42050" y="2690552"/>
                  <a:ext cx="142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F9D7425-765A-FC05-42A5-23385B6D4458}"/>
                    </a:ext>
                  </a:extLst>
                </p14:cNvPr>
                <p14:cNvContentPartPr/>
                <p14:nvPr/>
              </p14:nvContentPartPr>
              <p14:xfrm>
                <a:off x="2514130" y="2743832"/>
                <a:ext cx="5760" cy="138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F9D7425-765A-FC05-42A5-23385B6D445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05130" y="2735192"/>
                  <a:ext cx="23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1577D17-03E7-9BEC-2489-8C00256B2013}"/>
                    </a:ext>
                  </a:extLst>
                </p14:cNvPr>
                <p14:cNvContentPartPr/>
                <p14:nvPr/>
              </p14:nvContentPartPr>
              <p14:xfrm>
                <a:off x="2478130" y="2703512"/>
                <a:ext cx="122760" cy="28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1577D17-03E7-9BEC-2489-8C00256B201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69130" y="2694512"/>
                  <a:ext cx="14040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B966512-E573-A3A9-12B2-E556B4BDE4A4}"/>
              </a:ext>
            </a:extLst>
          </p:cNvPr>
          <p:cNvGrpSpPr/>
          <p:nvPr/>
        </p:nvGrpSpPr>
        <p:grpSpPr>
          <a:xfrm>
            <a:off x="2731930" y="2714672"/>
            <a:ext cx="915840" cy="209520"/>
            <a:chOff x="2731930" y="2714672"/>
            <a:chExt cx="91584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765889C-E792-4E56-189E-94E6B899A76D}"/>
                    </a:ext>
                  </a:extLst>
                </p14:cNvPr>
                <p14:cNvContentPartPr/>
                <p14:nvPr/>
              </p14:nvContentPartPr>
              <p14:xfrm>
                <a:off x="2777650" y="2718632"/>
                <a:ext cx="12960" cy="172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765889C-E792-4E56-189E-94E6B899A7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68650" y="2709632"/>
                  <a:ext cx="30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8B8B2C-CF37-D2A2-7C4D-42B31D65AF10}"/>
                    </a:ext>
                  </a:extLst>
                </p14:cNvPr>
                <p14:cNvContentPartPr/>
                <p14:nvPr/>
              </p14:nvContentPartPr>
              <p14:xfrm>
                <a:off x="2731930" y="2714672"/>
                <a:ext cx="96120" cy="39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8B8B2C-CF37-D2A2-7C4D-42B31D65AF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22930" y="2706032"/>
                  <a:ext cx="113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1A47189-F9BE-0646-1514-11E238BAA040}"/>
                    </a:ext>
                  </a:extLst>
                </p14:cNvPr>
                <p14:cNvContentPartPr/>
                <p14:nvPr/>
              </p14:nvContentPartPr>
              <p14:xfrm>
                <a:off x="2807890" y="2787752"/>
                <a:ext cx="88920" cy="122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1A47189-F9BE-0646-1514-11E238BAA04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99250" y="2778752"/>
                  <a:ext cx="106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A939B1F-ECFD-7CB5-134A-1CD860E33751}"/>
                    </a:ext>
                  </a:extLst>
                </p14:cNvPr>
                <p14:cNvContentPartPr/>
                <p14:nvPr/>
              </p14:nvContentPartPr>
              <p14:xfrm>
                <a:off x="2958730" y="2731592"/>
                <a:ext cx="4680" cy="26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A939B1F-ECFD-7CB5-134A-1CD860E3375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49730" y="2722592"/>
                  <a:ext cx="22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1845732-7926-2220-2ADA-36F2DEB1AE92}"/>
                    </a:ext>
                  </a:extLst>
                </p14:cNvPr>
                <p14:cNvContentPartPr/>
                <p14:nvPr/>
              </p14:nvContentPartPr>
              <p14:xfrm>
                <a:off x="2956210" y="2722952"/>
                <a:ext cx="17640" cy="198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1845732-7926-2220-2ADA-36F2DEB1AE9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47210" y="2714312"/>
                  <a:ext cx="352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5992098-006A-3E2B-E98F-037FCCEB588E}"/>
                    </a:ext>
                  </a:extLst>
                </p14:cNvPr>
                <p14:cNvContentPartPr/>
                <p14:nvPr/>
              </p14:nvContentPartPr>
              <p14:xfrm>
                <a:off x="2971330" y="2779832"/>
                <a:ext cx="79560" cy="122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5992098-006A-3E2B-E98F-037FCCEB58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62330" y="2770832"/>
                  <a:ext cx="97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230582D-05FF-8D4D-90C4-D5F3582A48D2}"/>
                    </a:ext>
                  </a:extLst>
                </p14:cNvPr>
                <p14:cNvContentPartPr/>
                <p14:nvPr/>
              </p14:nvContentPartPr>
              <p14:xfrm>
                <a:off x="3035410" y="2812592"/>
                <a:ext cx="119160" cy="78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230582D-05FF-8D4D-90C4-D5F3582A48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26770" y="2803592"/>
                  <a:ext cx="136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0C0208-FBAD-C54D-3A9E-C30D1C9767C5}"/>
                    </a:ext>
                  </a:extLst>
                </p14:cNvPr>
                <p14:cNvContentPartPr/>
                <p14:nvPr/>
              </p14:nvContentPartPr>
              <p14:xfrm>
                <a:off x="3147730" y="2823032"/>
                <a:ext cx="131760" cy="99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0C0208-FBAD-C54D-3A9E-C30D1C9767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39090" y="2814032"/>
                  <a:ext cx="149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9E6763-1ACB-7E3F-BA1A-83B3795F0732}"/>
                    </a:ext>
                  </a:extLst>
                </p14:cNvPr>
                <p14:cNvContentPartPr/>
                <p14:nvPr/>
              </p14:nvContentPartPr>
              <p14:xfrm>
                <a:off x="3293890" y="2742752"/>
                <a:ext cx="52560" cy="16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9E6763-1ACB-7E3F-BA1A-83B3795F073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84890" y="2734112"/>
                  <a:ext cx="702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2CD0765-84D0-90EF-B037-CA0F0CAE813F}"/>
                    </a:ext>
                  </a:extLst>
                </p14:cNvPr>
                <p14:cNvContentPartPr/>
                <p14:nvPr/>
              </p14:nvContentPartPr>
              <p14:xfrm>
                <a:off x="3297850" y="2806832"/>
                <a:ext cx="133560" cy="117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2CD0765-84D0-90EF-B037-CA0F0CAE813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89210" y="2798192"/>
                  <a:ext cx="151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AF882A7-909D-BD3C-7CA8-EBA65D8CD85D}"/>
                    </a:ext>
                  </a:extLst>
                </p14:cNvPr>
                <p14:cNvContentPartPr/>
                <p14:nvPr/>
              </p14:nvContentPartPr>
              <p14:xfrm>
                <a:off x="3451930" y="2835272"/>
                <a:ext cx="195840" cy="73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AF882A7-909D-BD3C-7CA8-EBA65D8CD8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42930" y="2826632"/>
                  <a:ext cx="21348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507C1DE-8E9E-25CA-AB73-8D8A19099E2F}"/>
              </a:ext>
            </a:extLst>
          </p:cNvPr>
          <p:cNvGrpSpPr/>
          <p:nvPr/>
        </p:nvGrpSpPr>
        <p:grpSpPr>
          <a:xfrm>
            <a:off x="5774290" y="3214352"/>
            <a:ext cx="79560" cy="126360"/>
            <a:chOff x="5774290" y="3214352"/>
            <a:chExt cx="7956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DBD525A-EB0A-73CF-D6BA-7A39B1441985}"/>
                    </a:ext>
                  </a:extLst>
                </p14:cNvPr>
                <p14:cNvContentPartPr/>
                <p14:nvPr/>
              </p14:nvContentPartPr>
              <p14:xfrm>
                <a:off x="5774290" y="3263312"/>
                <a:ext cx="74880" cy="2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DBD525A-EB0A-73CF-D6BA-7A39B14419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65290" y="3254312"/>
                  <a:ext cx="925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2285409-A2DC-319E-0F72-DBB38CC50142}"/>
                    </a:ext>
                  </a:extLst>
                </p14:cNvPr>
                <p14:cNvContentPartPr/>
                <p14:nvPr/>
              </p14:nvContentPartPr>
              <p14:xfrm>
                <a:off x="5799130" y="3214352"/>
                <a:ext cx="54720" cy="126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2285409-A2DC-319E-0F72-DBB38CC501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90490" y="3205352"/>
                  <a:ext cx="7236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7891CE9-23EA-2ECE-8B64-7BBB651A3327}"/>
                  </a:ext>
                </a:extLst>
              </p14:cNvPr>
              <p14:cNvContentPartPr/>
              <p14:nvPr/>
            </p14:nvContentPartPr>
            <p14:xfrm>
              <a:off x="8499130" y="2999792"/>
              <a:ext cx="301320" cy="124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7891CE9-23EA-2ECE-8B64-7BBB651A332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490490" y="2991152"/>
                <a:ext cx="318960" cy="14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9308E7B-1FBA-6751-C011-712591B5D80F}"/>
              </a:ext>
            </a:extLst>
          </p:cNvPr>
          <p:cNvGrpSpPr/>
          <p:nvPr/>
        </p:nvGrpSpPr>
        <p:grpSpPr>
          <a:xfrm>
            <a:off x="8566810" y="2750312"/>
            <a:ext cx="140040" cy="164520"/>
            <a:chOff x="8566810" y="2750312"/>
            <a:chExt cx="14004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7B0976C-06AA-2CD4-F38C-4FF0D2747AEF}"/>
                    </a:ext>
                  </a:extLst>
                </p14:cNvPr>
                <p14:cNvContentPartPr/>
                <p14:nvPr/>
              </p14:nvContentPartPr>
              <p14:xfrm>
                <a:off x="8631970" y="2750312"/>
                <a:ext cx="12600" cy="158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7B0976C-06AA-2CD4-F38C-4FF0D2747AE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22970" y="2741312"/>
                  <a:ext cx="30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E1FF0A4-38BE-3306-D3FF-E91BD6F8AF6F}"/>
                    </a:ext>
                  </a:extLst>
                </p14:cNvPr>
                <p14:cNvContentPartPr/>
                <p14:nvPr/>
              </p14:nvContentPartPr>
              <p14:xfrm>
                <a:off x="8566810" y="2866592"/>
                <a:ext cx="85680" cy="48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E1FF0A4-38BE-3306-D3FF-E91BD6F8AF6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58170" y="2857952"/>
                  <a:ext cx="1033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5AF04A8-E15C-6785-3555-2D363D0C460A}"/>
                    </a:ext>
                  </a:extLst>
                </p14:cNvPr>
                <p14:cNvContentPartPr/>
                <p14:nvPr/>
              </p14:nvContentPartPr>
              <p14:xfrm>
                <a:off x="8685610" y="2865512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5AF04A8-E15C-6785-3555-2D363D0C460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76610" y="28568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0E71FB9-1104-578F-90B7-B328D24D5056}"/>
                    </a:ext>
                  </a:extLst>
                </p14:cNvPr>
                <p14:cNvContentPartPr/>
                <p14:nvPr/>
              </p14:nvContentPartPr>
              <p14:xfrm>
                <a:off x="8656450" y="2854352"/>
                <a:ext cx="50400" cy="42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0E71FB9-1104-578F-90B7-B328D24D505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47810" y="2845352"/>
                  <a:ext cx="6804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A07B8A-98CF-A1C9-0D19-575EB4FFA8AA}"/>
              </a:ext>
            </a:extLst>
          </p:cNvPr>
          <p:cNvGrpSpPr/>
          <p:nvPr/>
        </p:nvGrpSpPr>
        <p:grpSpPr>
          <a:xfrm>
            <a:off x="8541970" y="2465552"/>
            <a:ext cx="1011240" cy="209880"/>
            <a:chOff x="8541970" y="2465552"/>
            <a:chExt cx="101124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1EB1AD7-97E8-E857-63A9-063DFC1AB9E9}"/>
                    </a:ext>
                  </a:extLst>
                </p14:cNvPr>
                <p14:cNvContentPartPr/>
                <p14:nvPr/>
              </p14:nvContentPartPr>
              <p14:xfrm>
                <a:off x="8541970" y="2487872"/>
                <a:ext cx="90000" cy="159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1EB1AD7-97E8-E857-63A9-063DFC1AB9E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32970" y="2478872"/>
                  <a:ext cx="107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CDF0457-C582-043F-E1D7-A84B62A8987A}"/>
                    </a:ext>
                  </a:extLst>
                </p14:cNvPr>
                <p14:cNvContentPartPr/>
                <p14:nvPr/>
              </p14:nvContentPartPr>
              <p14:xfrm>
                <a:off x="8645650" y="2569232"/>
                <a:ext cx="106920" cy="79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CDF0457-C582-043F-E1D7-A84B62A8987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36650" y="2560232"/>
                  <a:ext cx="124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6964500-697D-0F68-54F1-83A98FBE90BA}"/>
                    </a:ext>
                  </a:extLst>
                </p14:cNvPr>
                <p14:cNvContentPartPr/>
                <p14:nvPr/>
              </p14:nvContentPartPr>
              <p14:xfrm>
                <a:off x="8774890" y="2567072"/>
                <a:ext cx="241920" cy="108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6964500-697D-0F68-54F1-83A98FBE90B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66250" y="2558072"/>
                  <a:ext cx="259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9000F8A-22D2-16B6-BB22-B4DD90E64C10}"/>
                    </a:ext>
                  </a:extLst>
                </p14:cNvPr>
                <p14:cNvContentPartPr/>
                <p14:nvPr/>
              </p14:nvContentPartPr>
              <p14:xfrm>
                <a:off x="9118690" y="2564912"/>
                <a:ext cx="142560" cy="104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9000F8A-22D2-16B6-BB22-B4DD90E64C1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110050" y="2556272"/>
                  <a:ext cx="160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AA72055-FEC5-63B3-7E6C-7DFB2F23D11D}"/>
                    </a:ext>
                  </a:extLst>
                </p14:cNvPr>
                <p14:cNvContentPartPr/>
                <p14:nvPr/>
              </p14:nvContentPartPr>
              <p14:xfrm>
                <a:off x="9263770" y="2571032"/>
                <a:ext cx="94680" cy="103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AA72055-FEC5-63B3-7E6C-7DFB2F23D11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54770" y="2562392"/>
                  <a:ext cx="112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B08A929-AD9F-613C-D8C0-3F5FAF4BE8C0}"/>
                    </a:ext>
                  </a:extLst>
                </p14:cNvPr>
                <p14:cNvContentPartPr/>
                <p14:nvPr/>
              </p14:nvContentPartPr>
              <p14:xfrm>
                <a:off x="9324610" y="2584712"/>
                <a:ext cx="118800" cy="72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B08A929-AD9F-613C-D8C0-3F5FAF4BE8C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15610" y="2576072"/>
                  <a:ext cx="1364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6492224-B93E-A481-718D-2C9659B73C66}"/>
                    </a:ext>
                  </a:extLst>
                </p14:cNvPr>
                <p14:cNvContentPartPr/>
                <p14:nvPr/>
              </p14:nvContentPartPr>
              <p14:xfrm>
                <a:off x="9440170" y="2465552"/>
                <a:ext cx="113040" cy="198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6492224-B93E-A481-718D-2C9659B73C6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31530" y="2456912"/>
                  <a:ext cx="13068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9333266-0905-33A1-7E63-5F3AD1B81B0C}"/>
              </a:ext>
            </a:extLst>
          </p:cNvPr>
          <p:cNvGrpSpPr/>
          <p:nvPr/>
        </p:nvGrpSpPr>
        <p:grpSpPr>
          <a:xfrm>
            <a:off x="9806290" y="2551952"/>
            <a:ext cx="378000" cy="122760"/>
            <a:chOff x="9806290" y="2551952"/>
            <a:chExt cx="37800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402817F-553B-F91D-42A5-440975650FA6}"/>
                    </a:ext>
                  </a:extLst>
                </p14:cNvPr>
                <p14:cNvContentPartPr/>
                <p14:nvPr/>
              </p14:nvContentPartPr>
              <p14:xfrm>
                <a:off x="9806290" y="2551952"/>
                <a:ext cx="53280" cy="122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402817F-553B-F91D-42A5-440975650FA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797290" y="2542952"/>
                  <a:ext cx="70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437AC4B-DF81-0793-0D09-93D9153B7DD4}"/>
                    </a:ext>
                  </a:extLst>
                </p14:cNvPr>
                <p14:cNvContentPartPr/>
                <p14:nvPr/>
              </p14:nvContentPartPr>
              <p14:xfrm>
                <a:off x="9890170" y="2571752"/>
                <a:ext cx="92160" cy="93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437AC4B-DF81-0793-0D09-93D9153B7DD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81170" y="2563112"/>
                  <a:ext cx="1098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9D793DE-4791-38F5-4DFF-C35CE9B0AB27}"/>
                    </a:ext>
                  </a:extLst>
                </p14:cNvPr>
                <p14:cNvContentPartPr/>
                <p14:nvPr/>
              </p14:nvContentPartPr>
              <p14:xfrm>
                <a:off x="9990250" y="2575352"/>
                <a:ext cx="194040" cy="96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9D793DE-4791-38F5-4DFF-C35CE9B0AB2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81250" y="2566712"/>
                  <a:ext cx="211680" cy="11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EBBA606-A74C-E5D3-E923-30AA917FDBED}"/>
                  </a:ext>
                </a:extLst>
              </p14:cNvPr>
              <p14:cNvContentPartPr/>
              <p14:nvPr/>
            </p14:nvContentPartPr>
            <p14:xfrm>
              <a:off x="10244050" y="3045512"/>
              <a:ext cx="241920" cy="1044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EBBA606-A74C-E5D3-E923-30AA917FDBE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235410" y="3036872"/>
                <a:ext cx="259560" cy="12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E5AE5540-37CB-9D27-C9C0-D28B2F636FDE}"/>
              </a:ext>
            </a:extLst>
          </p:cNvPr>
          <p:cNvGrpSpPr/>
          <p:nvPr/>
        </p:nvGrpSpPr>
        <p:grpSpPr>
          <a:xfrm>
            <a:off x="10262770" y="2503352"/>
            <a:ext cx="395640" cy="230400"/>
            <a:chOff x="10262770" y="2503352"/>
            <a:chExt cx="39564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D443C0D-2BDD-1F50-A2A9-0C9AFD580B19}"/>
                    </a:ext>
                  </a:extLst>
                </p14:cNvPr>
                <p14:cNvContentPartPr/>
                <p14:nvPr/>
              </p14:nvContentPartPr>
              <p14:xfrm>
                <a:off x="10262770" y="2584712"/>
                <a:ext cx="122400" cy="104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D443C0D-2BDD-1F50-A2A9-0C9AFD580B1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254130" y="2575712"/>
                  <a:ext cx="140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C00309F-AC1F-7975-AC4A-FD2DC63EF55A}"/>
                    </a:ext>
                  </a:extLst>
                </p14:cNvPr>
                <p14:cNvContentPartPr/>
                <p14:nvPr/>
              </p14:nvContentPartPr>
              <p14:xfrm>
                <a:off x="10414330" y="2613872"/>
                <a:ext cx="55440" cy="75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C00309F-AC1F-7975-AC4A-FD2DC63EF55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405330" y="2605232"/>
                  <a:ext cx="73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48E160D-EF9D-A2DF-D5EF-A13EB2C1CFC2}"/>
                    </a:ext>
                  </a:extLst>
                </p14:cNvPr>
                <p14:cNvContentPartPr/>
                <p14:nvPr/>
              </p14:nvContentPartPr>
              <p14:xfrm>
                <a:off x="10456450" y="2613872"/>
                <a:ext cx="110520" cy="83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48E160D-EF9D-A2DF-D5EF-A13EB2C1CF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47810" y="2605232"/>
                  <a:ext cx="1281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F32B526-698D-BA0B-34D1-F4957BB43679}"/>
                    </a:ext>
                  </a:extLst>
                </p14:cNvPr>
                <p14:cNvContentPartPr/>
                <p14:nvPr/>
              </p14:nvContentPartPr>
              <p14:xfrm>
                <a:off x="10580650" y="2595152"/>
                <a:ext cx="67680" cy="77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F32B526-698D-BA0B-34D1-F4957BB4367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572010" y="2586152"/>
                  <a:ext cx="853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062BE8E-B0B9-5378-4EEC-7AF4D682BB94}"/>
                    </a:ext>
                  </a:extLst>
                </p14:cNvPr>
                <p14:cNvContentPartPr/>
                <p14:nvPr/>
              </p14:nvContentPartPr>
              <p14:xfrm>
                <a:off x="10642930" y="2503352"/>
                <a:ext cx="15480" cy="230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062BE8E-B0B9-5378-4EEC-7AF4D682BB9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33930" y="2494352"/>
                  <a:ext cx="3312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D999A0F-4784-3B60-4076-1462B7F723F4}"/>
              </a:ext>
            </a:extLst>
          </p:cNvPr>
          <p:cNvGrpSpPr/>
          <p:nvPr/>
        </p:nvGrpSpPr>
        <p:grpSpPr>
          <a:xfrm>
            <a:off x="9556090" y="2819072"/>
            <a:ext cx="759240" cy="309240"/>
            <a:chOff x="9556090" y="2819072"/>
            <a:chExt cx="75924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0520B5C-728E-7CCC-4111-9D56628D1185}"/>
                    </a:ext>
                  </a:extLst>
                </p14:cNvPr>
                <p14:cNvContentPartPr/>
                <p14:nvPr/>
              </p14:nvContentPartPr>
              <p14:xfrm>
                <a:off x="9556090" y="3028952"/>
                <a:ext cx="259920" cy="99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0520B5C-728E-7CCC-4111-9D56628D118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547450" y="3020312"/>
                  <a:ext cx="277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C0EB74B-83A7-CBF4-1F80-4D2E08A662FD}"/>
                    </a:ext>
                  </a:extLst>
                </p14:cNvPr>
                <p14:cNvContentPartPr/>
                <p14:nvPr/>
              </p14:nvContentPartPr>
              <p14:xfrm>
                <a:off x="9758770" y="2829152"/>
                <a:ext cx="7200" cy="117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C0EB74B-83A7-CBF4-1F80-4D2E08A662F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750130" y="2820512"/>
                  <a:ext cx="24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30EB50C-DCC7-6140-540E-60D31B396C69}"/>
                    </a:ext>
                  </a:extLst>
                </p14:cNvPr>
                <p14:cNvContentPartPr/>
                <p14:nvPr/>
              </p14:nvContentPartPr>
              <p14:xfrm>
                <a:off x="9695050" y="2904032"/>
                <a:ext cx="66960" cy="78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30EB50C-DCC7-6140-540E-60D31B396C6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686050" y="2895392"/>
                  <a:ext cx="84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0098C8A-76D3-044C-E536-FBC4D4BC44A7}"/>
                    </a:ext>
                  </a:extLst>
                </p14:cNvPr>
                <p14:cNvContentPartPr/>
                <p14:nvPr/>
              </p14:nvContentPartPr>
              <p14:xfrm>
                <a:off x="9765610" y="2904032"/>
                <a:ext cx="54360" cy="53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0098C8A-76D3-044C-E536-FBC4D4BC44A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756970" y="2895392"/>
                  <a:ext cx="720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43FBB5B-B60F-9958-F608-54119A539C60}"/>
                    </a:ext>
                  </a:extLst>
                </p14:cNvPr>
                <p14:cNvContentPartPr/>
                <p14:nvPr/>
              </p14:nvContentPartPr>
              <p14:xfrm>
                <a:off x="9936250" y="2819072"/>
                <a:ext cx="348120" cy="156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43FBB5B-B60F-9958-F608-54119A539C6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927610" y="2810072"/>
                  <a:ext cx="365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F4ADD40-F577-A3EB-59CD-737FC183C8D2}"/>
                    </a:ext>
                  </a:extLst>
                </p14:cNvPr>
                <p14:cNvContentPartPr/>
                <p14:nvPr/>
              </p14:nvContentPartPr>
              <p14:xfrm>
                <a:off x="10200490" y="2960192"/>
                <a:ext cx="77400" cy="23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F4ADD40-F577-A3EB-59CD-737FC183C8D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191850" y="2951552"/>
                  <a:ext cx="950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5C86D42-DCA1-C2FA-56D4-4865AD8229FD}"/>
                    </a:ext>
                  </a:extLst>
                </p14:cNvPr>
                <p14:cNvContentPartPr/>
                <p14:nvPr/>
              </p14:nvContentPartPr>
              <p14:xfrm>
                <a:off x="10283650" y="2930312"/>
                <a:ext cx="31680" cy="56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5C86D42-DCA1-C2FA-56D4-4865AD8229F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275010" y="2921312"/>
                  <a:ext cx="49320" cy="7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A047D3E-5140-0E19-A40C-F98B9D07E494}"/>
                  </a:ext>
                </a:extLst>
              </p14:cNvPr>
              <p14:cNvContentPartPr/>
              <p14:nvPr/>
            </p14:nvContentPartPr>
            <p14:xfrm>
              <a:off x="8754370" y="3400472"/>
              <a:ext cx="135360" cy="64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A047D3E-5140-0E19-A40C-F98B9D07E49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745370" y="3391472"/>
                <a:ext cx="1530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E4B867C-E06D-90B5-ADF9-AF512AEA13E7}"/>
                  </a:ext>
                </a:extLst>
              </p14:cNvPr>
              <p14:cNvContentPartPr/>
              <p14:nvPr/>
            </p14:nvContentPartPr>
            <p14:xfrm>
              <a:off x="9776050" y="3390032"/>
              <a:ext cx="170280" cy="36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E4B867C-E06D-90B5-ADF9-AF512AEA13E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767410" y="3381392"/>
                <a:ext cx="18792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9CBBA396-6AA3-7809-5C55-B6C75AED98D4}"/>
              </a:ext>
            </a:extLst>
          </p:cNvPr>
          <p:cNvGrpSpPr/>
          <p:nvPr/>
        </p:nvGrpSpPr>
        <p:grpSpPr>
          <a:xfrm>
            <a:off x="7541170" y="3000512"/>
            <a:ext cx="370440" cy="125640"/>
            <a:chOff x="7541170" y="3000512"/>
            <a:chExt cx="370440" cy="1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FA3EF81-DB1D-8314-7340-19C18F1C9BAF}"/>
                    </a:ext>
                  </a:extLst>
                </p14:cNvPr>
                <p14:cNvContentPartPr/>
                <p14:nvPr/>
              </p14:nvContentPartPr>
              <p14:xfrm>
                <a:off x="7563850" y="3000512"/>
                <a:ext cx="290520" cy="110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FA3EF81-DB1D-8314-7340-19C18F1C9BA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54850" y="2991512"/>
                  <a:ext cx="3081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C1B8E29-A101-10E1-9926-C0585E8A26C1}"/>
                    </a:ext>
                  </a:extLst>
                </p14:cNvPr>
                <p14:cNvContentPartPr/>
                <p14:nvPr/>
              </p14:nvContentPartPr>
              <p14:xfrm>
                <a:off x="7765810" y="3098792"/>
                <a:ext cx="108720" cy="12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C1B8E29-A101-10E1-9926-C0585E8A26C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56810" y="3089792"/>
                  <a:ext cx="126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4E95829-9F3C-1832-44D8-47ACC76655F5}"/>
                    </a:ext>
                  </a:extLst>
                </p14:cNvPr>
                <p14:cNvContentPartPr/>
                <p14:nvPr/>
              </p14:nvContentPartPr>
              <p14:xfrm>
                <a:off x="7865530" y="3071792"/>
                <a:ext cx="46080" cy="54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4E95829-9F3C-1832-44D8-47ACC76655F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56890" y="3062792"/>
                  <a:ext cx="637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2FFBB56-BB0D-5A92-2BE5-881311BB4732}"/>
                    </a:ext>
                  </a:extLst>
                </p14:cNvPr>
                <p14:cNvContentPartPr/>
                <p14:nvPr/>
              </p14:nvContentPartPr>
              <p14:xfrm>
                <a:off x="7541170" y="3023912"/>
                <a:ext cx="64800" cy="72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2FFBB56-BB0D-5A92-2BE5-881311BB473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32170" y="3014912"/>
                  <a:ext cx="8244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F39FAC6-61BF-B911-6CD2-F894E02710E7}"/>
              </a:ext>
            </a:extLst>
          </p:cNvPr>
          <p:cNvGrpSpPr/>
          <p:nvPr/>
        </p:nvGrpSpPr>
        <p:grpSpPr>
          <a:xfrm>
            <a:off x="7455490" y="2568512"/>
            <a:ext cx="770400" cy="185040"/>
            <a:chOff x="7455490" y="2568512"/>
            <a:chExt cx="77040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3706E68-C684-4DFC-AF33-5410956A00E8}"/>
                    </a:ext>
                  </a:extLst>
                </p14:cNvPr>
                <p14:cNvContentPartPr/>
                <p14:nvPr/>
              </p14:nvContentPartPr>
              <p14:xfrm>
                <a:off x="7455490" y="2617112"/>
                <a:ext cx="56520" cy="100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3706E68-C684-4DFC-AF33-5410956A00E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46850" y="2608472"/>
                  <a:ext cx="74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CBA8D9E-ABC6-D60E-853F-EABFFDEA2AAC}"/>
                    </a:ext>
                  </a:extLst>
                </p14:cNvPr>
                <p14:cNvContentPartPr/>
                <p14:nvPr/>
              </p14:nvContentPartPr>
              <p14:xfrm>
                <a:off x="7538290" y="2633672"/>
                <a:ext cx="94680" cy="91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CBA8D9E-ABC6-D60E-853F-EABFFDEA2AA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29650" y="2624672"/>
                  <a:ext cx="112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84B628B-0540-088D-E0E0-096F7A3AEF44}"/>
                    </a:ext>
                  </a:extLst>
                </p14:cNvPr>
                <p14:cNvContentPartPr/>
                <p14:nvPr/>
              </p14:nvContentPartPr>
              <p14:xfrm>
                <a:off x="7659610" y="2649152"/>
                <a:ext cx="206280" cy="85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84B628B-0540-088D-E0E0-096F7A3AEF4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50970" y="2640512"/>
                  <a:ext cx="223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0AADE38-8C81-F2A2-2530-5CE69FBBD093}"/>
                    </a:ext>
                  </a:extLst>
                </p14:cNvPr>
                <p14:cNvContentPartPr/>
                <p14:nvPr/>
              </p14:nvContentPartPr>
              <p14:xfrm>
                <a:off x="7918450" y="2639792"/>
                <a:ext cx="119160" cy="82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0AADE38-8C81-F2A2-2530-5CE69FBBD09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09810" y="2630792"/>
                  <a:ext cx="136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1EC64A0-8F64-2AD9-63DD-9C4791BC7C4E}"/>
                    </a:ext>
                  </a:extLst>
                </p14:cNvPr>
                <p14:cNvContentPartPr/>
                <p14:nvPr/>
              </p14:nvContentPartPr>
              <p14:xfrm>
                <a:off x="8031850" y="2658512"/>
                <a:ext cx="177480" cy="91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1EC64A0-8F64-2AD9-63DD-9C4791BC7C4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23210" y="2649872"/>
                  <a:ext cx="195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BD8ECE5-1324-2C13-CF34-EDBFCE4FA30F}"/>
                    </a:ext>
                  </a:extLst>
                </p14:cNvPr>
                <p14:cNvContentPartPr/>
                <p14:nvPr/>
              </p14:nvContentPartPr>
              <p14:xfrm>
                <a:off x="8199610" y="2568512"/>
                <a:ext cx="26280" cy="185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BD8ECE5-1324-2C13-CF34-EDBFCE4FA30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90970" y="2559872"/>
                  <a:ext cx="43920" cy="202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0" name="Rectangle 6">
            <a:extLst>
              <a:ext uri="{FF2B5EF4-FFF2-40B4-BE49-F238E27FC236}">
                <a16:creationId xmlns:a16="http://schemas.microsoft.com/office/drawing/2014/main" id="{79B254EA-DFF2-4FEA-E565-C3DDA17E6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611" y="4277308"/>
            <a:ext cx="5461686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tokenizer_roberta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AutoTokenizer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2BFFC"/>
                </a:solidFill>
                <a:effectLst/>
                <a:latin typeface="Consolas" panose="020B0609020204030204" pitchFamily="49" charset="0"/>
              </a:rPr>
              <a:t>from_pretrained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"roberta-base"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tokenizer_roberta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2BFFC"/>
                </a:solidFill>
                <a:effectLst/>
                <a:latin typeface="Consolas" panose="020B0609020204030204" pitchFamily="49" charset="0"/>
              </a:rPr>
              <a:t>tokenize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"Let's talk abount tokenizer superpowers"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Rectangle 5">
            <a:extLst>
              <a:ext uri="{FF2B5EF4-FFF2-40B4-BE49-F238E27FC236}">
                <a16:creationId xmlns:a16="http://schemas.microsoft.com/office/drawing/2014/main" id="{AF81C3A8-D9DA-4D5D-4B9B-ED753255F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5063" y="4389974"/>
            <a:ext cx="4942703" cy="1846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Monospaced"/>
              </a:rPr>
              <a:t>['Let', "'s", 'Ġtalk', 'Ġab', 'ount', 'Ġtoken', 'izer', 'Ġsuper', 'powers']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BC64491-054E-3223-5B74-E78708A51074}"/>
              </a:ext>
            </a:extLst>
          </p:cNvPr>
          <p:cNvGrpSpPr/>
          <p:nvPr/>
        </p:nvGrpSpPr>
        <p:grpSpPr>
          <a:xfrm>
            <a:off x="2063770" y="3904832"/>
            <a:ext cx="853920" cy="233280"/>
            <a:chOff x="2063770" y="3904832"/>
            <a:chExt cx="85392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C84ACD4-5D23-433F-2460-8151D1481C0A}"/>
                    </a:ext>
                  </a:extLst>
                </p14:cNvPr>
                <p14:cNvContentPartPr/>
                <p14:nvPr/>
              </p14:nvContentPartPr>
              <p14:xfrm>
                <a:off x="2063770" y="3959192"/>
                <a:ext cx="8640" cy="171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C84ACD4-5D23-433F-2460-8151D1481C0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55130" y="3950192"/>
                  <a:ext cx="262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EA3CF67-FE9A-58F4-C9AE-8BA2D1FC8A08}"/>
                    </a:ext>
                  </a:extLst>
                </p14:cNvPr>
                <p14:cNvContentPartPr/>
                <p14:nvPr/>
              </p14:nvContentPartPr>
              <p14:xfrm>
                <a:off x="2098690" y="3904832"/>
                <a:ext cx="115200" cy="2332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EA3CF67-FE9A-58F4-C9AE-8BA2D1FC8A0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90050" y="3896192"/>
                  <a:ext cx="1328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3993D20-AB58-CD44-3E57-4A3E68D02B2D}"/>
                    </a:ext>
                  </a:extLst>
                </p14:cNvPr>
                <p14:cNvContentPartPr/>
                <p14:nvPr/>
              </p14:nvContentPartPr>
              <p14:xfrm>
                <a:off x="2226130" y="4045952"/>
                <a:ext cx="69840" cy="70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3993D20-AB58-CD44-3E57-4A3E68D02B2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217490" y="4037312"/>
                  <a:ext cx="87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5866BD9-2AAC-BD49-0524-E5D409E50915}"/>
                    </a:ext>
                  </a:extLst>
                </p14:cNvPr>
                <p14:cNvContentPartPr/>
                <p14:nvPr/>
              </p14:nvContentPartPr>
              <p14:xfrm>
                <a:off x="2365090" y="3933272"/>
                <a:ext cx="68760" cy="185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5866BD9-2AAC-BD49-0524-E5D409E5091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56450" y="3924272"/>
                  <a:ext cx="86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7EE4D4C-1E14-2B3F-543C-FE4F7F8B5392}"/>
                    </a:ext>
                  </a:extLst>
                </p14:cNvPr>
                <p14:cNvContentPartPr/>
                <p14:nvPr/>
              </p14:nvContentPartPr>
              <p14:xfrm>
                <a:off x="2475610" y="3959192"/>
                <a:ext cx="82080" cy="151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7EE4D4C-1E14-2B3F-543C-FE4F7F8B539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66610" y="3950192"/>
                  <a:ext cx="99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A233D7E-ECD2-EDBA-85E6-7912F04BA4F2}"/>
                    </a:ext>
                  </a:extLst>
                </p14:cNvPr>
                <p14:cNvContentPartPr/>
                <p14:nvPr/>
              </p14:nvContentPartPr>
              <p14:xfrm>
                <a:off x="2488210" y="3932192"/>
                <a:ext cx="69120" cy="85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A233D7E-ECD2-EDBA-85E6-7912F04BA4F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79570" y="3923192"/>
                  <a:ext cx="86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C4E281D-CBE5-A8F8-74C8-5BFFF263E337}"/>
                    </a:ext>
                  </a:extLst>
                </p14:cNvPr>
                <p14:cNvContentPartPr/>
                <p14:nvPr/>
              </p14:nvContentPartPr>
              <p14:xfrm>
                <a:off x="2598730" y="3936152"/>
                <a:ext cx="118800" cy="135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C4E281D-CBE5-A8F8-74C8-5BFFF263E33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589730" y="3927512"/>
                  <a:ext cx="136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EC1A501-756C-70E3-3ACB-3A427074BD5F}"/>
                    </a:ext>
                  </a:extLst>
                </p14:cNvPr>
                <p14:cNvContentPartPr/>
                <p14:nvPr/>
              </p14:nvContentPartPr>
              <p14:xfrm>
                <a:off x="2749570" y="3927872"/>
                <a:ext cx="7200" cy="127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EC1A501-756C-70E3-3ACB-3A427074BD5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740930" y="3919232"/>
                  <a:ext cx="24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B676D27-DF4F-30E1-75A0-46EE09F301D3}"/>
                    </a:ext>
                  </a:extLst>
                </p14:cNvPr>
                <p14:cNvContentPartPr/>
                <p14:nvPr/>
              </p14:nvContentPartPr>
              <p14:xfrm>
                <a:off x="2713210" y="3906992"/>
                <a:ext cx="98280" cy="25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B676D27-DF4F-30E1-75A0-46EE09F301D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704210" y="3898352"/>
                  <a:ext cx="115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6C94F65-7601-ADBE-31E4-F1628A70BF4A}"/>
                    </a:ext>
                  </a:extLst>
                </p14:cNvPr>
                <p14:cNvContentPartPr/>
                <p14:nvPr/>
              </p14:nvContentPartPr>
              <p14:xfrm>
                <a:off x="2804650" y="3980072"/>
                <a:ext cx="113040" cy="69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6C94F65-7601-ADBE-31E4-F1628A70BF4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95650" y="3971072"/>
                  <a:ext cx="13068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BF79084-060C-4F0E-4ABB-5635DD5FC88F}"/>
              </a:ext>
            </a:extLst>
          </p:cNvPr>
          <p:cNvGrpSpPr/>
          <p:nvPr/>
        </p:nvGrpSpPr>
        <p:grpSpPr>
          <a:xfrm>
            <a:off x="3081490" y="3903032"/>
            <a:ext cx="845280" cy="201240"/>
            <a:chOff x="3081490" y="3903032"/>
            <a:chExt cx="84528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A3F72F2-EE92-610B-5D15-33C0434FB50D}"/>
                    </a:ext>
                  </a:extLst>
                </p14:cNvPr>
                <p14:cNvContentPartPr/>
                <p14:nvPr/>
              </p14:nvContentPartPr>
              <p14:xfrm>
                <a:off x="3110650" y="3903032"/>
                <a:ext cx="360" cy="167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A3F72F2-EE92-610B-5D15-33C0434FB50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01650" y="3894032"/>
                  <a:ext cx="18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5E215C5-0676-1ED8-867E-2FF6F5B84967}"/>
                    </a:ext>
                  </a:extLst>
                </p14:cNvPr>
                <p14:cNvContentPartPr/>
                <p14:nvPr/>
              </p14:nvContentPartPr>
              <p14:xfrm>
                <a:off x="3081490" y="3923912"/>
                <a:ext cx="137880" cy="125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5E215C5-0676-1ED8-867E-2FF6F5B8496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072490" y="3914912"/>
                  <a:ext cx="155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3D29520-CD71-751A-64F9-C722FA9B808F}"/>
                    </a:ext>
                  </a:extLst>
                </p14:cNvPr>
                <p14:cNvContentPartPr/>
                <p14:nvPr/>
              </p14:nvContentPartPr>
              <p14:xfrm>
                <a:off x="3274810" y="3926072"/>
                <a:ext cx="16920" cy="178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3D29520-CD71-751A-64F9-C722FA9B808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266170" y="3917072"/>
                  <a:ext cx="34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14DD0DF-A79F-FFF5-636E-5DFF9E1FF378}"/>
                    </a:ext>
                  </a:extLst>
                </p14:cNvPr>
                <p14:cNvContentPartPr/>
                <p14:nvPr/>
              </p14:nvContentPartPr>
              <p14:xfrm>
                <a:off x="3289210" y="3966392"/>
                <a:ext cx="63360" cy="9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14DD0DF-A79F-FFF5-636E-5DFF9E1FF37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80210" y="3957752"/>
                  <a:ext cx="81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E73EC8F-2961-DBF1-C62D-2FA82C1D3F02}"/>
                    </a:ext>
                  </a:extLst>
                </p14:cNvPr>
                <p14:cNvContentPartPr/>
                <p14:nvPr/>
              </p14:nvContentPartPr>
              <p14:xfrm>
                <a:off x="3357970" y="3985112"/>
                <a:ext cx="81720" cy="87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E73EC8F-2961-DBF1-C62D-2FA82C1D3F0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49330" y="3976112"/>
                  <a:ext cx="99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6A681BA-7238-B9AB-CDBA-FCE2BBE02A4F}"/>
                    </a:ext>
                  </a:extLst>
                </p14:cNvPr>
                <p14:cNvContentPartPr/>
                <p14:nvPr/>
              </p14:nvContentPartPr>
              <p14:xfrm>
                <a:off x="3443290" y="3985112"/>
                <a:ext cx="142200" cy="86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6A681BA-7238-B9AB-CDBA-FCE2BBE02A4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34650" y="3976472"/>
                  <a:ext cx="159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EBFF89B-D387-E036-0559-BFE5A750CC3D}"/>
                    </a:ext>
                  </a:extLst>
                </p14:cNvPr>
                <p14:cNvContentPartPr/>
                <p14:nvPr/>
              </p14:nvContentPartPr>
              <p14:xfrm>
                <a:off x="3558130" y="3908072"/>
                <a:ext cx="360" cy="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EBFF89B-D387-E036-0559-BFE5A750CC3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49130" y="38994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62948CB-F53B-331F-5D89-49C6B11434C3}"/>
                    </a:ext>
                  </a:extLst>
                </p14:cNvPr>
                <p14:cNvContentPartPr/>
                <p14:nvPr/>
              </p14:nvContentPartPr>
              <p14:xfrm>
                <a:off x="3636970" y="3980072"/>
                <a:ext cx="62640" cy="100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62948CB-F53B-331F-5D89-49C6B11434C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628330" y="3971072"/>
                  <a:ext cx="80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A57D332-E94D-27CB-E52D-BE9DC2CBD356}"/>
                    </a:ext>
                  </a:extLst>
                </p14:cNvPr>
                <p14:cNvContentPartPr/>
                <p14:nvPr/>
              </p14:nvContentPartPr>
              <p14:xfrm>
                <a:off x="3724090" y="3988352"/>
                <a:ext cx="92160" cy="87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A57D332-E94D-27CB-E52D-BE9DC2CBD35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715450" y="3979352"/>
                  <a:ext cx="109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8517D97-6DAD-1E3F-3BC1-9A9CC8A51DBD}"/>
                    </a:ext>
                  </a:extLst>
                </p14:cNvPr>
                <p14:cNvContentPartPr/>
                <p14:nvPr/>
              </p14:nvContentPartPr>
              <p14:xfrm>
                <a:off x="3822370" y="3988352"/>
                <a:ext cx="104400" cy="66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8517D97-6DAD-1E3F-3BC1-9A9CC8A51DB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813370" y="3979352"/>
                  <a:ext cx="12204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65AE25A-7764-D9AD-984D-6357C0A11746}"/>
              </a:ext>
            </a:extLst>
          </p:cNvPr>
          <p:cNvGrpSpPr/>
          <p:nvPr/>
        </p:nvGrpSpPr>
        <p:grpSpPr>
          <a:xfrm>
            <a:off x="5784730" y="4387952"/>
            <a:ext cx="90720" cy="153360"/>
            <a:chOff x="5784730" y="4387952"/>
            <a:chExt cx="9072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D7CDC32-6786-5AC9-7A0B-2AA7AF030039}"/>
                    </a:ext>
                  </a:extLst>
                </p14:cNvPr>
                <p14:cNvContentPartPr/>
                <p14:nvPr/>
              </p14:nvContentPartPr>
              <p14:xfrm>
                <a:off x="5784730" y="4464992"/>
                <a:ext cx="70920" cy="1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D7CDC32-6786-5AC9-7A0B-2AA7AF03003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775730" y="4455992"/>
                  <a:ext cx="885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448178-88F8-E78A-960E-15C498116661}"/>
                    </a:ext>
                  </a:extLst>
                </p14:cNvPr>
                <p14:cNvContentPartPr/>
                <p14:nvPr/>
              </p14:nvContentPartPr>
              <p14:xfrm>
                <a:off x="5790850" y="4387952"/>
                <a:ext cx="84600" cy="153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448178-88F8-E78A-960E-15C49811666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782210" y="4378952"/>
                  <a:ext cx="10224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ADAB8D65-5C91-0EB7-77AE-99FDD4665D09}"/>
              </a:ext>
            </a:extLst>
          </p:cNvPr>
          <p:cNvGrpSpPr/>
          <p:nvPr/>
        </p:nvGrpSpPr>
        <p:grpSpPr>
          <a:xfrm>
            <a:off x="7622170" y="3976832"/>
            <a:ext cx="1667160" cy="244800"/>
            <a:chOff x="7622170" y="3976832"/>
            <a:chExt cx="166716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5AB41C1-D6FD-D287-51A3-51313A1C4386}"/>
                    </a:ext>
                  </a:extLst>
                </p14:cNvPr>
                <p14:cNvContentPartPr/>
                <p14:nvPr/>
              </p14:nvContentPartPr>
              <p14:xfrm>
                <a:off x="7634770" y="4017512"/>
                <a:ext cx="21240" cy="190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5AB41C1-D6FD-D287-51A3-51313A1C438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625770" y="4008512"/>
                  <a:ext cx="38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3339501-CC6B-6DA2-CC06-B8A1B60518E7}"/>
                    </a:ext>
                  </a:extLst>
                </p14:cNvPr>
                <p14:cNvContentPartPr/>
                <p14:nvPr/>
              </p14:nvContentPartPr>
              <p14:xfrm>
                <a:off x="7622170" y="3991592"/>
                <a:ext cx="96120" cy="155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3339501-CC6B-6DA2-CC06-B8A1B60518E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613530" y="3982592"/>
                  <a:ext cx="113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1AE269F-2A2A-6D51-1447-1FA1AAF51D95}"/>
                    </a:ext>
                  </a:extLst>
                </p14:cNvPr>
                <p14:cNvContentPartPr/>
                <p14:nvPr/>
              </p14:nvContentPartPr>
              <p14:xfrm>
                <a:off x="7765810" y="4081952"/>
                <a:ext cx="29520" cy="77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1AE269F-2A2A-6D51-1447-1FA1AAF51D9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756810" y="4073312"/>
                  <a:ext cx="47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8AC9E74-2FA0-4873-7261-8840A3F4DBC3}"/>
                    </a:ext>
                  </a:extLst>
                </p14:cNvPr>
                <p14:cNvContentPartPr/>
                <p14:nvPr/>
              </p14:nvContentPartPr>
              <p14:xfrm>
                <a:off x="7784530" y="3976832"/>
                <a:ext cx="19080" cy="16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8AC9E74-2FA0-4873-7261-8840A3F4DBC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775530" y="3968192"/>
                  <a:ext cx="36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514D8E8-C6E2-0DC5-7678-1DFD0CE6A078}"/>
                    </a:ext>
                  </a:extLst>
                </p14:cNvPr>
                <p14:cNvContentPartPr/>
                <p14:nvPr/>
              </p14:nvContentPartPr>
              <p14:xfrm>
                <a:off x="7863730" y="4075832"/>
                <a:ext cx="52560" cy="145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514D8E8-C6E2-0DC5-7678-1DFD0CE6A07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854730" y="4067192"/>
                  <a:ext cx="70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920ED44-DECF-7D18-8AB3-4790E4510314}"/>
                    </a:ext>
                  </a:extLst>
                </p14:cNvPr>
                <p14:cNvContentPartPr/>
                <p14:nvPr/>
              </p14:nvContentPartPr>
              <p14:xfrm>
                <a:off x="7940770" y="4069352"/>
                <a:ext cx="36000" cy="147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920ED44-DECF-7D18-8AB3-4790E451031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931770" y="4060712"/>
                  <a:ext cx="53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B5D07F0-92FD-8154-CDD6-FF6B853C49F5}"/>
                    </a:ext>
                  </a:extLst>
                </p14:cNvPr>
                <p14:cNvContentPartPr/>
                <p14:nvPr/>
              </p14:nvContentPartPr>
              <p14:xfrm>
                <a:off x="8019610" y="4010312"/>
                <a:ext cx="25200" cy="131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B5D07F0-92FD-8154-CDD6-FF6B853C49F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010970" y="4001312"/>
                  <a:ext cx="428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7958724-EE59-AEF0-B6A7-F1FDB7815108}"/>
                    </a:ext>
                  </a:extLst>
                </p14:cNvPr>
                <p14:cNvContentPartPr/>
                <p14:nvPr/>
              </p14:nvContentPartPr>
              <p14:xfrm>
                <a:off x="8081530" y="4062872"/>
                <a:ext cx="204840" cy="87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7958724-EE59-AEF0-B6A7-F1FDB781510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072890" y="4053872"/>
                  <a:ext cx="222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816FDF9-CAED-FDA2-66D5-C3521E8803FF}"/>
                    </a:ext>
                  </a:extLst>
                </p14:cNvPr>
                <p14:cNvContentPartPr/>
                <p14:nvPr/>
              </p14:nvContentPartPr>
              <p14:xfrm>
                <a:off x="8304730" y="3978272"/>
                <a:ext cx="139680" cy="146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816FDF9-CAED-FDA2-66D5-C3521E8803F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296090" y="3969272"/>
                  <a:ext cx="157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E816D44-62B2-E7EB-0849-EBB56982722E}"/>
                    </a:ext>
                  </a:extLst>
                </p14:cNvPr>
                <p14:cNvContentPartPr/>
                <p14:nvPr/>
              </p14:nvContentPartPr>
              <p14:xfrm>
                <a:off x="8456650" y="3996632"/>
                <a:ext cx="16920" cy="160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E816D44-62B2-E7EB-0849-EBB5698272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448010" y="3987992"/>
                  <a:ext cx="34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33B4D81-8802-E342-8AF2-91CD4EB68462}"/>
                    </a:ext>
                  </a:extLst>
                </p14:cNvPr>
                <p14:cNvContentPartPr/>
                <p14:nvPr/>
              </p14:nvContentPartPr>
              <p14:xfrm>
                <a:off x="8431810" y="4054952"/>
                <a:ext cx="79560" cy="8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33B4D81-8802-E342-8AF2-91CD4EB6846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422810" y="4045952"/>
                  <a:ext cx="97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E600B71-9A02-4EF9-59C0-6932470AB4D2}"/>
                    </a:ext>
                  </a:extLst>
                </p14:cNvPr>
                <p14:cNvContentPartPr/>
                <p14:nvPr/>
              </p14:nvContentPartPr>
              <p14:xfrm>
                <a:off x="8639890" y="4008152"/>
                <a:ext cx="12960" cy="159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E600B71-9A02-4EF9-59C0-6932470AB4D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630890" y="3999152"/>
                  <a:ext cx="30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7EA996E-CCD0-0EF9-C47E-B62113B6A2A9}"/>
                    </a:ext>
                  </a:extLst>
                </p14:cNvPr>
                <p14:cNvContentPartPr/>
                <p14:nvPr/>
              </p14:nvContentPartPr>
              <p14:xfrm>
                <a:off x="8614690" y="4061072"/>
                <a:ext cx="135720" cy="113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7EA996E-CCD0-0EF9-C47E-B62113B6A2A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606050" y="4052432"/>
                  <a:ext cx="153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5395CB3-FD1F-5965-7819-23C23FED8A8B}"/>
                    </a:ext>
                  </a:extLst>
                </p14:cNvPr>
                <p14:cNvContentPartPr/>
                <p14:nvPr/>
              </p14:nvContentPartPr>
              <p14:xfrm>
                <a:off x="8898010" y="3996632"/>
                <a:ext cx="2520" cy="177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5395CB3-FD1F-5965-7819-23C23FED8A8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889010" y="3987992"/>
                  <a:ext cx="20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65DD364-FBEE-4B6C-C259-741E90682696}"/>
                    </a:ext>
                  </a:extLst>
                </p14:cNvPr>
                <p14:cNvContentPartPr/>
                <p14:nvPr/>
              </p14:nvContentPartPr>
              <p14:xfrm>
                <a:off x="8924290" y="4015352"/>
                <a:ext cx="73800" cy="117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65DD364-FBEE-4B6C-C259-741E9068269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915290" y="4006712"/>
                  <a:ext cx="91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B9AAA5F-08C8-DD0E-B8FD-872B9F3D1E23}"/>
                    </a:ext>
                  </a:extLst>
                </p14:cNvPr>
                <p14:cNvContentPartPr/>
                <p14:nvPr/>
              </p14:nvContentPartPr>
              <p14:xfrm>
                <a:off x="9008170" y="4069352"/>
                <a:ext cx="71280" cy="78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B9AAA5F-08C8-DD0E-B8FD-872B9F3D1E2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999170" y="4060712"/>
                  <a:ext cx="88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2ABD404-84C4-68EE-21E7-D4A24E71B32E}"/>
                    </a:ext>
                  </a:extLst>
                </p14:cNvPr>
                <p14:cNvContentPartPr/>
                <p14:nvPr/>
              </p14:nvContentPartPr>
              <p14:xfrm>
                <a:off x="9094210" y="4065032"/>
                <a:ext cx="195120" cy="81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2ABD404-84C4-68EE-21E7-D4A24E71B32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085570" y="4056392"/>
                  <a:ext cx="21276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C4EB5A3A-827C-88D3-3F71-9C931BF5DFB6}"/>
              </a:ext>
            </a:extLst>
          </p:cNvPr>
          <p:cNvGrpSpPr/>
          <p:nvPr/>
        </p:nvGrpSpPr>
        <p:grpSpPr>
          <a:xfrm>
            <a:off x="9463210" y="3928232"/>
            <a:ext cx="2219400" cy="294840"/>
            <a:chOff x="9463210" y="3928232"/>
            <a:chExt cx="221940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4913E7A-5873-DDEB-C774-57F569411937}"/>
                    </a:ext>
                  </a:extLst>
                </p14:cNvPr>
                <p14:cNvContentPartPr/>
                <p14:nvPr/>
              </p14:nvContentPartPr>
              <p14:xfrm>
                <a:off x="9463210" y="3983312"/>
                <a:ext cx="78120" cy="182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4913E7A-5873-DDEB-C774-57F56941193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454210" y="3974312"/>
                  <a:ext cx="95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16636E2-8D78-7CB5-5A02-80AC43AED169}"/>
                    </a:ext>
                  </a:extLst>
                </p14:cNvPr>
                <p14:cNvContentPartPr/>
                <p14:nvPr/>
              </p14:nvContentPartPr>
              <p14:xfrm>
                <a:off x="9632410" y="3999872"/>
                <a:ext cx="7920" cy="155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16636E2-8D78-7CB5-5A02-80AC43AED16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623770" y="3990872"/>
                  <a:ext cx="25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AAF1E05-7110-7697-A272-0EBE47189E96}"/>
                    </a:ext>
                  </a:extLst>
                </p14:cNvPr>
                <p14:cNvContentPartPr/>
                <p14:nvPr/>
              </p14:nvContentPartPr>
              <p14:xfrm>
                <a:off x="9605410" y="4054952"/>
                <a:ext cx="117720" cy="110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AAF1E05-7110-7697-A272-0EBE47189E9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596410" y="4045952"/>
                  <a:ext cx="135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78ABECE-3E73-F37A-3C60-6FB86A72B10F}"/>
                    </a:ext>
                  </a:extLst>
                </p14:cNvPr>
                <p14:cNvContentPartPr/>
                <p14:nvPr/>
              </p14:nvContentPartPr>
              <p14:xfrm>
                <a:off x="9763450" y="4027952"/>
                <a:ext cx="6480" cy="135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78ABECE-3E73-F37A-3C60-6FB86A72B10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754810" y="4018952"/>
                  <a:ext cx="24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C72A487-B588-111D-1650-2261B59DA1C3}"/>
                    </a:ext>
                  </a:extLst>
                </p14:cNvPr>
                <p14:cNvContentPartPr/>
                <p14:nvPr/>
              </p14:nvContentPartPr>
              <p14:xfrm>
                <a:off x="9775330" y="4047752"/>
                <a:ext cx="156960" cy="111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C72A487-B588-111D-1650-2261B59DA1C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766690" y="4038752"/>
                  <a:ext cx="174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99E5EF5-FCB2-9604-7158-0C6D642BA045}"/>
                    </a:ext>
                  </a:extLst>
                </p14:cNvPr>
                <p14:cNvContentPartPr/>
                <p14:nvPr/>
              </p14:nvContentPartPr>
              <p14:xfrm>
                <a:off x="9929410" y="4085192"/>
                <a:ext cx="86400" cy="63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99E5EF5-FCB2-9604-7158-0C6D642BA04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920770" y="4076192"/>
                  <a:ext cx="104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105814F-F5A2-1B05-23D9-9DB3A9F9EB5D}"/>
                    </a:ext>
                  </a:extLst>
                </p14:cNvPr>
                <p14:cNvContentPartPr/>
                <p14:nvPr/>
              </p14:nvContentPartPr>
              <p14:xfrm>
                <a:off x="10052890" y="4062152"/>
                <a:ext cx="360" cy="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105814F-F5A2-1B05-23D9-9DB3A9F9EB5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043890" y="40535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B023945-3885-4F22-EB22-03C0FDC77D5C}"/>
                    </a:ext>
                  </a:extLst>
                </p14:cNvPr>
                <p14:cNvContentPartPr/>
                <p14:nvPr/>
              </p14:nvContentPartPr>
              <p14:xfrm>
                <a:off x="10007170" y="4062152"/>
                <a:ext cx="46080" cy="96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B023945-3885-4F22-EB22-03C0FDC77D5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998170" y="4053512"/>
                  <a:ext cx="637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112B99B-87E9-509E-333B-D489DD8952F7}"/>
                    </a:ext>
                  </a:extLst>
                </p14:cNvPr>
                <p14:cNvContentPartPr/>
                <p14:nvPr/>
              </p14:nvContentPartPr>
              <p14:xfrm>
                <a:off x="10196530" y="4098152"/>
                <a:ext cx="98280" cy="82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112B99B-87E9-509E-333B-D489DD8952F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187530" y="4089152"/>
                  <a:ext cx="115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0A9F5A6-50C8-CA5B-79F9-03B508036B1D}"/>
                    </a:ext>
                  </a:extLst>
                </p14:cNvPr>
                <p14:cNvContentPartPr/>
                <p14:nvPr/>
              </p14:nvContentPartPr>
              <p14:xfrm>
                <a:off x="10314250" y="4080872"/>
                <a:ext cx="74520" cy="67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0A9F5A6-50C8-CA5B-79F9-03B508036B1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305250" y="4072232"/>
                  <a:ext cx="92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81B03BA-6857-C688-3463-1FE338062754}"/>
                    </a:ext>
                  </a:extLst>
                </p14:cNvPr>
                <p14:cNvContentPartPr/>
                <p14:nvPr/>
              </p14:nvContentPartPr>
              <p14:xfrm>
                <a:off x="10383730" y="4092752"/>
                <a:ext cx="104400" cy="77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81B03BA-6857-C688-3463-1FE33806275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374730" y="4084112"/>
                  <a:ext cx="1220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1955CE2-01EF-3520-F69B-BE257BB0589B}"/>
                    </a:ext>
                  </a:extLst>
                </p14:cNvPr>
                <p14:cNvContentPartPr/>
                <p14:nvPr/>
              </p14:nvContentPartPr>
              <p14:xfrm>
                <a:off x="10616290" y="3982232"/>
                <a:ext cx="96480" cy="195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1955CE2-01EF-3520-F69B-BE257BB0589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607650" y="3973592"/>
                  <a:ext cx="1141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B1DED2E-8530-5B31-29B8-AF0293556402}"/>
                    </a:ext>
                  </a:extLst>
                </p14:cNvPr>
                <p14:cNvContentPartPr/>
                <p14:nvPr/>
              </p14:nvContentPartPr>
              <p14:xfrm>
                <a:off x="10735450" y="3975752"/>
                <a:ext cx="69120" cy="191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B1DED2E-8530-5B31-29B8-AF029355640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726450" y="3967112"/>
                  <a:ext cx="86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81E31C0-39E7-2B12-4C6D-13E72D16313A}"/>
                    </a:ext>
                  </a:extLst>
                </p14:cNvPr>
                <p14:cNvContentPartPr/>
                <p14:nvPr/>
              </p14:nvContentPartPr>
              <p14:xfrm>
                <a:off x="10743730" y="4020752"/>
                <a:ext cx="108720" cy="125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81E31C0-39E7-2B12-4C6D-13E72D16313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734730" y="4011752"/>
                  <a:ext cx="126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86809FC-C012-0369-BC49-367679B7CD38}"/>
                    </a:ext>
                  </a:extLst>
                </p14:cNvPr>
                <p14:cNvContentPartPr/>
                <p14:nvPr/>
              </p14:nvContentPartPr>
              <p14:xfrm>
                <a:off x="10893490" y="3996632"/>
                <a:ext cx="8640" cy="125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86809FC-C012-0369-BC49-367679B7CD3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884850" y="3987992"/>
                  <a:ext cx="26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9660DD5-F937-9D3D-3D25-1A70F2837BEF}"/>
                    </a:ext>
                  </a:extLst>
                </p14:cNvPr>
                <p14:cNvContentPartPr/>
                <p14:nvPr/>
              </p14:nvContentPartPr>
              <p14:xfrm>
                <a:off x="10922650" y="3991592"/>
                <a:ext cx="175320" cy="134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9660DD5-F937-9D3D-3D25-1A70F2837BE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914010" y="3982592"/>
                  <a:ext cx="192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2D08132-DDFA-7C0D-F11A-2E76BD13953C}"/>
                    </a:ext>
                  </a:extLst>
                </p14:cNvPr>
                <p14:cNvContentPartPr/>
                <p14:nvPr/>
              </p14:nvContentPartPr>
              <p14:xfrm>
                <a:off x="11051530" y="3962432"/>
                <a:ext cx="60840" cy="102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2D08132-DDFA-7C0D-F11A-2E76BD13953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042890" y="3953432"/>
                  <a:ext cx="78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57813E7-EEF3-97AE-1E30-F454A37C162B}"/>
                    </a:ext>
                  </a:extLst>
                </p14:cNvPr>
                <p14:cNvContentPartPr/>
                <p14:nvPr/>
              </p14:nvContentPartPr>
              <p14:xfrm>
                <a:off x="11215690" y="4058912"/>
                <a:ext cx="127800" cy="107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57813E7-EEF3-97AE-1E30-F454A37C162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207050" y="4050272"/>
                  <a:ext cx="145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5E70B59-9683-D6F4-44C9-481B9D5AF02F}"/>
                    </a:ext>
                  </a:extLst>
                </p14:cNvPr>
                <p14:cNvContentPartPr/>
                <p14:nvPr/>
              </p14:nvContentPartPr>
              <p14:xfrm>
                <a:off x="11367250" y="4078712"/>
                <a:ext cx="78480" cy="106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5E70B59-9683-D6F4-44C9-481B9D5AF02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358610" y="4070072"/>
                  <a:ext cx="96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7ED6E03-33C1-F6FB-D66E-8677144B3509}"/>
                    </a:ext>
                  </a:extLst>
                </p14:cNvPr>
                <p14:cNvContentPartPr/>
                <p14:nvPr/>
              </p14:nvContentPartPr>
              <p14:xfrm>
                <a:off x="11418010" y="4078712"/>
                <a:ext cx="117000" cy="114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7ED6E03-33C1-F6FB-D66E-8677144B350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409010" y="4070072"/>
                  <a:ext cx="134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F738A65-C7A7-1373-961B-FEB2C347A697}"/>
                    </a:ext>
                  </a:extLst>
                </p14:cNvPr>
                <p14:cNvContentPartPr/>
                <p14:nvPr/>
              </p14:nvContentPartPr>
              <p14:xfrm>
                <a:off x="11543650" y="4100672"/>
                <a:ext cx="95040" cy="68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F738A65-C7A7-1373-961B-FEB2C347A69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535010" y="4092032"/>
                  <a:ext cx="112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8D61B79-AAD6-4D0D-7D8C-4647438EF9D5}"/>
                    </a:ext>
                  </a:extLst>
                </p14:cNvPr>
                <p14:cNvContentPartPr/>
                <p14:nvPr/>
              </p14:nvContentPartPr>
              <p14:xfrm>
                <a:off x="11661370" y="3928232"/>
                <a:ext cx="21240" cy="294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8D61B79-AAD6-4D0D-7D8C-4647438EF9D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652370" y="3919232"/>
                  <a:ext cx="3888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11354A0-EC2B-69A8-F798-45A4DF156987}"/>
              </a:ext>
            </a:extLst>
          </p:cNvPr>
          <p:cNvGrpSpPr/>
          <p:nvPr/>
        </p:nvGrpSpPr>
        <p:grpSpPr>
          <a:xfrm>
            <a:off x="6606610" y="4674152"/>
            <a:ext cx="150120" cy="330120"/>
            <a:chOff x="6606610" y="4674152"/>
            <a:chExt cx="15012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D503692-DF2B-3755-E559-2339C35E2D6C}"/>
                    </a:ext>
                  </a:extLst>
                </p14:cNvPr>
                <p14:cNvContentPartPr/>
                <p14:nvPr/>
              </p14:nvContentPartPr>
              <p14:xfrm>
                <a:off x="6658810" y="4674152"/>
                <a:ext cx="25200" cy="303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D503692-DF2B-3755-E559-2339C35E2D6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649810" y="4665152"/>
                  <a:ext cx="428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3B61C6E-0487-FF77-A9DB-D9006636B034}"/>
                    </a:ext>
                  </a:extLst>
                </p14:cNvPr>
                <p14:cNvContentPartPr/>
                <p14:nvPr/>
              </p14:nvContentPartPr>
              <p14:xfrm>
                <a:off x="6606610" y="4894472"/>
                <a:ext cx="98280" cy="83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3B61C6E-0487-FF77-A9DB-D9006636B03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597970" y="4885832"/>
                  <a:ext cx="1159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D743CA7-3C77-E61E-FD5F-939E165F1B67}"/>
                    </a:ext>
                  </a:extLst>
                </p14:cNvPr>
                <p14:cNvContentPartPr/>
                <p14:nvPr/>
              </p14:nvContentPartPr>
              <p14:xfrm>
                <a:off x="6700210" y="4904912"/>
                <a:ext cx="56520" cy="99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D743CA7-3C77-E61E-FD5F-939E165F1B6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691570" y="4896272"/>
                  <a:ext cx="7416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AE0DD04-BFAC-86C3-05E6-3F860AD43936}"/>
              </a:ext>
            </a:extLst>
          </p:cNvPr>
          <p:cNvGrpSpPr/>
          <p:nvPr/>
        </p:nvGrpSpPr>
        <p:grpSpPr>
          <a:xfrm>
            <a:off x="6487090" y="5093192"/>
            <a:ext cx="2390400" cy="350640"/>
            <a:chOff x="6487090" y="5093192"/>
            <a:chExt cx="239040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7140D70-707B-E9C1-0097-9513E1920B52}"/>
                    </a:ext>
                  </a:extLst>
                </p14:cNvPr>
                <p14:cNvContentPartPr/>
                <p14:nvPr/>
              </p14:nvContentPartPr>
              <p14:xfrm>
                <a:off x="6487090" y="5176352"/>
                <a:ext cx="34560" cy="217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7140D70-707B-E9C1-0097-9513E1920B5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478450" y="5167712"/>
                  <a:ext cx="52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872F1E1-AF02-CA61-359C-8860904B2726}"/>
                    </a:ext>
                  </a:extLst>
                </p14:cNvPr>
                <p14:cNvContentPartPr/>
                <p14:nvPr/>
              </p14:nvContentPartPr>
              <p14:xfrm>
                <a:off x="6498610" y="5231792"/>
                <a:ext cx="173160" cy="152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872F1E1-AF02-CA61-359C-8860904B272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489610" y="5222792"/>
                  <a:ext cx="190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923B46E-2E6C-F69C-EBC5-0E9EA4966042}"/>
                    </a:ext>
                  </a:extLst>
                </p14:cNvPr>
                <p14:cNvContentPartPr/>
                <p14:nvPr/>
              </p14:nvContentPartPr>
              <p14:xfrm>
                <a:off x="6666730" y="5287952"/>
                <a:ext cx="114840" cy="84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923B46E-2E6C-F69C-EBC5-0E9EA496604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658090" y="5278952"/>
                  <a:ext cx="132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B82A464-7FC4-903F-84CE-4BEB4EE6D948}"/>
                    </a:ext>
                  </a:extLst>
                </p14:cNvPr>
                <p14:cNvContentPartPr/>
                <p14:nvPr/>
              </p14:nvContentPartPr>
              <p14:xfrm>
                <a:off x="6816850" y="5201552"/>
                <a:ext cx="25200" cy="166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B82A464-7FC4-903F-84CE-4BEB4EE6D94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808210" y="5192552"/>
                  <a:ext cx="42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E8D9686-B804-58AE-4AC9-4814C4778FA4}"/>
                    </a:ext>
                  </a:extLst>
                </p14:cNvPr>
                <p14:cNvContentPartPr/>
                <p14:nvPr/>
              </p14:nvContentPartPr>
              <p14:xfrm>
                <a:off x="6840610" y="5259872"/>
                <a:ext cx="147240" cy="140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E8D9686-B804-58AE-4AC9-4814C4778FA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831610" y="5250872"/>
                  <a:ext cx="164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A22C5B2-28DD-BABA-4830-2451C6C38123}"/>
                    </a:ext>
                  </a:extLst>
                </p14:cNvPr>
                <p14:cNvContentPartPr/>
                <p14:nvPr/>
              </p14:nvContentPartPr>
              <p14:xfrm>
                <a:off x="7122490" y="5301992"/>
                <a:ext cx="66960" cy="93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A22C5B2-28DD-BABA-4830-2451C6C3812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113850" y="5292992"/>
                  <a:ext cx="84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3F44F4F-D8F6-BFB5-491E-E0A033278381}"/>
                    </a:ext>
                  </a:extLst>
                </p14:cNvPr>
                <p14:cNvContentPartPr/>
                <p14:nvPr/>
              </p14:nvContentPartPr>
              <p14:xfrm>
                <a:off x="7189450" y="5312792"/>
                <a:ext cx="28440" cy="131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3F44F4F-D8F6-BFB5-491E-E0A03327838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180450" y="5303792"/>
                  <a:ext cx="46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2175D8-FF69-A94A-E47B-DC9DC42DD974}"/>
                    </a:ext>
                  </a:extLst>
                </p14:cNvPr>
                <p14:cNvContentPartPr/>
                <p14:nvPr/>
              </p14:nvContentPartPr>
              <p14:xfrm>
                <a:off x="7216450" y="5287952"/>
                <a:ext cx="45000" cy="90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2175D8-FF69-A94A-E47B-DC9DC42DD97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207450" y="5279312"/>
                  <a:ext cx="62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478CD57-C4FF-908C-3DCE-867AE59D3D9C}"/>
                    </a:ext>
                  </a:extLst>
                </p14:cNvPr>
                <p14:cNvContentPartPr/>
                <p14:nvPr/>
              </p14:nvContentPartPr>
              <p14:xfrm>
                <a:off x="7216450" y="5312432"/>
                <a:ext cx="146160" cy="90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478CD57-C4FF-908C-3DCE-867AE59D3D9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207450" y="5303792"/>
                  <a:ext cx="163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E4BF054-3506-7E79-1437-ABCCB4DC24E9}"/>
                    </a:ext>
                  </a:extLst>
                </p14:cNvPr>
                <p14:cNvContentPartPr/>
                <p14:nvPr/>
              </p14:nvContentPartPr>
              <p14:xfrm>
                <a:off x="7378810" y="5323232"/>
                <a:ext cx="91800" cy="81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E4BF054-3506-7E79-1437-ABCCB4DC24E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370170" y="5314592"/>
                  <a:ext cx="1094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5434F75-B429-B5ED-61A6-8D82443F37EE}"/>
                    </a:ext>
                  </a:extLst>
                </p14:cNvPr>
                <p14:cNvContentPartPr/>
                <p14:nvPr/>
              </p14:nvContentPartPr>
              <p14:xfrm>
                <a:off x="7499410" y="5303432"/>
                <a:ext cx="16920" cy="90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5434F75-B429-B5ED-61A6-8D82443F37E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490770" y="5294792"/>
                  <a:ext cx="34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D301019-BE86-65F2-66DC-48D3584794E5}"/>
                    </a:ext>
                  </a:extLst>
                </p14:cNvPr>
                <p14:cNvContentPartPr/>
                <p14:nvPr/>
              </p14:nvContentPartPr>
              <p14:xfrm>
                <a:off x="7507690" y="5248352"/>
                <a:ext cx="360" cy="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D301019-BE86-65F2-66DC-48D3584794E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499050" y="52393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ED10890-E303-1BF9-8EB1-173BFC1639A2}"/>
                    </a:ext>
                  </a:extLst>
                </p14:cNvPr>
                <p14:cNvContentPartPr/>
                <p14:nvPr/>
              </p14:nvContentPartPr>
              <p14:xfrm>
                <a:off x="7533610" y="5317112"/>
                <a:ext cx="82800" cy="76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ED10890-E303-1BF9-8EB1-173BFC1639A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524610" y="5308112"/>
                  <a:ext cx="100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80EED4B-9CC1-4738-9AD9-20654EDDED47}"/>
                    </a:ext>
                  </a:extLst>
                </p14:cNvPr>
                <p14:cNvContentPartPr/>
                <p14:nvPr/>
              </p14:nvContentPartPr>
              <p14:xfrm>
                <a:off x="7611730" y="5233232"/>
                <a:ext cx="250200" cy="182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80EED4B-9CC1-4738-9AD9-20654EDDED4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603090" y="5224232"/>
                  <a:ext cx="2678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0859DC0-8614-2CD9-6C8B-B6AD50099F5D}"/>
                    </a:ext>
                  </a:extLst>
                </p14:cNvPr>
                <p14:cNvContentPartPr/>
                <p14:nvPr/>
              </p14:nvContentPartPr>
              <p14:xfrm>
                <a:off x="7968490" y="5292272"/>
                <a:ext cx="65880" cy="92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0859DC0-8614-2CD9-6C8B-B6AD50099F5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959850" y="5283632"/>
                  <a:ext cx="83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65BE7B4-5139-E39D-ED9A-FCDAE0B9E6F3}"/>
                    </a:ext>
                  </a:extLst>
                </p14:cNvPr>
                <p14:cNvContentPartPr/>
                <p14:nvPr/>
              </p14:nvContentPartPr>
              <p14:xfrm>
                <a:off x="8034370" y="5302352"/>
                <a:ext cx="75600" cy="140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65BE7B4-5139-E39D-ED9A-FCDAE0B9E6F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025370" y="5293712"/>
                  <a:ext cx="93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2649CE8-2F16-8066-AAF2-4E36AB10E411}"/>
                    </a:ext>
                  </a:extLst>
                </p14:cNvPr>
                <p14:cNvContentPartPr/>
                <p14:nvPr/>
              </p14:nvContentPartPr>
              <p14:xfrm>
                <a:off x="8157490" y="5318192"/>
                <a:ext cx="149400" cy="669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2649CE8-2F16-8066-AAF2-4E36AB10E41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148850" y="5309192"/>
                  <a:ext cx="1670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4D85735-A098-ABA3-D40E-3AFFB3F62679}"/>
                    </a:ext>
                  </a:extLst>
                </p14:cNvPr>
                <p14:cNvContentPartPr/>
                <p14:nvPr/>
              </p14:nvContentPartPr>
              <p14:xfrm>
                <a:off x="8295730" y="5222432"/>
                <a:ext cx="63720" cy="174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4D85735-A098-ABA3-D40E-3AFFB3F6267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286730" y="5213432"/>
                  <a:ext cx="81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D61C33A-E995-7D69-BE82-121DA0ADA742}"/>
                    </a:ext>
                  </a:extLst>
                </p14:cNvPr>
                <p14:cNvContentPartPr/>
                <p14:nvPr/>
              </p14:nvContentPartPr>
              <p14:xfrm>
                <a:off x="8391850" y="5314232"/>
                <a:ext cx="57960" cy="90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D61C33A-E995-7D69-BE82-121DA0ADA74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382850" y="5305592"/>
                  <a:ext cx="756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F9B3CDD-A251-C534-0FD0-2B37725BBE60}"/>
                    </a:ext>
                  </a:extLst>
                </p14:cNvPr>
                <p14:cNvContentPartPr/>
                <p14:nvPr/>
              </p14:nvContentPartPr>
              <p14:xfrm>
                <a:off x="8472850" y="5244032"/>
                <a:ext cx="88200" cy="155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F9B3CDD-A251-C534-0FD0-2B37725BBE6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463850" y="5235392"/>
                  <a:ext cx="105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AC8CB28-3D77-4285-9D62-26CBB77B0716}"/>
                    </a:ext>
                  </a:extLst>
                </p14:cNvPr>
                <p14:cNvContentPartPr/>
                <p14:nvPr/>
              </p14:nvContentPartPr>
              <p14:xfrm>
                <a:off x="8696770" y="5227472"/>
                <a:ext cx="137160" cy="202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AC8CB28-3D77-4285-9D62-26CBB77B071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687770" y="5218472"/>
                  <a:ext cx="154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ADDD88C-1B30-EF05-5556-73E412BB48B4}"/>
                    </a:ext>
                  </a:extLst>
                </p14:cNvPr>
                <p14:cNvContentPartPr/>
                <p14:nvPr/>
              </p14:nvContentPartPr>
              <p14:xfrm>
                <a:off x="8808370" y="5338712"/>
                <a:ext cx="69120" cy="18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ADDD88C-1B30-EF05-5556-73E412BB48B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99370" y="5330072"/>
                  <a:ext cx="867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ECCDC8C-2F04-C989-A979-7F9DEAFF6A94}"/>
                    </a:ext>
                  </a:extLst>
                </p14:cNvPr>
                <p14:cNvContentPartPr/>
                <p14:nvPr/>
              </p14:nvContentPartPr>
              <p14:xfrm>
                <a:off x="8755090" y="5093192"/>
                <a:ext cx="18360" cy="478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ECCDC8C-2F04-C989-A979-7F9DEAFF6A9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746450" y="5084552"/>
                  <a:ext cx="360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AFEF0E1-0F71-F662-A37B-923BD58382DA}"/>
                    </a:ext>
                  </a:extLst>
                </p14:cNvPr>
                <p14:cNvContentPartPr/>
                <p14:nvPr/>
              </p14:nvContentPartPr>
              <p14:xfrm>
                <a:off x="8743930" y="5340872"/>
                <a:ext cx="67680" cy="64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AFEF0E1-0F71-F662-A37B-923BD58382D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734930" y="5332232"/>
                  <a:ext cx="8532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4624EDE2-1586-37D6-C453-D6D95DED0C0F}"/>
              </a:ext>
            </a:extLst>
          </p:cNvPr>
          <p:cNvGrpSpPr/>
          <p:nvPr/>
        </p:nvGrpSpPr>
        <p:grpSpPr>
          <a:xfrm>
            <a:off x="9045610" y="5214872"/>
            <a:ext cx="2716200" cy="365400"/>
            <a:chOff x="9045610" y="5214872"/>
            <a:chExt cx="2716200" cy="3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9EE8A78-E7D8-8A99-4680-3B7D8132E60A}"/>
                    </a:ext>
                  </a:extLst>
                </p14:cNvPr>
                <p14:cNvContentPartPr/>
                <p14:nvPr/>
              </p14:nvContentPartPr>
              <p14:xfrm>
                <a:off x="9085210" y="5214872"/>
                <a:ext cx="29520" cy="2127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9EE8A78-E7D8-8A99-4680-3B7D8132E60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076210" y="5206232"/>
                  <a:ext cx="47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9E26647-474C-41F1-1F7A-84B1469FABB9}"/>
                    </a:ext>
                  </a:extLst>
                </p14:cNvPr>
                <p14:cNvContentPartPr/>
                <p14:nvPr/>
              </p14:nvContentPartPr>
              <p14:xfrm>
                <a:off x="9045610" y="5306672"/>
                <a:ext cx="153000" cy="116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9E26647-474C-41F1-1F7A-84B1469FABB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036610" y="5297672"/>
                  <a:ext cx="170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040E7F9-AC53-C09E-A53E-244E90111928}"/>
                    </a:ext>
                  </a:extLst>
                </p14:cNvPr>
                <p14:cNvContentPartPr/>
                <p14:nvPr/>
              </p14:nvContentPartPr>
              <p14:xfrm>
                <a:off x="9276730" y="5335832"/>
                <a:ext cx="139680" cy="83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040E7F9-AC53-C09E-A53E-244E9011192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67730" y="5326832"/>
                  <a:ext cx="157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8390F83-DAD5-15D6-86FE-B988F982363D}"/>
                    </a:ext>
                  </a:extLst>
                </p14:cNvPr>
                <p14:cNvContentPartPr/>
                <p14:nvPr/>
              </p14:nvContentPartPr>
              <p14:xfrm>
                <a:off x="9438370" y="5344112"/>
                <a:ext cx="113400" cy="97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8390F83-DAD5-15D6-86FE-B988F982363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429730" y="5335472"/>
                  <a:ext cx="131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C3CD9BA-FE96-00E7-BB8B-5C0ED0D55105}"/>
                    </a:ext>
                  </a:extLst>
                </p14:cNvPr>
                <p14:cNvContentPartPr/>
                <p14:nvPr/>
              </p14:nvContentPartPr>
              <p14:xfrm>
                <a:off x="9571930" y="5357432"/>
                <a:ext cx="71280" cy="67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C3CD9BA-FE96-00E7-BB8B-5C0ED0D5510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563290" y="5348792"/>
                  <a:ext cx="889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A3D0140-BFD4-3222-3CF1-269BD7ED10A0}"/>
                    </a:ext>
                  </a:extLst>
                </p14:cNvPr>
                <p14:cNvContentPartPr/>
                <p14:nvPr/>
              </p14:nvContentPartPr>
              <p14:xfrm>
                <a:off x="9673450" y="5263832"/>
                <a:ext cx="34200" cy="1576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A3D0140-BFD4-3222-3CF1-269BD7ED10A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664810" y="5255192"/>
                  <a:ext cx="51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2A4D353-65BD-7092-4040-083D0E029F38}"/>
                    </a:ext>
                  </a:extLst>
                </p14:cNvPr>
                <p14:cNvContentPartPr/>
                <p14:nvPr/>
              </p14:nvContentPartPr>
              <p14:xfrm>
                <a:off x="9683530" y="5299472"/>
                <a:ext cx="92880" cy="141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2A4D353-65BD-7092-4040-083D0E029F3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674890" y="5290472"/>
                  <a:ext cx="110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5C7C2EB-6CB1-7366-79E8-AA4BA9143DB6}"/>
                    </a:ext>
                  </a:extLst>
                </p14:cNvPr>
                <p14:cNvContentPartPr/>
                <p14:nvPr/>
              </p14:nvContentPartPr>
              <p14:xfrm>
                <a:off x="9950290" y="5259872"/>
                <a:ext cx="13320" cy="190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5C7C2EB-6CB1-7366-79E8-AA4BA9143DB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941290" y="5250872"/>
                  <a:ext cx="30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12A794B-ED26-9236-87D3-4612AB61A1C9}"/>
                    </a:ext>
                  </a:extLst>
                </p14:cNvPr>
                <p14:cNvContentPartPr/>
                <p14:nvPr/>
              </p14:nvContentPartPr>
              <p14:xfrm>
                <a:off x="9890530" y="5329352"/>
                <a:ext cx="102240" cy="7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12A794B-ED26-9236-87D3-4612AB61A1C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881530" y="5320712"/>
                  <a:ext cx="119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E5F790A-DAA8-39ED-693E-4D8B13B50827}"/>
                    </a:ext>
                  </a:extLst>
                </p14:cNvPr>
                <p14:cNvContentPartPr/>
                <p14:nvPr/>
              </p14:nvContentPartPr>
              <p14:xfrm>
                <a:off x="9992770" y="5338712"/>
                <a:ext cx="75240" cy="100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E5F790A-DAA8-39ED-693E-4D8B13B5082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983770" y="5330072"/>
                  <a:ext cx="928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C139E75-1FBC-5EFB-6EAB-4908891A1B09}"/>
                    </a:ext>
                  </a:extLst>
                </p14:cNvPr>
                <p14:cNvContentPartPr/>
                <p14:nvPr/>
              </p14:nvContentPartPr>
              <p14:xfrm>
                <a:off x="10119130" y="5269232"/>
                <a:ext cx="15120" cy="1598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C139E75-1FBC-5EFB-6EAB-4908891A1B0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110490" y="5260232"/>
                  <a:ext cx="32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D5AC74F-680B-E55B-4692-EB282483A8C6}"/>
                    </a:ext>
                  </a:extLst>
                </p14:cNvPr>
                <p14:cNvContentPartPr/>
                <p14:nvPr/>
              </p14:nvContentPartPr>
              <p14:xfrm>
                <a:off x="10124170" y="5305592"/>
                <a:ext cx="168120" cy="111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D5AC74F-680B-E55B-4692-EB282483A8C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115530" y="5296592"/>
                  <a:ext cx="185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DD7AF83-850D-35CB-9CEA-1E5155727774}"/>
                    </a:ext>
                  </a:extLst>
                </p14:cNvPr>
                <p14:cNvContentPartPr/>
                <p14:nvPr/>
              </p14:nvContentPartPr>
              <p14:xfrm>
                <a:off x="10289770" y="5350232"/>
                <a:ext cx="142200" cy="75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DD7AF83-850D-35CB-9CEA-1E515572777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280770" y="5341592"/>
                  <a:ext cx="1598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02709D8-EDA7-B3F9-4897-80C698036D92}"/>
                    </a:ext>
                  </a:extLst>
                </p14:cNvPr>
                <p14:cNvContentPartPr/>
                <p14:nvPr/>
              </p14:nvContentPartPr>
              <p14:xfrm>
                <a:off x="10425130" y="5331872"/>
                <a:ext cx="48240" cy="91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02709D8-EDA7-B3F9-4897-80C698036D9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416490" y="5323232"/>
                  <a:ext cx="65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DBBEED7-06CD-AFF4-926A-7D0FB7BFF77B}"/>
                    </a:ext>
                  </a:extLst>
                </p14:cNvPr>
                <p14:cNvContentPartPr/>
                <p14:nvPr/>
              </p14:nvContentPartPr>
              <p14:xfrm>
                <a:off x="10607290" y="5330432"/>
                <a:ext cx="155520" cy="986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DBBEED7-06CD-AFF4-926A-7D0FB7BFF77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598290" y="5321432"/>
                  <a:ext cx="173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BD71FD1-D0F5-16DE-22BA-D3E360B23E85}"/>
                    </a:ext>
                  </a:extLst>
                </p14:cNvPr>
                <p14:cNvContentPartPr/>
                <p14:nvPr/>
              </p14:nvContentPartPr>
              <p14:xfrm>
                <a:off x="10785490" y="5260952"/>
                <a:ext cx="21240" cy="1731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BD71FD1-D0F5-16DE-22BA-D3E360B23E8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776490" y="5251952"/>
                  <a:ext cx="38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104ADCC-FDE7-3685-1635-02B38098C758}"/>
                    </a:ext>
                  </a:extLst>
                </p14:cNvPr>
                <p14:cNvContentPartPr/>
                <p14:nvPr/>
              </p14:nvContentPartPr>
              <p14:xfrm>
                <a:off x="10743730" y="5297312"/>
                <a:ext cx="112680" cy="190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104ADCC-FDE7-3685-1635-02B38098C75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734730" y="5288312"/>
                  <a:ext cx="1303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9CB63B1-C0CD-A636-C4EF-A3EAE2824112}"/>
                    </a:ext>
                  </a:extLst>
                </p14:cNvPr>
                <p14:cNvContentPartPr/>
                <p14:nvPr/>
              </p14:nvContentPartPr>
              <p14:xfrm>
                <a:off x="10966210" y="5214872"/>
                <a:ext cx="64800" cy="217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9CB63B1-C0CD-A636-C4EF-A3EAE282411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957570" y="5206232"/>
                  <a:ext cx="82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8FFDE89-2F47-7A1A-1D54-BFAE3AB9AB0C}"/>
                    </a:ext>
                  </a:extLst>
                </p14:cNvPr>
                <p14:cNvContentPartPr/>
                <p14:nvPr/>
              </p14:nvContentPartPr>
              <p14:xfrm>
                <a:off x="11024530" y="5342312"/>
                <a:ext cx="118800" cy="75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8FFDE89-2F47-7A1A-1D54-BFAE3AB9AB0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015890" y="5333672"/>
                  <a:ext cx="1364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366F648-BEF3-0564-14BF-93EEAF22062A}"/>
                    </a:ext>
                  </a:extLst>
                </p14:cNvPr>
                <p14:cNvContentPartPr/>
                <p14:nvPr/>
              </p14:nvContentPartPr>
              <p14:xfrm>
                <a:off x="11163850" y="5333312"/>
                <a:ext cx="79920" cy="161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366F648-BEF3-0564-14BF-93EEAF22062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154850" y="5324312"/>
                  <a:ext cx="97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9228925-81A8-1A07-EF1E-BC275C521F43}"/>
                    </a:ext>
                  </a:extLst>
                </p14:cNvPr>
                <p14:cNvContentPartPr/>
                <p14:nvPr/>
              </p14:nvContentPartPr>
              <p14:xfrm>
                <a:off x="11274370" y="5375432"/>
                <a:ext cx="27360" cy="66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9228925-81A8-1A07-EF1E-BC275C521F4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265370" y="5366432"/>
                  <a:ext cx="45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CE389E7-D752-325A-F0EF-739017CBA729}"/>
                    </a:ext>
                  </a:extLst>
                </p14:cNvPr>
                <p14:cNvContentPartPr/>
                <p14:nvPr/>
              </p14:nvContentPartPr>
              <p14:xfrm>
                <a:off x="11272210" y="5258792"/>
                <a:ext cx="360" cy="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CE389E7-D752-325A-F0EF-739017CBA72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263570" y="52497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868491E-ABF7-6D21-25E6-00AA4A367512}"/>
                    </a:ext>
                  </a:extLst>
                </p14:cNvPr>
                <p14:cNvContentPartPr/>
                <p14:nvPr/>
              </p14:nvContentPartPr>
              <p14:xfrm>
                <a:off x="11326210" y="5353472"/>
                <a:ext cx="106560" cy="82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868491E-ABF7-6D21-25E6-00AA4A36751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317570" y="5344472"/>
                  <a:ext cx="124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14A1DD9-C952-8F1B-3642-1D51BFB78E45}"/>
                    </a:ext>
                  </a:extLst>
                </p14:cNvPr>
                <p14:cNvContentPartPr/>
                <p14:nvPr/>
              </p14:nvContentPartPr>
              <p14:xfrm>
                <a:off x="11430610" y="5359232"/>
                <a:ext cx="100080" cy="61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14A1DD9-C952-8F1B-3642-1D51BFB78E4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421610" y="5350592"/>
                  <a:ext cx="117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26AC0B2-4991-7C34-E6C4-B8D4F1983AC3}"/>
                    </a:ext>
                  </a:extLst>
                </p14:cNvPr>
                <p14:cNvContentPartPr/>
                <p14:nvPr/>
              </p14:nvContentPartPr>
              <p14:xfrm>
                <a:off x="11559490" y="5368952"/>
                <a:ext cx="19080" cy="61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26AC0B2-4991-7C34-E6C4-B8D4F1983AC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550490" y="5360312"/>
                  <a:ext cx="36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CEBE956-FBD3-D22B-7CE3-26731ABD8502}"/>
                    </a:ext>
                  </a:extLst>
                </p14:cNvPr>
                <p14:cNvContentPartPr/>
                <p14:nvPr/>
              </p14:nvContentPartPr>
              <p14:xfrm>
                <a:off x="11573890" y="5279672"/>
                <a:ext cx="360" cy="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CEBE956-FBD3-D22B-7CE3-26731ABD850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565250" y="52706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00A3696-86B0-EE07-7223-AB67A091542B}"/>
                    </a:ext>
                  </a:extLst>
                </p14:cNvPr>
                <p14:cNvContentPartPr/>
                <p14:nvPr/>
              </p14:nvContentPartPr>
              <p14:xfrm>
                <a:off x="11619970" y="5356352"/>
                <a:ext cx="71280" cy="77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00A3696-86B0-EE07-7223-AB67A091542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1610970" y="5347712"/>
                  <a:ext cx="88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18F6E4E-8377-3ED8-AED1-E91905B2F01A}"/>
                    </a:ext>
                  </a:extLst>
                </p14:cNvPr>
                <p14:cNvContentPartPr/>
                <p14:nvPr/>
              </p14:nvContentPartPr>
              <p14:xfrm>
                <a:off x="11617810" y="5354552"/>
                <a:ext cx="144000" cy="225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18F6E4E-8377-3ED8-AED1-E91905B2F01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608810" y="5345552"/>
                  <a:ext cx="16164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8FAD6D93-947D-C940-D248-74442499566D}"/>
                  </a:ext>
                </a:extLst>
              </p14:cNvPr>
              <p14:cNvContentPartPr/>
              <p14:nvPr/>
            </p14:nvContentPartPr>
            <p14:xfrm>
              <a:off x="8924650" y="5682152"/>
              <a:ext cx="248040" cy="2217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8FAD6D93-947D-C940-D248-74442499566D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8916010" y="5673512"/>
                <a:ext cx="265680" cy="23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26F2C617-F956-D11F-358C-D24DB503667C}"/>
              </a:ext>
            </a:extLst>
          </p:cNvPr>
          <p:cNvGrpSpPr/>
          <p:nvPr/>
        </p:nvGrpSpPr>
        <p:grpSpPr>
          <a:xfrm>
            <a:off x="9334690" y="5615552"/>
            <a:ext cx="672840" cy="242640"/>
            <a:chOff x="9334690" y="5615552"/>
            <a:chExt cx="67284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B2D6736-1D26-DA03-4C6F-D4ED81A69EC3}"/>
                    </a:ext>
                  </a:extLst>
                </p14:cNvPr>
                <p14:cNvContentPartPr/>
                <p14:nvPr/>
              </p14:nvContentPartPr>
              <p14:xfrm>
                <a:off x="9334690" y="5722472"/>
                <a:ext cx="131400" cy="907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B2D6736-1D26-DA03-4C6F-D4ED81A69EC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326050" y="5713832"/>
                  <a:ext cx="149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0D29BAE-44C6-2483-7904-D11712BDFB38}"/>
                    </a:ext>
                  </a:extLst>
                </p14:cNvPr>
                <p14:cNvContentPartPr/>
                <p14:nvPr/>
              </p14:nvContentPartPr>
              <p14:xfrm>
                <a:off x="9538810" y="5711312"/>
                <a:ext cx="165600" cy="1148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0D29BAE-44C6-2483-7904-D11712BDFB3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529810" y="5702672"/>
                  <a:ext cx="183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6BF2562-6B49-5789-AB1D-CB77F74D3417}"/>
                    </a:ext>
                  </a:extLst>
                </p14:cNvPr>
                <p14:cNvContentPartPr/>
                <p14:nvPr/>
              </p14:nvContentPartPr>
              <p14:xfrm>
                <a:off x="9713050" y="5714552"/>
                <a:ext cx="90360" cy="90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6BF2562-6B49-5789-AB1D-CB77F74D341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704050" y="5705552"/>
                  <a:ext cx="108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6797E61-3DFC-47D4-8F41-17D5AFDEF763}"/>
                    </a:ext>
                  </a:extLst>
                </p14:cNvPr>
                <p14:cNvContentPartPr/>
                <p14:nvPr/>
              </p14:nvContentPartPr>
              <p14:xfrm>
                <a:off x="9834370" y="5726792"/>
                <a:ext cx="81360" cy="88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6797E61-3DFC-47D4-8F41-17D5AFDEF76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825370" y="5718152"/>
                  <a:ext cx="99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3B36338-4392-4E1C-58CF-DBDC5DE686AF}"/>
                    </a:ext>
                  </a:extLst>
                </p14:cNvPr>
                <p14:cNvContentPartPr/>
                <p14:nvPr/>
              </p14:nvContentPartPr>
              <p14:xfrm>
                <a:off x="9904930" y="5746232"/>
                <a:ext cx="86040" cy="52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3B36338-4392-4E1C-58CF-DBDC5DE686A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895930" y="5737592"/>
                  <a:ext cx="1036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FE4A9D2-5356-8FEF-1BEF-B764C39571DF}"/>
                    </a:ext>
                  </a:extLst>
                </p14:cNvPr>
                <p14:cNvContentPartPr/>
                <p14:nvPr/>
              </p14:nvContentPartPr>
              <p14:xfrm>
                <a:off x="9975850" y="5615552"/>
                <a:ext cx="31680" cy="242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FE4A9D2-5356-8FEF-1BEF-B764C39571D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966850" y="5606912"/>
                  <a:ext cx="49320" cy="260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62272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4D11-870B-7894-9318-2B363A8AB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79157"/>
          </a:xfrm>
        </p:spPr>
        <p:txBody>
          <a:bodyPr/>
          <a:lstStyle/>
          <a:p>
            <a:r>
              <a:rPr lang="en-US"/>
              <a:t>FastTokenizer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E633B-6314-C11D-F5BB-EF946FD8F828}"/>
              </a:ext>
            </a:extLst>
          </p:cNvPr>
          <p:cNvSpPr txBox="1"/>
          <p:nvPr/>
        </p:nvSpPr>
        <p:spPr>
          <a:xfrm>
            <a:off x="484570" y="1079157"/>
            <a:ext cx="524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Can keep track of the word each token comes from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843170C-6F69-1B32-7C5D-6526B1A0C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708" y="2354989"/>
            <a:ext cx="5626443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encoding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2BFFC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"Let's talk abount tokenizer superpowers"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2BFFC"/>
                </a:solidFill>
                <a:effectLst/>
                <a:latin typeface="Consolas" panose="020B0609020204030204" pitchFamily="49" charset="0"/>
              </a:rPr>
              <a:t>tokens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2BFFC"/>
                </a:solidFill>
                <a:effectLst/>
                <a:latin typeface="Consolas" panose="020B0609020204030204" pitchFamily="49" charset="0"/>
              </a:rPr>
              <a:t>word_ids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())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9B8E6D5-3A6D-21DD-3276-C96723264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8292" y="2447322"/>
            <a:ext cx="5827044" cy="1846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Monospaced"/>
              </a:rPr>
              <a:t>['[CLS]', 'Let', "'", 's', 'talk', 'a', '##bo', '##unt', 'token', '##izer', 'super', '##power', '##s', '[SEP]']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5974659-2E1D-FC3B-D64A-801933E45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8292" y="2750870"/>
            <a:ext cx="3130665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Monospaced"/>
              </a:rPr>
              <a:t>[None, 0, 1, 2, 3, 4, 4, 4, 5, 5, 6, 6, 6, None]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F9A22090-A867-FA61-B379-E853BFF42B26}"/>
                  </a:ext>
                </a:extLst>
              </p14:cNvPr>
              <p14:cNvContentPartPr/>
              <p14:nvPr/>
            </p14:nvContentPartPr>
            <p14:xfrm>
              <a:off x="6439930" y="2122472"/>
              <a:ext cx="82080" cy="1389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F9A22090-A867-FA61-B379-E853BFF42B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1290" y="2113832"/>
                <a:ext cx="997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A9F8A9DE-FE32-11C7-0539-10EB99DF96C4}"/>
                  </a:ext>
                </a:extLst>
              </p14:cNvPr>
              <p14:cNvContentPartPr/>
              <p14:nvPr/>
            </p14:nvContentPartPr>
            <p14:xfrm>
              <a:off x="6737650" y="2149832"/>
              <a:ext cx="48240" cy="925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A9F8A9DE-FE32-11C7-0539-10EB99DF96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9010" y="2141192"/>
                <a:ext cx="658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A7F4C5B0-220D-9DBE-4AC7-2AE3DF938028}"/>
                  </a:ext>
                </a:extLst>
              </p14:cNvPr>
              <p14:cNvContentPartPr/>
              <p14:nvPr/>
            </p14:nvContentPartPr>
            <p14:xfrm>
              <a:off x="6988570" y="2157752"/>
              <a:ext cx="84600" cy="10584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A7F4C5B0-220D-9DBE-4AC7-2AE3DF9380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79570" y="2149112"/>
                <a:ext cx="1022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03A59F3-F2F9-F0C4-5CD1-E4B035B3C58D}"/>
                  </a:ext>
                </a:extLst>
              </p14:cNvPr>
              <p14:cNvContentPartPr/>
              <p14:nvPr/>
            </p14:nvContentPartPr>
            <p14:xfrm>
              <a:off x="7273690" y="2163872"/>
              <a:ext cx="73080" cy="1062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03A59F3-F2F9-F0C4-5CD1-E4B035B3C58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64690" y="2154872"/>
                <a:ext cx="90720" cy="12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FD8C7682-27A6-6008-FCCC-05A3CDC2C65B}"/>
              </a:ext>
            </a:extLst>
          </p:cNvPr>
          <p:cNvGrpSpPr/>
          <p:nvPr/>
        </p:nvGrpSpPr>
        <p:grpSpPr>
          <a:xfrm>
            <a:off x="7530370" y="2153072"/>
            <a:ext cx="66600" cy="110520"/>
            <a:chOff x="7530370" y="2153072"/>
            <a:chExt cx="66600" cy="11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2DAEEF5-74E8-5013-154B-93E5E88517C3}"/>
                    </a:ext>
                  </a:extLst>
                </p14:cNvPr>
                <p14:cNvContentPartPr/>
                <p14:nvPr/>
              </p14:nvContentPartPr>
              <p14:xfrm>
                <a:off x="7530370" y="2153072"/>
                <a:ext cx="66600" cy="648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2DAEEF5-74E8-5013-154B-93E5E88517C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21730" y="2144072"/>
                  <a:ext cx="842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55A2E90-7D9B-0A82-C4C3-88064FA77859}"/>
                    </a:ext>
                  </a:extLst>
                </p14:cNvPr>
                <p14:cNvContentPartPr/>
                <p14:nvPr/>
              </p14:nvContentPartPr>
              <p14:xfrm>
                <a:off x="7580410" y="2178272"/>
                <a:ext cx="16560" cy="85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55A2E90-7D9B-0A82-C4C3-88064FA7785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71770" y="2169632"/>
                  <a:ext cx="3420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986DE606-EB87-5182-1683-BE335D77781F}"/>
              </a:ext>
            </a:extLst>
          </p:cNvPr>
          <p:cNvGrpSpPr/>
          <p:nvPr/>
        </p:nvGrpSpPr>
        <p:grpSpPr>
          <a:xfrm>
            <a:off x="7809370" y="2143712"/>
            <a:ext cx="79560" cy="138600"/>
            <a:chOff x="7809370" y="2143712"/>
            <a:chExt cx="7956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74B775D-9C05-C065-5C15-DBDE2CC89BAF}"/>
                    </a:ext>
                  </a:extLst>
                </p14:cNvPr>
                <p14:cNvContentPartPr/>
                <p14:nvPr/>
              </p14:nvContentPartPr>
              <p14:xfrm>
                <a:off x="7809370" y="2143712"/>
                <a:ext cx="79560" cy="763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74B775D-9C05-C065-5C15-DBDE2CC89B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00730" y="2134712"/>
                  <a:ext cx="97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9CB5DFD-90DE-291E-A8D7-4B963674F5FB}"/>
                    </a:ext>
                  </a:extLst>
                </p14:cNvPr>
                <p14:cNvContentPartPr/>
                <p14:nvPr/>
              </p14:nvContentPartPr>
              <p14:xfrm>
                <a:off x="7857250" y="2143712"/>
                <a:ext cx="29520" cy="1386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9CB5DFD-90DE-291E-A8D7-4B963674F5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48610" y="2134712"/>
                  <a:ext cx="4716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9BAE8DF-6EAC-0FF1-715E-74B02EF29A7E}"/>
              </a:ext>
            </a:extLst>
          </p:cNvPr>
          <p:cNvGrpSpPr/>
          <p:nvPr/>
        </p:nvGrpSpPr>
        <p:grpSpPr>
          <a:xfrm>
            <a:off x="8271610" y="2158472"/>
            <a:ext cx="102240" cy="160920"/>
            <a:chOff x="8271610" y="2158472"/>
            <a:chExt cx="10224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4AC73E7-9B96-D81E-CB42-ED3DC00026DD}"/>
                    </a:ext>
                  </a:extLst>
                </p14:cNvPr>
                <p14:cNvContentPartPr/>
                <p14:nvPr/>
              </p14:nvContentPartPr>
              <p14:xfrm>
                <a:off x="8271610" y="2158472"/>
                <a:ext cx="102240" cy="1018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4AC73E7-9B96-D81E-CB42-ED3DC00026D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62610" y="2149472"/>
                  <a:ext cx="119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D1BD029-15B4-2B76-0BC3-1D3B989FA49F}"/>
                    </a:ext>
                  </a:extLst>
                </p14:cNvPr>
                <p14:cNvContentPartPr/>
                <p14:nvPr/>
              </p14:nvContentPartPr>
              <p14:xfrm>
                <a:off x="8364130" y="2191592"/>
                <a:ext cx="7560" cy="1278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D1BD029-15B4-2B76-0BC3-1D3B989FA49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55490" y="2182592"/>
                  <a:ext cx="2520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FD8384A1-D91B-DE68-C6CB-FAF9E2CD0815}"/>
                  </a:ext>
                </a:extLst>
              </p14:cNvPr>
              <p14:cNvContentPartPr/>
              <p14:nvPr/>
            </p14:nvContentPartPr>
            <p14:xfrm>
              <a:off x="8791090" y="2168552"/>
              <a:ext cx="94320" cy="11160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FD8384A1-D91B-DE68-C6CB-FAF9E2CD08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82450" y="2159912"/>
                <a:ext cx="1119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3F4E35B-4BD4-727F-D569-4D19AB727C74}"/>
                  </a:ext>
                </a:extLst>
              </p14:cNvPr>
              <p14:cNvContentPartPr/>
              <p14:nvPr/>
            </p14:nvContentPartPr>
            <p14:xfrm>
              <a:off x="9301570" y="2164952"/>
              <a:ext cx="93960" cy="1245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3F4E35B-4BD4-727F-D569-4D19AB727C7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92570" y="2156312"/>
                <a:ext cx="1116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79B52EB-7983-C95E-3481-F4C3C93A77BC}"/>
                  </a:ext>
                </a:extLst>
              </p14:cNvPr>
              <p14:cNvContentPartPr/>
              <p14:nvPr/>
            </p14:nvContentPartPr>
            <p14:xfrm>
              <a:off x="9840490" y="2156312"/>
              <a:ext cx="71280" cy="1076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79B52EB-7983-C95E-3481-F4C3C93A77B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831850" y="2147312"/>
                <a:ext cx="889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AE02E30-3AD0-2E36-42FF-6F5704D41FB5}"/>
                  </a:ext>
                </a:extLst>
              </p14:cNvPr>
              <p14:cNvContentPartPr/>
              <p14:nvPr/>
            </p14:nvContentPartPr>
            <p14:xfrm>
              <a:off x="10423330" y="2160632"/>
              <a:ext cx="110520" cy="132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AE02E30-3AD0-2E36-42FF-6F5704D41FB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414330" y="2151992"/>
                <a:ext cx="1281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EE7548A-9F0D-2113-7CD0-9975720D740B}"/>
                  </a:ext>
                </a:extLst>
              </p14:cNvPr>
              <p14:cNvContentPartPr/>
              <p14:nvPr/>
            </p14:nvContentPartPr>
            <p14:xfrm>
              <a:off x="10903930" y="2168912"/>
              <a:ext cx="114840" cy="1681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EE7548A-9F0D-2113-7CD0-9975720D740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895290" y="2160272"/>
                <a:ext cx="132480" cy="18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3E29F2D-8C53-7BFA-E807-79C203E971D1}"/>
              </a:ext>
            </a:extLst>
          </p:cNvPr>
          <p:cNvGrpSpPr/>
          <p:nvPr/>
        </p:nvGrpSpPr>
        <p:grpSpPr>
          <a:xfrm>
            <a:off x="11284810" y="2172872"/>
            <a:ext cx="416520" cy="121320"/>
            <a:chOff x="11284810" y="2172872"/>
            <a:chExt cx="416520" cy="1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3FEAD45-2062-38AD-735C-2139A1D1265F}"/>
                    </a:ext>
                  </a:extLst>
                </p14:cNvPr>
                <p14:cNvContentPartPr/>
                <p14:nvPr/>
              </p14:nvContentPartPr>
              <p14:xfrm>
                <a:off x="11333050" y="2172872"/>
                <a:ext cx="2160" cy="14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3FEAD45-2062-38AD-735C-2139A1D126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324050" y="2163872"/>
                  <a:ext cx="198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1FF4CAF-FD9E-4B10-1048-FF5754EEB55E}"/>
                    </a:ext>
                  </a:extLst>
                </p14:cNvPr>
                <p14:cNvContentPartPr/>
                <p14:nvPr/>
              </p14:nvContentPartPr>
              <p14:xfrm>
                <a:off x="11284810" y="2194472"/>
                <a:ext cx="12960" cy="83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1FF4CAF-FD9E-4B10-1048-FF5754EEB55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275810" y="2185832"/>
                  <a:ext cx="30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CC6EC0E-0E2B-BACA-C4F1-2B07224B8932}"/>
                    </a:ext>
                  </a:extLst>
                </p14:cNvPr>
                <p14:cNvContentPartPr/>
                <p14:nvPr/>
              </p14:nvContentPartPr>
              <p14:xfrm>
                <a:off x="11311810" y="2177912"/>
                <a:ext cx="94680" cy="116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CC6EC0E-0E2B-BACA-C4F1-2B07224B893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03170" y="2169272"/>
                  <a:ext cx="112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F339C61-1C1C-3B9D-FABC-FF882B08A203}"/>
                    </a:ext>
                  </a:extLst>
                </p14:cNvPr>
                <p14:cNvContentPartPr/>
                <p14:nvPr/>
              </p14:nvContentPartPr>
              <p14:xfrm>
                <a:off x="11440690" y="2209232"/>
                <a:ext cx="146520" cy="78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F339C61-1C1C-3B9D-FABC-FF882B08A20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31690" y="2200232"/>
                  <a:ext cx="164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922E572-11FB-1BB5-E65D-7AF3EE771F2A}"/>
                    </a:ext>
                  </a:extLst>
                </p14:cNvPr>
                <p14:cNvContentPartPr/>
                <p14:nvPr/>
              </p14:nvContentPartPr>
              <p14:xfrm>
                <a:off x="11606650" y="2223632"/>
                <a:ext cx="94680" cy="70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922E572-11FB-1BB5-E65D-7AF3EE771F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597650" y="2214992"/>
                  <a:ext cx="11232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3B6620A-446C-988F-F003-986F1439ED50}"/>
              </a:ext>
            </a:extLst>
          </p:cNvPr>
          <p:cNvGrpSpPr/>
          <p:nvPr/>
        </p:nvGrpSpPr>
        <p:grpSpPr>
          <a:xfrm>
            <a:off x="5586010" y="2140472"/>
            <a:ext cx="669240" cy="719640"/>
            <a:chOff x="5586010" y="2140472"/>
            <a:chExt cx="669240" cy="71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1B68778-1ADC-42D9-61BA-5BF7147D6303}"/>
                    </a:ext>
                  </a:extLst>
                </p14:cNvPr>
                <p14:cNvContentPartPr/>
                <p14:nvPr/>
              </p14:nvContentPartPr>
              <p14:xfrm>
                <a:off x="5974810" y="2149832"/>
                <a:ext cx="16200" cy="110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1B68778-1ADC-42D9-61BA-5BF7147D630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66170" y="2141192"/>
                  <a:ext cx="33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9DE94ED-63E5-B38C-2AD6-1AD057F789E8}"/>
                    </a:ext>
                  </a:extLst>
                </p14:cNvPr>
                <p14:cNvContentPartPr/>
                <p14:nvPr/>
              </p14:nvContentPartPr>
              <p14:xfrm>
                <a:off x="5967970" y="2140472"/>
                <a:ext cx="95040" cy="1256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9DE94ED-63E5-B38C-2AD6-1AD057F789E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58970" y="2131472"/>
                  <a:ext cx="112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0A8B321-431A-E7E8-ABBB-EE5BDA62BB49}"/>
                    </a:ext>
                  </a:extLst>
                </p14:cNvPr>
                <p14:cNvContentPartPr/>
                <p14:nvPr/>
              </p14:nvContentPartPr>
              <p14:xfrm>
                <a:off x="6070570" y="2187992"/>
                <a:ext cx="99360" cy="65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0A8B321-431A-E7E8-ABBB-EE5BDA62BB4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61930" y="2179352"/>
                  <a:ext cx="117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2A9B70D-0174-1B39-562C-4C6D7AFEB4CE}"/>
                    </a:ext>
                  </a:extLst>
                </p14:cNvPr>
                <p14:cNvContentPartPr/>
                <p14:nvPr/>
              </p14:nvContentPartPr>
              <p14:xfrm>
                <a:off x="6194050" y="2195912"/>
                <a:ext cx="61200" cy="680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2A9B70D-0174-1B39-562C-4C6D7AFEB4C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85410" y="2186912"/>
                  <a:ext cx="78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053F41D-F6A5-13C2-4009-9FC136976C60}"/>
                    </a:ext>
                  </a:extLst>
                </p14:cNvPr>
                <p14:cNvContentPartPr/>
                <p14:nvPr/>
              </p14:nvContentPartPr>
              <p14:xfrm>
                <a:off x="5586010" y="2231912"/>
                <a:ext cx="263520" cy="628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053F41D-F6A5-13C2-4009-9FC136976C6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77010" y="2223272"/>
                  <a:ext cx="28116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EABD658-CAF4-EA79-5BFB-30904DF3766D}"/>
                    </a:ext>
                  </a:extLst>
                </p14:cNvPr>
                <p14:cNvContentPartPr/>
                <p14:nvPr/>
              </p14:nvContentPartPr>
              <p14:xfrm>
                <a:off x="5750530" y="2170712"/>
                <a:ext cx="103320" cy="144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EABD658-CAF4-EA79-5BFB-30904DF3766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41530" y="2161712"/>
                  <a:ext cx="12096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D9E3BEA0-D15E-49E6-E70B-359055CA1F05}"/>
              </a:ext>
            </a:extLst>
          </p:cNvPr>
          <p:cNvGrpSpPr/>
          <p:nvPr/>
        </p:nvGrpSpPr>
        <p:grpSpPr>
          <a:xfrm>
            <a:off x="9369610" y="2767952"/>
            <a:ext cx="1112040" cy="232560"/>
            <a:chOff x="9369610" y="2767952"/>
            <a:chExt cx="111204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FE8B62D-2BAB-98FE-626C-C4A1EA1A9D26}"/>
                    </a:ext>
                  </a:extLst>
                </p14:cNvPr>
                <p14:cNvContentPartPr/>
                <p14:nvPr/>
              </p14:nvContentPartPr>
              <p14:xfrm>
                <a:off x="9386890" y="2905112"/>
                <a:ext cx="64800" cy="2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FE8B62D-2BAB-98FE-626C-C4A1EA1A9D2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77890" y="2896472"/>
                  <a:ext cx="824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4CA7F11-18AC-A1C7-9872-84938DDA0E81}"/>
                    </a:ext>
                  </a:extLst>
                </p14:cNvPr>
                <p14:cNvContentPartPr/>
                <p14:nvPr/>
              </p14:nvContentPartPr>
              <p14:xfrm>
                <a:off x="9369610" y="2944712"/>
                <a:ext cx="61560" cy="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4CA7F11-18AC-A1C7-9872-84938DDA0E8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60610" y="2936072"/>
                  <a:ext cx="79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CA3306A-DF2B-5A4B-A9FC-D8828EFAC617}"/>
                    </a:ext>
                  </a:extLst>
                </p14:cNvPr>
                <p14:cNvContentPartPr/>
                <p14:nvPr/>
              </p14:nvContentPartPr>
              <p14:xfrm>
                <a:off x="9567970" y="2875952"/>
                <a:ext cx="102960" cy="83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CA3306A-DF2B-5A4B-A9FC-D8828EFAC6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558970" y="2866952"/>
                  <a:ext cx="120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4091710-8097-479E-DC02-07EC5769CBFF}"/>
                    </a:ext>
                  </a:extLst>
                </p14:cNvPr>
                <p14:cNvContentPartPr/>
                <p14:nvPr/>
              </p14:nvContentPartPr>
              <p14:xfrm>
                <a:off x="9716650" y="2880272"/>
                <a:ext cx="57960" cy="59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4091710-8097-479E-DC02-07EC5769CBF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07650" y="2871632"/>
                  <a:ext cx="75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99ECCB2-9804-F83E-F47D-C758E891CADD}"/>
                    </a:ext>
                  </a:extLst>
                </p14:cNvPr>
                <p14:cNvContentPartPr/>
                <p14:nvPr/>
              </p14:nvContentPartPr>
              <p14:xfrm>
                <a:off x="9811330" y="2878112"/>
                <a:ext cx="62640" cy="730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99ECCB2-9804-F83E-F47D-C758E891CAD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02690" y="2869472"/>
                  <a:ext cx="80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EA234DF-5FC6-DB81-B3AC-5F0E3ABF5BB1}"/>
                    </a:ext>
                  </a:extLst>
                </p14:cNvPr>
                <p14:cNvContentPartPr/>
                <p14:nvPr/>
              </p14:nvContentPartPr>
              <p14:xfrm>
                <a:off x="9861010" y="2772992"/>
                <a:ext cx="104760" cy="1990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EA234DF-5FC6-DB81-B3AC-5F0E3ABF5B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52370" y="2764352"/>
                  <a:ext cx="122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9A3055C-3AB2-E60F-149B-13FCACA27114}"/>
                    </a:ext>
                  </a:extLst>
                </p14:cNvPr>
                <p14:cNvContentPartPr/>
                <p14:nvPr/>
              </p14:nvContentPartPr>
              <p14:xfrm>
                <a:off x="9978010" y="2923832"/>
                <a:ext cx="43920" cy="7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9A3055C-3AB2-E60F-149B-13FCACA2711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69010" y="2915192"/>
                  <a:ext cx="61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6E4D098-29E1-779D-7880-39AE4DBF2378}"/>
                    </a:ext>
                  </a:extLst>
                </p14:cNvPr>
                <p14:cNvContentPartPr/>
                <p14:nvPr/>
              </p14:nvContentPartPr>
              <p14:xfrm>
                <a:off x="10063330" y="2891792"/>
                <a:ext cx="12960" cy="774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6E4D098-29E1-779D-7880-39AE4DBF237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54330" y="2882792"/>
                  <a:ext cx="306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352779A-F250-8381-0682-CDD59233A81F}"/>
                    </a:ext>
                  </a:extLst>
                </p14:cNvPr>
                <p14:cNvContentPartPr/>
                <p14:nvPr/>
              </p14:nvContentPartPr>
              <p14:xfrm>
                <a:off x="10063330" y="2791712"/>
                <a:ext cx="360" cy="118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352779A-F250-8381-0682-CDD59233A81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54330" y="2783072"/>
                  <a:ext cx="18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669E404-E1C5-2550-2B76-82D50F1F5CFA}"/>
                    </a:ext>
                  </a:extLst>
                </p14:cNvPr>
                <p14:cNvContentPartPr/>
                <p14:nvPr/>
              </p14:nvContentPartPr>
              <p14:xfrm>
                <a:off x="10110490" y="2888552"/>
                <a:ext cx="67320" cy="536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669E404-E1C5-2550-2B76-82D50F1F5CF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01850" y="2879552"/>
                  <a:ext cx="849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B9A02A1-0621-F7A3-9F40-CA73D3E72604}"/>
                    </a:ext>
                  </a:extLst>
                </p14:cNvPr>
                <p14:cNvContentPartPr/>
                <p14:nvPr/>
              </p14:nvContentPartPr>
              <p14:xfrm>
                <a:off x="10172410" y="2767952"/>
                <a:ext cx="13320" cy="191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B9A02A1-0621-F7A3-9F40-CA73D3E7260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163770" y="2758952"/>
                  <a:ext cx="30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9822424-DBB0-0896-9A29-622A4DE6BFB4}"/>
                    </a:ext>
                  </a:extLst>
                </p14:cNvPr>
                <p14:cNvContentPartPr/>
                <p14:nvPr/>
              </p14:nvContentPartPr>
              <p14:xfrm>
                <a:off x="10213090" y="2872352"/>
                <a:ext cx="50400" cy="799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9822424-DBB0-0896-9A29-622A4DE6BFB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204090" y="2863712"/>
                  <a:ext cx="680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F5EC4B7-9F5F-A1EC-BBCE-9B88A1995D16}"/>
                    </a:ext>
                  </a:extLst>
                </p14:cNvPr>
                <p14:cNvContentPartPr/>
                <p14:nvPr/>
              </p14:nvContentPartPr>
              <p14:xfrm>
                <a:off x="10366450" y="2780192"/>
                <a:ext cx="50760" cy="2203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F5EC4B7-9F5F-A1EC-BBCE-9B88A1995D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57810" y="2771552"/>
                  <a:ext cx="684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7F06CCA-B5A1-2BC7-3A1A-9DA51ED50704}"/>
                    </a:ext>
                  </a:extLst>
                </p14:cNvPr>
                <p14:cNvContentPartPr/>
                <p14:nvPr/>
              </p14:nvContentPartPr>
              <p14:xfrm>
                <a:off x="10464730" y="2798192"/>
                <a:ext cx="16920" cy="1940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7F06CCA-B5A1-2BC7-3A1A-9DA51ED5070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56090" y="2789192"/>
                  <a:ext cx="34560" cy="211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7119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B8EA-6C71-29F2-0795-F357AF6B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72576"/>
          </a:xfrm>
        </p:spPr>
        <p:txBody>
          <a:bodyPr/>
          <a:lstStyle/>
          <a:p>
            <a:r>
              <a:rPr lang="en-US"/>
              <a:t>WordPiece Tokenization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6985E-E6BB-817C-6784-5A93B5A316CE}"/>
              </a:ext>
            </a:extLst>
          </p:cNvPr>
          <p:cNvSpPr txBox="1"/>
          <p:nvPr/>
        </p:nvSpPr>
        <p:spPr>
          <a:xfrm>
            <a:off x="551935" y="864973"/>
            <a:ext cx="901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Similar to BPE algorithm, but differ the way the score for each candidate token is calculated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6CC95-1AF8-EC9A-E5F7-A59E5416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431" y="1727258"/>
            <a:ext cx="1615580" cy="2629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520178-6541-D5F5-D7AA-BD3BC0689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117" y="1849188"/>
            <a:ext cx="5456393" cy="238526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FC425C4-DE5D-B293-8303-8386D606B8EB}"/>
              </a:ext>
            </a:extLst>
          </p:cNvPr>
          <p:cNvGrpSpPr/>
          <p:nvPr/>
        </p:nvGrpSpPr>
        <p:grpSpPr>
          <a:xfrm>
            <a:off x="3217570" y="2389677"/>
            <a:ext cx="481680" cy="152640"/>
            <a:chOff x="3217570" y="2389677"/>
            <a:chExt cx="48168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6FFB0AC-EE5B-99B2-EC3A-137DF9A0B8C1}"/>
                    </a:ext>
                  </a:extLst>
                </p14:cNvPr>
                <p14:cNvContentPartPr/>
                <p14:nvPr/>
              </p14:nvContentPartPr>
              <p14:xfrm>
                <a:off x="3217570" y="2423517"/>
                <a:ext cx="451080" cy="16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6FFB0AC-EE5B-99B2-EC3A-137DF9A0B8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08570" y="2414877"/>
                  <a:ext cx="468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DC59C66-E5F4-7B39-3AB8-25A9AE911CDE}"/>
                    </a:ext>
                  </a:extLst>
                </p14:cNvPr>
                <p14:cNvContentPartPr/>
                <p14:nvPr/>
              </p14:nvContentPartPr>
              <p14:xfrm>
                <a:off x="3585130" y="2389677"/>
                <a:ext cx="114120" cy="152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DC59C66-E5F4-7B39-3AB8-25A9AE911C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76130" y="2381037"/>
                  <a:ext cx="13176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28A602-FAE6-D13D-314F-1D4C9EEAC0EA}"/>
              </a:ext>
            </a:extLst>
          </p:cNvPr>
          <p:cNvGrpSpPr/>
          <p:nvPr/>
        </p:nvGrpSpPr>
        <p:grpSpPr>
          <a:xfrm>
            <a:off x="3208930" y="1906917"/>
            <a:ext cx="411840" cy="198720"/>
            <a:chOff x="3208930" y="1906917"/>
            <a:chExt cx="41184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476D397-BE3B-F6EB-330C-138BA1CB3763}"/>
                    </a:ext>
                  </a:extLst>
                </p14:cNvPr>
                <p14:cNvContentPartPr/>
                <p14:nvPr/>
              </p14:nvContentPartPr>
              <p14:xfrm>
                <a:off x="3208930" y="1952277"/>
                <a:ext cx="53640" cy="131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476D397-BE3B-F6EB-330C-138BA1CB37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00290" y="1943277"/>
                  <a:ext cx="71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05D42FB-FF34-6236-F36D-D06BB3AEB4E5}"/>
                    </a:ext>
                  </a:extLst>
                </p14:cNvPr>
                <p14:cNvContentPartPr/>
                <p14:nvPr/>
              </p14:nvContentPartPr>
              <p14:xfrm>
                <a:off x="3283450" y="2016717"/>
                <a:ext cx="19080" cy="88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05D42FB-FF34-6236-F36D-D06BB3AEB4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74450" y="2008077"/>
                  <a:ext cx="36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C236047-C2AB-CA05-EF6C-C3FE2C88B6E8}"/>
                    </a:ext>
                  </a:extLst>
                </p14:cNvPr>
                <p14:cNvContentPartPr/>
                <p14:nvPr/>
              </p14:nvContentPartPr>
              <p14:xfrm>
                <a:off x="3310450" y="1974237"/>
                <a:ext cx="40320" cy="75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C236047-C2AB-CA05-EF6C-C3FE2C88B6E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01450" y="1965597"/>
                  <a:ext cx="579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C3FFF17-3756-88AA-A67A-B2C7154C17D2}"/>
                    </a:ext>
                  </a:extLst>
                </p14:cNvPr>
                <p14:cNvContentPartPr/>
                <p14:nvPr/>
              </p14:nvContentPartPr>
              <p14:xfrm>
                <a:off x="3310450" y="1906917"/>
                <a:ext cx="229320" cy="150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C3FFF17-3756-88AA-A67A-B2C7154C17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01450" y="1897917"/>
                  <a:ext cx="246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A88184B-81AD-2F9F-8982-6C80B549EDAB}"/>
                    </a:ext>
                  </a:extLst>
                </p14:cNvPr>
                <p14:cNvContentPartPr/>
                <p14:nvPr/>
              </p14:nvContentPartPr>
              <p14:xfrm>
                <a:off x="3514210" y="1976397"/>
                <a:ext cx="10800" cy="4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A88184B-81AD-2F9F-8982-6C80B549EDA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05570" y="1967397"/>
                  <a:ext cx="28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32BFA0-AA74-2059-8D44-C9EE93177E8F}"/>
                    </a:ext>
                  </a:extLst>
                </p14:cNvPr>
                <p14:cNvContentPartPr/>
                <p14:nvPr/>
              </p14:nvContentPartPr>
              <p14:xfrm>
                <a:off x="3524650" y="1908717"/>
                <a:ext cx="35640" cy="154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32BFA0-AA74-2059-8D44-C9EE93177E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16010" y="1899717"/>
                  <a:ext cx="53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00208C8-D217-9F93-6102-8C724DB1234A}"/>
                    </a:ext>
                  </a:extLst>
                </p14:cNvPr>
                <p14:cNvContentPartPr/>
                <p14:nvPr/>
              </p14:nvContentPartPr>
              <p14:xfrm>
                <a:off x="3541210" y="1984677"/>
                <a:ext cx="79560" cy="7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00208C8-D217-9F93-6102-8C724DB123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32570" y="1975677"/>
                  <a:ext cx="97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C04CA54-9432-FFA9-96BC-86784A940558}"/>
                    </a:ext>
                  </a:extLst>
                </p14:cNvPr>
                <p14:cNvContentPartPr/>
                <p14:nvPr/>
              </p14:nvContentPartPr>
              <p14:xfrm>
                <a:off x="3470650" y="1912677"/>
                <a:ext cx="14760" cy="12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C04CA54-9432-FFA9-96BC-86784A9405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61650" y="1904037"/>
                  <a:ext cx="3240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754FAC-A340-0EB5-2274-CDCEFA29178C}"/>
              </a:ext>
            </a:extLst>
          </p:cNvPr>
          <p:cNvGrpSpPr/>
          <p:nvPr/>
        </p:nvGrpSpPr>
        <p:grpSpPr>
          <a:xfrm>
            <a:off x="9759490" y="2375637"/>
            <a:ext cx="774360" cy="226800"/>
            <a:chOff x="9759490" y="2375637"/>
            <a:chExt cx="77436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C8216BF-654F-FB7B-A136-165EFC3AC746}"/>
                    </a:ext>
                  </a:extLst>
                </p14:cNvPr>
                <p14:cNvContentPartPr/>
                <p14:nvPr/>
              </p14:nvContentPartPr>
              <p14:xfrm>
                <a:off x="9771730" y="2410197"/>
                <a:ext cx="6480" cy="4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C8216BF-654F-FB7B-A136-165EFC3AC74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763090" y="2401197"/>
                  <a:ext cx="241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78C4971-A58F-0B63-8BC8-B737355E16C3}"/>
                    </a:ext>
                  </a:extLst>
                </p14:cNvPr>
                <p14:cNvContentPartPr/>
                <p14:nvPr/>
              </p14:nvContentPartPr>
              <p14:xfrm>
                <a:off x="9759490" y="2375637"/>
                <a:ext cx="47160" cy="142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78C4971-A58F-0B63-8BC8-B737355E16C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50490" y="2366997"/>
                  <a:ext cx="64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659539F-EDF5-57C6-DB1D-402E49D0FEA4}"/>
                    </a:ext>
                  </a:extLst>
                </p14:cNvPr>
                <p14:cNvContentPartPr/>
                <p14:nvPr/>
              </p14:nvContentPartPr>
              <p14:xfrm>
                <a:off x="9850930" y="2426757"/>
                <a:ext cx="87840" cy="72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659539F-EDF5-57C6-DB1D-402E49D0FEA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842290" y="2417757"/>
                  <a:ext cx="105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4D95FF5-6AFB-01C7-DB13-689FD78F2396}"/>
                    </a:ext>
                  </a:extLst>
                </p14:cNvPr>
                <p14:cNvContentPartPr/>
                <p14:nvPr/>
              </p14:nvContentPartPr>
              <p14:xfrm>
                <a:off x="9940570" y="2442237"/>
                <a:ext cx="91800" cy="160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4D95FF5-6AFB-01C7-DB13-689FD78F239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931570" y="2433597"/>
                  <a:ext cx="109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4AA71CA-F8B1-6277-CEBB-F93B1A4EE893}"/>
                    </a:ext>
                  </a:extLst>
                </p14:cNvPr>
                <p14:cNvContentPartPr/>
                <p14:nvPr/>
              </p14:nvContentPartPr>
              <p14:xfrm>
                <a:off x="9984130" y="2440437"/>
                <a:ext cx="144000" cy="93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4AA71CA-F8B1-6277-CEBB-F93B1A4EE89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75490" y="2431437"/>
                  <a:ext cx="161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3DF7FAB-4D1D-86E8-9102-B368C3A32B1A}"/>
                    </a:ext>
                  </a:extLst>
                </p14:cNvPr>
                <p14:cNvContentPartPr/>
                <p14:nvPr/>
              </p14:nvContentPartPr>
              <p14:xfrm>
                <a:off x="10159090" y="2453757"/>
                <a:ext cx="98280" cy="125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3DF7FAB-4D1D-86E8-9102-B368C3A32B1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50090" y="2445117"/>
                  <a:ext cx="1159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4BEF62-BB08-6415-EA39-B020BA0375B9}"/>
                    </a:ext>
                  </a:extLst>
                </p14:cNvPr>
                <p14:cNvContentPartPr/>
                <p14:nvPr/>
              </p14:nvContentPartPr>
              <p14:xfrm>
                <a:off x="10266370" y="2485077"/>
                <a:ext cx="82080" cy="82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4BEF62-BB08-6415-EA39-B020BA0375B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257730" y="2476077"/>
                  <a:ext cx="99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639FA95-4AB1-9056-4D61-48E874BEA193}"/>
                    </a:ext>
                  </a:extLst>
                </p14:cNvPr>
                <p14:cNvContentPartPr/>
                <p14:nvPr/>
              </p14:nvContentPartPr>
              <p14:xfrm>
                <a:off x="10359610" y="2481837"/>
                <a:ext cx="66240" cy="83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639FA95-4AB1-9056-4D61-48E874BEA19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50610" y="2473197"/>
                  <a:ext cx="83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D7AA00-0914-1419-D940-D73266B3D375}"/>
                    </a:ext>
                  </a:extLst>
                </p14:cNvPr>
                <p14:cNvContentPartPr/>
                <p14:nvPr/>
              </p14:nvContentPartPr>
              <p14:xfrm>
                <a:off x="10381570" y="2481837"/>
                <a:ext cx="152280" cy="103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D7AA00-0914-1419-D940-D73266B3D37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372930" y="2473197"/>
                  <a:ext cx="16992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808F856-98B7-7A30-E634-9B35E5E385A1}"/>
              </a:ext>
            </a:extLst>
          </p:cNvPr>
          <p:cNvGrpSpPr/>
          <p:nvPr/>
        </p:nvGrpSpPr>
        <p:grpSpPr>
          <a:xfrm>
            <a:off x="10691530" y="2420277"/>
            <a:ext cx="872280" cy="301320"/>
            <a:chOff x="10691530" y="2420277"/>
            <a:chExt cx="87228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8E671EB-6E61-59DE-983E-0E33DA17B78C}"/>
                    </a:ext>
                  </a:extLst>
                </p14:cNvPr>
                <p14:cNvContentPartPr/>
                <p14:nvPr/>
              </p14:nvContentPartPr>
              <p14:xfrm>
                <a:off x="10691530" y="2498037"/>
                <a:ext cx="189720" cy="223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8E671EB-6E61-59DE-983E-0E33DA17B7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682890" y="2489397"/>
                  <a:ext cx="207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088B17E-A643-93A5-1F41-C9072CD2111C}"/>
                    </a:ext>
                  </a:extLst>
                </p14:cNvPr>
                <p14:cNvContentPartPr/>
                <p14:nvPr/>
              </p14:nvContentPartPr>
              <p14:xfrm>
                <a:off x="10972690" y="2420277"/>
                <a:ext cx="123120" cy="228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088B17E-A643-93A5-1F41-C9072CD211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963690" y="2411277"/>
                  <a:ext cx="1407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3BDFC2A-25F2-DA03-FAE3-F01C62168B06}"/>
                    </a:ext>
                  </a:extLst>
                </p14:cNvPr>
                <p14:cNvContentPartPr/>
                <p14:nvPr/>
              </p14:nvContentPartPr>
              <p14:xfrm>
                <a:off x="11101570" y="2554197"/>
                <a:ext cx="119160" cy="72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3BDFC2A-25F2-DA03-FAE3-F01C62168B0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092930" y="2545557"/>
                  <a:ext cx="1368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DC8F478-08B1-598E-0280-B6D24BE8D4E1}"/>
                    </a:ext>
                  </a:extLst>
                </p14:cNvPr>
                <p14:cNvContentPartPr/>
                <p14:nvPr/>
              </p14:nvContentPartPr>
              <p14:xfrm>
                <a:off x="11245570" y="2455917"/>
                <a:ext cx="20880" cy="204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DC8F478-08B1-598E-0280-B6D24BE8D4E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236570" y="2446917"/>
                  <a:ext cx="385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41F7D04-CA19-1777-4C96-CDBA0FC516F5}"/>
                    </a:ext>
                  </a:extLst>
                </p14:cNvPr>
                <p14:cNvContentPartPr/>
                <p14:nvPr/>
              </p14:nvContentPartPr>
              <p14:xfrm>
                <a:off x="11230810" y="2505957"/>
                <a:ext cx="104400" cy="155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41F7D04-CA19-1777-4C96-CDBA0FC516F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221810" y="2496957"/>
                  <a:ext cx="122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A5F84C2-FFE0-C22B-1217-110B7639AEBB}"/>
                    </a:ext>
                  </a:extLst>
                </p14:cNvPr>
                <p14:cNvContentPartPr/>
                <p14:nvPr/>
              </p14:nvContentPartPr>
              <p14:xfrm>
                <a:off x="11290930" y="2555637"/>
                <a:ext cx="58680" cy="3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A5F84C2-FFE0-C22B-1217-110B7639AEB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282290" y="2546997"/>
                  <a:ext cx="76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DB185E8-D4C7-1735-2FBC-E7A191FFA6FA}"/>
                    </a:ext>
                  </a:extLst>
                </p14:cNvPr>
                <p14:cNvContentPartPr/>
                <p14:nvPr/>
              </p14:nvContentPartPr>
              <p14:xfrm>
                <a:off x="11351410" y="2562477"/>
                <a:ext cx="168840" cy="75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DB185E8-D4C7-1735-2FBC-E7A191FFA6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342410" y="2553837"/>
                  <a:ext cx="1864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9DD336C-4469-AB8F-6A3C-4BED0298E0D6}"/>
                    </a:ext>
                  </a:extLst>
                </p14:cNvPr>
                <p14:cNvContentPartPr/>
                <p14:nvPr/>
              </p14:nvContentPartPr>
              <p14:xfrm>
                <a:off x="11516290" y="2552757"/>
                <a:ext cx="47520" cy="107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9DD336C-4469-AB8F-6A3C-4BED0298E0D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507650" y="2543757"/>
                  <a:ext cx="65160" cy="124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4AEC6EED-010A-C104-E0F7-118305D1FFB6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1201521" y="4356386"/>
            <a:ext cx="1486029" cy="2164268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706AA3A7-A593-D407-9F9E-AD75F4779722}"/>
              </a:ext>
            </a:extLst>
          </p:cNvPr>
          <p:cNvGrpSpPr/>
          <p:nvPr/>
        </p:nvGrpSpPr>
        <p:grpSpPr>
          <a:xfrm>
            <a:off x="3071770" y="3912477"/>
            <a:ext cx="1581120" cy="845640"/>
            <a:chOff x="3071770" y="3912477"/>
            <a:chExt cx="1581120" cy="84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BFD8D3F-55AC-1F06-3551-5D558349613F}"/>
                    </a:ext>
                  </a:extLst>
                </p14:cNvPr>
                <p14:cNvContentPartPr/>
                <p14:nvPr/>
              </p14:nvContentPartPr>
              <p14:xfrm>
                <a:off x="3121090" y="3912477"/>
                <a:ext cx="1531800" cy="536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BFD8D3F-55AC-1F06-3551-5D558349613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12090" y="3903837"/>
                  <a:ext cx="154944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24E2551-3D38-B11A-16A7-25640D5E0740}"/>
                    </a:ext>
                  </a:extLst>
                </p14:cNvPr>
                <p14:cNvContentPartPr/>
                <p14:nvPr/>
              </p14:nvContentPartPr>
              <p14:xfrm>
                <a:off x="3071770" y="4297677"/>
                <a:ext cx="132840" cy="201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24E2551-3D38-B11A-16A7-25640D5E074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63130" y="4288677"/>
                  <a:ext cx="150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50698EA-03AB-C2BE-8AD0-DEBE343E60BF}"/>
                    </a:ext>
                  </a:extLst>
                </p14:cNvPr>
                <p14:cNvContentPartPr/>
                <p14:nvPr/>
              </p14:nvContentPartPr>
              <p14:xfrm>
                <a:off x="3299290" y="4568757"/>
                <a:ext cx="63720" cy="189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50698EA-03AB-C2BE-8AD0-DEBE343E60B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90290" y="4560117"/>
                  <a:ext cx="81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307672E-B549-7ABE-357A-30C397072F99}"/>
                    </a:ext>
                  </a:extLst>
                </p14:cNvPr>
                <p14:cNvContentPartPr/>
                <p14:nvPr/>
              </p14:nvContentPartPr>
              <p14:xfrm>
                <a:off x="3395770" y="4595397"/>
                <a:ext cx="127440" cy="77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307672E-B549-7ABE-357A-30C397072F9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386770" y="4586397"/>
                  <a:ext cx="1450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8488412-F203-E077-F304-C8AB0BD6C2F3}"/>
                    </a:ext>
                  </a:extLst>
                </p14:cNvPr>
                <p14:cNvContentPartPr/>
                <p14:nvPr/>
              </p14:nvContentPartPr>
              <p14:xfrm>
                <a:off x="3532930" y="4510797"/>
                <a:ext cx="10800" cy="142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8488412-F203-E077-F304-C8AB0BD6C2F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24290" y="4502157"/>
                  <a:ext cx="284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1EF31CF-637B-152E-E415-0AB8CEBBCC54}"/>
                    </a:ext>
                  </a:extLst>
                </p14:cNvPr>
                <p14:cNvContentPartPr/>
                <p14:nvPr/>
              </p14:nvContentPartPr>
              <p14:xfrm>
                <a:off x="3510250" y="4543197"/>
                <a:ext cx="669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1EF31CF-637B-152E-E415-0AB8CEBBCC5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501250" y="4534197"/>
                  <a:ext cx="84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E31980F-D689-CB85-A86C-7DD8396E55E2}"/>
                    </a:ext>
                  </a:extLst>
                </p14:cNvPr>
                <p14:cNvContentPartPr/>
                <p14:nvPr/>
              </p14:nvContentPartPr>
              <p14:xfrm>
                <a:off x="3724810" y="4551477"/>
                <a:ext cx="72720" cy="116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E31980F-D689-CB85-A86C-7DD8396E55E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716170" y="4542477"/>
                  <a:ext cx="90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FD0934E-8FCD-D2E0-46CB-EF7F9271816A}"/>
                    </a:ext>
                  </a:extLst>
                </p14:cNvPr>
                <p14:cNvContentPartPr/>
                <p14:nvPr/>
              </p14:nvContentPartPr>
              <p14:xfrm>
                <a:off x="3811210" y="4573077"/>
                <a:ext cx="65880" cy="115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FD0934E-8FCD-D2E0-46CB-EF7F9271816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802210" y="4564437"/>
                  <a:ext cx="83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AAD20D2-B435-6945-FE4E-AE96C63AA3EB}"/>
                    </a:ext>
                  </a:extLst>
                </p14:cNvPr>
                <p14:cNvContentPartPr/>
                <p14:nvPr/>
              </p14:nvContentPartPr>
              <p14:xfrm>
                <a:off x="3937930" y="4611957"/>
                <a:ext cx="199080" cy="99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AAD20D2-B435-6945-FE4E-AE96C63AA3E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928930" y="4602957"/>
                  <a:ext cx="2167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6DA52E8-05A2-7F41-C902-0FBAA61185B3}"/>
                    </a:ext>
                  </a:extLst>
                </p14:cNvPr>
                <p14:cNvContentPartPr/>
                <p14:nvPr/>
              </p14:nvContentPartPr>
              <p14:xfrm>
                <a:off x="4138450" y="4553637"/>
                <a:ext cx="78120" cy="169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6DA52E8-05A2-7F41-C902-0FBAA61185B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129810" y="4544637"/>
                  <a:ext cx="95760" cy="186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C2BF9E5B-7A39-697D-A122-35234533D628}"/>
              </a:ext>
            </a:extLst>
          </p:cNvPr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4452010" y="4393566"/>
            <a:ext cx="3520745" cy="2217612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3FE7097A-C0F1-D34D-AF56-394097248021}"/>
              </a:ext>
            </a:extLst>
          </p:cNvPr>
          <p:cNvGrpSpPr/>
          <p:nvPr/>
        </p:nvGrpSpPr>
        <p:grpSpPr>
          <a:xfrm>
            <a:off x="4196770" y="1934277"/>
            <a:ext cx="851400" cy="463680"/>
            <a:chOff x="4196770" y="1934277"/>
            <a:chExt cx="85140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7287887-839A-E5AC-2938-2CDD7B72EA22}"/>
                    </a:ext>
                  </a:extLst>
                </p14:cNvPr>
                <p14:cNvContentPartPr/>
                <p14:nvPr/>
              </p14:nvContentPartPr>
              <p14:xfrm>
                <a:off x="4217650" y="1990797"/>
                <a:ext cx="39960" cy="300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7287887-839A-E5AC-2938-2CDD7B72EA2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09010" y="1981797"/>
                  <a:ext cx="576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EE9245E-FD22-25CD-8BC0-E4BF241E33E8}"/>
                    </a:ext>
                  </a:extLst>
                </p14:cNvPr>
                <p14:cNvContentPartPr/>
                <p14:nvPr/>
              </p14:nvContentPartPr>
              <p14:xfrm>
                <a:off x="4217650" y="1934277"/>
                <a:ext cx="830520" cy="426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EE9245E-FD22-25CD-8BC0-E4BF241E33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09010" y="1925637"/>
                  <a:ext cx="8481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D3B7CB5-6BBE-0FE3-11BC-3ED0A2AD1C21}"/>
                    </a:ext>
                  </a:extLst>
                </p14:cNvPr>
                <p14:cNvContentPartPr/>
                <p14:nvPr/>
              </p14:nvContentPartPr>
              <p14:xfrm>
                <a:off x="4225930" y="2271597"/>
                <a:ext cx="42120" cy="10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D3B7CB5-6BBE-0FE3-11BC-3ED0A2AD1C2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17290" y="2262957"/>
                  <a:ext cx="597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D8657D9-7DA3-39A7-1376-AFD33F4470DB}"/>
                    </a:ext>
                  </a:extLst>
                </p14:cNvPr>
                <p14:cNvContentPartPr/>
                <p14:nvPr/>
              </p14:nvContentPartPr>
              <p14:xfrm>
                <a:off x="4240690" y="2278077"/>
                <a:ext cx="8640" cy="7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D8657D9-7DA3-39A7-1376-AFD33F4470D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31690" y="2269077"/>
                  <a:ext cx="26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D68F971-8306-50F0-55BD-F53BCF4DF6EB}"/>
                    </a:ext>
                  </a:extLst>
                </p14:cNvPr>
                <p14:cNvContentPartPr/>
                <p14:nvPr/>
              </p14:nvContentPartPr>
              <p14:xfrm>
                <a:off x="4230250" y="2274837"/>
                <a:ext cx="19080" cy="10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D68F971-8306-50F0-55BD-F53BCF4DF6E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21250" y="2266197"/>
                  <a:ext cx="367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FA9C5EA-B430-941F-66FB-9A4FFDC3CC46}"/>
                    </a:ext>
                  </a:extLst>
                </p14:cNvPr>
                <p14:cNvContentPartPr/>
                <p14:nvPr/>
              </p14:nvContentPartPr>
              <p14:xfrm>
                <a:off x="4196770" y="2265477"/>
                <a:ext cx="785160" cy="132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FA9C5EA-B430-941F-66FB-9A4FFDC3CC4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87770" y="2256837"/>
                  <a:ext cx="802800" cy="15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2FA1B84-EE15-34CA-F99E-A3B556C72999}"/>
                  </a:ext>
                </a:extLst>
              </p14:cNvPr>
              <p14:cNvContentPartPr/>
              <p14:nvPr/>
            </p14:nvContentPartPr>
            <p14:xfrm>
              <a:off x="4550650" y="2516397"/>
              <a:ext cx="36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2FA1B84-EE15-34CA-F99E-A3B556C7299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541650" y="250739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E060580C-BE7B-52BD-4254-7C2B4D9B1397}"/>
              </a:ext>
            </a:extLst>
          </p:cNvPr>
          <p:cNvGrpSpPr/>
          <p:nvPr/>
        </p:nvGrpSpPr>
        <p:grpSpPr>
          <a:xfrm>
            <a:off x="4888330" y="4598586"/>
            <a:ext cx="895320" cy="321480"/>
            <a:chOff x="5259130" y="4603317"/>
            <a:chExt cx="89532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E816AB5-6FD9-F237-1891-5BC49C1A579D}"/>
                    </a:ext>
                  </a:extLst>
                </p14:cNvPr>
                <p14:cNvContentPartPr/>
                <p14:nvPr/>
              </p14:nvContentPartPr>
              <p14:xfrm>
                <a:off x="5259130" y="4651197"/>
                <a:ext cx="26640" cy="273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E816AB5-6FD9-F237-1891-5BC49C1A579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50130" y="4642197"/>
                  <a:ext cx="442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2ED7098-576A-647D-9573-B3A1323A7D8E}"/>
                    </a:ext>
                  </a:extLst>
                </p14:cNvPr>
                <p14:cNvContentPartPr/>
                <p14:nvPr/>
              </p14:nvContentPartPr>
              <p14:xfrm>
                <a:off x="5310250" y="4603317"/>
                <a:ext cx="785160" cy="284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2ED7098-576A-647D-9573-B3A1323A7D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01250" y="4594677"/>
                  <a:ext cx="8028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8389FF9-49B6-79C5-6B6F-E0A512FFFDCF}"/>
                    </a:ext>
                  </a:extLst>
                </p14:cNvPr>
                <p14:cNvContentPartPr/>
                <p14:nvPr/>
              </p14:nvContentPartPr>
              <p14:xfrm>
                <a:off x="5339410" y="4892397"/>
                <a:ext cx="815040" cy="30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8389FF9-49B6-79C5-6B6F-E0A512FFFDC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30410" y="4883757"/>
                  <a:ext cx="832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3EA1FFF-E645-EA94-3F43-A7465840FCFB}"/>
                    </a:ext>
                  </a:extLst>
                </p14:cNvPr>
                <p14:cNvContentPartPr/>
                <p14:nvPr/>
              </p14:nvContentPartPr>
              <p14:xfrm>
                <a:off x="5310250" y="4660557"/>
                <a:ext cx="16920" cy="2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3EA1FFF-E645-EA94-3F43-A7465840FCF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01250" y="4651917"/>
                  <a:ext cx="3456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AB86037-8733-C329-09CA-A78DB6082015}"/>
              </a:ext>
            </a:extLst>
          </p:cNvPr>
          <p:cNvGrpSpPr/>
          <p:nvPr/>
        </p:nvGrpSpPr>
        <p:grpSpPr>
          <a:xfrm>
            <a:off x="5064730" y="1970997"/>
            <a:ext cx="901440" cy="393120"/>
            <a:chOff x="5064730" y="1970997"/>
            <a:chExt cx="901440" cy="3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AAD6B62-A1F2-1850-A731-84D850E73212}"/>
                    </a:ext>
                  </a:extLst>
                </p14:cNvPr>
                <p14:cNvContentPartPr/>
                <p14:nvPr/>
              </p14:nvContentPartPr>
              <p14:xfrm>
                <a:off x="5064730" y="1979277"/>
                <a:ext cx="14760" cy="351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AAD6B62-A1F2-1850-A731-84D850E7321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55730" y="1970637"/>
                  <a:ext cx="324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36D6787-F86C-D542-1BC3-9EA909488EA5}"/>
                    </a:ext>
                  </a:extLst>
                </p14:cNvPr>
                <p14:cNvContentPartPr/>
                <p14:nvPr/>
              </p14:nvContentPartPr>
              <p14:xfrm>
                <a:off x="5083810" y="1970997"/>
                <a:ext cx="847080" cy="285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36D6787-F86C-D542-1BC3-9EA909488EA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74810" y="1962357"/>
                  <a:ext cx="8647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4F1D7F4-2F75-5977-E730-F5697419C11E}"/>
                    </a:ext>
                  </a:extLst>
                </p14:cNvPr>
                <p14:cNvContentPartPr/>
                <p14:nvPr/>
              </p14:nvContentPartPr>
              <p14:xfrm>
                <a:off x="5081290" y="2341437"/>
                <a:ext cx="884880" cy="22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4F1D7F4-2F75-5977-E730-F5697419C11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072650" y="2332797"/>
                  <a:ext cx="90252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9F55BDC-8BC4-88FB-07F2-A0C62266EDE5}"/>
                  </a:ext>
                </a:extLst>
              </p14:cNvPr>
              <p14:cNvContentPartPr/>
              <p14:nvPr/>
            </p14:nvContentPartPr>
            <p14:xfrm>
              <a:off x="4833250" y="4956426"/>
              <a:ext cx="27360" cy="2761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9F55BDC-8BC4-88FB-07F2-A0C62266EDE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824610" y="4947786"/>
                <a:ext cx="45000" cy="29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5AD5916-31BB-A826-3710-D99313FE1F7E}"/>
              </a:ext>
            </a:extLst>
          </p:cNvPr>
          <p:cNvGrpSpPr/>
          <p:nvPr/>
        </p:nvGrpSpPr>
        <p:grpSpPr>
          <a:xfrm>
            <a:off x="11149450" y="4453557"/>
            <a:ext cx="4680" cy="49320"/>
            <a:chOff x="11149450" y="4453557"/>
            <a:chExt cx="4680" cy="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1AA6793-1F9E-1049-FCA8-4FFD88535F99}"/>
                    </a:ext>
                  </a:extLst>
                </p14:cNvPr>
                <p14:cNvContentPartPr/>
                <p14:nvPr/>
              </p14:nvContentPartPr>
              <p14:xfrm>
                <a:off x="11153770" y="4453557"/>
                <a:ext cx="360" cy="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1AA6793-1F9E-1049-FCA8-4FFD88535F9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144770" y="44449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5239A49-F35B-0073-5AC0-FB1FFEEDF1BD}"/>
                    </a:ext>
                  </a:extLst>
                </p14:cNvPr>
                <p14:cNvContentPartPr/>
                <p14:nvPr/>
              </p14:nvContentPartPr>
              <p14:xfrm>
                <a:off x="11149450" y="4502517"/>
                <a:ext cx="360" cy="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5239A49-F35B-0073-5AC0-FB1FFEEDF1B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140810" y="44935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74B115B-04E9-BE11-9F8F-F4E85CC35CCC}"/>
                  </a:ext>
                </a:extLst>
              </p14:cNvPr>
              <p14:cNvContentPartPr/>
              <p14:nvPr/>
            </p14:nvContentPartPr>
            <p14:xfrm>
              <a:off x="11323690" y="5256717"/>
              <a:ext cx="720" cy="3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74B115B-04E9-BE11-9F8F-F4E85CC35CC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315050" y="5248077"/>
                <a:ext cx="18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A0D0B06-2103-77A5-EF74-733DF78B7321}"/>
                  </a:ext>
                </a:extLst>
              </p14:cNvPr>
              <p14:cNvContentPartPr/>
              <p14:nvPr/>
            </p14:nvContentPartPr>
            <p14:xfrm>
              <a:off x="7661770" y="4182117"/>
              <a:ext cx="9180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A0D0B06-2103-77A5-EF74-733DF78B732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652770" y="4173117"/>
                <a:ext cx="10944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F823D8A-F7E1-FFB3-A1FB-704855600006}"/>
              </a:ext>
            </a:extLst>
          </p:cNvPr>
          <p:cNvGrpSpPr/>
          <p:nvPr/>
        </p:nvGrpSpPr>
        <p:grpSpPr>
          <a:xfrm>
            <a:off x="8110691" y="4946857"/>
            <a:ext cx="511200" cy="200160"/>
            <a:chOff x="8110691" y="4946857"/>
            <a:chExt cx="51120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AC7828B-F149-2034-589A-64FFD81A693F}"/>
                    </a:ext>
                  </a:extLst>
                </p14:cNvPr>
                <p14:cNvContentPartPr/>
                <p14:nvPr/>
              </p14:nvContentPartPr>
              <p14:xfrm>
                <a:off x="8110691" y="4989697"/>
                <a:ext cx="53280" cy="83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AC7828B-F149-2034-589A-64FFD81A693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02051" y="4980697"/>
                  <a:ext cx="70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DDE89E4-CF53-F410-96EA-7B60C79AB708}"/>
                    </a:ext>
                  </a:extLst>
                </p14:cNvPr>
                <p14:cNvContentPartPr/>
                <p14:nvPr/>
              </p14:nvContentPartPr>
              <p14:xfrm>
                <a:off x="8209331" y="4999057"/>
                <a:ext cx="66600" cy="90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DDE89E4-CF53-F410-96EA-7B60C79AB70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00331" y="4990417"/>
                  <a:ext cx="84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20AD3CD-A4AC-5868-31EB-035CA9329A14}"/>
                    </a:ext>
                  </a:extLst>
                </p14:cNvPr>
                <p14:cNvContentPartPr/>
                <p14:nvPr/>
              </p14:nvContentPartPr>
              <p14:xfrm>
                <a:off x="8293211" y="5007337"/>
                <a:ext cx="56160" cy="83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20AD3CD-A4AC-5868-31EB-035CA9329A1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84571" y="4998697"/>
                  <a:ext cx="73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D872713-0D46-9639-4E2D-2C62F6D08A0E}"/>
                    </a:ext>
                  </a:extLst>
                </p14:cNvPr>
                <p14:cNvContentPartPr/>
                <p14:nvPr/>
              </p14:nvContentPartPr>
              <p14:xfrm>
                <a:off x="8310491" y="4998337"/>
                <a:ext cx="110520" cy="77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D872713-0D46-9639-4E2D-2C62F6D08A0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01491" y="4989337"/>
                  <a:ext cx="128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7084BFD-B4DA-F97D-4C3B-9B7432C0F00F}"/>
                    </a:ext>
                  </a:extLst>
                </p14:cNvPr>
                <p14:cNvContentPartPr/>
                <p14:nvPr/>
              </p14:nvContentPartPr>
              <p14:xfrm>
                <a:off x="8420291" y="5019217"/>
                <a:ext cx="64440" cy="62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7084BFD-B4DA-F97D-4C3B-9B7432C0F00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411651" y="5010577"/>
                  <a:ext cx="82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5F229A4-8EA7-ADF1-CB53-9DE03F9F0CAC}"/>
                    </a:ext>
                  </a:extLst>
                </p14:cNvPr>
                <p14:cNvContentPartPr/>
                <p14:nvPr/>
              </p14:nvContentPartPr>
              <p14:xfrm>
                <a:off x="8573651" y="4946857"/>
                <a:ext cx="48240" cy="200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5F229A4-8EA7-ADF1-CB53-9DE03F9F0CA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64651" y="4938217"/>
                  <a:ext cx="6588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A6D17BCD-3261-EB66-C8CB-4C4FC8E2B81A}"/>
              </a:ext>
            </a:extLst>
          </p:cNvPr>
          <p:cNvGrpSpPr/>
          <p:nvPr/>
        </p:nvGrpSpPr>
        <p:grpSpPr>
          <a:xfrm>
            <a:off x="8655011" y="4965217"/>
            <a:ext cx="559800" cy="169200"/>
            <a:chOff x="8655011" y="4965217"/>
            <a:chExt cx="55980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1F2292C-0B6A-7358-722B-CC137AD26194}"/>
                    </a:ext>
                  </a:extLst>
                </p14:cNvPr>
                <p14:cNvContentPartPr/>
                <p14:nvPr/>
              </p14:nvContentPartPr>
              <p14:xfrm>
                <a:off x="8655011" y="4965217"/>
                <a:ext cx="117720" cy="163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1F2292C-0B6A-7358-722B-CC137AD2619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46371" y="4956217"/>
                  <a:ext cx="135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27D4435-A9DF-C445-18F0-FDD7E8D1B3E4}"/>
                    </a:ext>
                  </a:extLst>
                </p14:cNvPr>
                <p14:cNvContentPartPr/>
                <p14:nvPr/>
              </p14:nvContentPartPr>
              <p14:xfrm>
                <a:off x="8841851" y="5054137"/>
                <a:ext cx="99360" cy="12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27D4435-A9DF-C445-18F0-FDD7E8D1B3E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33211" y="5045497"/>
                  <a:ext cx="117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4FC07CE-978E-FFFD-CDC5-62472AB3FC52}"/>
                    </a:ext>
                  </a:extLst>
                </p14:cNvPr>
                <p14:cNvContentPartPr/>
                <p14:nvPr/>
              </p14:nvContentPartPr>
              <p14:xfrm>
                <a:off x="8847611" y="5106337"/>
                <a:ext cx="79200" cy="10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4FC07CE-978E-FFFD-CDC5-62472AB3FC5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38611" y="5097697"/>
                  <a:ext cx="96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B616E43-86FE-A680-9A3A-F675B0FAA871}"/>
                    </a:ext>
                  </a:extLst>
                </p14:cNvPr>
                <p14:cNvContentPartPr/>
                <p14:nvPr/>
              </p14:nvContentPartPr>
              <p14:xfrm>
                <a:off x="8878571" y="4997257"/>
                <a:ext cx="24120" cy="137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B616E43-86FE-A680-9A3A-F675B0FAA87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869931" y="4988617"/>
                  <a:ext cx="41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2F76CB7-569C-DD61-0D0A-198EFA77D24A}"/>
                    </a:ext>
                  </a:extLst>
                </p14:cNvPr>
                <p14:cNvContentPartPr/>
                <p14:nvPr/>
              </p14:nvContentPartPr>
              <p14:xfrm>
                <a:off x="8915291" y="4999057"/>
                <a:ext cx="20520" cy="130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2F76CB7-569C-DD61-0D0A-198EFA77D24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906651" y="4990417"/>
                  <a:ext cx="38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402BD0F-05A9-33E0-5281-888D5817AE3C}"/>
                    </a:ext>
                  </a:extLst>
                </p14:cNvPr>
                <p14:cNvContentPartPr/>
                <p14:nvPr/>
              </p14:nvContentPartPr>
              <p14:xfrm>
                <a:off x="8997731" y="5060617"/>
                <a:ext cx="78840" cy="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402BD0F-05A9-33E0-5281-888D5817AE3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89091" y="5051977"/>
                  <a:ext cx="96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709839B-D8B0-B973-AF74-D79AB3BF01E6}"/>
                    </a:ext>
                  </a:extLst>
                </p14:cNvPr>
                <p14:cNvContentPartPr/>
                <p14:nvPr/>
              </p14:nvContentPartPr>
              <p14:xfrm>
                <a:off x="8994131" y="5090857"/>
                <a:ext cx="59040" cy="3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709839B-D8B0-B973-AF74-D79AB3BF01E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985491" y="5082217"/>
                  <a:ext cx="76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2847F1C-565D-5595-33AF-4F63BC56BC00}"/>
                    </a:ext>
                  </a:extLst>
                </p14:cNvPr>
                <p14:cNvContentPartPr/>
                <p14:nvPr/>
              </p14:nvContentPartPr>
              <p14:xfrm>
                <a:off x="9025091" y="5015617"/>
                <a:ext cx="9720" cy="115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2847F1C-565D-5595-33AF-4F63BC56BC0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016091" y="5006977"/>
                  <a:ext cx="273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BF83FB9-CBC4-95A0-2900-BC5E2CC16873}"/>
                    </a:ext>
                  </a:extLst>
                </p14:cNvPr>
                <p14:cNvContentPartPr/>
                <p14:nvPr/>
              </p14:nvContentPartPr>
              <p14:xfrm>
                <a:off x="9049931" y="5016697"/>
                <a:ext cx="7560" cy="111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BF83FB9-CBC4-95A0-2900-BC5E2CC1687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41291" y="5007697"/>
                  <a:ext cx="25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77F5D2A-1804-0279-0F5A-EA66891964AD}"/>
                    </a:ext>
                  </a:extLst>
                </p14:cNvPr>
                <p14:cNvContentPartPr/>
                <p14:nvPr/>
              </p14:nvContentPartPr>
              <p14:xfrm>
                <a:off x="9124451" y="5032177"/>
                <a:ext cx="90360" cy="92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77F5D2A-1804-0279-0F5A-EA66891964A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15451" y="5023537"/>
                  <a:ext cx="10800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E27BDFA-6E02-E54D-803B-E4C93D080B7E}"/>
              </a:ext>
            </a:extLst>
          </p:cNvPr>
          <p:cNvGrpSpPr/>
          <p:nvPr/>
        </p:nvGrpSpPr>
        <p:grpSpPr>
          <a:xfrm>
            <a:off x="9223451" y="4978177"/>
            <a:ext cx="247680" cy="199080"/>
            <a:chOff x="9223451" y="4978177"/>
            <a:chExt cx="24768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800181A-4495-4875-5924-0331638E28B0}"/>
                    </a:ext>
                  </a:extLst>
                </p14:cNvPr>
                <p14:cNvContentPartPr/>
                <p14:nvPr/>
              </p14:nvContentPartPr>
              <p14:xfrm>
                <a:off x="9223451" y="4978177"/>
                <a:ext cx="63360" cy="199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800181A-4495-4875-5924-0331638E28B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214451" y="4969177"/>
                  <a:ext cx="81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58357DC-A00D-A126-B6D7-C8DF2E1D948F}"/>
                    </a:ext>
                  </a:extLst>
                </p14:cNvPr>
                <p14:cNvContentPartPr/>
                <p14:nvPr/>
              </p14:nvContentPartPr>
              <p14:xfrm>
                <a:off x="9412091" y="5055937"/>
                <a:ext cx="59040" cy="21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58357DC-A00D-A126-B6D7-C8DF2E1D948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403451" y="5047297"/>
                  <a:ext cx="76680" cy="1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31424D09-D827-B7A6-311A-88FF618D0EC1}"/>
                  </a:ext>
                </a:extLst>
              </p14:cNvPr>
              <p14:cNvContentPartPr/>
              <p14:nvPr/>
            </p14:nvContentPartPr>
            <p14:xfrm>
              <a:off x="9408491" y="5131177"/>
              <a:ext cx="91800" cy="684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31424D09-D827-B7A6-311A-88FF618D0EC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399491" y="5122537"/>
                <a:ext cx="1094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E92C9FC1-7971-0581-605D-DF3A7E68D093}"/>
                  </a:ext>
                </a:extLst>
              </p14:cNvPr>
              <p14:cNvContentPartPr/>
              <p14:nvPr/>
            </p14:nvContentPartPr>
            <p14:xfrm>
              <a:off x="9891611" y="4788457"/>
              <a:ext cx="4680" cy="1454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E92C9FC1-7971-0581-605D-DF3A7E68D09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882971" y="4779457"/>
                <a:ext cx="223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8C62C49A-4875-F63B-595E-C41DBC9725BF}"/>
                  </a:ext>
                </a:extLst>
              </p14:cNvPr>
              <p14:cNvContentPartPr/>
              <p14:nvPr/>
            </p14:nvContentPartPr>
            <p14:xfrm>
              <a:off x="9870371" y="4774777"/>
              <a:ext cx="97560" cy="234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8C62C49A-4875-F63B-595E-C41DBC9725B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861731" y="4765777"/>
                <a:ext cx="1152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91323B87-DFFC-0AEF-4E35-135235F042D3}"/>
                  </a:ext>
                </a:extLst>
              </p14:cNvPr>
              <p14:cNvContentPartPr/>
              <p14:nvPr/>
            </p14:nvContentPartPr>
            <p14:xfrm>
              <a:off x="9905291" y="4855417"/>
              <a:ext cx="55440" cy="14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91323B87-DFFC-0AEF-4E35-135235F042D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896651" y="4846417"/>
                <a:ext cx="73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C3617F40-EBA8-E00F-5928-26D65ACF7032}"/>
                  </a:ext>
                </a:extLst>
              </p14:cNvPr>
              <p14:cNvContentPartPr/>
              <p14:nvPr/>
            </p14:nvContentPartPr>
            <p14:xfrm>
              <a:off x="9976571" y="4852897"/>
              <a:ext cx="46440" cy="640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C3617F40-EBA8-E00F-5928-26D65ACF703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967931" y="4844257"/>
                <a:ext cx="64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FBF2C7AA-04C9-8B97-0377-B6AECDEDE413}"/>
                  </a:ext>
                </a:extLst>
              </p14:cNvPr>
              <p14:cNvContentPartPr/>
              <p14:nvPr/>
            </p14:nvContentPartPr>
            <p14:xfrm>
              <a:off x="9976931" y="4857937"/>
              <a:ext cx="110520" cy="640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FBF2C7AA-04C9-8B97-0377-B6AECDEDE41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967931" y="4849297"/>
                <a:ext cx="1281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0324BDDA-21D2-9D66-B947-C570319A102C}"/>
                  </a:ext>
                </a:extLst>
              </p14:cNvPr>
              <p14:cNvContentPartPr/>
              <p14:nvPr/>
            </p14:nvContentPartPr>
            <p14:xfrm>
              <a:off x="10075931" y="4871977"/>
              <a:ext cx="51840" cy="1688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0324BDDA-21D2-9D66-B947-C570319A102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066931" y="4862977"/>
                <a:ext cx="69480" cy="18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oup 219">
            <a:extLst>
              <a:ext uri="{FF2B5EF4-FFF2-40B4-BE49-F238E27FC236}">
                <a16:creationId xmlns:a16="http://schemas.microsoft.com/office/drawing/2014/main" id="{33CF5382-446A-6EBB-4F4B-D43E6DCC24FA}"/>
              </a:ext>
            </a:extLst>
          </p:cNvPr>
          <p:cNvGrpSpPr/>
          <p:nvPr/>
        </p:nvGrpSpPr>
        <p:grpSpPr>
          <a:xfrm>
            <a:off x="10234691" y="4840657"/>
            <a:ext cx="527040" cy="220320"/>
            <a:chOff x="10234691" y="4840657"/>
            <a:chExt cx="52704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1F3782C-3495-9366-A97A-3FF3807D6016}"/>
                    </a:ext>
                  </a:extLst>
                </p14:cNvPr>
                <p14:cNvContentPartPr/>
                <p14:nvPr/>
              </p14:nvContentPartPr>
              <p14:xfrm>
                <a:off x="10234691" y="4885297"/>
                <a:ext cx="169560" cy="175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1F3782C-3495-9366-A97A-3FF3807D601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225691" y="4876297"/>
                  <a:ext cx="187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08A594E-6DA8-D47B-01B3-B270703FA38F}"/>
                    </a:ext>
                  </a:extLst>
                </p14:cNvPr>
                <p14:cNvContentPartPr/>
                <p14:nvPr/>
              </p14:nvContentPartPr>
              <p14:xfrm>
                <a:off x="10492091" y="4889257"/>
                <a:ext cx="360" cy="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08A594E-6DA8-D47B-01B3-B270703FA38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83091" y="48802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705DCD3-199B-9DDF-DF9C-E91E91C2CF14}"/>
                    </a:ext>
                  </a:extLst>
                </p14:cNvPr>
                <p14:cNvContentPartPr/>
                <p14:nvPr/>
              </p14:nvContentPartPr>
              <p14:xfrm>
                <a:off x="10488131" y="4889257"/>
                <a:ext cx="3960" cy="160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705DCD3-199B-9DDF-DF9C-E91E91C2CF1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479491" y="4880257"/>
                  <a:ext cx="21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B09AD03-D526-4C10-EDFA-6B8B23BD18DD}"/>
                    </a:ext>
                  </a:extLst>
                </p14:cNvPr>
                <p14:cNvContentPartPr/>
                <p14:nvPr/>
              </p14:nvContentPartPr>
              <p14:xfrm>
                <a:off x="10488131" y="4880977"/>
                <a:ext cx="59040" cy="781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B09AD03-D526-4C10-EDFA-6B8B23BD18D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479491" y="4872337"/>
                  <a:ext cx="766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676D907-479B-08BF-635D-5A4C2D0759E0}"/>
                    </a:ext>
                  </a:extLst>
                </p14:cNvPr>
                <p14:cNvContentPartPr/>
                <p14:nvPr/>
              </p14:nvContentPartPr>
              <p14:xfrm>
                <a:off x="10559771" y="4878097"/>
                <a:ext cx="97560" cy="89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676D907-479B-08BF-635D-5A4C2D0759E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551131" y="4869097"/>
                  <a:ext cx="115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4C52749-971A-A724-FD75-CC66FDAD83DB}"/>
                    </a:ext>
                  </a:extLst>
                </p14:cNvPr>
                <p14:cNvContentPartPr/>
                <p14:nvPr/>
              </p14:nvContentPartPr>
              <p14:xfrm>
                <a:off x="10667771" y="4905817"/>
                <a:ext cx="16920" cy="727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4C52749-971A-A724-FD75-CC66FDAD83D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659131" y="4896817"/>
                  <a:ext cx="34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446EB31-83E6-48DD-4A40-6A33A5615812}"/>
                    </a:ext>
                  </a:extLst>
                </p14:cNvPr>
                <p14:cNvContentPartPr/>
                <p14:nvPr/>
              </p14:nvContentPartPr>
              <p14:xfrm>
                <a:off x="10667771" y="4840657"/>
                <a:ext cx="3960" cy="65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446EB31-83E6-48DD-4A40-6A33A561581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659131" y="4831657"/>
                  <a:ext cx="216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EE28D82-52E5-753B-BA9D-CC0536526A89}"/>
                    </a:ext>
                  </a:extLst>
                </p14:cNvPr>
                <p14:cNvContentPartPr/>
                <p14:nvPr/>
              </p14:nvContentPartPr>
              <p14:xfrm>
                <a:off x="10713851" y="4893937"/>
                <a:ext cx="47880" cy="68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EE28D82-52E5-753B-BA9D-CC0536526A8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704851" y="4884937"/>
                  <a:ext cx="65520" cy="8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D85BD849-A6A9-E5DE-47BD-FAF05BF4F322}"/>
                  </a:ext>
                </a:extLst>
              </p14:cNvPr>
              <p14:cNvContentPartPr/>
              <p14:nvPr/>
            </p14:nvContentPartPr>
            <p14:xfrm>
              <a:off x="9837611" y="5127937"/>
              <a:ext cx="1034280" cy="302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D85BD849-A6A9-E5DE-47BD-FAF05BF4F322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9828611" y="5119297"/>
                <a:ext cx="105192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8B4792AE-DE1A-0100-5C8A-826986C1D514}"/>
              </a:ext>
            </a:extLst>
          </p:cNvPr>
          <p:cNvGrpSpPr/>
          <p:nvPr/>
        </p:nvGrpSpPr>
        <p:grpSpPr>
          <a:xfrm>
            <a:off x="9822851" y="5352577"/>
            <a:ext cx="1087560" cy="280440"/>
            <a:chOff x="9822851" y="5352577"/>
            <a:chExt cx="108756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3B5CBEB-7B63-828C-AF33-8C51A07ADBB3}"/>
                    </a:ext>
                  </a:extLst>
                </p14:cNvPr>
                <p14:cNvContentPartPr/>
                <p14:nvPr/>
              </p14:nvContentPartPr>
              <p14:xfrm>
                <a:off x="9847331" y="5352577"/>
                <a:ext cx="9000" cy="152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3B5CBEB-7B63-828C-AF33-8C51A07ADBB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838331" y="5343937"/>
                  <a:ext cx="26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2816A3D-2768-F76D-D7DF-B1A5EEA50F1A}"/>
                    </a:ext>
                  </a:extLst>
                </p14:cNvPr>
                <p14:cNvContentPartPr/>
                <p14:nvPr/>
              </p14:nvContentPartPr>
              <p14:xfrm>
                <a:off x="9833651" y="5355817"/>
                <a:ext cx="55440" cy="223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2816A3D-2768-F76D-D7DF-B1A5EEA50F1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825011" y="5346817"/>
                  <a:ext cx="730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F00AEF8-1BF8-441E-12BB-2359FAE1CF4B}"/>
                    </a:ext>
                  </a:extLst>
                </p14:cNvPr>
                <p14:cNvContentPartPr/>
                <p14:nvPr/>
              </p14:nvContentPartPr>
              <p14:xfrm>
                <a:off x="9822851" y="5431057"/>
                <a:ext cx="60840" cy="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F00AEF8-1BF8-441E-12BB-2359FAE1CF4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813851" y="5422057"/>
                  <a:ext cx="78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3BCE55C-B8F6-FFCD-19F8-6320AF91DC0C}"/>
                    </a:ext>
                  </a:extLst>
                </p14:cNvPr>
                <p14:cNvContentPartPr/>
                <p14:nvPr/>
              </p14:nvContentPartPr>
              <p14:xfrm>
                <a:off x="9925451" y="5423857"/>
                <a:ext cx="57240" cy="774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3BCE55C-B8F6-FFCD-19F8-6320AF91DC0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916811" y="5414857"/>
                  <a:ext cx="74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175602C-15D6-B342-D4E8-21401B552414}"/>
                    </a:ext>
                  </a:extLst>
                </p14:cNvPr>
                <p14:cNvContentPartPr/>
                <p14:nvPr/>
              </p14:nvContentPartPr>
              <p14:xfrm>
                <a:off x="9925451" y="5434657"/>
                <a:ext cx="102960" cy="637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175602C-15D6-B342-D4E8-21401B55241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916811" y="5425657"/>
                  <a:ext cx="1206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9927C8C-04E3-2870-261B-E6780AD72277}"/>
                    </a:ext>
                  </a:extLst>
                </p14:cNvPr>
                <p14:cNvContentPartPr/>
                <p14:nvPr/>
              </p14:nvContentPartPr>
              <p14:xfrm>
                <a:off x="10027691" y="5451217"/>
                <a:ext cx="67320" cy="1396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9927C8C-04E3-2870-261B-E6780AD7227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019051" y="5442217"/>
                  <a:ext cx="84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92795BE-EDE5-3122-81BB-935C6BF2895A}"/>
                    </a:ext>
                  </a:extLst>
                </p14:cNvPr>
                <p14:cNvContentPartPr/>
                <p14:nvPr/>
              </p14:nvContentPartPr>
              <p14:xfrm>
                <a:off x="10202291" y="5458057"/>
                <a:ext cx="108720" cy="1749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92795BE-EDE5-3122-81BB-935C6BF2895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193291" y="5449057"/>
                  <a:ext cx="126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550F6E3-E28B-9F2E-576D-28575686BEEB}"/>
                    </a:ext>
                  </a:extLst>
                </p14:cNvPr>
                <p14:cNvContentPartPr/>
                <p14:nvPr/>
              </p14:nvContentPartPr>
              <p14:xfrm>
                <a:off x="10412891" y="5468497"/>
                <a:ext cx="18720" cy="132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550F6E3-E28B-9F2E-576D-28575686BEE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404251" y="5459857"/>
                  <a:ext cx="36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36CD067-DC11-9635-8C46-F0BF6DA375CA}"/>
                    </a:ext>
                  </a:extLst>
                </p14:cNvPr>
                <p14:cNvContentPartPr/>
                <p14:nvPr/>
              </p14:nvContentPartPr>
              <p14:xfrm>
                <a:off x="10416851" y="5427097"/>
                <a:ext cx="51840" cy="21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36CD067-DC11-9635-8C46-F0BF6DA375C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407851" y="5418457"/>
                  <a:ext cx="69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1CA3C15-5B10-532F-95C8-D58F6B9FE3DA}"/>
                    </a:ext>
                  </a:extLst>
                </p14:cNvPr>
                <p14:cNvContentPartPr/>
                <p14:nvPr/>
              </p14:nvContentPartPr>
              <p14:xfrm>
                <a:off x="10416851" y="5448337"/>
                <a:ext cx="68040" cy="57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1CA3C15-5B10-532F-95C8-D58F6B9FE3D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407851" y="5439697"/>
                  <a:ext cx="85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3AC41B7-4ED9-5A3E-A2E3-6378097652F0}"/>
                    </a:ext>
                  </a:extLst>
                </p14:cNvPr>
                <p14:cNvContentPartPr/>
                <p14:nvPr/>
              </p14:nvContentPartPr>
              <p14:xfrm>
                <a:off x="10523051" y="5382457"/>
                <a:ext cx="9360" cy="133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3AC41B7-4ED9-5A3E-A2E3-6378097652F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514051" y="5373457"/>
                  <a:ext cx="27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8AD7932-D347-3923-FCEB-346C655350BE}"/>
                    </a:ext>
                  </a:extLst>
                </p14:cNvPr>
                <p14:cNvContentPartPr/>
                <p14:nvPr/>
              </p14:nvContentPartPr>
              <p14:xfrm>
                <a:off x="10554011" y="5437177"/>
                <a:ext cx="46440" cy="608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8AD7932-D347-3923-FCEB-346C655350B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545371" y="5428537"/>
                  <a:ext cx="64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0610784-001B-C1B6-51A3-787BD43A7F78}"/>
                    </a:ext>
                  </a:extLst>
                </p14:cNvPr>
                <p14:cNvContentPartPr/>
                <p14:nvPr/>
              </p14:nvContentPartPr>
              <p14:xfrm>
                <a:off x="10611611" y="5451937"/>
                <a:ext cx="51480" cy="820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0610784-001B-C1B6-51A3-787BD43A7F7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602611" y="5443297"/>
                  <a:ext cx="69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983DB08-9647-B3AA-D407-C13E61F2EF6C}"/>
                    </a:ext>
                  </a:extLst>
                </p14:cNvPr>
                <p14:cNvContentPartPr/>
                <p14:nvPr/>
              </p14:nvContentPartPr>
              <p14:xfrm>
                <a:off x="10697291" y="5378857"/>
                <a:ext cx="5760" cy="1432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983DB08-9647-B3AA-D407-C13E61F2EF6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688291" y="5369857"/>
                  <a:ext cx="23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819968F-FF9D-6C90-389D-DB2C9E106331}"/>
                    </a:ext>
                  </a:extLst>
                </p14:cNvPr>
                <p14:cNvContentPartPr/>
                <p14:nvPr/>
              </p14:nvContentPartPr>
              <p14:xfrm>
                <a:off x="10682531" y="5426377"/>
                <a:ext cx="49680" cy="115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819968F-FF9D-6C90-389D-DB2C9E1063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673891" y="5417377"/>
                  <a:ext cx="673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474B1B7-048E-7B70-7728-90B7C1CEF93E}"/>
                    </a:ext>
                  </a:extLst>
                </p14:cNvPr>
                <p14:cNvContentPartPr/>
                <p14:nvPr/>
              </p14:nvContentPartPr>
              <p14:xfrm>
                <a:off x="10838411" y="5465617"/>
                <a:ext cx="57240" cy="89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474B1B7-048E-7B70-7728-90B7C1CEF93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829771" y="5456977"/>
                  <a:ext cx="74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87DEAFC-BA37-3CB7-5399-C1ECE7E2F297}"/>
                    </a:ext>
                  </a:extLst>
                </p14:cNvPr>
                <p14:cNvContentPartPr/>
                <p14:nvPr/>
              </p14:nvContentPartPr>
              <p14:xfrm>
                <a:off x="10834811" y="5477857"/>
                <a:ext cx="75600" cy="622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87DEAFC-BA37-3CB7-5399-C1ECE7E2F29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825811" y="5468857"/>
                  <a:ext cx="9324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540FBA0B-10CB-8A66-527F-650962C8DF4B}"/>
              </a:ext>
            </a:extLst>
          </p:cNvPr>
          <p:cNvGrpSpPr/>
          <p:nvPr/>
        </p:nvGrpSpPr>
        <p:grpSpPr>
          <a:xfrm>
            <a:off x="11056571" y="5372377"/>
            <a:ext cx="532080" cy="295560"/>
            <a:chOff x="11056571" y="5372377"/>
            <a:chExt cx="53208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6581E9E-A79D-8C31-7BDD-D4EEC52E04D6}"/>
                    </a:ext>
                  </a:extLst>
                </p14:cNvPr>
                <p14:cNvContentPartPr/>
                <p14:nvPr/>
              </p14:nvContentPartPr>
              <p14:xfrm>
                <a:off x="11060891" y="5376697"/>
                <a:ext cx="21600" cy="1580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6581E9E-A79D-8C31-7BDD-D4EEC52E04D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052251" y="5368057"/>
                  <a:ext cx="39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0826A3B-3D54-1BCD-A027-BA8D2501649A}"/>
                    </a:ext>
                  </a:extLst>
                </p14:cNvPr>
                <p14:cNvContentPartPr/>
                <p14:nvPr/>
              </p14:nvContentPartPr>
              <p14:xfrm>
                <a:off x="11060171" y="5372377"/>
                <a:ext cx="73800" cy="25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0826A3B-3D54-1BCD-A027-BA8D2501649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051531" y="5363377"/>
                  <a:ext cx="91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CCB37A2-9229-9759-972A-C7C65628AB58}"/>
                    </a:ext>
                  </a:extLst>
                </p14:cNvPr>
                <p14:cNvContentPartPr/>
                <p14:nvPr/>
              </p14:nvContentPartPr>
              <p14:xfrm>
                <a:off x="11056571" y="5451937"/>
                <a:ext cx="79200" cy="86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CCB37A2-9229-9759-972A-C7C65628AB5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047931" y="5443297"/>
                  <a:ext cx="96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DA3F137-AE7B-DB0A-6318-0DE9746BADE8}"/>
                    </a:ext>
                  </a:extLst>
                </p14:cNvPr>
                <p14:cNvContentPartPr/>
                <p14:nvPr/>
              </p14:nvContentPartPr>
              <p14:xfrm>
                <a:off x="11170331" y="5450137"/>
                <a:ext cx="73440" cy="925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DA3F137-AE7B-DB0A-6318-0DE9746BADE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161691" y="5441497"/>
                  <a:ext cx="910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F08F6A3-5B5C-AA9D-3FC0-C53E8C57A6B9}"/>
                    </a:ext>
                  </a:extLst>
                </p14:cNvPr>
                <p14:cNvContentPartPr/>
                <p14:nvPr/>
              </p14:nvContentPartPr>
              <p14:xfrm>
                <a:off x="11230811" y="5471737"/>
                <a:ext cx="90360" cy="676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F08F6A3-5B5C-AA9D-3FC0-C53E8C57A6B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221811" y="5463097"/>
                  <a:ext cx="1080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24C8EED-3411-9CC6-AE29-4478C935DE22}"/>
                    </a:ext>
                  </a:extLst>
                </p14:cNvPr>
                <p14:cNvContentPartPr/>
                <p14:nvPr/>
              </p14:nvContentPartPr>
              <p14:xfrm>
                <a:off x="11308571" y="5475697"/>
                <a:ext cx="71640" cy="1717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24C8EED-3411-9CC6-AE29-4478C935DE2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299931" y="5467057"/>
                  <a:ext cx="892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EB16718-7544-513E-D0E8-548B520B9667}"/>
                    </a:ext>
                  </a:extLst>
                </p14:cNvPr>
                <p14:cNvContentPartPr/>
                <p14:nvPr/>
              </p14:nvContentPartPr>
              <p14:xfrm>
                <a:off x="11448971" y="5485777"/>
                <a:ext cx="139680" cy="182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EB16718-7544-513E-D0E8-548B520B966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439971" y="5477137"/>
                  <a:ext cx="15732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FF961FD9-A592-AC94-AD40-8A1E5D74A7FD}"/>
              </a:ext>
            </a:extLst>
          </p:cNvPr>
          <p:cNvGrpSpPr/>
          <p:nvPr/>
        </p:nvGrpSpPr>
        <p:grpSpPr>
          <a:xfrm>
            <a:off x="11688371" y="5397937"/>
            <a:ext cx="409680" cy="186840"/>
            <a:chOff x="11688371" y="5397937"/>
            <a:chExt cx="40968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7206174-C4AD-817F-349D-100492002733}"/>
                    </a:ext>
                  </a:extLst>
                </p14:cNvPr>
                <p14:cNvContentPartPr/>
                <p14:nvPr/>
              </p14:nvContentPartPr>
              <p14:xfrm>
                <a:off x="11688371" y="5470297"/>
                <a:ext cx="45000" cy="1058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7206174-C4AD-817F-349D-10049200273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679731" y="5461657"/>
                  <a:ext cx="62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E869A56-A652-01C3-46A6-AB13B570ED3F}"/>
                    </a:ext>
                  </a:extLst>
                </p14:cNvPr>
                <p14:cNvContentPartPr/>
                <p14:nvPr/>
              </p14:nvContentPartPr>
              <p14:xfrm>
                <a:off x="11750651" y="5498377"/>
                <a:ext cx="67320" cy="540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E869A56-A652-01C3-46A6-AB13B570ED3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741651" y="5489737"/>
                  <a:ext cx="849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164B3EB-96FE-8704-79D0-F5BFCCA6D0CE}"/>
                    </a:ext>
                  </a:extLst>
                </p14:cNvPr>
                <p14:cNvContentPartPr/>
                <p14:nvPr/>
              </p14:nvContentPartPr>
              <p14:xfrm>
                <a:off x="11844971" y="5490457"/>
                <a:ext cx="77400" cy="702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164B3EB-96FE-8704-79D0-F5BFCCA6D0C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835971" y="5481817"/>
                  <a:ext cx="950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2490353-6BAE-7D56-AA34-B7A3629EC98B}"/>
                    </a:ext>
                  </a:extLst>
                </p14:cNvPr>
                <p14:cNvContentPartPr/>
                <p14:nvPr/>
              </p14:nvContentPartPr>
              <p14:xfrm>
                <a:off x="11905451" y="5495857"/>
                <a:ext cx="132480" cy="655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2490353-6BAE-7D56-AA34-B7A3629EC98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896451" y="5487217"/>
                  <a:ext cx="150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4B1730B-8D92-8C0B-047B-47769FEEEE9C}"/>
                    </a:ext>
                  </a:extLst>
                </p14:cNvPr>
                <p14:cNvContentPartPr/>
                <p14:nvPr/>
              </p14:nvContentPartPr>
              <p14:xfrm>
                <a:off x="12033251" y="5397937"/>
                <a:ext cx="64800" cy="1868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4B1730B-8D92-8C0B-047B-47769FEEEE9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024251" y="5389297"/>
                  <a:ext cx="82440" cy="20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C5150225-B163-337E-D97C-2A274B6A97E5}"/>
                  </a:ext>
                </a:extLst>
              </p14:cNvPr>
              <p14:cNvContentPartPr/>
              <p14:nvPr/>
            </p14:nvContentPartPr>
            <p14:xfrm>
              <a:off x="10860371" y="5100937"/>
              <a:ext cx="1125360" cy="324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C5150225-B163-337E-D97C-2A274B6A97E5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0851731" y="5092297"/>
                <a:ext cx="114300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6C6004E-01C2-492C-4746-DB743B3708A7}"/>
              </a:ext>
            </a:extLst>
          </p:cNvPr>
          <p:cNvGrpSpPr/>
          <p:nvPr/>
        </p:nvGrpSpPr>
        <p:grpSpPr>
          <a:xfrm>
            <a:off x="8590931" y="6030457"/>
            <a:ext cx="81000" cy="70920"/>
            <a:chOff x="8590931" y="6030457"/>
            <a:chExt cx="81000" cy="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D77C700-A618-9369-686B-3BEE9E8F2A44}"/>
                    </a:ext>
                  </a:extLst>
                </p14:cNvPr>
                <p14:cNvContentPartPr/>
                <p14:nvPr/>
              </p14:nvContentPartPr>
              <p14:xfrm>
                <a:off x="8590931" y="6030457"/>
                <a:ext cx="66240" cy="3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D77C700-A618-9369-686B-3BEE9E8F2A4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581931" y="6021457"/>
                  <a:ext cx="83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643970F-079D-FDE6-C511-51692F115294}"/>
                    </a:ext>
                  </a:extLst>
                </p14:cNvPr>
                <p14:cNvContentPartPr/>
                <p14:nvPr/>
              </p14:nvContentPartPr>
              <p14:xfrm>
                <a:off x="8598131" y="6101017"/>
                <a:ext cx="73800" cy="3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643970F-079D-FDE6-C511-51692F11529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589491" y="6092017"/>
                  <a:ext cx="914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29E04706-AF3E-D55B-E759-22CF87EA935C}"/>
              </a:ext>
            </a:extLst>
          </p:cNvPr>
          <p:cNvGrpSpPr/>
          <p:nvPr/>
        </p:nvGrpSpPr>
        <p:grpSpPr>
          <a:xfrm>
            <a:off x="8930051" y="5805097"/>
            <a:ext cx="1237680" cy="297360"/>
            <a:chOff x="8930051" y="5805097"/>
            <a:chExt cx="123768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05C5977-3A87-5FE6-A1BA-B522D1C49A77}"/>
                    </a:ext>
                  </a:extLst>
                </p14:cNvPr>
                <p14:cNvContentPartPr/>
                <p14:nvPr/>
              </p14:nvContentPartPr>
              <p14:xfrm>
                <a:off x="9113291" y="5805097"/>
                <a:ext cx="97200" cy="1018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05C5977-3A87-5FE6-A1BA-B522D1C49A7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104291" y="5796097"/>
                  <a:ext cx="114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C053D2CB-8576-6ED8-19C4-917A3CA089A3}"/>
                    </a:ext>
                  </a:extLst>
                </p14:cNvPr>
                <p14:cNvContentPartPr/>
                <p14:nvPr/>
              </p14:nvContentPartPr>
              <p14:xfrm>
                <a:off x="9196091" y="5853337"/>
                <a:ext cx="7560" cy="1540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C053D2CB-8576-6ED8-19C4-917A3CA089A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187091" y="5844697"/>
                  <a:ext cx="25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DC11E1B9-8947-725C-00D0-4202B7D06349}"/>
                    </a:ext>
                  </a:extLst>
                </p14:cNvPr>
                <p14:cNvContentPartPr/>
                <p14:nvPr/>
              </p14:nvContentPartPr>
              <p14:xfrm>
                <a:off x="8930051" y="6075457"/>
                <a:ext cx="1237680" cy="270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DC11E1B9-8947-725C-00D0-4202B7D0634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921051" y="6066457"/>
                  <a:ext cx="125532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5E3132D9-9A53-5494-954B-40F6BC67CB19}"/>
              </a:ext>
            </a:extLst>
          </p:cNvPr>
          <p:cNvGrpSpPr/>
          <p:nvPr/>
        </p:nvGrpSpPr>
        <p:grpSpPr>
          <a:xfrm>
            <a:off x="8943731" y="6263377"/>
            <a:ext cx="333000" cy="164520"/>
            <a:chOff x="8943731" y="6263377"/>
            <a:chExt cx="33300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1B1AE3B-F6F4-E204-456C-1BC44B1A6DB8}"/>
                    </a:ext>
                  </a:extLst>
                </p14:cNvPr>
                <p14:cNvContentPartPr/>
                <p14:nvPr/>
              </p14:nvContentPartPr>
              <p14:xfrm>
                <a:off x="8943731" y="6263377"/>
                <a:ext cx="103680" cy="1105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1B1AE3B-F6F4-E204-456C-1BC44B1A6DB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935091" y="6254377"/>
                  <a:ext cx="1213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264495B-A990-BB48-77A5-EFD1EF81E79A}"/>
                    </a:ext>
                  </a:extLst>
                </p14:cNvPr>
                <p14:cNvContentPartPr/>
                <p14:nvPr/>
              </p14:nvContentPartPr>
              <p14:xfrm>
                <a:off x="9027251" y="6318097"/>
                <a:ext cx="11520" cy="1098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264495B-A990-BB48-77A5-EFD1EF81E79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018251" y="6309457"/>
                  <a:ext cx="29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2AC5871-9EAC-17D9-9568-2C7AE32AC99E}"/>
                    </a:ext>
                  </a:extLst>
                </p14:cNvPr>
                <p14:cNvContentPartPr/>
                <p14:nvPr/>
              </p14:nvContentPartPr>
              <p14:xfrm>
                <a:off x="9214091" y="6346537"/>
                <a:ext cx="62640" cy="673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2AC5871-9EAC-17D9-9568-2C7AE32AC99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205451" y="6337897"/>
                  <a:ext cx="80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E3F3D4EB-9EF9-0259-7CEA-5BB31905886D}"/>
                    </a:ext>
                  </a:extLst>
                </p14:cNvPr>
                <p14:cNvContentPartPr/>
                <p14:nvPr/>
              </p14:nvContentPartPr>
              <p14:xfrm>
                <a:off x="9217691" y="6356617"/>
                <a:ext cx="44280" cy="597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E3F3D4EB-9EF9-0259-7CEA-5BB31905886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209051" y="6347977"/>
                  <a:ext cx="6192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AA2E2F65-8E78-3AD3-92DD-440D6FBC26E8}"/>
              </a:ext>
            </a:extLst>
          </p:cNvPr>
          <p:cNvGrpSpPr/>
          <p:nvPr/>
        </p:nvGrpSpPr>
        <p:grpSpPr>
          <a:xfrm>
            <a:off x="9470411" y="6275257"/>
            <a:ext cx="92520" cy="199800"/>
            <a:chOff x="9470411" y="6275257"/>
            <a:chExt cx="9252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1EBFCC5-D591-6713-A8F3-AA9311615DCC}"/>
                    </a:ext>
                  </a:extLst>
                </p14:cNvPr>
                <p14:cNvContentPartPr/>
                <p14:nvPr/>
              </p14:nvContentPartPr>
              <p14:xfrm>
                <a:off x="9470411" y="6275257"/>
                <a:ext cx="92520" cy="1152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1EBFCC5-D591-6713-A8F3-AA9311615DC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461771" y="6266257"/>
                  <a:ext cx="110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D825FE1-2764-D81C-4082-8090383EF93F}"/>
                    </a:ext>
                  </a:extLst>
                </p14:cNvPr>
                <p14:cNvContentPartPr/>
                <p14:nvPr/>
              </p14:nvContentPartPr>
              <p14:xfrm>
                <a:off x="9544211" y="6336457"/>
                <a:ext cx="9360" cy="1386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D825FE1-2764-D81C-4082-8090383EF93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535211" y="6327817"/>
                  <a:ext cx="2700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E1E4DD65-3F58-DA41-2894-29601F1DABFD}"/>
              </a:ext>
            </a:extLst>
          </p:cNvPr>
          <p:cNvGrpSpPr/>
          <p:nvPr/>
        </p:nvGrpSpPr>
        <p:grpSpPr>
          <a:xfrm>
            <a:off x="10336211" y="5990857"/>
            <a:ext cx="592560" cy="162720"/>
            <a:chOff x="10336211" y="5990857"/>
            <a:chExt cx="59256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FA73EE9-3DD3-EFCA-8E34-81614F897867}"/>
                    </a:ext>
                  </a:extLst>
                </p14:cNvPr>
                <p14:cNvContentPartPr/>
                <p14:nvPr/>
              </p14:nvContentPartPr>
              <p14:xfrm>
                <a:off x="10336211" y="6045937"/>
                <a:ext cx="70200" cy="50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FA73EE9-3DD3-EFCA-8E34-81614F89786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327211" y="6037297"/>
                  <a:ext cx="878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6872DC5-E23C-DEC6-163C-ACB6ACACE71A}"/>
                    </a:ext>
                  </a:extLst>
                </p14:cNvPr>
                <p14:cNvContentPartPr/>
                <p14:nvPr/>
              </p14:nvContentPartPr>
              <p14:xfrm>
                <a:off x="10359971" y="6105697"/>
                <a:ext cx="55440" cy="3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6872DC5-E23C-DEC6-163C-ACB6ACACE71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350971" y="6096697"/>
                  <a:ext cx="73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F77149F-3637-D04B-EC3D-533BC543E865}"/>
                    </a:ext>
                  </a:extLst>
                </p14:cNvPr>
                <p14:cNvContentPartPr/>
                <p14:nvPr/>
              </p14:nvContentPartPr>
              <p14:xfrm>
                <a:off x="10568051" y="5990857"/>
                <a:ext cx="65880" cy="1033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F77149F-3637-D04B-EC3D-533BC543E86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559051" y="5982217"/>
                  <a:ext cx="835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6A71AF4-8A1D-C69C-1353-D5F51BB686FE}"/>
                    </a:ext>
                  </a:extLst>
                </p14:cNvPr>
                <p14:cNvContentPartPr/>
                <p14:nvPr/>
              </p14:nvContentPartPr>
              <p14:xfrm>
                <a:off x="10686131" y="6116497"/>
                <a:ext cx="3960" cy="140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6A71AF4-8A1D-C69C-1353-D5F51BB686F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677491" y="6107857"/>
                  <a:ext cx="216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5626102-FF70-71D5-D1FA-BE37D4F136CF}"/>
                    </a:ext>
                  </a:extLst>
                </p14:cNvPr>
                <p14:cNvContentPartPr/>
                <p14:nvPr/>
              </p14:nvContentPartPr>
              <p14:xfrm>
                <a:off x="10757771" y="6007417"/>
                <a:ext cx="66240" cy="1141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5626102-FF70-71D5-D1FA-BE37D4F136C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748771" y="5998777"/>
                  <a:ext cx="83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BBAAB63-3DED-5D68-EFA2-55A9BC954456}"/>
                    </a:ext>
                  </a:extLst>
                </p14:cNvPr>
                <p14:cNvContentPartPr/>
                <p14:nvPr/>
              </p14:nvContentPartPr>
              <p14:xfrm>
                <a:off x="10834811" y="6007417"/>
                <a:ext cx="93960" cy="146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BBAAB63-3DED-5D68-EFA2-55A9BC95445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825811" y="5998417"/>
                  <a:ext cx="11160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1D010BDA-3357-1344-9CB2-05CAE15A578B}"/>
              </a:ext>
            </a:extLst>
          </p:cNvPr>
          <p:cNvGrpSpPr/>
          <p:nvPr/>
        </p:nvGrpSpPr>
        <p:grpSpPr>
          <a:xfrm>
            <a:off x="2148731" y="4726897"/>
            <a:ext cx="3960360" cy="1318320"/>
            <a:chOff x="2148731" y="4726897"/>
            <a:chExt cx="3960360" cy="13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7647B83-EFD5-3FE9-25AD-6B9509B8ECB8}"/>
                    </a:ext>
                  </a:extLst>
                </p14:cNvPr>
                <p14:cNvContentPartPr/>
                <p14:nvPr/>
              </p14:nvContentPartPr>
              <p14:xfrm>
                <a:off x="4835410" y="4915026"/>
                <a:ext cx="1018080" cy="200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7647B83-EFD5-3FE9-25AD-6B9509B8ECB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826410" y="4906026"/>
                  <a:ext cx="10357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0AD7623-1985-DE12-41A9-A0B822129494}"/>
                    </a:ext>
                  </a:extLst>
                </p14:cNvPr>
                <p14:cNvContentPartPr/>
                <p14:nvPr/>
              </p14:nvContentPartPr>
              <p14:xfrm>
                <a:off x="4883290" y="5110506"/>
                <a:ext cx="1024200" cy="100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0AD7623-1985-DE12-41A9-A0B82212949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874290" y="5101866"/>
                  <a:ext cx="1041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E4E1AE7-61D1-91CE-8D88-13BFB57E8993}"/>
                    </a:ext>
                  </a:extLst>
                </p14:cNvPr>
                <p14:cNvContentPartPr/>
                <p14:nvPr/>
              </p14:nvContentPartPr>
              <p14:xfrm>
                <a:off x="5847371" y="4726897"/>
                <a:ext cx="57600" cy="1058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E4E1AE7-61D1-91CE-8D88-13BFB57E899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838731" y="4718257"/>
                  <a:ext cx="75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BA4923C-FFF1-7583-B492-7CBC72555882}"/>
                    </a:ext>
                  </a:extLst>
                </p14:cNvPr>
                <p14:cNvContentPartPr/>
                <p14:nvPr/>
              </p14:nvContentPartPr>
              <p14:xfrm>
                <a:off x="5868611" y="4753537"/>
                <a:ext cx="59040" cy="655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BA4923C-FFF1-7583-B492-7CBC7255588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859611" y="4744897"/>
                  <a:ext cx="76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5900830-6B15-A859-1D49-87A766FF1F9F}"/>
                    </a:ext>
                  </a:extLst>
                </p14:cNvPr>
                <p14:cNvContentPartPr/>
                <p14:nvPr/>
              </p14:nvContentPartPr>
              <p14:xfrm>
                <a:off x="5965451" y="4738777"/>
                <a:ext cx="77400" cy="1101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5900830-6B15-A859-1D49-87A766FF1F9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956811" y="4729777"/>
                  <a:ext cx="95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DCEDE4D-A340-4D43-4DD3-0A8EC14F4F9B}"/>
                    </a:ext>
                  </a:extLst>
                </p14:cNvPr>
                <p14:cNvContentPartPr/>
                <p14:nvPr/>
              </p14:nvContentPartPr>
              <p14:xfrm>
                <a:off x="6044291" y="4733737"/>
                <a:ext cx="64800" cy="1256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DCEDE4D-A340-4D43-4DD3-0A8EC14F4F9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035291" y="4724737"/>
                  <a:ext cx="82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BEDF738-7A45-0C16-2AB5-0D54EE7C7595}"/>
                    </a:ext>
                  </a:extLst>
                </p14:cNvPr>
                <p14:cNvContentPartPr/>
                <p14:nvPr/>
              </p14:nvContentPartPr>
              <p14:xfrm>
                <a:off x="2722571" y="4842457"/>
                <a:ext cx="2070000" cy="10375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BEDF738-7A45-0C16-2AB5-0D54EE7C759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713931" y="4833817"/>
                  <a:ext cx="2087640" cy="10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B7D1C86-A92E-2870-90AE-844D2D6FF473}"/>
                    </a:ext>
                  </a:extLst>
                </p14:cNvPr>
                <p14:cNvContentPartPr/>
                <p14:nvPr/>
              </p14:nvContentPartPr>
              <p14:xfrm>
                <a:off x="2706011" y="5768377"/>
                <a:ext cx="130680" cy="1609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B7D1C86-A92E-2870-90AE-844D2D6FF47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697371" y="5759377"/>
                  <a:ext cx="148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D74DE981-D22E-7A35-5EA7-7919E908A21F}"/>
                    </a:ext>
                  </a:extLst>
                </p14:cNvPr>
                <p14:cNvContentPartPr/>
                <p14:nvPr/>
              </p14:nvContentPartPr>
              <p14:xfrm>
                <a:off x="2148731" y="5858017"/>
                <a:ext cx="145080" cy="1872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D74DE981-D22E-7A35-5EA7-7919E908A21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140091" y="5849377"/>
                  <a:ext cx="162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5FD5989-6CE3-C54F-3711-4964C021D75C}"/>
                    </a:ext>
                  </a:extLst>
                </p14:cNvPr>
                <p14:cNvContentPartPr/>
                <p14:nvPr/>
              </p14:nvContentPartPr>
              <p14:xfrm>
                <a:off x="2310011" y="5956297"/>
                <a:ext cx="108360" cy="637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5FD5989-6CE3-C54F-3711-4964C021D75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301371" y="5947297"/>
                  <a:ext cx="12600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81B3A193-F0B3-AE75-AC15-2B4EA548AAC9}"/>
              </a:ext>
            </a:extLst>
          </p:cNvPr>
          <p:cNvGrpSpPr/>
          <p:nvPr/>
        </p:nvGrpSpPr>
        <p:grpSpPr>
          <a:xfrm>
            <a:off x="2011211" y="6186697"/>
            <a:ext cx="510120" cy="185040"/>
            <a:chOff x="2011211" y="6186697"/>
            <a:chExt cx="51012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177B4B8-E0F0-B064-55EA-8931D4186959}"/>
                    </a:ext>
                  </a:extLst>
                </p14:cNvPr>
                <p14:cNvContentPartPr/>
                <p14:nvPr/>
              </p14:nvContentPartPr>
              <p14:xfrm>
                <a:off x="2178251" y="6265177"/>
                <a:ext cx="3960" cy="205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177B4B8-E0F0-B064-55EA-8931D418695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169251" y="6256177"/>
                  <a:ext cx="216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6289EFC-77B3-44B1-4910-5A13DF07F152}"/>
                    </a:ext>
                  </a:extLst>
                </p14:cNvPr>
                <p14:cNvContentPartPr/>
                <p14:nvPr/>
              </p14:nvContentPartPr>
              <p14:xfrm>
                <a:off x="2155931" y="6222697"/>
                <a:ext cx="130680" cy="7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6289EFC-77B3-44B1-4910-5A13DF07F15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147291" y="6214057"/>
                  <a:ext cx="148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A3956C5-CBC4-C4B0-85E0-AF1B25495E71}"/>
                    </a:ext>
                  </a:extLst>
                </p14:cNvPr>
                <p14:cNvContentPartPr/>
                <p14:nvPr/>
              </p14:nvContentPartPr>
              <p14:xfrm>
                <a:off x="2174291" y="6256897"/>
                <a:ext cx="90360" cy="57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A3956C5-CBC4-C4B0-85E0-AF1B25495E7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165651" y="6247897"/>
                  <a:ext cx="108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D2B5A11-7A26-32F6-8725-D250801DF57D}"/>
                    </a:ext>
                  </a:extLst>
                </p14:cNvPr>
                <p14:cNvContentPartPr/>
                <p14:nvPr/>
              </p14:nvContentPartPr>
              <p14:xfrm>
                <a:off x="2220731" y="6186697"/>
                <a:ext cx="10800" cy="1022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D2B5A11-7A26-32F6-8725-D250801DF57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212091" y="6178057"/>
                  <a:ext cx="28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197861D5-6CA6-927A-5CC0-99C7B9C51ADC}"/>
                    </a:ext>
                  </a:extLst>
                </p14:cNvPr>
                <p14:cNvContentPartPr/>
                <p14:nvPr/>
              </p14:nvContentPartPr>
              <p14:xfrm>
                <a:off x="2257091" y="6188137"/>
                <a:ext cx="15120" cy="1076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197861D5-6CA6-927A-5CC0-99C7B9C51AD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248091" y="6179137"/>
                  <a:ext cx="32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1D82C60B-F8C9-50AA-81A4-B1A09BF3BDEE}"/>
                    </a:ext>
                  </a:extLst>
                </p14:cNvPr>
                <p14:cNvContentPartPr/>
                <p14:nvPr/>
              </p14:nvContentPartPr>
              <p14:xfrm>
                <a:off x="2328371" y="6202897"/>
                <a:ext cx="55440" cy="1688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D82C60B-F8C9-50AA-81A4-B1A09BF3BDE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319731" y="6193897"/>
                  <a:ext cx="73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0954026-3AF3-03EB-102C-CD96A9F99BDE}"/>
                    </a:ext>
                  </a:extLst>
                </p14:cNvPr>
                <p14:cNvContentPartPr/>
                <p14:nvPr/>
              </p14:nvContentPartPr>
              <p14:xfrm>
                <a:off x="2397491" y="6221977"/>
                <a:ext cx="123840" cy="637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0954026-3AF3-03EB-102C-CD96A9F99BD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388851" y="6212977"/>
                  <a:ext cx="1414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4D680AD-5272-A74E-4A13-693CFD796CCA}"/>
                    </a:ext>
                  </a:extLst>
                </p14:cNvPr>
                <p14:cNvContentPartPr/>
                <p14:nvPr/>
              </p14:nvContentPartPr>
              <p14:xfrm>
                <a:off x="2025251" y="6248617"/>
                <a:ext cx="66600" cy="39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4D680AD-5272-A74E-4A13-693CFD796CC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016251" y="6239617"/>
                  <a:ext cx="842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86201E5-1158-A375-63E6-661D2B5ECABA}"/>
                    </a:ext>
                  </a:extLst>
                </p14:cNvPr>
                <p14:cNvContentPartPr/>
                <p14:nvPr/>
              </p14:nvContentPartPr>
              <p14:xfrm>
                <a:off x="2011211" y="6248617"/>
                <a:ext cx="101160" cy="655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86201E5-1158-A375-63E6-661D2B5ECAB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002571" y="6239617"/>
                  <a:ext cx="118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288DD0D-24D5-A772-F0EF-68C0106047E3}"/>
                    </a:ext>
                  </a:extLst>
                </p14:cNvPr>
                <p14:cNvContentPartPr/>
                <p14:nvPr/>
              </p14:nvContentPartPr>
              <p14:xfrm>
                <a:off x="2073131" y="6216577"/>
                <a:ext cx="4320" cy="1281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288DD0D-24D5-A772-F0EF-68C0106047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064491" y="6207577"/>
                  <a:ext cx="21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0CBE241-5319-4C5A-108A-E7AA6192F0F8}"/>
                    </a:ext>
                  </a:extLst>
                </p14:cNvPr>
                <p14:cNvContentPartPr/>
                <p14:nvPr/>
              </p14:nvContentPartPr>
              <p14:xfrm>
                <a:off x="2095451" y="6224857"/>
                <a:ext cx="22320" cy="1278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0CBE241-5319-4C5A-108A-E7AA6192F0F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086811" y="6215857"/>
                  <a:ext cx="39960" cy="14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43048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65563-0598-4719-866E-3D9EEFC5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1036"/>
          </a:xfrm>
        </p:spPr>
        <p:txBody>
          <a:bodyPr>
            <a:normAutofit/>
          </a:bodyPr>
          <a:lstStyle/>
          <a:p>
            <a:r>
              <a:rPr lang="en-US" sz="3200"/>
              <a:t>WordPiece Tokenization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C4385-F31B-D121-54A0-C6F336D2F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33" y="1185728"/>
            <a:ext cx="7247248" cy="31244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B33B9AD-105E-D5BB-228D-A4181B99D1D0}"/>
              </a:ext>
            </a:extLst>
          </p:cNvPr>
          <p:cNvGrpSpPr/>
          <p:nvPr/>
        </p:nvGrpSpPr>
        <p:grpSpPr>
          <a:xfrm>
            <a:off x="7466257" y="3166897"/>
            <a:ext cx="402840" cy="114120"/>
            <a:chOff x="7466257" y="3166897"/>
            <a:chExt cx="402840" cy="11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D18F158-0AE4-DC48-FCEC-9B03D4B1436A}"/>
                    </a:ext>
                  </a:extLst>
                </p14:cNvPr>
                <p14:cNvContentPartPr/>
                <p14:nvPr/>
              </p14:nvContentPartPr>
              <p14:xfrm>
                <a:off x="7466257" y="3228457"/>
                <a:ext cx="402840" cy="3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D18F158-0AE4-DC48-FCEC-9B03D4B1436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57257" y="3219457"/>
                  <a:ext cx="420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D37BD70-0114-0BEA-D6BD-2B5C3EADC3C5}"/>
                    </a:ext>
                  </a:extLst>
                </p14:cNvPr>
                <p14:cNvContentPartPr/>
                <p14:nvPr/>
              </p14:nvContentPartPr>
              <p14:xfrm>
                <a:off x="7479217" y="3166897"/>
                <a:ext cx="69840" cy="114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D37BD70-0114-0BEA-D6BD-2B5C3EADC3C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70217" y="3157897"/>
                  <a:ext cx="8748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A6C94C-0E41-CB5C-A46A-BD018B559B6A}"/>
              </a:ext>
            </a:extLst>
          </p:cNvPr>
          <p:cNvGrpSpPr/>
          <p:nvPr/>
        </p:nvGrpSpPr>
        <p:grpSpPr>
          <a:xfrm>
            <a:off x="7360057" y="3456697"/>
            <a:ext cx="2735280" cy="315000"/>
            <a:chOff x="7360057" y="3456697"/>
            <a:chExt cx="273528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052F65F-5E48-0314-F821-7CCC2C789950}"/>
                    </a:ext>
                  </a:extLst>
                </p14:cNvPr>
                <p14:cNvContentPartPr/>
                <p14:nvPr/>
              </p14:nvContentPartPr>
              <p14:xfrm>
                <a:off x="7360057" y="3521137"/>
                <a:ext cx="71640" cy="12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052F65F-5E48-0314-F821-7CCC2C78995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51417" y="3512497"/>
                  <a:ext cx="89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2B41FB6-59C1-C257-16D3-7FD5DD7B24BB}"/>
                    </a:ext>
                  </a:extLst>
                </p14:cNvPr>
                <p14:cNvContentPartPr/>
                <p14:nvPr/>
              </p14:nvContentPartPr>
              <p14:xfrm>
                <a:off x="7464457" y="3502417"/>
                <a:ext cx="11520" cy="136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2B41FB6-59C1-C257-16D3-7FD5DD7B24B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55457" y="3493417"/>
                  <a:ext cx="29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681BA8-6497-D542-94A3-B453050F1A07}"/>
                    </a:ext>
                  </a:extLst>
                </p14:cNvPr>
                <p14:cNvContentPartPr/>
                <p14:nvPr/>
              </p14:nvContentPartPr>
              <p14:xfrm>
                <a:off x="7451497" y="3523297"/>
                <a:ext cx="93960" cy="16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681BA8-6497-D542-94A3-B453050F1A0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42497" y="3514657"/>
                  <a:ext cx="1116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AD0656E-CB7E-0B0B-6B0C-6C1D05E5B350}"/>
                    </a:ext>
                  </a:extLst>
                </p14:cNvPr>
                <p14:cNvContentPartPr/>
                <p14:nvPr/>
              </p14:nvContentPartPr>
              <p14:xfrm>
                <a:off x="7515577" y="3541657"/>
                <a:ext cx="97560" cy="59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AD0656E-CB7E-0B0B-6B0C-6C1D05E5B35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06577" y="3533017"/>
                  <a:ext cx="115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C70D0E-04F2-29BE-11F4-9D985BC98246}"/>
                    </a:ext>
                  </a:extLst>
                </p14:cNvPr>
                <p14:cNvContentPartPr/>
                <p14:nvPr/>
              </p14:nvContentPartPr>
              <p14:xfrm>
                <a:off x="7621057" y="3456697"/>
                <a:ext cx="153360" cy="157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C70D0E-04F2-29BE-11F4-9D985BC982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12417" y="3447697"/>
                  <a:ext cx="1710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63CCDF8-8C7F-0C79-39FA-CCC6BB152CE6}"/>
                    </a:ext>
                  </a:extLst>
                </p14:cNvPr>
                <p14:cNvContentPartPr/>
                <p14:nvPr/>
              </p14:nvContentPartPr>
              <p14:xfrm>
                <a:off x="7852537" y="3554617"/>
                <a:ext cx="115200" cy="105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63CCDF8-8C7F-0C79-39FA-CCC6BB152CE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43897" y="3545617"/>
                  <a:ext cx="132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56DE851-97C5-AF07-F9E7-74DA6C54F410}"/>
                    </a:ext>
                  </a:extLst>
                </p14:cNvPr>
                <p14:cNvContentPartPr/>
                <p14:nvPr/>
              </p14:nvContentPartPr>
              <p14:xfrm>
                <a:off x="8015977" y="3566497"/>
                <a:ext cx="2160" cy="66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56DE851-97C5-AF07-F9E7-74DA6C54F41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007337" y="3557857"/>
                  <a:ext cx="198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4973990-CC6C-1AFA-467A-EFFAF742DB17}"/>
                    </a:ext>
                  </a:extLst>
                </p14:cNvPr>
                <p14:cNvContentPartPr/>
                <p14:nvPr/>
              </p14:nvContentPartPr>
              <p14:xfrm>
                <a:off x="8021737" y="3501337"/>
                <a:ext cx="2160" cy="12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4973990-CC6C-1AFA-467A-EFFAF742DB1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12737" y="3492697"/>
                  <a:ext cx="19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B369457-CA1D-F306-CF4B-CA3C18098E47}"/>
                    </a:ext>
                  </a:extLst>
                </p14:cNvPr>
                <p14:cNvContentPartPr/>
                <p14:nvPr/>
              </p14:nvContentPartPr>
              <p14:xfrm>
                <a:off x="8023537" y="3504217"/>
                <a:ext cx="66240" cy="128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B369457-CA1D-F306-CF4B-CA3C18098E4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14537" y="3495217"/>
                  <a:ext cx="83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3E178CA-D7AF-EFEB-FF91-C319C2F9C433}"/>
                    </a:ext>
                  </a:extLst>
                </p14:cNvPr>
                <p14:cNvContentPartPr/>
                <p14:nvPr/>
              </p14:nvContentPartPr>
              <p14:xfrm>
                <a:off x="8105977" y="3519697"/>
                <a:ext cx="88200" cy="107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3E178CA-D7AF-EFEB-FF91-C319C2F9C4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96977" y="3511057"/>
                  <a:ext cx="105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D500222-202D-2077-EE2B-BE3F9412701B}"/>
                    </a:ext>
                  </a:extLst>
                </p14:cNvPr>
                <p14:cNvContentPartPr/>
                <p14:nvPr/>
              </p14:nvContentPartPr>
              <p14:xfrm>
                <a:off x="8245297" y="3468937"/>
                <a:ext cx="106560" cy="174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D500222-202D-2077-EE2B-BE3F9412701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36297" y="3460297"/>
                  <a:ext cx="124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19F095D-566A-5ED9-AB76-73AD556E8ED7}"/>
                    </a:ext>
                  </a:extLst>
                </p14:cNvPr>
                <p14:cNvContentPartPr/>
                <p14:nvPr/>
              </p14:nvContentPartPr>
              <p14:xfrm>
                <a:off x="8348617" y="3573697"/>
                <a:ext cx="53280" cy="69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19F095D-566A-5ED9-AB76-73AD556E8ED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39977" y="3565057"/>
                  <a:ext cx="70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02F842A-C7DD-9644-12C0-556D671A772A}"/>
                    </a:ext>
                  </a:extLst>
                </p14:cNvPr>
                <p14:cNvContentPartPr/>
                <p14:nvPr/>
              </p14:nvContentPartPr>
              <p14:xfrm>
                <a:off x="8443297" y="3575857"/>
                <a:ext cx="70200" cy="92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02F842A-C7DD-9644-12C0-556D671A772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434297" y="3566857"/>
                  <a:ext cx="87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6942FE5-2039-301E-ECAE-35743CB284E7}"/>
                    </a:ext>
                  </a:extLst>
                </p14:cNvPr>
                <p14:cNvContentPartPr/>
                <p14:nvPr/>
              </p14:nvContentPartPr>
              <p14:xfrm>
                <a:off x="8519617" y="3593857"/>
                <a:ext cx="59760" cy="132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6942FE5-2039-301E-ECAE-35743CB284E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10617" y="3585217"/>
                  <a:ext cx="77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FF278CE-8AFB-213C-0803-5E52A95074FD}"/>
                    </a:ext>
                  </a:extLst>
                </p14:cNvPr>
                <p14:cNvContentPartPr/>
                <p14:nvPr/>
              </p14:nvContentPartPr>
              <p14:xfrm>
                <a:off x="8622577" y="3580177"/>
                <a:ext cx="70200" cy="64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FF278CE-8AFB-213C-0803-5E52A95074F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13937" y="3571537"/>
                  <a:ext cx="87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CA05822-AFC2-26FF-774B-4DB08CB85D8D}"/>
                    </a:ext>
                  </a:extLst>
                </p14:cNvPr>
                <p14:cNvContentPartPr/>
                <p14:nvPr/>
              </p14:nvContentPartPr>
              <p14:xfrm>
                <a:off x="8696377" y="3583777"/>
                <a:ext cx="24120" cy="87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CA05822-AFC2-26FF-774B-4DB08CB85D8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87377" y="3575137"/>
                  <a:ext cx="41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1166454-C797-63CB-808C-9A45C18C1CDF}"/>
                    </a:ext>
                  </a:extLst>
                </p14:cNvPr>
                <p14:cNvContentPartPr/>
                <p14:nvPr/>
              </p14:nvContentPartPr>
              <p14:xfrm>
                <a:off x="8730937" y="3484777"/>
                <a:ext cx="95040" cy="164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1166454-C797-63CB-808C-9A45C18C1CD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22297" y="3476137"/>
                  <a:ext cx="1126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6ED54C9-368D-17CD-9F29-B1BFB5887928}"/>
                    </a:ext>
                  </a:extLst>
                </p14:cNvPr>
                <p14:cNvContentPartPr/>
                <p14:nvPr/>
              </p14:nvContentPartPr>
              <p14:xfrm>
                <a:off x="8939377" y="3590617"/>
                <a:ext cx="2880" cy="181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6ED54C9-368D-17CD-9F29-B1BFB588792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930737" y="3581617"/>
                  <a:ext cx="20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EFEEC4F-D058-76A9-C9DB-E859307FE935}"/>
                    </a:ext>
                  </a:extLst>
                </p14:cNvPr>
                <p14:cNvContentPartPr/>
                <p14:nvPr/>
              </p14:nvContentPartPr>
              <p14:xfrm>
                <a:off x="8936497" y="3566857"/>
                <a:ext cx="53640" cy="84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EFEEC4F-D058-76A9-C9DB-E859307FE93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27497" y="3558217"/>
                  <a:ext cx="71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32A6B1F-B405-A577-06CA-EC4496B0DE34}"/>
                    </a:ext>
                  </a:extLst>
                </p14:cNvPr>
                <p14:cNvContentPartPr/>
                <p14:nvPr/>
              </p14:nvContentPartPr>
              <p14:xfrm>
                <a:off x="9012097" y="3561097"/>
                <a:ext cx="68400" cy="90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32A6B1F-B405-A577-06CA-EC4496B0DE3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03457" y="3552097"/>
                  <a:ext cx="86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52EA133-8233-99E3-4D9D-54104FA866D4}"/>
                    </a:ext>
                  </a:extLst>
                </p14:cNvPr>
                <p14:cNvContentPartPr/>
                <p14:nvPr/>
              </p14:nvContentPartPr>
              <p14:xfrm>
                <a:off x="9083737" y="3573697"/>
                <a:ext cx="44280" cy="96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52EA133-8233-99E3-4D9D-54104FA866D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075097" y="3565057"/>
                  <a:ext cx="61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8E850A5-ACDA-B049-FA39-BD448CD55DA2}"/>
                    </a:ext>
                  </a:extLst>
                </p14:cNvPr>
                <p14:cNvContentPartPr/>
                <p14:nvPr/>
              </p14:nvContentPartPr>
              <p14:xfrm>
                <a:off x="9147097" y="3583417"/>
                <a:ext cx="41040" cy="84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8E850A5-ACDA-B049-FA39-BD448CD55DA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138457" y="3574777"/>
                  <a:ext cx="58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A7CF27D-CB60-0107-24E5-1FEE5BD3FD44}"/>
                    </a:ext>
                  </a:extLst>
                </p14:cNvPr>
                <p14:cNvContentPartPr/>
                <p14:nvPr/>
              </p14:nvContentPartPr>
              <p14:xfrm>
                <a:off x="9174817" y="3531577"/>
                <a:ext cx="82800" cy="128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A7CF27D-CB60-0107-24E5-1FEE5BD3FD4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165817" y="3522937"/>
                  <a:ext cx="100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659A3D8-085F-4FF1-8DC3-F7C8F720104B}"/>
                    </a:ext>
                  </a:extLst>
                </p14:cNvPr>
                <p14:cNvContentPartPr/>
                <p14:nvPr/>
              </p14:nvContentPartPr>
              <p14:xfrm>
                <a:off x="9224137" y="3503857"/>
                <a:ext cx="95040" cy="148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659A3D8-085F-4FF1-8DC3-F7C8F720104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215497" y="3494857"/>
                  <a:ext cx="112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2114DA8-AADC-EF17-2DDD-3E3B9AE1F190}"/>
                    </a:ext>
                  </a:extLst>
                </p14:cNvPr>
                <p14:cNvContentPartPr/>
                <p14:nvPr/>
              </p14:nvContentPartPr>
              <p14:xfrm>
                <a:off x="9336097" y="3490537"/>
                <a:ext cx="64800" cy="158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2114DA8-AADC-EF17-2DDD-3E3B9AE1F19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327097" y="3481537"/>
                  <a:ext cx="82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41662E5-3FA3-39A7-2179-267C74234573}"/>
                    </a:ext>
                  </a:extLst>
                </p14:cNvPr>
                <p14:cNvContentPartPr/>
                <p14:nvPr/>
              </p14:nvContentPartPr>
              <p14:xfrm>
                <a:off x="9401977" y="3566497"/>
                <a:ext cx="92160" cy="79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41662E5-3FA3-39A7-2179-267C7423457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392977" y="3557497"/>
                  <a:ext cx="109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715E507-D102-453F-08FD-F7DD450E01FF}"/>
                    </a:ext>
                  </a:extLst>
                </p14:cNvPr>
                <p14:cNvContentPartPr/>
                <p14:nvPr/>
              </p14:nvContentPartPr>
              <p14:xfrm>
                <a:off x="9572617" y="3489457"/>
                <a:ext cx="9720" cy="161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715E507-D102-453F-08FD-F7DD450E01F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563617" y="3480817"/>
                  <a:ext cx="27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917477D-F1C9-131B-6950-4DC587637981}"/>
                    </a:ext>
                  </a:extLst>
                </p14:cNvPr>
                <p14:cNvContentPartPr/>
                <p14:nvPr/>
              </p14:nvContentPartPr>
              <p14:xfrm>
                <a:off x="9563257" y="3543457"/>
                <a:ext cx="110520" cy="115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917477D-F1C9-131B-6950-4DC58763798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554617" y="3534817"/>
                  <a:ext cx="128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EF8FE69-7012-5E9E-8D5D-46E3A5DAB29F}"/>
                    </a:ext>
                  </a:extLst>
                </p14:cNvPr>
                <p14:cNvContentPartPr/>
                <p14:nvPr/>
              </p14:nvContentPartPr>
              <p14:xfrm>
                <a:off x="9726697" y="3499537"/>
                <a:ext cx="5760" cy="128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EF8FE69-7012-5E9E-8D5D-46E3A5DAB29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717697" y="3490897"/>
                  <a:ext cx="23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DE541AE-B31E-7F5F-030F-69EBC452DFFA}"/>
                    </a:ext>
                  </a:extLst>
                </p14:cNvPr>
                <p14:cNvContentPartPr/>
                <p14:nvPr/>
              </p14:nvContentPartPr>
              <p14:xfrm>
                <a:off x="9742537" y="3537337"/>
                <a:ext cx="119880" cy="97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DE541AE-B31E-7F5F-030F-69EBC452DFF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33897" y="3528337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4C74541-FB6B-D4F3-7E4A-9FA1A037541C}"/>
                    </a:ext>
                  </a:extLst>
                </p14:cNvPr>
                <p14:cNvContentPartPr/>
                <p14:nvPr/>
              </p14:nvContentPartPr>
              <p14:xfrm>
                <a:off x="9872857" y="3570097"/>
                <a:ext cx="152640" cy="50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4C74541-FB6B-D4F3-7E4A-9FA1A037541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864217" y="3561457"/>
                  <a:ext cx="170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6982256-96D1-55A2-A294-92D28E0E84A9}"/>
                    </a:ext>
                  </a:extLst>
                </p14:cNvPr>
                <p14:cNvContentPartPr/>
                <p14:nvPr/>
              </p14:nvContentPartPr>
              <p14:xfrm>
                <a:off x="10024777" y="3549937"/>
                <a:ext cx="70560" cy="97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6982256-96D1-55A2-A294-92D28E0E84A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016137" y="3540937"/>
                  <a:ext cx="882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856B9B4-C8F6-0F27-051E-222D0B61794D}"/>
              </a:ext>
            </a:extLst>
          </p:cNvPr>
          <p:cNvGrpSpPr/>
          <p:nvPr/>
        </p:nvGrpSpPr>
        <p:grpSpPr>
          <a:xfrm>
            <a:off x="7410817" y="3797257"/>
            <a:ext cx="457560" cy="174600"/>
            <a:chOff x="7410817" y="3797257"/>
            <a:chExt cx="45756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E2CBD1-F511-EA1E-9567-ADFB915BACA2}"/>
                    </a:ext>
                  </a:extLst>
                </p14:cNvPr>
                <p14:cNvContentPartPr/>
                <p14:nvPr/>
              </p14:nvContentPartPr>
              <p14:xfrm>
                <a:off x="7410817" y="3865297"/>
                <a:ext cx="99720" cy="95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E2CBD1-F511-EA1E-9567-ADFB915BACA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02177" y="3856657"/>
                  <a:ext cx="117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00C591D-05BC-CEA4-506F-8549E571D968}"/>
                    </a:ext>
                  </a:extLst>
                </p14:cNvPr>
                <p14:cNvContentPartPr/>
                <p14:nvPr/>
              </p14:nvContentPartPr>
              <p14:xfrm>
                <a:off x="7541137" y="3875377"/>
                <a:ext cx="99360" cy="90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00C591D-05BC-CEA4-506F-8549E571D96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532497" y="3866737"/>
                  <a:ext cx="1170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4AE2B9B-BE56-F2B0-103F-B10D8E961C20}"/>
                    </a:ext>
                  </a:extLst>
                </p14:cNvPr>
                <p14:cNvContentPartPr/>
                <p14:nvPr/>
              </p14:nvContentPartPr>
              <p14:xfrm>
                <a:off x="7656697" y="3798337"/>
                <a:ext cx="23760" cy="144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4AE2B9B-BE56-F2B0-103F-B10D8E961C2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47697" y="3789697"/>
                  <a:ext cx="41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34316E4-FD32-DD84-C223-DFBBAC2971D1}"/>
                    </a:ext>
                  </a:extLst>
                </p14:cNvPr>
                <p14:cNvContentPartPr/>
                <p14:nvPr/>
              </p14:nvContentPartPr>
              <p14:xfrm>
                <a:off x="7625737" y="3801937"/>
                <a:ext cx="143280" cy="162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34316E4-FD32-DD84-C223-DFBBAC2971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616737" y="3793297"/>
                  <a:ext cx="160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DB7F4ED-DD58-2F41-5FE2-E18ABEB1C600}"/>
                    </a:ext>
                  </a:extLst>
                </p14:cNvPr>
                <p14:cNvContentPartPr/>
                <p14:nvPr/>
              </p14:nvContentPartPr>
              <p14:xfrm>
                <a:off x="7782697" y="3797257"/>
                <a:ext cx="85680" cy="174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DB7F4ED-DD58-2F41-5FE2-E18ABEB1C60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773697" y="3788617"/>
                  <a:ext cx="1033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F4B8E2B-7032-C3BC-DD3C-8C7B694D2E95}"/>
              </a:ext>
            </a:extLst>
          </p:cNvPr>
          <p:cNvGrpSpPr/>
          <p:nvPr/>
        </p:nvGrpSpPr>
        <p:grpSpPr>
          <a:xfrm>
            <a:off x="8005897" y="3796537"/>
            <a:ext cx="1090800" cy="198720"/>
            <a:chOff x="8005897" y="3796537"/>
            <a:chExt cx="109080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036E485-77F3-2BF8-685A-9D989627D66B}"/>
                    </a:ext>
                  </a:extLst>
                </p14:cNvPr>
                <p14:cNvContentPartPr/>
                <p14:nvPr/>
              </p14:nvContentPartPr>
              <p14:xfrm>
                <a:off x="8005897" y="3877177"/>
                <a:ext cx="99000" cy="97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036E485-77F3-2BF8-685A-9D989627D66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97257" y="3868537"/>
                  <a:ext cx="116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DE5ED6D-E6D2-057E-3A7F-1DBA28F16C7B}"/>
                    </a:ext>
                  </a:extLst>
                </p14:cNvPr>
                <p14:cNvContentPartPr/>
                <p14:nvPr/>
              </p14:nvContentPartPr>
              <p14:xfrm>
                <a:off x="8149177" y="3906337"/>
                <a:ext cx="48240" cy="65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DE5ED6D-E6D2-057E-3A7F-1DBA28F16C7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140537" y="3897697"/>
                  <a:ext cx="65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7E15C62-1627-FBC7-698D-64C26B130008}"/>
                    </a:ext>
                  </a:extLst>
                </p14:cNvPr>
                <p14:cNvContentPartPr/>
                <p14:nvPr/>
              </p14:nvContentPartPr>
              <p14:xfrm>
                <a:off x="8155297" y="3898777"/>
                <a:ext cx="121320" cy="59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7E15C62-1627-FBC7-698D-64C26B13000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46657" y="3889777"/>
                  <a:ext cx="1389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E75243-A106-E888-66E6-6EB918FEDF8D}"/>
                    </a:ext>
                  </a:extLst>
                </p14:cNvPr>
                <p14:cNvContentPartPr/>
                <p14:nvPr/>
              </p14:nvContentPartPr>
              <p14:xfrm>
                <a:off x="8283457" y="3909217"/>
                <a:ext cx="53640" cy="40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E75243-A106-E888-66E6-6EB918FEDF8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74817" y="3900217"/>
                  <a:ext cx="712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4C6D3DE-330F-FFA1-BB86-927E0880FD97}"/>
                    </a:ext>
                  </a:extLst>
                </p14:cNvPr>
                <p14:cNvContentPartPr/>
                <p14:nvPr/>
              </p14:nvContentPartPr>
              <p14:xfrm>
                <a:off x="8327377" y="3796537"/>
                <a:ext cx="46440" cy="185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4C6D3DE-330F-FFA1-BB86-927E0880FD9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18377" y="3787897"/>
                  <a:ext cx="64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90DE5D9-B037-DB68-D47A-B10EEB686635}"/>
                    </a:ext>
                  </a:extLst>
                </p14:cNvPr>
                <p14:cNvContentPartPr/>
                <p14:nvPr/>
              </p14:nvContentPartPr>
              <p14:xfrm>
                <a:off x="8448697" y="3904897"/>
                <a:ext cx="18720" cy="70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90DE5D9-B037-DB68-D47A-B10EEB68663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440057" y="3895897"/>
                  <a:ext cx="36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D613A73-221D-5AB3-AB69-6AE428FF22F5}"/>
                    </a:ext>
                  </a:extLst>
                </p14:cNvPr>
                <p14:cNvContentPartPr/>
                <p14:nvPr/>
              </p14:nvContentPartPr>
              <p14:xfrm>
                <a:off x="8446897" y="3836137"/>
                <a:ext cx="2160" cy="2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D613A73-221D-5AB3-AB69-6AE428FF22F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438257" y="3827137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DCE8F28-5F77-23E4-D80E-88A2AB61ABD5}"/>
                    </a:ext>
                  </a:extLst>
                </p14:cNvPr>
                <p14:cNvContentPartPr/>
                <p14:nvPr/>
              </p14:nvContentPartPr>
              <p14:xfrm>
                <a:off x="8448697" y="3901297"/>
                <a:ext cx="128520" cy="68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DCE8F28-5F77-23E4-D80E-88A2AB61ABD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440057" y="3892657"/>
                  <a:ext cx="146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15E416A-9157-3192-824B-2C62F316C463}"/>
                    </a:ext>
                  </a:extLst>
                </p14:cNvPr>
                <p14:cNvContentPartPr/>
                <p14:nvPr/>
              </p14:nvContentPartPr>
              <p14:xfrm>
                <a:off x="8693857" y="3898417"/>
                <a:ext cx="57960" cy="71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15E416A-9157-3192-824B-2C62F316C46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684857" y="3889417"/>
                  <a:ext cx="75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4BF46F9-16BD-AC8A-7642-06BCA8866FF1}"/>
                    </a:ext>
                  </a:extLst>
                </p14:cNvPr>
                <p14:cNvContentPartPr/>
                <p14:nvPr/>
              </p14:nvContentPartPr>
              <p14:xfrm>
                <a:off x="8783857" y="3902737"/>
                <a:ext cx="58320" cy="67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4BF46F9-16BD-AC8A-7642-06BCA8866FF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774857" y="3893737"/>
                  <a:ext cx="759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EAA120E-A5A3-D896-2889-A22DA111D26D}"/>
                    </a:ext>
                  </a:extLst>
                </p14:cNvPr>
                <p14:cNvContentPartPr/>
                <p14:nvPr/>
              </p14:nvContentPartPr>
              <p14:xfrm>
                <a:off x="8887537" y="3908857"/>
                <a:ext cx="58320" cy="74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EAA120E-A5A3-D896-2889-A22DA111D26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878537" y="3900217"/>
                  <a:ext cx="759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E5E9981-A202-753F-450F-E1BE469C962A}"/>
                    </a:ext>
                  </a:extLst>
                </p14:cNvPr>
                <p14:cNvContentPartPr/>
                <p14:nvPr/>
              </p14:nvContentPartPr>
              <p14:xfrm>
                <a:off x="8952697" y="3918577"/>
                <a:ext cx="86760" cy="56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E5E9981-A202-753F-450F-E1BE469C962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944057" y="3909577"/>
                  <a:ext cx="104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C6E4243-08F7-29BB-D342-FA826FC7E2C4}"/>
                    </a:ext>
                  </a:extLst>
                </p14:cNvPr>
                <p14:cNvContentPartPr/>
                <p14:nvPr/>
              </p14:nvContentPartPr>
              <p14:xfrm>
                <a:off x="9035497" y="3853417"/>
                <a:ext cx="61200" cy="141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C6E4243-08F7-29BB-D342-FA826FC7E2C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026497" y="3844417"/>
                  <a:ext cx="78840" cy="159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59761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B8040-49B0-1676-30FA-9304BEDF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CAD78-4403-E36E-DA74-8015EB22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From </a:t>
            </a:r>
            <a:r>
              <a:rPr lang="en-US">
                <a:solidFill>
                  <a:srgbClr val="FF0000"/>
                </a:solidFill>
              </a:rPr>
              <a:t>model_checkpoint </a:t>
            </a:r>
            <a:r>
              <a:rPr lang="en-US"/>
              <a:t>&gt;&gt; load from HF or local &gt;&gt; find the </a:t>
            </a:r>
            <a:r>
              <a:rPr lang="en-US">
                <a:solidFill>
                  <a:srgbClr val="FF0000"/>
                </a:solidFill>
              </a:rPr>
              <a:t>config</a:t>
            </a:r>
            <a:r>
              <a:rPr lang="en-US"/>
              <a:t> &gt;&gt; find the </a:t>
            </a:r>
            <a:r>
              <a:rPr lang="en-US">
                <a:solidFill>
                  <a:srgbClr val="FF0000"/>
                </a:solidFill>
              </a:rPr>
              <a:t>model_type</a:t>
            </a:r>
            <a:r>
              <a:rPr lang="en-US"/>
              <a:t> (example ‘bert’) &gt;&gt; Load </a:t>
            </a:r>
            <a:r>
              <a:rPr lang="en-US">
                <a:solidFill>
                  <a:srgbClr val="FF0000"/>
                </a:solidFill>
              </a:rPr>
              <a:t>model module</a:t>
            </a:r>
            <a:r>
              <a:rPr lang="en-US"/>
              <a:t> (ex: BertModel), load </a:t>
            </a:r>
            <a:r>
              <a:rPr lang="en-US">
                <a:solidFill>
                  <a:srgbClr val="FF0000"/>
                </a:solidFill>
              </a:rPr>
              <a:t>pair of tokenizer </a:t>
            </a:r>
            <a:r>
              <a:rPr lang="en-US"/>
              <a:t>(slow or fast, ex BertTokenizer, BertTokenizerFast) &gt;&gt; Create </a:t>
            </a:r>
            <a:r>
              <a:rPr lang="en-US">
                <a:solidFill>
                  <a:srgbClr val="FF0000"/>
                </a:solidFill>
              </a:rPr>
              <a:t>tokenizer objects</a:t>
            </a:r>
            <a:r>
              <a:rPr lang="en-US"/>
              <a:t> (BertTokenizer /BertTokenizerFast) &gt;&gt; Load </a:t>
            </a:r>
            <a:r>
              <a:rPr lang="en-US">
                <a:solidFill>
                  <a:srgbClr val="FF0000"/>
                </a:solidFill>
              </a:rPr>
              <a:t>pretrained (vocab)</a:t>
            </a:r>
            <a:r>
              <a:rPr lang="en-US"/>
              <a:t> from HF or local </a:t>
            </a:r>
          </a:p>
          <a:p>
            <a:endParaRPr lang="en-US"/>
          </a:p>
          <a:p>
            <a:r>
              <a:rPr lang="en-US"/>
              <a:t>For “bert-base-cased” model</a:t>
            </a:r>
          </a:p>
          <a:p>
            <a:pPr lvl="1"/>
            <a:r>
              <a:rPr lang="en-US"/>
              <a:t> class 'transformers.models.bert.tokenization_bert.BertTokenizer’</a:t>
            </a:r>
          </a:p>
          <a:p>
            <a:pPr lvl="1"/>
            <a:r>
              <a:rPr lang="en-US"/>
              <a:t> class 'transformers.models.bert.tokenization_bert_fast.BertTokenizerFast’</a:t>
            </a:r>
          </a:p>
          <a:p>
            <a:pPr marL="457200" lvl="1" indent="0">
              <a:buNone/>
            </a:pPr>
            <a:r>
              <a:rPr lang="en-US" sz="1700"/>
              <a:t>We can init BertTokenizer manually create an instance BertTokenizer with vocabfile (</a:t>
            </a:r>
            <a:r>
              <a:rPr lang="en-US" sz="1700">
                <a:solidFill>
                  <a:srgbClr val="0070C0"/>
                </a:solidFill>
              </a:rPr>
              <a:t>C:\Users\HaiHT\.cache\huggingface\hub\models--bert-base-cased\snapshots\5532cc56f74641d4bb33641f5c76a55d11f846e0\vocab.txt</a:t>
            </a:r>
            <a:r>
              <a:rPr lang="en-US" sz="1700"/>
              <a:t>)</a:t>
            </a:r>
          </a:p>
          <a:p>
            <a:pPr marL="457200" lvl="1" indent="0">
              <a:buNone/>
            </a:pPr>
            <a:endParaRPr lang="en-US" sz="1700"/>
          </a:p>
          <a:p>
            <a:pPr lvl="1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6B48E64-C0BB-8EB7-DE29-663A6343A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578" y="5961519"/>
            <a:ext cx="8550876" cy="430887"/>
          </a:xfrm>
          <a:prstGeom prst="rect">
            <a:avLst/>
          </a:prstGeom>
          <a:solidFill>
            <a:srgbClr val="30384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tokenizer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2BFFC"/>
                </a:solidFill>
                <a:effectLst/>
                <a:latin typeface="Consolas" panose="020B0609020204030204" pitchFamily="49" charset="0"/>
              </a:rPr>
              <a:t>BertTokenizer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vocab_file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'C: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HaiHT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.cache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huggingface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hub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models--bert-base-cased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snapshots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5532cc56f74641d4bb33641f5c76a55d11f846e0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vocab.txt'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463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998D-1238-964F-5833-71B8D264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TFBertTokenizer vs BertTokenizer (standard HF)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3C9DD-A34C-4D18-6EE7-28695E811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This is an in-graph tokenizer for BERT. It should be initialized similarly to other tokenizers, using the  `from_pretrained()` method. It can also be initialized with the `from_tokenizer()` method, which imports settings from an existing standard tokenizer object.</a:t>
            </a:r>
          </a:p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EFF4C6D-40E4-C24E-C511-853DEE2A7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822" y="3516498"/>
            <a:ext cx="8723870" cy="261610"/>
          </a:xfrm>
          <a:prstGeom prst="rect">
            <a:avLst/>
          </a:prstGeom>
          <a:solidFill>
            <a:srgbClr val="30384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transformers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bert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tokenization_bert_tf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TFBertTokenizer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781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F6F6-1AA1-47F7-92D2-D59D0CE0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Transformer &gt;&gt; tokenization_utils.py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113F0-020E-5992-EC66-A2D45FC85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Trie</a:t>
            </a:r>
          </a:p>
          <a:p>
            <a:pPr lvl="1"/>
            <a:r>
              <a:rPr lang="en-US"/>
              <a:t>add: add token</a:t>
            </a:r>
          </a:p>
          <a:p>
            <a:pPr lvl="1"/>
            <a:r>
              <a:rPr lang="en-US"/>
              <a:t>split: split text into tokens</a:t>
            </a:r>
          </a:p>
          <a:p>
            <a:r>
              <a:rPr lang="en-US"/>
              <a:t>PreTrainedTokenizer:</a:t>
            </a:r>
          </a:p>
          <a:p>
            <a:pPr lvl="1"/>
            <a:r>
              <a:rPr lang="en-US"/>
              <a:t>Base class for all slow tokenizers</a:t>
            </a:r>
          </a:p>
          <a:p>
            <a:pPr lvl="1"/>
            <a:r>
              <a:rPr lang="en-US"/>
              <a:t>Use a Trie to build tokens</a:t>
            </a:r>
          </a:p>
          <a:p>
            <a:pPr lvl="1"/>
            <a:r>
              <a:rPr lang="en-US"/>
              <a:t>Can update current vocab by </a:t>
            </a:r>
            <a:r>
              <a:rPr lang="en-US">
                <a:solidFill>
                  <a:srgbClr val="FF0000"/>
                </a:solidFill>
              </a:rPr>
              <a:t>add_tokens</a:t>
            </a:r>
            <a:r>
              <a:rPr lang="en-US"/>
              <a:t>. This function will add new added token in current vocabulary by indexing ID of token by one. Then rebuild whole a trie for searching token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9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CFDEA-8586-466F-E524-ACCBFCB1B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Behind the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52CFD-A4E5-3AB7-23DD-83CC4AA77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83" y="938384"/>
            <a:ext cx="9934833" cy="3570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9810BE-F03E-3486-B3B0-DBC084317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67" y="4178781"/>
            <a:ext cx="5195792" cy="241148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B9DE7F9-B58E-597B-1989-6F218A89AFFA}"/>
              </a:ext>
            </a:extLst>
          </p:cNvPr>
          <p:cNvGrpSpPr/>
          <p:nvPr/>
        </p:nvGrpSpPr>
        <p:grpSpPr>
          <a:xfrm>
            <a:off x="6410050" y="4380392"/>
            <a:ext cx="913680" cy="231480"/>
            <a:chOff x="6410050" y="4380392"/>
            <a:chExt cx="91368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2F7876-BE47-2A61-796F-63157012255D}"/>
                    </a:ext>
                  </a:extLst>
                </p14:cNvPr>
                <p14:cNvContentPartPr/>
                <p14:nvPr/>
              </p14:nvContentPartPr>
              <p14:xfrm>
                <a:off x="6459010" y="4380392"/>
                <a:ext cx="34560" cy="227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82F7876-BE47-2A61-796F-63157012255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50010" y="4371752"/>
                  <a:ext cx="522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25FF03C-09E9-95DA-8D9C-A14564F7FFD6}"/>
                    </a:ext>
                  </a:extLst>
                </p14:cNvPr>
                <p14:cNvContentPartPr/>
                <p14:nvPr/>
              </p14:nvContentPartPr>
              <p14:xfrm>
                <a:off x="6410050" y="4467872"/>
                <a:ext cx="114840" cy="12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25FF03C-09E9-95DA-8D9C-A14564F7FF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01050" y="4459232"/>
                  <a:ext cx="132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941A904-B3E7-F174-85D9-66447BCB780C}"/>
                    </a:ext>
                  </a:extLst>
                </p14:cNvPr>
                <p14:cNvContentPartPr/>
                <p14:nvPr/>
              </p14:nvContentPartPr>
              <p14:xfrm>
                <a:off x="6516250" y="4476152"/>
                <a:ext cx="87120" cy="135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941A904-B3E7-F174-85D9-66447BCB780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07610" y="4467512"/>
                  <a:ext cx="104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A8E1BE-5D94-5400-7F68-ABD8FCF14DEA}"/>
                    </a:ext>
                  </a:extLst>
                </p14:cNvPr>
                <p14:cNvContentPartPr/>
                <p14:nvPr/>
              </p14:nvContentPartPr>
              <p14:xfrm>
                <a:off x="6651610" y="4410632"/>
                <a:ext cx="29160" cy="165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A8E1BE-5D94-5400-7F68-ABD8FCF14D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42970" y="4401992"/>
                  <a:ext cx="468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2C28E01-8C49-5369-D825-6625A11918BE}"/>
                    </a:ext>
                  </a:extLst>
                </p14:cNvPr>
                <p14:cNvContentPartPr/>
                <p14:nvPr/>
              </p14:nvContentPartPr>
              <p14:xfrm>
                <a:off x="6684010" y="4466072"/>
                <a:ext cx="158040" cy="11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2C28E01-8C49-5369-D825-6625A11918B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75370" y="4457072"/>
                  <a:ext cx="175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9728B92-4192-ADAA-CA34-AC10FAF0E41C}"/>
                    </a:ext>
                  </a:extLst>
                </p14:cNvPr>
                <p14:cNvContentPartPr/>
                <p14:nvPr/>
              </p14:nvContentPartPr>
              <p14:xfrm>
                <a:off x="6828010" y="4493072"/>
                <a:ext cx="102600" cy="70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9728B92-4192-ADAA-CA34-AC10FAF0E41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19370" y="4484072"/>
                  <a:ext cx="1202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75E3D71-9988-C57A-D947-C61E453BDB01}"/>
                    </a:ext>
                  </a:extLst>
                </p14:cNvPr>
                <p14:cNvContentPartPr/>
                <p14:nvPr/>
              </p14:nvContentPartPr>
              <p14:xfrm>
                <a:off x="6940690" y="4505312"/>
                <a:ext cx="16920" cy="71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75E3D71-9988-C57A-D947-C61E453BDB0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31690" y="4496672"/>
                  <a:ext cx="34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19A125F-E83D-B330-3E9C-7A50CA210857}"/>
                    </a:ext>
                  </a:extLst>
                </p14:cNvPr>
                <p14:cNvContentPartPr/>
                <p14:nvPr/>
              </p14:nvContentPartPr>
              <p14:xfrm>
                <a:off x="6921970" y="4426472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19A125F-E83D-B330-3E9C-7A50CA2108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12970" y="44174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FA23F2E-9B74-6E38-3191-F163F92008E5}"/>
                    </a:ext>
                  </a:extLst>
                </p14:cNvPr>
                <p14:cNvContentPartPr/>
                <p14:nvPr/>
              </p14:nvContentPartPr>
              <p14:xfrm>
                <a:off x="7028170" y="4477232"/>
                <a:ext cx="90000" cy="101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FA23F2E-9B74-6E38-3191-F163F92008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19170" y="4468592"/>
                  <a:ext cx="107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608F161-40C2-F593-5FED-F137E3DACEC3}"/>
                    </a:ext>
                  </a:extLst>
                </p14:cNvPr>
                <p14:cNvContentPartPr/>
                <p14:nvPr/>
              </p14:nvContentPartPr>
              <p14:xfrm>
                <a:off x="7119610" y="4495232"/>
                <a:ext cx="112680" cy="69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608F161-40C2-F593-5FED-F137E3DACE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10610" y="4486592"/>
                  <a:ext cx="1303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7921DC6-DEAB-CD5F-87F9-6F1022D6B17B}"/>
                    </a:ext>
                  </a:extLst>
                </p14:cNvPr>
                <p14:cNvContentPartPr/>
                <p14:nvPr/>
              </p14:nvContentPartPr>
              <p14:xfrm>
                <a:off x="7212490" y="4478312"/>
                <a:ext cx="111240" cy="90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7921DC6-DEAB-CD5F-87F9-6F1022D6B1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03850" y="4469672"/>
                  <a:ext cx="12888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BA44FD-9640-22BF-B52F-8592A2608F5E}"/>
              </a:ext>
            </a:extLst>
          </p:cNvPr>
          <p:cNvGrpSpPr/>
          <p:nvPr/>
        </p:nvGrpSpPr>
        <p:grpSpPr>
          <a:xfrm>
            <a:off x="7471330" y="4485512"/>
            <a:ext cx="114840" cy="76320"/>
            <a:chOff x="7471330" y="4485512"/>
            <a:chExt cx="114840" cy="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078C52C-63D2-3703-354C-87B8D47BF93F}"/>
                    </a:ext>
                  </a:extLst>
                </p14:cNvPr>
                <p14:cNvContentPartPr/>
                <p14:nvPr/>
              </p14:nvContentPartPr>
              <p14:xfrm>
                <a:off x="7483930" y="4485512"/>
                <a:ext cx="68040" cy="7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078C52C-63D2-3703-354C-87B8D47BF93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74930" y="4476872"/>
                  <a:ext cx="85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D44936C-0DC7-7C3C-D9CC-DF6F45C68D18}"/>
                    </a:ext>
                  </a:extLst>
                </p14:cNvPr>
                <p14:cNvContentPartPr/>
                <p14:nvPr/>
              </p14:nvContentPartPr>
              <p14:xfrm>
                <a:off x="7471330" y="4554272"/>
                <a:ext cx="114840" cy="7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D44936C-0DC7-7C3C-D9CC-DF6F45C68D1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62330" y="4545632"/>
                  <a:ext cx="13248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8C59AC2-E475-15BF-24B5-686B30220BE3}"/>
              </a:ext>
            </a:extLst>
          </p:cNvPr>
          <p:cNvGrpSpPr/>
          <p:nvPr/>
        </p:nvGrpSpPr>
        <p:grpSpPr>
          <a:xfrm>
            <a:off x="7798930" y="4363832"/>
            <a:ext cx="3965400" cy="294120"/>
            <a:chOff x="7798930" y="4363832"/>
            <a:chExt cx="396540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83C18F-48AE-0EC4-49B3-AEB089EC0727}"/>
                    </a:ext>
                  </a:extLst>
                </p14:cNvPr>
                <p14:cNvContentPartPr/>
                <p14:nvPr/>
              </p14:nvContentPartPr>
              <p14:xfrm>
                <a:off x="7798930" y="4386512"/>
                <a:ext cx="57600" cy="228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83C18F-48AE-0EC4-49B3-AEB089EC072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90290" y="4377512"/>
                  <a:ext cx="752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D30ADA1-1CD5-162B-EB4A-E15F0E46DE27}"/>
                    </a:ext>
                  </a:extLst>
                </p14:cNvPr>
                <p14:cNvContentPartPr/>
                <p14:nvPr/>
              </p14:nvContentPartPr>
              <p14:xfrm>
                <a:off x="7857250" y="4419992"/>
                <a:ext cx="38880" cy="176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D30ADA1-1CD5-162B-EB4A-E15F0E46DE2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48610" y="4411352"/>
                  <a:ext cx="56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D5223D0-7156-DBDA-5165-C809C8D519F0}"/>
                    </a:ext>
                  </a:extLst>
                </p14:cNvPr>
                <p14:cNvContentPartPr/>
                <p14:nvPr/>
              </p14:nvContentPartPr>
              <p14:xfrm>
                <a:off x="7817650" y="4496672"/>
                <a:ext cx="261360" cy="83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D5223D0-7156-DBDA-5165-C809C8D519F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09010" y="4488032"/>
                  <a:ext cx="279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C56B150-9E4B-54A8-858F-125D517C340A}"/>
                    </a:ext>
                  </a:extLst>
                </p14:cNvPr>
                <p14:cNvContentPartPr/>
                <p14:nvPr/>
              </p14:nvContentPartPr>
              <p14:xfrm>
                <a:off x="8064250" y="4381472"/>
                <a:ext cx="23400" cy="198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C56B150-9E4B-54A8-858F-125D517C340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55610" y="4372832"/>
                  <a:ext cx="41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56A9FF6-B274-B048-ED31-C4716FEEE729}"/>
                    </a:ext>
                  </a:extLst>
                </p14:cNvPr>
                <p14:cNvContentPartPr/>
                <p14:nvPr/>
              </p14:nvContentPartPr>
              <p14:xfrm>
                <a:off x="8047690" y="4453472"/>
                <a:ext cx="131040" cy="115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56A9FF6-B274-B048-ED31-C4716FEEE72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39050" y="4444472"/>
                  <a:ext cx="148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96EF8B2-68E7-F90A-E09B-759CBB6E1CC8}"/>
                    </a:ext>
                  </a:extLst>
                </p14:cNvPr>
                <p14:cNvContentPartPr/>
                <p14:nvPr/>
              </p14:nvContentPartPr>
              <p14:xfrm>
                <a:off x="8240290" y="4376432"/>
                <a:ext cx="14040" cy="204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96EF8B2-68E7-F90A-E09B-759CBB6E1CC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31290" y="4367432"/>
                  <a:ext cx="316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DDDF8F3-F0DC-7FAE-7FF2-FB8E0D06C142}"/>
                    </a:ext>
                  </a:extLst>
                </p14:cNvPr>
                <p14:cNvContentPartPr/>
                <p14:nvPr/>
              </p14:nvContentPartPr>
              <p14:xfrm>
                <a:off x="8196730" y="4384712"/>
                <a:ext cx="99360" cy="14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DDDF8F3-F0DC-7FAE-7FF2-FB8E0D06C1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87730" y="4376072"/>
                  <a:ext cx="1170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4F53AAA-AB48-FFCE-08D2-6FB8CE617E41}"/>
                    </a:ext>
                  </a:extLst>
                </p14:cNvPr>
                <p14:cNvContentPartPr/>
                <p14:nvPr/>
              </p14:nvContentPartPr>
              <p14:xfrm>
                <a:off x="8295010" y="4446272"/>
                <a:ext cx="73440" cy="115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4F53AAA-AB48-FFCE-08D2-6FB8CE617E4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86370" y="4437272"/>
                  <a:ext cx="91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D3BA17C-7C29-62FE-ACFE-51F63B26F23B}"/>
                    </a:ext>
                  </a:extLst>
                </p14:cNvPr>
                <p14:cNvContentPartPr/>
                <p14:nvPr/>
              </p14:nvContentPartPr>
              <p14:xfrm>
                <a:off x="8407690" y="4379672"/>
                <a:ext cx="61920" cy="183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D3BA17C-7C29-62FE-ACFE-51F63B26F23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99050" y="4370672"/>
                  <a:ext cx="79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C632B78-6E95-863B-262A-CDD5FDA68F42}"/>
                    </a:ext>
                  </a:extLst>
                </p14:cNvPr>
                <p14:cNvContentPartPr/>
                <p14:nvPr/>
              </p14:nvContentPartPr>
              <p14:xfrm>
                <a:off x="8463130" y="4471472"/>
                <a:ext cx="262440" cy="96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C632B78-6E95-863B-262A-CDD5FDA68F4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54130" y="4462472"/>
                  <a:ext cx="2800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ACEFB6E-F2DE-2D61-A401-FE4A71624159}"/>
                    </a:ext>
                  </a:extLst>
                </p14:cNvPr>
                <p14:cNvContentPartPr/>
                <p14:nvPr/>
              </p14:nvContentPartPr>
              <p14:xfrm>
                <a:off x="8673010" y="4411712"/>
                <a:ext cx="8640" cy="8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ACEFB6E-F2DE-2D61-A401-FE4A7162415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64370" y="4403072"/>
                  <a:ext cx="26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95DB48A-6A78-143E-99DE-A35BE4FDB13A}"/>
                    </a:ext>
                  </a:extLst>
                </p14:cNvPr>
                <p14:cNvContentPartPr/>
                <p14:nvPr/>
              </p14:nvContentPartPr>
              <p14:xfrm>
                <a:off x="8761570" y="4470392"/>
                <a:ext cx="77400" cy="105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95DB48A-6A78-143E-99DE-A35BE4FDB13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52570" y="4461392"/>
                  <a:ext cx="95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79E5D54-9B9B-AA17-D07D-2FAB537171A6}"/>
                    </a:ext>
                  </a:extLst>
                </p14:cNvPr>
                <p14:cNvContentPartPr/>
                <p14:nvPr/>
              </p14:nvContentPartPr>
              <p14:xfrm>
                <a:off x="8872090" y="4473632"/>
                <a:ext cx="110520" cy="87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79E5D54-9B9B-AA17-D07D-2FAB537171A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63090" y="4464992"/>
                  <a:ext cx="128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F23F1F6-C0A1-C151-9ED7-1FFCC247A209}"/>
                    </a:ext>
                  </a:extLst>
                </p14:cNvPr>
                <p14:cNvContentPartPr/>
                <p14:nvPr/>
              </p14:nvContentPartPr>
              <p14:xfrm>
                <a:off x="8986930" y="4485512"/>
                <a:ext cx="49320" cy="65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F23F1F6-C0A1-C151-9ED7-1FFCC247A20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78290" y="4476872"/>
                  <a:ext cx="66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4D5ED8B-D047-22FB-F222-EB50C4F2FD78}"/>
                    </a:ext>
                  </a:extLst>
                </p14:cNvPr>
                <p14:cNvContentPartPr/>
                <p14:nvPr/>
              </p14:nvContentPartPr>
              <p14:xfrm>
                <a:off x="9076930" y="4557512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4D5ED8B-D047-22FB-F222-EB50C4F2FD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067930" y="45485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A6B1C12-1081-554C-6C69-C440A4D0B398}"/>
                    </a:ext>
                  </a:extLst>
                </p14:cNvPr>
                <p14:cNvContentPartPr/>
                <p14:nvPr/>
              </p14:nvContentPartPr>
              <p14:xfrm>
                <a:off x="9176650" y="4494872"/>
                <a:ext cx="8280" cy="130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A6B1C12-1081-554C-6C69-C440A4D0B39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167650" y="4486232"/>
                  <a:ext cx="25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5414DB9-BF54-ECAA-E233-FBC0B3366240}"/>
                    </a:ext>
                  </a:extLst>
                </p14:cNvPr>
                <p14:cNvContentPartPr/>
                <p14:nvPr/>
              </p14:nvContentPartPr>
              <p14:xfrm>
                <a:off x="9156850" y="4460672"/>
                <a:ext cx="59760" cy="7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5414DB9-BF54-ECAA-E233-FBC0B336624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148210" y="4452032"/>
                  <a:ext cx="77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91A2D4D-5C7D-BCA0-3BD4-20480A9C5D94}"/>
                    </a:ext>
                  </a:extLst>
                </p14:cNvPr>
                <p14:cNvContentPartPr/>
                <p14:nvPr/>
              </p14:nvContentPartPr>
              <p14:xfrm>
                <a:off x="9172690" y="4544912"/>
                <a:ext cx="69120" cy="4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91A2D4D-5C7D-BCA0-3BD4-20480A9C5D9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163690" y="4536272"/>
                  <a:ext cx="867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D11FC92-84C6-BA74-274F-D3902E1EA6C9}"/>
                    </a:ext>
                  </a:extLst>
                </p14:cNvPr>
                <p14:cNvContentPartPr/>
                <p14:nvPr/>
              </p14:nvContentPartPr>
              <p14:xfrm>
                <a:off x="9270970" y="4479392"/>
                <a:ext cx="68400" cy="95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D11FC92-84C6-BA74-274F-D3902E1EA6C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262330" y="4470392"/>
                  <a:ext cx="86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375F43B-59DD-FCD9-AA9F-229A8DAA922F}"/>
                    </a:ext>
                  </a:extLst>
                </p14:cNvPr>
                <p14:cNvContentPartPr/>
                <p14:nvPr/>
              </p14:nvContentPartPr>
              <p14:xfrm>
                <a:off x="9339730" y="4478312"/>
                <a:ext cx="174600" cy="84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375F43B-59DD-FCD9-AA9F-229A8DAA922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330730" y="4469672"/>
                  <a:ext cx="192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589EDB2-F290-0B78-589C-890C8DCA46B8}"/>
                    </a:ext>
                  </a:extLst>
                </p14:cNvPr>
                <p14:cNvContentPartPr/>
                <p14:nvPr/>
              </p14:nvContentPartPr>
              <p14:xfrm>
                <a:off x="9537730" y="4555352"/>
                <a:ext cx="471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589EDB2-F290-0B78-589C-890C8DCA46B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529090" y="4546712"/>
                  <a:ext cx="64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09C6836-37DE-58EF-21AA-55D1870DDDB8}"/>
                    </a:ext>
                  </a:extLst>
                </p14:cNvPr>
                <p14:cNvContentPartPr/>
                <p14:nvPr/>
              </p14:nvContentPartPr>
              <p14:xfrm>
                <a:off x="9633490" y="4463912"/>
                <a:ext cx="18720" cy="18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09C6836-37DE-58EF-21AA-55D1870DDDB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624490" y="4454912"/>
                  <a:ext cx="36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40D154B-97BC-DEE0-C3B0-BF3D47BC2980}"/>
                    </a:ext>
                  </a:extLst>
                </p14:cNvPr>
                <p14:cNvContentPartPr/>
                <p14:nvPr/>
              </p14:nvContentPartPr>
              <p14:xfrm>
                <a:off x="9639970" y="4475432"/>
                <a:ext cx="54720" cy="97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40D154B-97BC-DEE0-C3B0-BF3D47BC298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631330" y="4466432"/>
                  <a:ext cx="72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48AA138-0F23-C7C3-11B7-8D4A6BA9F418}"/>
                    </a:ext>
                  </a:extLst>
                </p14:cNvPr>
                <p14:cNvContentPartPr/>
                <p14:nvPr/>
              </p14:nvContentPartPr>
              <p14:xfrm>
                <a:off x="9703330" y="4476872"/>
                <a:ext cx="55440" cy="93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48AA138-0F23-C7C3-11B7-8D4A6BA9F41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694330" y="4468232"/>
                  <a:ext cx="730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40161B7-5798-C151-C7D3-66EAB233C16F}"/>
                    </a:ext>
                  </a:extLst>
                </p14:cNvPr>
                <p14:cNvContentPartPr/>
                <p14:nvPr/>
              </p14:nvContentPartPr>
              <p14:xfrm>
                <a:off x="9703330" y="4481552"/>
                <a:ext cx="162720" cy="106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40161B7-5798-C151-C7D3-66EAB233C16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694330" y="4472552"/>
                  <a:ext cx="180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80D954E-0195-F4A3-4DA5-2A1CDF8EAEEF}"/>
                    </a:ext>
                  </a:extLst>
                </p14:cNvPr>
                <p14:cNvContentPartPr/>
                <p14:nvPr/>
              </p14:nvContentPartPr>
              <p14:xfrm>
                <a:off x="9862450" y="4386872"/>
                <a:ext cx="24840" cy="201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80D954E-0195-F4A3-4DA5-2A1CDF8EAEE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853450" y="4377872"/>
                  <a:ext cx="424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9657541-0E70-6D0B-34E0-6AE02381FA82}"/>
                    </a:ext>
                  </a:extLst>
                </p14:cNvPr>
                <p14:cNvContentPartPr/>
                <p14:nvPr/>
              </p14:nvContentPartPr>
              <p14:xfrm>
                <a:off x="9849850" y="4476152"/>
                <a:ext cx="265680" cy="113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9657541-0E70-6D0B-34E0-6AE02381FA8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841210" y="4467512"/>
                  <a:ext cx="283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1528E8B-6C46-07F1-78E2-DAF4DF0D8283}"/>
                    </a:ext>
                  </a:extLst>
                </p14:cNvPr>
                <p14:cNvContentPartPr/>
                <p14:nvPr/>
              </p14:nvContentPartPr>
              <p14:xfrm>
                <a:off x="10072690" y="4418912"/>
                <a:ext cx="8640" cy="11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1528E8B-6C46-07F1-78E2-DAF4DF0D828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063690" y="4410272"/>
                  <a:ext cx="2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011D110-F7F7-42BF-A0B7-39C251BB25B3}"/>
                    </a:ext>
                  </a:extLst>
                </p14:cNvPr>
                <p14:cNvContentPartPr/>
                <p14:nvPr/>
              </p14:nvContentPartPr>
              <p14:xfrm>
                <a:off x="10117330" y="4494872"/>
                <a:ext cx="118800" cy="64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011D110-F7F7-42BF-A0B7-39C251BB25B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108330" y="4486232"/>
                  <a:ext cx="136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6D3C4C7-B115-EDC3-CF58-BAF4972E37DD}"/>
                    </a:ext>
                  </a:extLst>
                </p14:cNvPr>
                <p14:cNvContentPartPr/>
                <p14:nvPr/>
              </p14:nvContentPartPr>
              <p14:xfrm>
                <a:off x="10240450" y="4499192"/>
                <a:ext cx="96480" cy="85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6D3C4C7-B115-EDC3-CF58-BAF4972E37D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231810" y="4490552"/>
                  <a:ext cx="114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C6296FD-DFF1-A0C4-989B-277D91E9B44B}"/>
                    </a:ext>
                  </a:extLst>
                </p14:cNvPr>
                <p14:cNvContentPartPr/>
                <p14:nvPr/>
              </p14:nvContentPartPr>
              <p14:xfrm>
                <a:off x="10311730" y="4363832"/>
                <a:ext cx="109800" cy="249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C6296FD-DFF1-A0C4-989B-277D91E9B44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302730" y="4355192"/>
                  <a:ext cx="127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AF4EAB8-8DB2-C023-966E-E6F4B24B9DF3}"/>
                    </a:ext>
                  </a:extLst>
                </p14:cNvPr>
                <p14:cNvContentPartPr/>
                <p14:nvPr/>
              </p14:nvContentPartPr>
              <p14:xfrm>
                <a:off x="10530250" y="4381472"/>
                <a:ext cx="123120" cy="273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AF4EAB8-8DB2-C023-966E-E6F4B24B9DF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521610" y="4372832"/>
                  <a:ext cx="1407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1F3577B-F606-35A1-30D2-D42BA1A48096}"/>
                    </a:ext>
                  </a:extLst>
                </p14:cNvPr>
                <p14:cNvContentPartPr/>
                <p14:nvPr/>
              </p14:nvContentPartPr>
              <p14:xfrm>
                <a:off x="10705930" y="4507112"/>
                <a:ext cx="123480" cy="98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1F3577B-F606-35A1-30D2-D42BA1A4809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697290" y="4498112"/>
                  <a:ext cx="141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07C7442-F8B9-A627-6EE1-18CDC25DE086}"/>
                    </a:ext>
                  </a:extLst>
                </p14:cNvPr>
                <p14:cNvContentPartPr/>
                <p14:nvPr/>
              </p14:nvContentPartPr>
              <p14:xfrm>
                <a:off x="10843810" y="4392992"/>
                <a:ext cx="230040" cy="199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07C7442-F8B9-A627-6EE1-18CDC25DE08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835170" y="4384352"/>
                  <a:ext cx="2476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C25F34D-9886-941E-177B-AC1DDF08E6D4}"/>
                    </a:ext>
                  </a:extLst>
                </p14:cNvPr>
                <p14:cNvContentPartPr/>
                <p14:nvPr/>
              </p14:nvContentPartPr>
              <p14:xfrm>
                <a:off x="11066650" y="4498112"/>
                <a:ext cx="103680" cy="77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C25F34D-9886-941E-177B-AC1DDF08E6D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058010" y="4489472"/>
                  <a:ext cx="121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E6E29B6-E5A4-7FA1-DDF2-2F582BD046AF}"/>
                    </a:ext>
                  </a:extLst>
                </p14:cNvPr>
                <p14:cNvContentPartPr/>
                <p14:nvPr/>
              </p14:nvContentPartPr>
              <p14:xfrm>
                <a:off x="11163490" y="4390112"/>
                <a:ext cx="98640" cy="203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E6E29B6-E5A4-7FA1-DDF2-2F582BD046A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154850" y="4381112"/>
                  <a:ext cx="116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C8504F2-2942-A195-9181-CC2F40911097}"/>
                    </a:ext>
                  </a:extLst>
                </p14:cNvPr>
                <p14:cNvContentPartPr/>
                <p14:nvPr/>
              </p14:nvContentPartPr>
              <p14:xfrm>
                <a:off x="11281570" y="4502432"/>
                <a:ext cx="15120" cy="155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C8504F2-2942-A195-9181-CC2F4091109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272570" y="4493432"/>
                  <a:ext cx="32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52958ED-8523-7798-014A-439B1B92D988}"/>
                    </a:ext>
                  </a:extLst>
                </p14:cNvPr>
                <p14:cNvContentPartPr/>
                <p14:nvPr/>
              </p14:nvContentPartPr>
              <p14:xfrm>
                <a:off x="11283730" y="4480112"/>
                <a:ext cx="46080" cy="114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52958ED-8523-7798-014A-439B1B92D98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274730" y="4471472"/>
                  <a:ext cx="63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9302BB2-BE54-ECB4-56F4-40252366609F}"/>
                    </a:ext>
                  </a:extLst>
                </p14:cNvPr>
                <p14:cNvContentPartPr/>
                <p14:nvPr/>
              </p14:nvContentPartPr>
              <p14:xfrm>
                <a:off x="11362570" y="4500272"/>
                <a:ext cx="51480" cy="86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9302BB2-BE54-ECB4-56F4-40252366609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353930" y="4491272"/>
                  <a:ext cx="69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6FD002-FC4F-5E0B-EC95-4DF49AD735EF}"/>
                    </a:ext>
                  </a:extLst>
                </p14:cNvPr>
                <p14:cNvContentPartPr/>
                <p14:nvPr/>
              </p14:nvContentPartPr>
              <p14:xfrm>
                <a:off x="11367970" y="4459592"/>
                <a:ext cx="104400" cy="133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6FD002-FC4F-5E0B-EC95-4DF49AD735E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359330" y="4450952"/>
                  <a:ext cx="122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13EB4A0-77B7-6AB4-F9F8-AC2A771AFC26}"/>
                    </a:ext>
                  </a:extLst>
                </p14:cNvPr>
                <p14:cNvContentPartPr/>
                <p14:nvPr/>
              </p14:nvContentPartPr>
              <p14:xfrm>
                <a:off x="11472010" y="4459592"/>
                <a:ext cx="127440" cy="128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13EB4A0-77B7-6AB4-F9F8-AC2A771AFC2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463370" y="4450952"/>
                  <a:ext cx="145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4A4E02B-B5E4-35D9-B935-DEA178519700}"/>
                    </a:ext>
                  </a:extLst>
                </p14:cNvPr>
                <p14:cNvContentPartPr/>
                <p14:nvPr/>
              </p14:nvContentPartPr>
              <p14:xfrm>
                <a:off x="11589730" y="4416032"/>
                <a:ext cx="46080" cy="147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4A4E02B-B5E4-35D9-B935-DEA17851970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580730" y="4407032"/>
                  <a:ext cx="63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0D98560-19F9-F3BD-BE7A-29FFA7BB946C}"/>
                    </a:ext>
                  </a:extLst>
                </p14:cNvPr>
                <p14:cNvContentPartPr/>
                <p14:nvPr/>
              </p14:nvContentPartPr>
              <p14:xfrm>
                <a:off x="11702050" y="4416032"/>
                <a:ext cx="62280" cy="222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0D98560-19F9-F3BD-BE7A-29FFA7BB946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693050" y="4407032"/>
                  <a:ext cx="7992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75383B7-FB02-4FC7-CE3D-32B4075B3B43}"/>
              </a:ext>
            </a:extLst>
          </p:cNvPr>
          <p:cNvGrpSpPr/>
          <p:nvPr/>
        </p:nvGrpSpPr>
        <p:grpSpPr>
          <a:xfrm>
            <a:off x="6371530" y="5099672"/>
            <a:ext cx="977400" cy="245160"/>
            <a:chOff x="6371530" y="5099672"/>
            <a:chExt cx="97740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9BC8B35-EE95-C0C2-A2D8-C044A63DF771}"/>
                    </a:ext>
                  </a:extLst>
                </p14:cNvPr>
                <p14:cNvContentPartPr/>
                <p14:nvPr/>
              </p14:nvContentPartPr>
              <p14:xfrm>
                <a:off x="6395290" y="5099672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9BC8B35-EE95-C0C2-A2D8-C044A63DF7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86650" y="50906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AA076D6-1F2D-A16C-9AA7-23802F294FE1}"/>
                    </a:ext>
                  </a:extLst>
                </p14:cNvPr>
                <p14:cNvContentPartPr/>
                <p14:nvPr/>
              </p14:nvContentPartPr>
              <p14:xfrm>
                <a:off x="6371530" y="5139992"/>
                <a:ext cx="112680" cy="175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AA076D6-1F2D-A16C-9AA7-23802F294FE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62890" y="5131352"/>
                  <a:ext cx="130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02B5F9C-75D2-56D1-08E8-F70125CD5545}"/>
                    </a:ext>
                  </a:extLst>
                </p14:cNvPr>
                <p14:cNvContentPartPr/>
                <p14:nvPr/>
              </p14:nvContentPartPr>
              <p14:xfrm>
                <a:off x="6452530" y="5164112"/>
                <a:ext cx="258480" cy="138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02B5F9C-75D2-56D1-08E8-F70125CD554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43890" y="5155112"/>
                  <a:ext cx="276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291FB7B-C68D-76F1-ED7B-3BA468BA8AF6}"/>
                    </a:ext>
                  </a:extLst>
                </p14:cNvPr>
                <p14:cNvContentPartPr/>
                <p14:nvPr/>
              </p14:nvContentPartPr>
              <p14:xfrm>
                <a:off x="6707770" y="5170952"/>
                <a:ext cx="103680" cy="135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291FB7B-C68D-76F1-ED7B-3BA468BA8AF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98770" y="5162312"/>
                  <a:ext cx="121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3EE90A2-0573-1E5C-D675-42BA4B8B30FB}"/>
                    </a:ext>
                  </a:extLst>
                </p14:cNvPr>
                <p14:cNvContentPartPr/>
                <p14:nvPr/>
              </p14:nvContentPartPr>
              <p14:xfrm>
                <a:off x="6829450" y="5274272"/>
                <a:ext cx="4320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3EE90A2-0573-1E5C-D675-42BA4B8B30F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20450" y="5265632"/>
                  <a:ext cx="60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1A373BF-F59F-3330-EB63-24A86F3A4C51}"/>
                    </a:ext>
                  </a:extLst>
                </p14:cNvPr>
                <p14:cNvContentPartPr/>
                <p14:nvPr/>
              </p14:nvContentPartPr>
              <p14:xfrm>
                <a:off x="6951130" y="5184992"/>
                <a:ext cx="2520" cy="102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1A373BF-F59F-3330-EB63-24A86F3A4C5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42130" y="5175992"/>
                  <a:ext cx="20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B5FB967-C24F-B2BB-6D90-58C9B7FE0586}"/>
                    </a:ext>
                  </a:extLst>
                </p14:cNvPr>
                <p14:cNvContentPartPr/>
                <p14:nvPr/>
              </p14:nvContentPartPr>
              <p14:xfrm>
                <a:off x="6930250" y="5106872"/>
                <a:ext cx="360" cy="5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B5FB967-C24F-B2BB-6D90-58C9B7FE058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21610" y="5097872"/>
                  <a:ext cx="18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4385B66-D203-9E4B-5AFC-A0D427402C77}"/>
                    </a:ext>
                  </a:extLst>
                </p14:cNvPr>
                <p14:cNvContentPartPr/>
                <p14:nvPr/>
              </p14:nvContentPartPr>
              <p14:xfrm>
                <a:off x="7005850" y="5198672"/>
                <a:ext cx="60840" cy="86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4385B66-D203-9E4B-5AFC-A0D427402C7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97210" y="5189672"/>
                  <a:ext cx="784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3C7B470-1659-206C-F560-A12F470CD0A3}"/>
                    </a:ext>
                  </a:extLst>
                </p14:cNvPr>
                <p14:cNvContentPartPr/>
                <p14:nvPr/>
              </p14:nvContentPartPr>
              <p14:xfrm>
                <a:off x="7100890" y="5187872"/>
                <a:ext cx="10800" cy="156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3C7B470-1659-206C-F560-A12F470CD0A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92250" y="5179232"/>
                  <a:ext cx="284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237D4DE-68EB-5E15-11E5-E12A43523364}"/>
                    </a:ext>
                  </a:extLst>
                </p14:cNvPr>
                <p14:cNvContentPartPr/>
                <p14:nvPr/>
              </p14:nvContentPartPr>
              <p14:xfrm>
                <a:off x="7103050" y="5187152"/>
                <a:ext cx="60120" cy="110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237D4DE-68EB-5E15-11E5-E12A4352336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94050" y="5178512"/>
                  <a:ext cx="77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D73E48F-B04A-ABCA-A2CA-A0F26D8B6327}"/>
                    </a:ext>
                  </a:extLst>
                </p14:cNvPr>
                <p14:cNvContentPartPr/>
                <p14:nvPr/>
              </p14:nvContentPartPr>
              <p14:xfrm>
                <a:off x="7111330" y="5186072"/>
                <a:ext cx="225000" cy="110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D73E48F-B04A-ABCA-A2CA-A0F26D8B632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02330" y="5177072"/>
                  <a:ext cx="242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C6FE566-233F-E540-13EA-A5DCE31401ED}"/>
                    </a:ext>
                  </a:extLst>
                </p14:cNvPr>
                <p14:cNvContentPartPr/>
                <p14:nvPr/>
              </p14:nvContentPartPr>
              <p14:xfrm>
                <a:off x="7286290" y="5112992"/>
                <a:ext cx="62640" cy="173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C6FE566-233F-E540-13EA-A5DCE31401E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77290" y="5104352"/>
                  <a:ext cx="80280" cy="19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F046091-91A4-4E95-93CE-36A66D5E220F}"/>
                  </a:ext>
                </a:extLst>
              </p14:cNvPr>
              <p14:cNvContentPartPr/>
              <p14:nvPr/>
            </p14:nvContentPartPr>
            <p14:xfrm>
              <a:off x="6380170" y="5527712"/>
              <a:ext cx="72000" cy="206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F046091-91A4-4E95-93CE-36A66D5E220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371170" y="5519072"/>
                <a:ext cx="89640" cy="22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4AAF95F-136F-C2F4-E3B0-3A9634E2C4D4}"/>
              </a:ext>
            </a:extLst>
          </p:cNvPr>
          <p:cNvGrpSpPr/>
          <p:nvPr/>
        </p:nvGrpSpPr>
        <p:grpSpPr>
          <a:xfrm>
            <a:off x="6579610" y="5502152"/>
            <a:ext cx="1072080" cy="595440"/>
            <a:chOff x="6579610" y="5502152"/>
            <a:chExt cx="1072080" cy="5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FCB8974-1EB8-0AA1-AD93-095DB06A76DF}"/>
                    </a:ext>
                  </a:extLst>
                </p14:cNvPr>
                <p14:cNvContentPartPr/>
                <p14:nvPr/>
              </p14:nvContentPartPr>
              <p14:xfrm>
                <a:off x="6579610" y="5532392"/>
                <a:ext cx="20160" cy="80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FCB8974-1EB8-0AA1-AD93-095DB06A76D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70610" y="5523392"/>
                  <a:ext cx="37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BCC6B4B-7CA5-FFD9-EC50-C101737A81B3}"/>
                    </a:ext>
                  </a:extLst>
                </p14:cNvPr>
                <p14:cNvContentPartPr/>
                <p14:nvPr/>
              </p14:nvContentPartPr>
              <p14:xfrm>
                <a:off x="6630730" y="5530232"/>
                <a:ext cx="9720" cy="82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BCC6B4B-7CA5-FFD9-EC50-C101737A81B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21730" y="5521592"/>
                  <a:ext cx="273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8950A99-6B47-E0CB-F9A8-A6AF639530C2}"/>
                    </a:ext>
                  </a:extLst>
                </p14:cNvPr>
                <p14:cNvContentPartPr/>
                <p14:nvPr/>
              </p14:nvContentPartPr>
              <p14:xfrm>
                <a:off x="6709570" y="5619512"/>
                <a:ext cx="163800" cy="153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8950A99-6B47-E0CB-F9A8-A6AF639530C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00930" y="5610872"/>
                  <a:ext cx="181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75DF293-7463-ECD6-364C-684B6A884F9E}"/>
                    </a:ext>
                  </a:extLst>
                </p14:cNvPr>
                <p14:cNvContentPartPr/>
                <p14:nvPr/>
              </p14:nvContentPartPr>
              <p14:xfrm>
                <a:off x="6886330" y="5665592"/>
                <a:ext cx="86040" cy="53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75DF293-7463-ECD6-364C-684B6A884F9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77330" y="5656592"/>
                  <a:ext cx="103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7630838-1A2D-7999-F0D6-8399017BDBD3}"/>
                    </a:ext>
                  </a:extLst>
                </p14:cNvPr>
                <p14:cNvContentPartPr/>
                <p14:nvPr/>
              </p14:nvContentPartPr>
              <p14:xfrm>
                <a:off x="6995770" y="5567672"/>
                <a:ext cx="36720" cy="163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7630838-1A2D-7999-F0D6-8399017BDBD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87130" y="5559032"/>
                  <a:ext cx="54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B26C950-3700-3A65-DCFC-892FB6E52A8F}"/>
                    </a:ext>
                  </a:extLst>
                </p14:cNvPr>
                <p14:cNvContentPartPr/>
                <p14:nvPr/>
              </p14:nvContentPartPr>
              <p14:xfrm>
                <a:off x="7010530" y="5649032"/>
                <a:ext cx="140760" cy="88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B26C950-3700-3A65-DCFC-892FB6E52A8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01530" y="5640392"/>
                  <a:ext cx="1584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71776D7-6508-6C02-D0CE-7E114D01AB98}"/>
                    </a:ext>
                  </a:extLst>
                </p14:cNvPr>
                <p14:cNvContentPartPr/>
                <p14:nvPr/>
              </p14:nvContentPartPr>
              <p14:xfrm>
                <a:off x="7155610" y="5646872"/>
                <a:ext cx="99720" cy="74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71776D7-6508-6C02-D0CE-7E114D01AB9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46610" y="5637872"/>
                  <a:ext cx="117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6BAFF3F-BF9F-1987-BAFD-99902FB17138}"/>
                    </a:ext>
                  </a:extLst>
                </p14:cNvPr>
                <p14:cNvContentPartPr/>
                <p14:nvPr/>
              </p14:nvContentPartPr>
              <p14:xfrm>
                <a:off x="7325530" y="5622752"/>
                <a:ext cx="53280" cy="117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6BAFF3F-BF9F-1987-BAFD-99902FB1713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16890" y="5614112"/>
                  <a:ext cx="70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F05E481-C136-DFA9-AD28-3B5FA19B94B0}"/>
                    </a:ext>
                  </a:extLst>
                </p14:cNvPr>
                <p14:cNvContentPartPr/>
                <p14:nvPr/>
              </p14:nvContentPartPr>
              <p14:xfrm>
                <a:off x="7446490" y="5532392"/>
                <a:ext cx="12960" cy="61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F05E481-C136-DFA9-AD28-3B5FA19B94B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37490" y="5523392"/>
                  <a:ext cx="306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9134A87-2649-421A-D934-89AAA33D5678}"/>
                    </a:ext>
                  </a:extLst>
                </p14:cNvPr>
                <p14:cNvContentPartPr/>
                <p14:nvPr/>
              </p14:nvContentPartPr>
              <p14:xfrm>
                <a:off x="7494370" y="5502152"/>
                <a:ext cx="14040" cy="117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9134A87-2649-421A-D934-89AAA33D567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85370" y="5493512"/>
                  <a:ext cx="31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B3F1325-ACB4-57D5-32DC-BCAAD190A61E}"/>
                    </a:ext>
                  </a:extLst>
                </p14:cNvPr>
                <p14:cNvContentPartPr/>
                <p14:nvPr/>
              </p14:nvContentPartPr>
              <p14:xfrm>
                <a:off x="7527490" y="5747672"/>
                <a:ext cx="23400" cy="97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B3F1325-ACB4-57D5-32DC-BCAAD190A61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18850" y="5739032"/>
                  <a:ext cx="41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039CBF0-D631-C4CC-4BE8-BE07B9FACCDA}"/>
                    </a:ext>
                  </a:extLst>
                </p14:cNvPr>
                <p14:cNvContentPartPr/>
                <p14:nvPr/>
              </p14:nvContentPartPr>
              <p14:xfrm>
                <a:off x="6829450" y="5911112"/>
                <a:ext cx="360" cy="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039CBF0-D631-C4CC-4BE8-BE07B9FACCD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20450" y="59021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A29582A-925B-92DC-FA12-F4D662F8E4AD}"/>
                    </a:ext>
                  </a:extLst>
                </p14:cNvPr>
                <p14:cNvContentPartPr/>
                <p14:nvPr/>
              </p14:nvContentPartPr>
              <p14:xfrm>
                <a:off x="6821170" y="5990312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A29582A-925B-92DC-FA12-F4D662F8E4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12170" y="59813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D30AF5D-631A-1909-76C3-8C6778F84E23}"/>
                    </a:ext>
                  </a:extLst>
                </p14:cNvPr>
                <p14:cNvContentPartPr/>
                <p14:nvPr/>
              </p14:nvContentPartPr>
              <p14:xfrm>
                <a:off x="6690850" y="5934512"/>
                <a:ext cx="63000" cy="131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D30AF5D-631A-1909-76C3-8C6778F84E2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82210" y="5925872"/>
                  <a:ext cx="80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F6CF04F-5578-F73B-FE32-E3FDC9BFDD30}"/>
                    </a:ext>
                  </a:extLst>
                </p14:cNvPr>
                <p14:cNvContentPartPr/>
                <p14:nvPr/>
              </p14:nvContentPartPr>
              <p14:xfrm>
                <a:off x="6781570" y="5981312"/>
                <a:ext cx="90000" cy="75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F6CF04F-5578-F73B-FE32-E3FDC9BFDD3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72570" y="5972672"/>
                  <a:ext cx="107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0CBB86F-9A70-284D-E924-8BA62B9B79E3}"/>
                    </a:ext>
                  </a:extLst>
                </p14:cNvPr>
                <p14:cNvContentPartPr/>
                <p14:nvPr/>
              </p14:nvContentPartPr>
              <p14:xfrm>
                <a:off x="6858610" y="5956832"/>
                <a:ext cx="105480" cy="104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0CBB86F-9A70-284D-E924-8BA62B9B79E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849610" y="5948192"/>
                  <a:ext cx="123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D103AA7-8CF2-0900-8431-24C22AA71DDB}"/>
                    </a:ext>
                  </a:extLst>
                </p14:cNvPr>
                <p14:cNvContentPartPr/>
                <p14:nvPr/>
              </p14:nvContentPartPr>
              <p14:xfrm>
                <a:off x="6986770" y="5898512"/>
                <a:ext cx="33120" cy="157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D103AA7-8CF2-0900-8431-24C22AA71DD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77770" y="5889872"/>
                  <a:ext cx="50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D1488CD-E76C-0BC2-0AB3-5A5ACC6486CE}"/>
                    </a:ext>
                  </a:extLst>
                </p14:cNvPr>
                <p14:cNvContentPartPr/>
                <p14:nvPr/>
              </p14:nvContentPartPr>
              <p14:xfrm>
                <a:off x="6994690" y="5978792"/>
                <a:ext cx="166680" cy="85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D1488CD-E76C-0BC2-0AB3-5A5ACC6486C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86050" y="5969792"/>
                  <a:ext cx="184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4A64692-BC63-73FF-CC73-9ABE4595043F}"/>
                    </a:ext>
                  </a:extLst>
                </p14:cNvPr>
                <p14:cNvContentPartPr/>
                <p14:nvPr/>
              </p14:nvContentPartPr>
              <p14:xfrm>
                <a:off x="7153810" y="5968352"/>
                <a:ext cx="97200" cy="90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4A64692-BC63-73FF-CC73-9ABE4595043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145170" y="5959352"/>
                  <a:ext cx="1148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8158C6E-CADF-8121-B82A-3A9118B68517}"/>
                    </a:ext>
                  </a:extLst>
                </p14:cNvPr>
                <p14:cNvContentPartPr/>
                <p14:nvPr/>
              </p14:nvContentPartPr>
              <p14:xfrm>
                <a:off x="7262170" y="5967272"/>
                <a:ext cx="50400" cy="82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8158C6E-CADF-8121-B82A-3A9118B6851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253170" y="5958632"/>
                  <a:ext cx="680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B362FC1-9E6B-4F17-036C-4DE1989513D1}"/>
                    </a:ext>
                  </a:extLst>
                </p14:cNvPr>
                <p14:cNvContentPartPr/>
                <p14:nvPr/>
              </p14:nvContentPartPr>
              <p14:xfrm>
                <a:off x="7298530" y="5955752"/>
                <a:ext cx="161640" cy="91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B362FC1-9E6B-4F17-036C-4DE1989513D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289890" y="5947112"/>
                  <a:ext cx="179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C144F67-89D7-662A-F584-A5E19012E0D2}"/>
                    </a:ext>
                  </a:extLst>
                </p14:cNvPr>
                <p14:cNvContentPartPr/>
                <p14:nvPr/>
              </p14:nvContentPartPr>
              <p14:xfrm>
                <a:off x="7480690" y="5920472"/>
                <a:ext cx="83520" cy="109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C144F67-89D7-662A-F584-A5E19012E0D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71690" y="5911472"/>
                  <a:ext cx="101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C9F40F2-E86B-4741-8E11-FE8B98E13982}"/>
                    </a:ext>
                  </a:extLst>
                </p14:cNvPr>
                <p14:cNvContentPartPr/>
                <p14:nvPr/>
              </p14:nvContentPartPr>
              <p14:xfrm>
                <a:off x="7602370" y="6025592"/>
                <a:ext cx="25200" cy="72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C9F40F2-E86B-4741-8E11-FE8B98E1398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93730" y="6016592"/>
                  <a:ext cx="428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B30ACF4-322E-D8B9-79D1-88082B099FA7}"/>
                    </a:ext>
                  </a:extLst>
                </p14:cNvPr>
                <p14:cNvContentPartPr/>
                <p14:nvPr/>
              </p14:nvContentPartPr>
              <p14:xfrm>
                <a:off x="7595170" y="5844512"/>
                <a:ext cx="8640" cy="51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B30ACF4-322E-D8B9-79D1-88082B099FA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586170" y="5835512"/>
                  <a:ext cx="26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2C32DA9-FFFD-AF30-D885-40627507DA77}"/>
                    </a:ext>
                  </a:extLst>
                </p14:cNvPr>
                <p14:cNvContentPartPr/>
                <p14:nvPr/>
              </p14:nvContentPartPr>
              <p14:xfrm>
                <a:off x="7595170" y="5840192"/>
                <a:ext cx="56520" cy="72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2C32DA9-FFFD-AF30-D885-40627507DA7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86170" y="5831552"/>
                  <a:ext cx="74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5245A4E-D9FD-AA5B-2B59-CDB5A6E2A8A7}"/>
                    </a:ext>
                  </a:extLst>
                </p14:cNvPr>
                <p14:cNvContentPartPr/>
                <p14:nvPr/>
              </p14:nvContentPartPr>
              <p14:xfrm>
                <a:off x="6594010" y="5847032"/>
                <a:ext cx="24480" cy="91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5245A4E-D9FD-AA5B-2B59-CDB5A6E2A8A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585370" y="5838392"/>
                  <a:ext cx="421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55D4A6F-3203-BA2F-4538-D29EE87B4B19}"/>
                    </a:ext>
                  </a:extLst>
                </p14:cNvPr>
                <p14:cNvContentPartPr/>
                <p14:nvPr/>
              </p14:nvContentPartPr>
              <p14:xfrm>
                <a:off x="6672130" y="5872592"/>
                <a:ext cx="3600" cy="74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55D4A6F-3203-BA2F-4538-D29EE87B4B1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663490" y="5863952"/>
                  <a:ext cx="2124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D780C22-F964-235B-CA7C-64391FF33B84}"/>
              </a:ext>
            </a:extLst>
          </p:cNvPr>
          <p:cNvGrpSpPr/>
          <p:nvPr/>
        </p:nvGrpSpPr>
        <p:grpSpPr>
          <a:xfrm>
            <a:off x="6725410" y="6243032"/>
            <a:ext cx="34560" cy="179280"/>
            <a:chOff x="6725410" y="6243032"/>
            <a:chExt cx="3456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F708D4D-0A87-09B9-B335-477893D16E0A}"/>
                    </a:ext>
                  </a:extLst>
                </p14:cNvPr>
                <p14:cNvContentPartPr/>
                <p14:nvPr/>
              </p14:nvContentPartPr>
              <p14:xfrm>
                <a:off x="6725410" y="6243032"/>
                <a:ext cx="360" cy="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F708D4D-0A87-09B9-B335-477893D16E0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16410" y="62340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AC97DAF-5A25-DFBD-25C1-08BA17F73775}"/>
                    </a:ext>
                  </a:extLst>
                </p14:cNvPr>
                <p14:cNvContentPartPr/>
                <p14:nvPr/>
              </p14:nvContentPartPr>
              <p14:xfrm>
                <a:off x="6725410" y="6243032"/>
                <a:ext cx="30600" cy="133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AC97DAF-5A25-DFBD-25C1-08BA17F7377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716410" y="6234032"/>
                  <a:ext cx="48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936B9A9-5DC4-612A-CE7B-EF48345C93DE}"/>
                    </a:ext>
                  </a:extLst>
                </p14:cNvPr>
                <p14:cNvContentPartPr/>
                <p14:nvPr/>
              </p14:nvContentPartPr>
              <p14:xfrm>
                <a:off x="6755290" y="6376232"/>
                <a:ext cx="4680" cy="46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936B9A9-5DC4-612A-CE7B-EF48345C93D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746650" y="6367232"/>
                  <a:ext cx="22320" cy="6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2966B5A-C750-92A3-984D-3E09409C2C54}"/>
                  </a:ext>
                </a:extLst>
              </p14:cNvPr>
              <p14:cNvContentPartPr/>
              <p14:nvPr/>
            </p14:nvContentPartPr>
            <p14:xfrm>
              <a:off x="6951490" y="6356432"/>
              <a:ext cx="94680" cy="192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2966B5A-C750-92A3-984D-3E09409C2C54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942490" y="6347432"/>
                <a:ext cx="1123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819D2E1-6AF8-8162-06AC-77A378AE49FD}"/>
                  </a:ext>
                </a:extLst>
              </p14:cNvPr>
              <p14:cNvContentPartPr/>
              <p14:nvPr/>
            </p14:nvContentPartPr>
            <p14:xfrm>
              <a:off x="7660690" y="5261672"/>
              <a:ext cx="205200" cy="3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819D2E1-6AF8-8162-06AC-77A378AE49FD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7652050" y="5253032"/>
                <a:ext cx="222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66A45D8-ED66-0489-2A1D-BDF16CE62EAA}"/>
                  </a:ext>
                </a:extLst>
              </p14:cNvPr>
              <p14:cNvContentPartPr/>
              <p14:nvPr/>
            </p14:nvContentPartPr>
            <p14:xfrm>
              <a:off x="7823050" y="5203352"/>
              <a:ext cx="41400" cy="1472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66A45D8-ED66-0489-2A1D-BDF16CE62EAA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7814050" y="5194352"/>
                <a:ext cx="590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69960D3F-C8B4-56FF-C3D6-C02AE694A30C}"/>
                  </a:ext>
                </a:extLst>
              </p14:cNvPr>
              <p14:cNvContentPartPr/>
              <p14:nvPr/>
            </p14:nvContentPartPr>
            <p14:xfrm>
              <a:off x="8128330" y="5109032"/>
              <a:ext cx="20520" cy="1980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69960D3F-C8B4-56FF-C3D6-C02AE694A30C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119690" y="5100032"/>
                <a:ext cx="3816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D2822D1D-D13E-0074-ACC5-226305819247}"/>
                  </a:ext>
                </a:extLst>
              </p14:cNvPr>
              <p14:cNvContentPartPr/>
              <p14:nvPr/>
            </p14:nvContentPartPr>
            <p14:xfrm>
              <a:off x="8110330" y="5195432"/>
              <a:ext cx="151560" cy="1285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D2822D1D-D13E-0074-ACC5-226305819247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101330" y="5186432"/>
                <a:ext cx="1692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6C6CCA3-EC4C-8139-5ACA-C9474326C81C}"/>
                  </a:ext>
                </a:extLst>
              </p14:cNvPr>
              <p14:cNvContentPartPr/>
              <p14:nvPr/>
            </p14:nvContentPartPr>
            <p14:xfrm>
              <a:off x="8319490" y="5134952"/>
              <a:ext cx="45000" cy="1854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6C6CCA3-EC4C-8139-5ACA-C9474326C81C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310490" y="5125952"/>
                <a:ext cx="626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99EC536-6EF6-EE78-4BA7-7C2599CC6296}"/>
                  </a:ext>
                </a:extLst>
              </p14:cNvPr>
              <p14:cNvContentPartPr/>
              <p14:nvPr/>
            </p14:nvContentPartPr>
            <p14:xfrm>
              <a:off x="8347210" y="5182832"/>
              <a:ext cx="157680" cy="1234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99EC536-6EF6-EE78-4BA7-7C2599CC6296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338210" y="5173832"/>
                <a:ext cx="1753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E24A2C5-E555-53C0-B0A4-7DEBF7CEC5C4}"/>
                  </a:ext>
                </a:extLst>
              </p14:cNvPr>
              <p14:cNvContentPartPr/>
              <p14:nvPr/>
            </p14:nvContentPartPr>
            <p14:xfrm>
              <a:off x="8511010" y="5202632"/>
              <a:ext cx="134280" cy="1022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E24A2C5-E555-53C0-B0A4-7DEBF7CEC5C4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8502010" y="5193632"/>
                <a:ext cx="1519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E0D688C-A245-D614-9C00-31DE4F09F8D9}"/>
                  </a:ext>
                </a:extLst>
              </p14:cNvPr>
              <p14:cNvContentPartPr/>
              <p14:nvPr/>
            </p14:nvContentPartPr>
            <p14:xfrm>
              <a:off x="8664730" y="5226392"/>
              <a:ext cx="23400" cy="889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E0D688C-A245-D614-9C00-31DE4F09F8D9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8656090" y="5217752"/>
                <a:ext cx="410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C338F91-AAE4-60EF-7394-10815E0C2BC2}"/>
                  </a:ext>
                </a:extLst>
              </p14:cNvPr>
              <p14:cNvContentPartPr/>
              <p14:nvPr/>
            </p14:nvContentPartPr>
            <p14:xfrm>
              <a:off x="8657530" y="5149352"/>
              <a:ext cx="4680" cy="14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C338F91-AAE4-60EF-7394-10815E0C2BC2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8648530" y="5140712"/>
                <a:ext cx="223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51869F1-954D-F1A9-95C8-21AE2EA205B1}"/>
                  </a:ext>
                </a:extLst>
              </p14:cNvPr>
              <p14:cNvContentPartPr/>
              <p14:nvPr/>
            </p14:nvContentPartPr>
            <p14:xfrm>
              <a:off x="8735650" y="5190032"/>
              <a:ext cx="69120" cy="1130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51869F1-954D-F1A9-95C8-21AE2EA205B1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8726650" y="5181392"/>
                <a:ext cx="867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FCC04B0-A4E7-D0C1-DD8A-549D797BC1B6}"/>
                  </a:ext>
                </a:extLst>
              </p14:cNvPr>
              <p14:cNvContentPartPr/>
              <p14:nvPr/>
            </p14:nvContentPartPr>
            <p14:xfrm>
              <a:off x="8831410" y="5202632"/>
              <a:ext cx="108720" cy="918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FCC04B0-A4E7-D0C1-DD8A-549D797BC1B6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8822410" y="5193992"/>
                <a:ext cx="1263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ECA3C1B-8B7B-EF12-275A-CADAF682C78D}"/>
                  </a:ext>
                </a:extLst>
              </p14:cNvPr>
              <p14:cNvContentPartPr/>
              <p14:nvPr/>
            </p14:nvContentPartPr>
            <p14:xfrm>
              <a:off x="8940130" y="5197232"/>
              <a:ext cx="86760" cy="838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ECA3C1B-8B7B-EF12-275A-CADAF682C78D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8931490" y="5188592"/>
                <a:ext cx="10440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2E4CC9D-0D19-1F6A-E930-674A0F8CA48B}"/>
              </a:ext>
            </a:extLst>
          </p:cNvPr>
          <p:cNvGrpSpPr/>
          <p:nvPr/>
        </p:nvGrpSpPr>
        <p:grpSpPr>
          <a:xfrm>
            <a:off x="9319210" y="5171312"/>
            <a:ext cx="288720" cy="162720"/>
            <a:chOff x="9319210" y="5171312"/>
            <a:chExt cx="28872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A47E53A-FAD8-B471-8053-341C293369C2}"/>
                    </a:ext>
                  </a:extLst>
                </p14:cNvPr>
                <p14:cNvContentPartPr/>
                <p14:nvPr/>
              </p14:nvContentPartPr>
              <p14:xfrm>
                <a:off x="9319210" y="5222432"/>
                <a:ext cx="259560" cy="12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A47E53A-FAD8-B471-8053-341C293369C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310570" y="5213792"/>
                  <a:ext cx="277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E7B8C12-833F-49A8-205F-9A6DD02BA28F}"/>
                    </a:ext>
                  </a:extLst>
                </p14:cNvPr>
                <p14:cNvContentPartPr/>
                <p14:nvPr/>
              </p14:nvContentPartPr>
              <p14:xfrm>
                <a:off x="9534490" y="5171312"/>
                <a:ext cx="73440" cy="1627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E7B8C12-833F-49A8-205F-9A6DD02BA28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525850" y="5162672"/>
                  <a:ext cx="91080" cy="18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88E84F1-D696-8BC3-21D4-2CC0BB1C3FB1}"/>
                  </a:ext>
                </a:extLst>
              </p14:cNvPr>
              <p14:cNvContentPartPr/>
              <p14:nvPr/>
            </p14:nvContentPartPr>
            <p14:xfrm>
              <a:off x="9801970" y="5115152"/>
              <a:ext cx="60840" cy="2988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88E84F1-D696-8BC3-21D4-2CC0BB1C3FB1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9793330" y="5106152"/>
                <a:ext cx="78480" cy="31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086EB2E-8CDF-DEDD-91AB-870503BF2A09}"/>
              </a:ext>
            </a:extLst>
          </p:cNvPr>
          <p:cNvGrpSpPr/>
          <p:nvPr/>
        </p:nvGrpSpPr>
        <p:grpSpPr>
          <a:xfrm>
            <a:off x="10001770" y="5400272"/>
            <a:ext cx="882000" cy="292680"/>
            <a:chOff x="10001770" y="5400272"/>
            <a:chExt cx="88200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16AE1B1-AA1E-FFF9-DDB2-160B602518CB}"/>
                    </a:ext>
                  </a:extLst>
                </p14:cNvPr>
                <p14:cNvContentPartPr/>
                <p14:nvPr/>
              </p14:nvContentPartPr>
              <p14:xfrm>
                <a:off x="10019410" y="5497112"/>
                <a:ext cx="5400" cy="92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16AE1B1-AA1E-FFF9-DDB2-160B602518C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010770" y="5488112"/>
                  <a:ext cx="23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28AB296-9E5E-7B5C-F4A7-0021162DEDE5}"/>
                    </a:ext>
                  </a:extLst>
                </p14:cNvPr>
                <p14:cNvContentPartPr/>
                <p14:nvPr/>
              </p14:nvContentPartPr>
              <p14:xfrm>
                <a:off x="10001770" y="5400272"/>
                <a:ext cx="360" cy="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28AB296-9E5E-7B5C-F4A7-0021162DEDE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993130" y="53912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DF481EE-9296-F635-80EE-FBDD9F17BB29}"/>
                    </a:ext>
                  </a:extLst>
                </p14:cNvPr>
                <p14:cNvContentPartPr/>
                <p14:nvPr/>
              </p14:nvContentPartPr>
              <p14:xfrm>
                <a:off x="10081690" y="5516912"/>
                <a:ext cx="59760" cy="79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DF481EE-9296-F635-80EE-FBDD9F17BB2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073050" y="5507912"/>
                  <a:ext cx="77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BDB329C-F536-F51D-E40A-DCC1FE9CC699}"/>
                    </a:ext>
                  </a:extLst>
                </p14:cNvPr>
                <p14:cNvContentPartPr/>
                <p14:nvPr/>
              </p14:nvContentPartPr>
              <p14:xfrm>
                <a:off x="10156930" y="5523032"/>
                <a:ext cx="21960" cy="169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BDB329C-F536-F51D-E40A-DCC1FE9CC69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148290" y="5514032"/>
                  <a:ext cx="39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8F96F1A-F9A4-0B59-8631-E729933826D4}"/>
                    </a:ext>
                  </a:extLst>
                </p14:cNvPr>
                <p14:cNvContentPartPr/>
                <p14:nvPr/>
              </p14:nvContentPartPr>
              <p14:xfrm>
                <a:off x="10160890" y="5517632"/>
                <a:ext cx="46080" cy="99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8F96F1A-F9A4-0B59-8631-E729933826D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152250" y="5508992"/>
                  <a:ext cx="63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008E9DC-5B42-EA1F-9825-AA1199A93814}"/>
                    </a:ext>
                  </a:extLst>
                </p14:cNvPr>
                <p14:cNvContentPartPr/>
                <p14:nvPr/>
              </p14:nvContentPartPr>
              <p14:xfrm>
                <a:off x="10160890" y="5517632"/>
                <a:ext cx="207360" cy="112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008E9DC-5B42-EA1F-9825-AA1199A9381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152250" y="5508992"/>
                  <a:ext cx="225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46792F5-A86C-5A3B-1FF8-F77B16B707BF}"/>
                    </a:ext>
                  </a:extLst>
                </p14:cNvPr>
                <p14:cNvContentPartPr/>
                <p14:nvPr/>
              </p14:nvContentPartPr>
              <p14:xfrm>
                <a:off x="10363930" y="5452112"/>
                <a:ext cx="77400" cy="156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46792F5-A86C-5A3B-1FF8-F77B16B707B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354930" y="5443472"/>
                  <a:ext cx="95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FA2DEC5-A77E-1C10-1B9F-48B1A57879A0}"/>
                    </a:ext>
                  </a:extLst>
                </p14:cNvPr>
                <p14:cNvContentPartPr/>
                <p14:nvPr/>
              </p14:nvContentPartPr>
              <p14:xfrm>
                <a:off x="10449250" y="5610512"/>
                <a:ext cx="22320" cy="7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FA2DEC5-A77E-1C10-1B9F-48B1A57879A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440250" y="5601512"/>
                  <a:ext cx="39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189B280-2E3D-1F4E-BDA5-DF6F05742D94}"/>
                    </a:ext>
                  </a:extLst>
                </p14:cNvPr>
                <p14:cNvContentPartPr/>
                <p14:nvPr/>
              </p14:nvContentPartPr>
              <p14:xfrm>
                <a:off x="10503250" y="5536352"/>
                <a:ext cx="18000" cy="72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189B280-2E3D-1F4E-BDA5-DF6F05742D9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494610" y="5527712"/>
                  <a:ext cx="35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498D028-96CD-C430-7456-0F7170C7A9F7}"/>
                    </a:ext>
                  </a:extLst>
                </p14:cNvPr>
                <p14:cNvContentPartPr/>
                <p14:nvPr/>
              </p14:nvContentPartPr>
              <p14:xfrm>
                <a:off x="10498210" y="5462552"/>
                <a:ext cx="5400" cy="74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498D028-96CD-C430-7456-0F7170C7A9F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489210" y="5453912"/>
                  <a:ext cx="23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89F1F5C-2115-1ECB-23FB-BE095D26AAB6}"/>
                    </a:ext>
                  </a:extLst>
                </p14:cNvPr>
                <p14:cNvContentPartPr/>
                <p14:nvPr/>
              </p14:nvContentPartPr>
              <p14:xfrm>
                <a:off x="10551130" y="5544992"/>
                <a:ext cx="82800" cy="87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89F1F5C-2115-1ECB-23FB-BE095D26AAB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542130" y="5536352"/>
                  <a:ext cx="100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FE59957-157D-D28F-3193-E702C92EF37A}"/>
                    </a:ext>
                  </a:extLst>
                </p14:cNvPr>
                <p14:cNvContentPartPr/>
                <p14:nvPr/>
              </p14:nvContentPartPr>
              <p14:xfrm>
                <a:off x="10614850" y="5430512"/>
                <a:ext cx="91080" cy="194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FE59957-157D-D28F-3193-E702C92EF37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605850" y="5421512"/>
                  <a:ext cx="108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DE33637-26DE-1B9D-7C59-165F3CF7E063}"/>
                    </a:ext>
                  </a:extLst>
                </p14:cNvPr>
                <p14:cNvContentPartPr/>
                <p14:nvPr/>
              </p14:nvContentPartPr>
              <p14:xfrm>
                <a:off x="10820770" y="5584232"/>
                <a:ext cx="2520" cy="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DE33637-26DE-1B9D-7C59-165F3CF7E06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811770" y="5575592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F5B2AC7-78E2-1C8C-20D2-6951774E30A4}"/>
                    </a:ext>
                  </a:extLst>
                </p14:cNvPr>
                <p14:cNvContentPartPr/>
                <p14:nvPr/>
              </p14:nvContentPartPr>
              <p14:xfrm>
                <a:off x="10822930" y="5574872"/>
                <a:ext cx="60840" cy="9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F5B2AC7-78E2-1C8C-20D2-6951774E30A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813930" y="5566232"/>
                  <a:ext cx="78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170C925-73EE-E960-8ADF-FF348EE9DB82}"/>
                    </a:ext>
                  </a:extLst>
                </p14:cNvPr>
                <p14:cNvContentPartPr/>
                <p14:nvPr/>
              </p14:nvContentPartPr>
              <p14:xfrm>
                <a:off x="10821850" y="5645792"/>
                <a:ext cx="36720" cy="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170C925-73EE-E960-8ADF-FF348EE9DB8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812850" y="5636792"/>
                  <a:ext cx="543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3A42498-0E04-0B31-E7C7-5DCFEE0BED51}"/>
                  </a:ext>
                </a:extLst>
              </p14:cNvPr>
              <p14:cNvContentPartPr/>
              <p14:nvPr/>
            </p14:nvContentPartPr>
            <p14:xfrm>
              <a:off x="11004370" y="5470112"/>
              <a:ext cx="68400" cy="2070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3A42498-0E04-0B31-E7C7-5DCFEE0BED51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0995730" y="5461472"/>
                <a:ext cx="8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714008B-6C96-DB0E-3516-E6785E3179D6}"/>
                  </a:ext>
                </a:extLst>
              </p14:cNvPr>
              <p14:cNvContentPartPr/>
              <p14:nvPr/>
            </p14:nvContentPartPr>
            <p14:xfrm>
              <a:off x="11057650" y="5730752"/>
              <a:ext cx="72360" cy="1972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714008B-6C96-DB0E-3516-E6785E3179D6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1049010" y="5721752"/>
                <a:ext cx="90000" cy="21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8B60FB5-5676-5FD1-4AA5-57703867D75A}"/>
              </a:ext>
            </a:extLst>
          </p:cNvPr>
          <p:cNvGrpSpPr/>
          <p:nvPr/>
        </p:nvGrpSpPr>
        <p:grpSpPr>
          <a:xfrm>
            <a:off x="11190130" y="5815352"/>
            <a:ext cx="346680" cy="147240"/>
            <a:chOff x="11190130" y="5815352"/>
            <a:chExt cx="34668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FC600A7-BAA3-94C7-1024-A101CBFD8885}"/>
                    </a:ext>
                  </a:extLst>
                </p14:cNvPr>
                <p14:cNvContentPartPr/>
                <p14:nvPr/>
              </p14:nvContentPartPr>
              <p14:xfrm>
                <a:off x="11190130" y="5815352"/>
                <a:ext cx="159840" cy="108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FC600A7-BAA3-94C7-1024-A101CBFD888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181490" y="5806712"/>
                  <a:ext cx="177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C77B38D-A0C8-F7F3-66C7-3061BE229923}"/>
                    </a:ext>
                  </a:extLst>
                </p14:cNvPr>
                <p14:cNvContentPartPr/>
                <p14:nvPr/>
              </p14:nvContentPartPr>
              <p14:xfrm>
                <a:off x="11404330" y="5910392"/>
                <a:ext cx="36720" cy="52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C77B38D-A0C8-F7F3-66C7-3061BE22992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395690" y="5901392"/>
                  <a:ext cx="54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BE6D873-8097-2252-299F-8644F0383C35}"/>
                    </a:ext>
                  </a:extLst>
                </p14:cNvPr>
                <p14:cNvContentPartPr/>
                <p14:nvPr/>
              </p14:nvContentPartPr>
              <p14:xfrm>
                <a:off x="11536450" y="5906792"/>
                <a:ext cx="360" cy="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BE6D873-8097-2252-299F-8644F0383C3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527810" y="58981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59F00699-AADE-420E-751C-3BA552955329}"/>
                  </a:ext>
                </a:extLst>
              </p14:cNvPr>
              <p14:cNvContentPartPr/>
              <p14:nvPr/>
            </p14:nvContentPartPr>
            <p14:xfrm>
              <a:off x="11664610" y="5879792"/>
              <a:ext cx="81360" cy="14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59F00699-AADE-420E-751C-3BA552955329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1655610" y="5871152"/>
                <a:ext cx="990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759EC757-7704-D5F0-CACA-927A420E48C5}"/>
                  </a:ext>
                </a:extLst>
              </p14:cNvPr>
              <p14:cNvContentPartPr/>
              <p14:nvPr/>
            </p14:nvContentPartPr>
            <p14:xfrm>
              <a:off x="11966290" y="5742632"/>
              <a:ext cx="79560" cy="2116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759EC757-7704-D5F0-CACA-927A420E48C5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1957290" y="5733632"/>
                <a:ext cx="9720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8A7BADD-A21C-47FC-DE97-2EF22FBD4100}"/>
              </a:ext>
            </a:extLst>
          </p:cNvPr>
          <p:cNvGrpSpPr/>
          <p:nvPr/>
        </p:nvGrpSpPr>
        <p:grpSpPr>
          <a:xfrm>
            <a:off x="11106970" y="6084992"/>
            <a:ext cx="261720" cy="69480"/>
            <a:chOff x="11106970" y="6084992"/>
            <a:chExt cx="261720" cy="6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0BF47F8-16FF-9457-EC62-B29AE0953D89}"/>
                    </a:ext>
                  </a:extLst>
                </p14:cNvPr>
                <p14:cNvContentPartPr/>
                <p14:nvPr/>
              </p14:nvContentPartPr>
              <p14:xfrm>
                <a:off x="11106970" y="6084992"/>
                <a:ext cx="182160" cy="694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0BF47F8-16FF-9457-EC62-B29AE0953D8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097970" y="6075992"/>
                  <a:ext cx="199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98171FE-3DD3-4DAB-DE6F-49442B0B3E2E}"/>
                    </a:ext>
                  </a:extLst>
                </p14:cNvPr>
                <p14:cNvContentPartPr/>
                <p14:nvPr/>
              </p14:nvContentPartPr>
              <p14:xfrm>
                <a:off x="11352490" y="6127832"/>
                <a:ext cx="16200" cy="82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98171FE-3DD3-4DAB-DE6F-49442B0B3E2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343490" y="6119192"/>
                  <a:ext cx="33840" cy="2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61168421-37B4-03D5-BF80-19AF2F9E2911}"/>
                  </a:ext>
                </a:extLst>
              </p14:cNvPr>
              <p14:cNvContentPartPr/>
              <p14:nvPr/>
            </p14:nvContentPartPr>
            <p14:xfrm>
              <a:off x="11005450" y="6042512"/>
              <a:ext cx="95760" cy="1778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61168421-37B4-03D5-BF80-19AF2F9E2911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996450" y="6033872"/>
                <a:ext cx="1134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B98ED9C6-2414-0D92-7159-2FDA39825980}"/>
                  </a:ext>
                </a:extLst>
              </p14:cNvPr>
              <p14:cNvContentPartPr/>
              <p14:nvPr/>
            </p14:nvContentPartPr>
            <p14:xfrm>
              <a:off x="11354650" y="6138632"/>
              <a:ext cx="56520" cy="70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B98ED9C6-2414-0D92-7159-2FDA39825980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1345650" y="6129992"/>
                <a:ext cx="7416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3B5A465-F6BA-CE9D-74BF-6911B1543C6E}"/>
              </a:ext>
            </a:extLst>
          </p:cNvPr>
          <p:cNvGrpSpPr/>
          <p:nvPr/>
        </p:nvGrpSpPr>
        <p:grpSpPr>
          <a:xfrm>
            <a:off x="11531410" y="6123512"/>
            <a:ext cx="222840" cy="48240"/>
            <a:chOff x="11531410" y="6123512"/>
            <a:chExt cx="222840" cy="4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C20F0C5-BCF5-C4BA-785D-196E9A0D8BEC}"/>
                    </a:ext>
                  </a:extLst>
                </p14:cNvPr>
                <p14:cNvContentPartPr/>
                <p14:nvPr/>
              </p14:nvContentPartPr>
              <p14:xfrm>
                <a:off x="11531410" y="6148352"/>
                <a:ext cx="5400" cy="23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C20F0C5-BCF5-C4BA-785D-196E9A0D8BE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522410" y="6139352"/>
                  <a:ext cx="230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5B6167C-2A2E-5B00-BEB1-38B201631447}"/>
                    </a:ext>
                  </a:extLst>
                </p14:cNvPr>
                <p14:cNvContentPartPr/>
                <p14:nvPr/>
              </p14:nvContentPartPr>
              <p14:xfrm>
                <a:off x="11632210" y="6136832"/>
                <a:ext cx="9720" cy="180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5B6167C-2A2E-5B00-BEB1-38B20163144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623570" y="6128192"/>
                  <a:ext cx="27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769FE51-D506-AD58-C073-8F988F15ED0B}"/>
                    </a:ext>
                  </a:extLst>
                </p14:cNvPr>
                <p14:cNvContentPartPr/>
                <p14:nvPr/>
              </p14:nvContentPartPr>
              <p14:xfrm>
                <a:off x="11753890" y="6123512"/>
                <a:ext cx="360" cy="140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769FE51-D506-AD58-C073-8F988F15ED0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745250" y="6114512"/>
                  <a:ext cx="18000" cy="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0FB30B6F-9682-22B1-BB78-1A33B0BE3C38}"/>
                  </a:ext>
                </a:extLst>
              </p14:cNvPr>
              <p14:cNvContentPartPr/>
              <p14:nvPr/>
            </p14:nvContentPartPr>
            <p14:xfrm>
              <a:off x="11899690" y="6051512"/>
              <a:ext cx="103320" cy="1501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0FB30B6F-9682-22B1-BB78-1A33B0BE3C38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1891050" y="6042872"/>
                <a:ext cx="120960" cy="16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0F76018B-A7FA-0D65-9354-E26161423600}"/>
              </a:ext>
            </a:extLst>
          </p:cNvPr>
          <p:cNvGrpSpPr/>
          <p:nvPr/>
        </p:nvGrpSpPr>
        <p:grpSpPr>
          <a:xfrm>
            <a:off x="11691610" y="6325112"/>
            <a:ext cx="36720" cy="133920"/>
            <a:chOff x="11691610" y="6325112"/>
            <a:chExt cx="3672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5816C66-3660-D8E8-F560-A5CD0C8E6DEB}"/>
                    </a:ext>
                  </a:extLst>
                </p14:cNvPr>
                <p14:cNvContentPartPr/>
                <p14:nvPr/>
              </p14:nvContentPartPr>
              <p14:xfrm>
                <a:off x="11717530" y="6325112"/>
                <a:ext cx="10800" cy="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5816C66-3660-D8E8-F560-A5CD0C8E6DE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708890" y="6316472"/>
                  <a:ext cx="28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DFC1AE8-6507-3C3D-9730-9803B2B37D57}"/>
                    </a:ext>
                  </a:extLst>
                </p14:cNvPr>
                <p14:cNvContentPartPr/>
                <p14:nvPr/>
              </p14:nvContentPartPr>
              <p14:xfrm>
                <a:off x="11717530" y="6325112"/>
                <a:ext cx="10800" cy="69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DFC1AE8-6507-3C3D-9730-9803B2B37D5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708890" y="6316472"/>
                  <a:ext cx="284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B78479A-FB19-7111-413B-E24C557F9573}"/>
                    </a:ext>
                  </a:extLst>
                </p14:cNvPr>
                <p14:cNvContentPartPr/>
                <p14:nvPr/>
              </p14:nvContentPartPr>
              <p14:xfrm>
                <a:off x="11691610" y="6454352"/>
                <a:ext cx="18000" cy="4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B78479A-FB19-7111-413B-E24C557F957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682610" y="6445352"/>
                  <a:ext cx="3564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49FC326-9885-EC0D-CF80-22294C9768EB}"/>
              </a:ext>
            </a:extLst>
          </p:cNvPr>
          <p:cNvGrpSpPr/>
          <p:nvPr/>
        </p:nvGrpSpPr>
        <p:grpSpPr>
          <a:xfrm>
            <a:off x="11849650" y="6302792"/>
            <a:ext cx="177120" cy="216360"/>
            <a:chOff x="11849650" y="6302792"/>
            <a:chExt cx="17712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F806C0E-DCA4-74F9-B8CB-013231867820}"/>
                    </a:ext>
                  </a:extLst>
                </p14:cNvPr>
                <p14:cNvContentPartPr/>
                <p14:nvPr/>
              </p14:nvContentPartPr>
              <p14:xfrm>
                <a:off x="11961970" y="6302792"/>
                <a:ext cx="45360" cy="160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F806C0E-DCA4-74F9-B8CB-01323186782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952970" y="6294152"/>
                  <a:ext cx="63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B436D62-79F4-D212-1191-E096A1F417EE}"/>
                    </a:ext>
                  </a:extLst>
                </p14:cNvPr>
                <p14:cNvContentPartPr/>
                <p14:nvPr/>
              </p14:nvContentPartPr>
              <p14:xfrm>
                <a:off x="11849650" y="6391712"/>
                <a:ext cx="177120" cy="127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B436D62-79F4-D212-1191-E096A1F417E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841010" y="6383072"/>
                  <a:ext cx="19476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30F8B2D-391A-E526-4EC6-FE8C4AF56AE3}"/>
              </a:ext>
            </a:extLst>
          </p:cNvPr>
          <p:cNvGrpSpPr/>
          <p:nvPr/>
        </p:nvGrpSpPr>
        <p:grpSpPr>
          <a:xfrm>
            <a:off x="10031650" y="6389552"/>
            <a:ext cx="1778760" cy="254520"/>
            <a:chOff x="10031650" y="6389552"/>
            <a:chExt cx="177876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ACD3F5D-BF19-FD20-A1C2-4905B933BA56}"/>
                    </a:ext>
                  </a:extLst>
                </p14:cNvPr>
                <p14:cNvContentPartPr/>
                <p14:nvPr/>
              </p14:nvContentPartPr>
              <p14:xfrm>
                <a:off x="10031650" y="6492152"/>
                <a:ext cx="98640" cy="120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ACD3F5D-BF19-FD20-A1C2-4905B933BA5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022650" y="6483152"/>
                  <a:ext cx="116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42FD618-FAFD-D5B7-20E5-191E9D9A6BF7}"/>
                    </a:ext>
                  </a:extLst>
                </p14:cNvPr>
                <p14:cNvContentPartPr/>
                <p14:nvPr/>
              </p14:nvContentPartPr>
              <p14:xfrm>
                <a:off x="10103290" y="6509432"/>
                <a:ext cx="13680" cy="928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42FD618-FAFD-D5B7-20E5-191E9D9A6BF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094290" y="6500432"/>
                  <a:ext cx="31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CED3A89-9793-25A5-9F3D-BCC0ABBD879C}"/>
                    </a:ext>
                  </a:extLst>
                </p14:cNvPr>
                <p14:cNvContentPartPr/>
                <p14:nvPr/>
              </p14:nvContentPartPr>
              <p14:xfrm>
                <a:off x="10136050" y="6407552"/>
                <a:ext cx="29520" cy="198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CED3A89-9793-25A5-9F3D-BCC0ABBD879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127050" y="6398552"/>
                  <a:ext cx="47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706E4E1-2A3F-B8D5-D49D-A0EEC96739E9}"/>
                    </a:ext>
                  </a:extLst>
                </p14:cNvPr>
                <p14:cNvContentPartPr/>
                <p14:nvPr/>
              </p14:nvContentPartPr>
              <p14:xfrm>
                <a:off x="10132810" y="6437432"/>
                <a:ext cx="86760" cy="24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706E4E1-2A3F-B8D5-D49D-A0EEC96739E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124170" y="6428792"/>
                  <a:ext cx="104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8CBE8D6-2E50-759F-D07F-BACD45A38607}"/>
                    </a:ext>
                  </a:extLst>
                </p14:cNvPr>
                <p14:cNvContentPartPr/>
                <p14:nvPr/>
              </p14:nvContentPartPr>
              <p14:xfrm>
                <a:off x="10239730" y="6421952"/>
                <a:ext cx="32760" cy="191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8CBE8D6-2E50-759F-D07F-BACD45A3860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231090" y="6413312"/>
                  <a:ext cx="50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150E2B8-5963-462F-D3E2-6AB7B08333F8}"/>
                    </a:ext>
                  </a:extLst>
                </p14:cNvPr>
                <p14:cNvContentPartPr/>
                <p14:nvPr/>
              </p14:nvContentPartPr>
              <p14:xfrm>
                <a:off x="10215250" y="6490352"/>
                <a:ext cx="177120" cy="106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150E2B8-5963-462F-D3E2-6AB7B08333F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206250" y="6481352"/>
                  <a:ext cx="1947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3671195-6990-4BEA-8DB3-4475901B60F5}"/>
                    </a:ext>
                  </a:extLst>
                </p14:cNvPr>
                <p14:cNvContentPartPr/>
                <p14:nvPr/>
              </p14:nvContentPartPr>
              <p14:xfrm>
                <a:off x="10391650" y="6389552"/>
                <a:ext cx="136800" cy="1944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3671195-6990-4BEA-8DB3-4475901B60F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383010" y="6380912"/>
                  <a:ext cx="1544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BCD672E-2904-A78C-6F5D-70CE57DEE24F}"/>
                    </a:ext>
                  </a:extLst>
                </p14:cNvPr>
                <p14:cNvContentPartPr/>
                <p14:nvPr/>
              </p14:nvContentPartPr>
              <p14:xfrm>
                <a:off x="10478410" y="6448952"/>
                <a:ext cx="131400" cy="109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BCD672E-2904-A78C-6F5D-70CE57DEE24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469410" y="6440312"/>
                  <a:ext cx="149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0AB8AA5-00F6-D8FB-F97D-4B8DAA82AA98}"/>
                    </a:ext>
                  </a:extLst>
                </p14:cNvPr>
                <p14:cNvContentPartPr/>
                <p14:nvPr/>
              </p14:nvContentPartPr>
              <p14:xfrm>
                <a:off x="10581370" y="6405392"/>
                <a:ext cx="360" cy="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0AB8AA5-00F6-D8FB-F97D-4B8DAA82AA9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572730" y="63963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4B7AB93-F141-CFD8-5A0E-AF65309950E4}"/>
                    </a:ext>
                  </a:extLst>
                </p14:cNvPr>
                <p14:cNvContentPartPr/>
                <p14:nvPr/>
              </p14:nvContentPartPr>
              <p14:xfrm>
                <a:off x="10649050" y="6437432"/>
                <a:ext cx="153360" cy="128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4B7AB93-F141-CFD8-5A0E-AF65309950E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640050" y="6428792"/>
                  <a:ext cx="171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4411B6F-F4B5-C86F-4D3A-3F52B18398D3}"/>
                    </a:ext>
                  </a:extLst>
                </p14:cNvPr>
                <p14:cNvContentPartPr/>
                <p14:nvPr/>
              </p14:nvContentPartPr>
              <p14:xfrm>
                <a:off x="10847770" y="6569552"/>
                <a:ext cx="35640" cy="54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4411B6F-F4B5-C86F-4D3A-3F52B18398D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838770" y="6560912"/>
                  <a:ext cx="53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8D38E9C-B284-08DF-F20D-24E09B5F9279}"/>
                    </a:ext>
                  </a:extLst>
                </p14:cNvPr>
                <p14:cNvContentPartPr/>
                <p14:nvPr/>
              </p14:nvContentPartPr>
              <p14:xfrm>
                <a:off x="10932010" y="6486392"/>
                <a:ext cx="178200" cy="104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8D38E9C-B284-08DF-F20D-24E09B5F927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923370" y="6477752"/>
                  <a:ext cx="195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A89B6E1-DC5E-5225-1E92-4DA286A238D3}"/>
                    </a:ext>
                  </a:extLst>
                </p14:cNvPr>
                <p14:cNvContentPartPr/>
                <p14:nvPr/>
              </p14:nvContentPartPr>
              <p14:xfrm>
                <a:off x="11118850" y="6502232"/>
                <a:ext cx="108000" cy="98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A89B6E1-DC5E-5225-1E92-4DA286A238D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109850" y="6493232"/>
                  <a:ext cx="125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0EC49DF-4367-6FE8-4883-3C3BF1E30287}"/>
                    </a:ext>
                  </a:extLst>
                </p14:cNvPr>
                <p14:cNvContentPartPr/>
                <p14:nvPr/>
              </p14:nvContentPartPr>
              <p14:xfrm>
                <a:off x="11254930" y="6488552"/>
                <a:ext cx="41400" cy="115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0EC49DF-4367-6FE8-4883-3C3BF1E3028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246290" y="6479552"/>
                  <a:ext cx="59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FBA9874-2945-ACD0-F2BF-293F8E01E7E6}"/>
                    </a:ext>
                  </a:extLst>
                </p14:cNvPr>
                <p14:cNvContentPartPr/>
                <p14:nvPr/>
              </p14:nvContentPartPr>
              <p14:xfrm>
                <a:off x="11292010" y="6445712"/>
                <a:ext cx="150120" cy="1411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FBA9874-2945-ACD0-F2BF-293F8E01E7E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283370" y="6436712"/>
                  <a:ext cx="167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464B15C-1C81-43F1-8C4F-1D9C1916CE18}"/>
                    </a:ext>
                  </a:extLst>
                </p14:cNvPr>
                <p14:cNvContentPartPr/>
                <p14:nvPr/>
              </p14:nvContentPartPr>
              <p14:xfrm>
                <a:off x="11561650" y="6569552"/>
                <a:ext cx="38880" cy="1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464B15C-1C81-43F1-8C4F-1D9C1916CE1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552650" y="6560912"/>
                  <a:ext cx="56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8D233D4-413A-BC61-87DE-21BB95B9D535}"/>
                    </a:ext>
                  </a:extLst>
                </p14:cNvPr>
                <p14:cNvContentPartPr/>
                <p14:nvPr/>
              </p14:nvContentPartPr>
              <p14:xfrm>
                <a:off x="11559490" y="6627872"/>
                <a:ext cx="61920" cy="11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8D233D4-413A-BC61-87DE-21BB95B9D53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550490" y="6619232"/>
                  <a:ext cx="79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4E072D7-D2A2-4785-A09D-6ABB8161CBCC}"/>
                    </a:ext>
                  </a:extLst>
                </p14:cNvPr>
                <p14:cNvContentPartPr/>
                <p14:nvPr/>
              </p14:nvContentPartPr>
              <p14:xfrm>
                <a:off x="11733370" y="6643712"/>
                <a:ext cx="360" cy="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4E072D7-D2A2-4785-A09D-6ABB8161CBC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724370" y="66347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ED06C58-2E57-CA69-3F4C-D9B8A3522223}"/>
                    </a:ext>
                  </a:extLst>
                </p14:cNvPr>
                <p14:cNvContentPartPr/>
                <p14:nvPr/>
              </p14:nvContentPartPr>
              <p14:xfrm>
                <a:off x="11810050" y="6639392"/>
                <a:ext cx="360" cy="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ED06C58-2E57-CA69-3F4C-D9B8A352222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801410" y="66307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97787DCE-083B-CF01-C75C-73208EC3E074}"/>
                  </a:ext>
                </a:extLst>
              </p14:cNvPr>
              <p14:cNvContentPartPr/>
              <p14:nvPr/>
            </p14:nvContentPartPr>
            <p14:xfrm>
              <a:off x="9899890" y="6631832"/>
              <a:ext cx="77400" cy="2512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97787DCE-083B-CF01-C75C-73208EC3E074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9890890" y="6623192"/>
                <a:ext cx="95040" cy="2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6726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48553-8C5B-7A5D-0C82-9EF06898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Trie in Hugging 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4A1EE-6929-4860-A403-E8CC436F3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data:</a:t>
            </a:r>
          </a:p>
          <a:p>
            <a:pPr lvl="1"/>
            <a:r>
              <a:rPr lang="en-US"/>
              <a:t>Build nested dicts</a:t>
            </a:r>
          </a:p>
          <a:p>
            <a:pPr marL="457200" lvl="1" indent="0">
              <a:buNone/>
            </a:pPr>
            <a:r>
              <a:rPr lang="en-US"/>
              <a:t>	trie.add("Hello </a:t>
            </a:r>
            <a:r>
              <a:rPr lang="ja-JP" altLang="en-US"/>
              <a:t>友達</a:t>
            </a:r>
            <a:r>
              <a:rPr lang="en-US" altLang="ja-JP"/>
              <a:t>")</a:t>
            </a:r>
          </a:p>
          <a:p>
            <a:pPr marL="457200" lvl="1" indent="0">
              <a:buNone/>
            </a:pPr>
            <a:r>
              <a:rPr lang="en-US"/>
              <a:t>       trie.data {"H": {"e": {"l": {"l": {"o": {" ": {"</a:t>
            </a:r>
            <a:r>
              <a:rPr lang="ja-JP" altLang="en-US"/>
              <a:t>友</a:t>
            </a:r>
            <a:r>
              <a:rPr lang="en-US" altLang="ja-JP"/>
              <a:t>": {"</a:t>
            </a:r>
            <a:r>
              <a:rPr lang="ja-JP" altLang="en-US"/>
              <a:t>達</a:t>
            </a:r>
            <a:r>
              <a:rPr lang="en-US" altLang="ja-JP"/>
              <a:t>": {"": 1}}}}}}}}}</a:t>
            </a:r>
          </a:p>
          <a:p>
            <a:r>
              <a:rPr lang="en-US"/>
              <a:t>split:</a:t>
            </a:r>
          </a:p>
          <a:p>
            <a:pPr lvl="1"/>
            <a:r>
              <a:rPr lang="en-US"/>
              <a:t>Split text into tokens and remained text</a:t>
            </a:r>
          </a:p>
        </p:txBody>
      </p:sp>
    </p:spTree>
    <p:extLst>
      <p:ext uri="{BB962C8B-B14F-4D97-AF65-F5344CB8AC3E}">
        <p14:creationId xmlns:p14="http://schemas.microsoft.com/office/powerpoint/2010/main" val="1084322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3F6A-2D7A-16AA-78A1-B7B4AD17D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65" y="142704"/>
            <a:ext cx="10515600" cy="804648"/>
          </a:xfrm>
        </p:spPr>
        <p:txBody>
          <a:bodyPr/>
          <a:lstStyle/>
          <a:p>
            <a:r>
              <a:rPr lang="en-US"/>
              <a:t>Trie &gt;&gt; split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59FC870-322F-06BE-B30D-52E9BC714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08305"/>
              </p:ext>
            </p:extLst>
          </p:nvPr>
        </p:nvGraphicFramePr>
        <p:xfrm>
          <a:off x="481584" y="1021332"/>
          <a:ext cx="484124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58">
                  <a:extLst>
                    <a:ext uri="{9D8B030D-6E8A-4147-A177-3AD203B41FA5}">
                      <a16:colId xmlns:a16="http://schemas.microsoft.com/office/drawing/2014/main" val="432758155"/>
                    </a:ext>
                  </a:extLst>
                </a:gridCol>
                <a:gridCol w="268958">
                  <a:extLst>
                    <a:ext uri="{9D8B030D-6E8A-4147-A177-3AD203B41FA5}">
                      <a16:colId xmlns:a16="http://schemas.microsoft.com/office/drawing/2014/main" val="2500970220"/>
                    </a:ext>
                  </a:extLst>
                </a:gridCol>
                <a:gridCol w="268958">
                  <a:extLst>
                    <a:ext uri="{9D8B030D-6E8A-4147-A177-3AD203B41FA5}">
                      <a16:colId xmlns:a16="http://schemas.microsoft.com/office/drawing/2014/main" val="214152244"/>
                    </a:ext>
                  </a:extLst>
                </a:gridCol>
                <a:gridCol w="268958">
                  <a:extLst>
                    <a:ext uri="{9D8B030D-6E8A-4147-A177-3AD203B41FA5}">
                      <a16:colId xmlns:a16="http://schemas.microsoft.com/office/drawing/2014/main" val="3720992150"/>
                    </a:ext>
                  </a:extLst>
                </a:gridCol>
                <a:gridCol w="268958">
                  <a:extLst>
                    <a:ext uri="{9D8B030D-6E8A-4147-A177-3AD203B41FA5}">
                      <a16:colId xmlns:a16="http://schemas.microsoft.com/office/drawing/2014/main" val="1945811524"/>
                    </a:ext>
                  </a:extLst>
                </a:gridCol>
                <a:gridCol w="268958">
                  <a:extLst>
                    <a:ext uri="{9D8B030D-6E8A-4147-A177-3AD203B41FA5}">
                      <a16:colId xmlns:a16="http://schemas.microsoft.com/office/drawing/2014/main" val="770134375"/>
                    </a:ext>
                  </a:extLst>
                </a:gridCol>
                <a:gridCol w="268958">
                  <a:extLst>
                    <a:ext uri="{9D8B030D-6E8A-4147-A177-3AD203B41FA5}">
                      <a16:colId xmlns:a16="http://schemas.microsoft.com/office/drawing/2014/main" val="1671032779"/>
                    </a:ext>
                  </a:extLst>
                </a:gridCol>
                <a:gridCol w="268958">
                  <a:extLst>
                    <a:ext uri="{9D8B030D-6E8A-4147-A177-3AD203B41FA5}">
                      <a16:colId xmlns:a16="http://schemas.microsoft.com/office/drawing/2014/main" val="1243371660"/>
                    </a:ext>
                  </a:extLst>
                </a:gridCol>
                <a:gridCol w="268958">
                  <a:extLst>
                    <a:ext uri="{9D8B030D-6E8A-4147-A177-3AD203B41FA5}">
                      <a16:colId xmlns:a16="http://schemas.microsoft.com/office/drawing/2014/main" val="3573494966"/>
                    </a:ext>
                  </a:extLst>
                </a:gridCol>
                <a:gridCol w="268958">
                  <a:extLst>
                    <a:ext uri="{9D8B030D-6E8A-4147-A177-3AD203B41FA5}">
                      <a16:colId xmlns:a16="http://schemas.microsoft.com/office/drawing/2014/main" val="2328853982"/>
                    </a:ext>
                  </a:extLst>
                </a:gridCol>
                <a:gridCol w="268958">
                  <a:extLst>
                    <a:ext uri="{9D8B030D-6E8A-4147-A177-3AD203B41FA5}">
                      <a16:colId xmlns:a16="http://schemas.microsoft.com/office/drawing/2014/main" val="3784499569"/>
                    </a:ext>
                  </a:extLst>
                </a:gridCol>
                <a:gridCol w="268958">
                  <a:extLst>
                    <a:ext uri="{9D8B030D-6E8A-4147-A177-3AD203B41FA5}">
                      <a16:colId xmlns:a16="http://schemas.microsoft.com/office/drawing/2014/main" val="1104734491"/>
                    </a:ext>
                  </a:extLst>
                </a:gridCol>
                <a:gridCol w="268958">
                  <a:extLst>
                    <a:ext uri="{9D8B030D-6E8A-4147-A177-3AD203B41FA5}">
                      <a16:colId xmlns:a16="http://schemas.microsoft.com/office/drawing/2014/main" val="1019170458"/>
                    </a:ext>
                  </a:extLst>
                </a:gridCol>
                <a:gridCol w="268958">
                  <a:extLst>
                    <a:ext uri="{9D8B030D-6E8A-4147-A177-3AD203B41FA5}">
                      <a16:colId xmlns:a16="http://schemas.microsoft.com/office/drawing/2014/main" val="1084519648"/>
                    </a:ext>
                  </a:extLst>
                </a:gridCol>
                <a:gridCol w="268958">
                  <a:extLst>
                    <a:ext uri="{9D8B030D-6E8A-4147-A177-3AD203B41FA5}">
                      <a16:colId xmlns:a16="http://schemas.microsoft.com/office/drawing/2014/main" val="4019690397"/>
                    </a:ext>
                  </a:extLst>
                </a:gridCol>
                <a:gridCol w="268958">
                  <a:extLst>
                    <a:ext uri="{9D8B030D-6E8A-4147-A177-3AD203B41FA5}">
                      <a16:colId xmlns:a16="http://schemas.microsoft.com/office/drawing/2014/main" val="2802690984"/>
                    </a:ext>
                  </a:extLst>
                </a:gridCol>
                <a:gridCol w="268958">
                  <a:extLst>
                    <a:ext uri="{9D8B030D-6E8A-4147-A177-3AD203B41FA5}">
                      <a16:colId xmlns:a16="http://schemas.microsoft.com/office/drawing/2014/main" val="3647837493"/>
                    </a:ext>
                  </a:extLst>
                </a:gridCol>
                <a:gridCol w="268958">
                  <a:extLst>
                    <a:ext uri="{9D8B030D-6E8A-4147-A177-3AD203B41FA5}">
                      <a16:colId xmlns:a16="http://schemas.microsoft.com/office/drawing/2014/main" val="2567955520"/>
                    </a:ext>
                  </a:extLst>
                </a:gridCol>
              </a:tblGrid>
              <a:tr h="29358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3523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315C92C-1CE9-61DA-C678-0E2833CFFE1C}"/>
              </a:ext>
            </a:extLst>
          </p:cNvPr>
          <p:cNvSpPr/>
          <p:nvPr/>
        </p:nvSpPr>
        <p:spPr>
          <a:xfrm>
            <a:off x="7334641" y="699072"/>
            <a:ext cx="453081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EC2E4-D10F-9E5A-7B5E-55F1D5BCD65F}"/>
              </a:ext>
            </a:extLst>
          </p:cNvPr>
          <p:cNvSpPr/>
          <p:nvPr/>
        </p:nvSpPr>
        <p:spPr>
          <a:xfrm>
            <a:off x="7906141" y="699072"/>
            <a:ext cx="453081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A25BBB-46F4-BD61-DE17-CACCF52F8D22}"/>
              </a:ext>
            </a:extLst>
          </p:cNvPr>
          <p:cNvSpPr/>
          <p:nvPr/>
        </p:nvSpPr>
        <p:spPr>
          <a:xfrm>
            <a:off x="8477641" y="699072"/>
            <a:ext cx="453081" cy="3657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176E38-900F-E090-E1BB-414C4E12ED36}"/>
              </a:ext>
            </a:extLst>
          </p:cNvPr>
          <p:cNvSpPr/>
          <p:nvPr/>
        </p:nvSpPr>
        <p:spPr>
          <a:xfrm>
            <a:off x="9049141" y="699072"/>
            <a:ext cx="453081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91264-A020-BC53-E4C3-5D7A91DD428E}"/>
              </a:ext>
            </a:extLst>
          </p:cNvPr>
          <p:cNvSpPr/>
          <p:nvPr/>
        </p:nvSpPr>
        <p:spPr>
          <a:xfrm>
            <a:off x="9620641" y="699072"/>
            <a:ext cx="453081" cy="3657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6AD1E5-EFEF-60AB-5E48-2B1ECCAB37A4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787722" y="881952"/>
            <a:ext cx="11841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ADBFCA-8D0C-DB0A-7478-4DF52E5F723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8359222" y="881952"/>
            <a:ext cx="11841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B27509-FBE1-4DBD-7E7C-183A8E05396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930722" y="881952"/>
            <a:ext cx="11841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3A7544-0705-3977-F0C8-FAF74E03515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9502222" y="881952"/>
            <a:ext cx="11841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C650FB-DCEC-62FA-B14E-90A43DEF4E8C}"/>
              </a:ext>
            </a:extLst>
          </p:cNvPr>
          <p:cNvSpPr txBox="1"/>
          <p:nvPr/>
        </p:nvSpPr>
        <p:spPr>
          <a:xfrm>
            <a:off x="286265" y="3088704"/>
            <a:ext cx="81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States: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11BFCB-8EA4-BF90-2E13-75A4ECCB9515}"/>
              </a:ext>
            </a:extLst>
          </p:cNvPr>
          <p:cNvSpPr/>
          <p:nvPr/>
        </p:nvSpPr>
        <p:spPr>
          <a:xfrm>
            <a:off x="1168791" y="2320608"/>
            <a:ext cx="257673" cy="3081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158B2F-F506-CE2A-3EFD-DEB4BB9422EE}"/>
              </a:ext>
            </a:extLst>
          </p:cNvPr>
          <p:cNvSpPr txBox="1"/>
          <p:nvPr/>
        </p:nvSpPr>
        <p:spPr>
          <a:xfrm>
            <a:off x="1145181" y="271937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300E32-0545-E583-E89C-4BB2CEA6D431}"/>
              </a:ext>
            </a:extLst>
          </p:cNvPr>
          <p:cNvSpPr/>
          <p:nvPr/>
        </p:nvSpPr>
        <p:spPr>
          <a:xfrm>
            <a:off x="1450073" y="2320608"/>
            <a:ext cx="257673" cy="3081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F2031D-F78B-A7F8-7A01-B974948EA53F}"/>
              </a:ext>
            </a:extLst>
          </p:cNvPr>
          <p:cNvSpPr txBox="1"/>
          <p:nvPr/>
        </p:nvSpPr>
        <p:spPr>
          <a:xfrm>
            <a:off x="1402854" y="271937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5A5D9E-D466-5BB7-3AD5-2E62260F4FD0}"/>
              </a:ext>
            </a:extLst>
          </p:cNvPr>
          <p:cNvSpPr txBox="1"/>
          <p:nvPr/>
        </p:nvSpPr>
        <p:spPr>
          <a:xfrm>
            <a:off x="1145181" y="191030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67EE3D-8466-E707-C4F2-75F495DF2020}"/>
              </a:ext>
            </a:extLst>
          </p:cNvPr>
          <p:cNvSpPr txBox="1"/>
          <p:nvPr/>
        </p:nvSpPr>
        <p:spPr>
          <a:xfrm>
            <a:off x="1402854" y="191030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4BE7A6-4583-8400-9EB7-679C0B1652CD}"/>
              </a:ext>
            </a:extLst>
          </p:cNvPr>
          <p:cNvSpPr/>
          <p:nvPr/>
        </p:nvSpPr>
        <p:spPr>
          <a:xfrm>
            <a:off x="1731355" y="2320608"/>
            <a:ext cx="257673" cy="3081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B91FC4-918A-6C82-AA8E-3CF80256E7B5}"/>
              </a:ext>
            </a:extLst>
          </p:cNvPr>
          <p:cNvSpPr txBox="1"/>
          <p:nvPr/>
        </p:nvSpPr>
        <p:spPr>
          <a:xfrm>
            <a:off x="1706971" y="19103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3CFE7F-DDA0-FA5C-8E44-7EF4E7F8835A}"/>
              </a:ext>
            </a:extLst>
          </p:cNvPr>
          <p:cNvSpPr txBox="1"/>
          <p:nvPr/>
        </p:nvSpPr>
        <p:spPr>
          <a:xfrm>
            <a:off x="1684136" y="271937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8CDCD5-B522-3C24-F453-C24BAD9CBE48}"/>
              </a:ext>
            </a:extLst>
          </p:cNvPr>
          <p:cNvSpPr/>
          <p:nvPr/>
        </p:nvSpPr>
        <p:spPr>
          <a:xfrm>
            <a:off x="2033041" y="2320608"/>
            <a:ext cx="257673" cy="3081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F7488F-01FE-82EB-2AC5-B479C4525617}"/>
              </a:ext>
            </a:extLst>
          </p:cNvPr>
          <p:cNvSpPr txBox="1"/>
          <p:nvPr/>
        </p:nvSpPr>
        <p:spPr>
          <a:xfrm>
            <a:off x="2011034" y="19186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DDBB39-DB73-9E69-1CCE-9B2254F413F6}"/>
              </a:ext>
            </a:extLst>
          </p:cNvPr>
          <p:cNvSpPr txBox="1"/>
          <p:nvPr/>
        </p:nvSpPr>
        <p:spPr>
          <a:xfrm>
            <a:off x="1965419" y="3060152"/>
            <a:ext cx="57821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3:</a:t>
            </a:r>
          </a:p>
          <a:p>
            <a:r>
              <a:rPr lang="en-US" sz="1050"/>
              <a:t>a</a:t>
            </a:r>
          </a:p>
          <a:p>
            <a:r>
              <a:rPr lang="en-US" sz="1050"/>
              <a:t>i   </a:t>
            </a:r>
            <a:r>
              <a:rPr lang="en-US" sz="1050">
                <a:solidFill>
                  <a:schemeClr val="accent2">
                    <a:lumMod val="75000"/>
                  </a:schemeClr>
                </a:solidFill>
              </a:rPr>
              <a:t>End</a:t>
            </a:r>
          </a:p>
          <a:p>
            <a:r>
              <a:rPr lang="en-US" sz="1050"/>
              <a:t>H</a:t>
            </a:r>
          </a:p>
          <a:p>
            <a:r>
              <a:rPr lang="en-US" sz="1050"/>
              <a:t>T  </a:t>
            </a:r>
            <a:r>
              <a:rPr lang="en-US" sz="1050">
                <a:solidFill>
                  <a:schemeClr val="accent2">
                    <a:lumMod val="75000"/>
                  </a:schemeClr>
                </a:solidFill>
              </a:rPr>
              <a:t>End</a:t>
            </a:r>
            <a:endParaRPr 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ABFD07-5F05-9C17-43A7-77FA6706F3D9}"/>
              </a:ext>
            </a:extLst>
          </p:cNvPr>
          <p:cNvSpPr/>
          <p:nvPr/>
        </p:nvSpPr>
        <p:spPr>
          <a:xfrm>
            <a:off x="2440780" y="2320608"/>
            <a:ext cx="257673" cy="3081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DEDFCE-8951-9088-1253-23FFAFF71371}"/>
              </a:ext>
            </a:extLst>
          </p:cNvPr>
          <p:cNvSpPr txBox="1"/>
          <p:nvPr/>
        </p:nvSpPr>
        <p:spPr>
          <a:xfrm>
            <a:off x="2396767" y="19186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2FCBF1-C0BF-B2D6-A1CC-DC18413130E7}"/>
              </a:ext>
            </a:extLst>
          </p:cNvPr>
          <p:cNvSpPr txBox="1"/>
          <p:nvPr/>
        </p:nvSpPr>
        <p:spPr>
          <a:xfrm>
            <a:off x="1986650" y="271937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F044B3-C067-9F90-69A3-4F8648A386A6}"/>
              </a:ext>
            </a:extLst>
          </p:cNvPr>
          <p:cNvSpPr txBox="1"/>
          <p:nvPr/>
        </p:nvSpPr>
        <p:spPr>
          <a:xfrm>
            <a:off x="7251124" y="255760"/>
            <a:ext cx="1920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Tokens: Hai, HaiHT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A06FF2-B848-BE7A-4C9F-CDBAA963FCEC}"/>
              </a:ext>
            </a:extLst>
          </p:cNvPr>
          <p:cNvSpPr txBox="1"/>
          <p:nvPr/>
        </p:nvSpPr>
        <p:spPr>
          <a:xfrm>
            <a:off x="2414795" y="3060152"/>
            <a:ext cx="5782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3:</a:t>
            </a:r>
          </a:p>
          <a:p>
            <a:r>
              <a:rPr lang="en-US" sz="1050"/>
              <a:t>i   </a:t>
            </a:r>
            <a:r>
              <a:rPr lang="en-US" sz="1050">
                <a:solidFill>
                  <a:schemeClr val="accent2">
                    <a:lumMod val="75000"/>
                  </a:schemeClr>
                </a:solidFill>
              </a:rPr>
              <a:t>End</a:t>
            </a:r>
          </a:p>
          <a:p>
            <a:r>
              <a:rPr lang="en-US" sz="1050"/>
              <a:t>H</a:t>
            </a:r>
          </a:p>
          <a:p>
            <a:r>
              <a:rPr lang="en-US" sz="1050"/>
              <a:t>T  </a:t>
            </a:r>
            <a:r>
              <a:rPr lang="en-US" sz="1050">
                <a:solidFill>
                  <a:schemeClr val="accent2">
                    <a:lumMod val="75000"/>
                  </a:schemeClr>
                </a:solidFill>
              </a:rPr>
              <a:t>End</a:t>
            </a:r>
            <a:endParaRPr 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501994-A9C2-8038-D0B2-DEFD9AD62A4E}"/>
              </a:ext>
            </a:extLst>
          </p:cNvPr>
          <p:cNvSpPr txBox="1"/>
          <p:nvPr/>
        </p:nvSpPr>
        <p:spPr>
          <a:xfrm>
            <a:off x="2404401" y="271390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3323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471D-EB8F-39D2-3A01-B583A1B8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65" y="18255"/>
            <a:ext cx="10515600" cy="1325563"/>
          </a:xfrm>
        </p:spPr>
        <p:txBody>
          <a:bodyPr/>
          <a:lstStyle/>
          <a:p>
            <a:r>
              <a:rPr lang="en-US"/>
              <a:t>BytePairEncoding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961376-AE5B-3189-F909-67B81AFEC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808" y="1702057"/>
            <a:ext cx="5192301" cy="34877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B193B-6D48-AFA7-F5DF-C3046E23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584" y="1532718"/>
            <a:ext cx="5924635" cy="365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31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FD61-8D5B-5A67-5812-D8A34F10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142703"/>
            <a:ext cx="10515600" cy="1325563"/>
          </a:xfrm>
        </p:spPr>
        <p:txBody>
          <a:bodyPr/>
          <a:lstStyle/>
          <a:p>
            <a:r>
              <a:rPr lang="en-US"/>
              <a:t>BytePairEncoding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08B887-1AD5-8106-1292-391989B01746}"/>
              </a:ext>
            </a:extLst>
          </p:cNvPr>
          <p:cNvGrpSpPr/>
          <p:nvPr/>
        </p:nvGrpSpPr>
        <p:grpSpPr>
          <a:xfrm>
            <a:off x="717370" y="1573472"/>
            <a:ext cx="1027080" cy="258480"/>
            <a:chOff x="717370" y="1573472"/>
            <a:chExt cx="102708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81D0659-98B0-2BD0-520A-F16D1D8A05A8}"/>
                    </a:ext>
                  </a:extLst>
                </p14:cNvPr>
                <p14:cNvContentPartPr/>
                <p14:nvPr/>
              </p14:nvContentPartPr>
              <p14:xfrm>
                <a:off x="797290" y="1634312"/>
                <a:ext cx="136800" cy="123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81D0659-98B0-2BD0-520A-F16D1D8A05A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8650" y="1625312"/>
                  <a:ext cx="154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7828A4-DE66-557A-C945-4DCA2989FA60}"/>
                    </a:ext>
                  </a:extLst>
                </p14:cNvPr>
                <p14:cNvContentPartPr/>
                <p14:nvPr/>
              </p14:nvContentPartPr>
              <p14:xfrm>
                <a:off x="998530" y="1584992"/>
                <a:ext cx="61920" cy="18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7828A4-DE66-557A-C945-4DCA2989FA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9530" y="1575992"/>
                  <a:ext cx="79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852B731-0E91-8FD1-3DE2-0CA8F500ABD9}"/>
                    </a:ext>
                  </a:extLst>
                </p14:cNvPr>
                <p14:cNvContentPartPr/>
                <p14:nvPr/>
              </p14:nvContentPartPr>
              <p14:xfrm>
                <a:off x="1124170" y="1686872"/>
                <a:ext cx="78480" cy="89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852B731-0E91-8FD1-3DE2-0CA8F500ABD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5170" y="1677872"/>
                  <a:ext cx="961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602691C-3025-4A11-0F7C-766C2449405D}"/>
                    </a:ext>
                  </a:extLst>
                </p14:cNvPr>
                <p14:cNvContentPartPr/>
                <p14:nvPr/>
              </p14:nvContentPartPr>
              <p14:xfrm>
                <a:off x="1266730" y="1662032"/>
                <a:ext cx="77400" cy="103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602691C-3025-4A11-0F7C-766C2449405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57730" y="1653032"/>
                  <a:ext cx="95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6547C6D-8312-1A8A-1E13-BC5C29ECF4E0}"/>
                    </a:ext>
                  </a:extLst>
                </p14:cNvPr>
                <p14:cNvContentPartPr/>
                <p14:nvPr/>
              </p14:nvContentPartPr>
              <p14:xfrm>
                <a:off x="1333330" y="1601552"/>
                <a:ext cx="27720" cy="195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6547C6D-8312-1A8A-1E13-BC5C29ECF4E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4690" y="1592552"/>
                  <a:ext cx="45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D2D3487-4CDC-1B35-B655-508C1FF44852}"/>
                    </a:ext>
                  </a:extLst>
                </p14:cNvPr>
                <p14:cNvContentPartPr/>
                <p14:nvPr/>
              </p14:nvContentPartPr>
              <p14:xfrm>
                <a:off x="1449970" y="1576712"/>
                <a:ext cx="10800" cy="82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D2D3487-4CDC-1B35-B655-508C1FF4485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40970" y="1567712"/>
                  <a:ext cx="28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778849A-8A82-6FD6-E9E2-C4A1900B5EA8}"/>
                    </a:ext>
                  </a:extLst>
                </p14:cNvPr>
                <p14:cNvContentPartPr/>
                <p14:nvPr/>
              </p14:nvContentPartPr>
              <p14:xfrm>
                <a:off x="717370" y="1573472"/>
                <a:ext cx="4680" cy="80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778849A-8A82-6FD6-E9E2-C4A1900B5E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8730" y="1564472"/>
                  <a:ext cx="22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75A30EE-D777-232A-787C-4192EC421F3E}"/>
                    </a:ext>
                  </a:extLst>
                </p14:cNvPr>
                <p14:cNvContentPartPr/>
                <p14:nvPr/>
              </p14:nvContentPartPr>
              <p14:xfrm>
                <a:off x="1558330" y="1759592"/>
                <a:ext cx="141480" cy="8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75A30EE-D777-232A-787C-4192EC421F3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49330" y="1750952"/>
                  <a:ext cx="1591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69B474-43FE-0220-5D16-65A52BD91E45}"/>
                    </a:ext>
                  </a:extLst>
                </p14:cNvPr>
                <p14:cNvContentPartPr/>
                <p14:nvPr/>
              </p14:nvContentPartPr>
              <p14:xfrm>
                <a:off x="1666330" y="1695152"/>
                <a:ext cx="78120" cy="136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69B474-43FE-0220-5D16-65A52BD91E4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57690" y="1686152"/>
                  <a:ext cx="9576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3D45DD-5075-4F47-80C1-5775BEFDA4F0}"/>
              </a:ext>
            </a:extLst>
          </p:cNvPr>
          <p:cNvGrpSpPr/>
          <p:nvPr/>
        </p:nvGrpSpPr>
        <p:grpSpPr>
          <a:xfrm>
            <a:off x="1968370" y="1591112"/>
            <a:ext cx="605520" cy="325080"/>
            <a:chOff x="1968370" y="1591112"/>
            <a:chExt cx="60552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2018F81-F26E-3E93-EFF9-9127C5311737}"/>
                    </a:ext>
                  </a:extLst>
                </p14:cNvPr>
                <p14:cNvContentPartPr/>
                <p14:nvPr/>
              </p14:nvContentPartPr>
              <p14:xfrm>
                <a:off x="1968370" y="1591112"/>
                <a:ext cx="91440" cy="298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2018F81-F26E-3E93-EFF9-9127C531173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59730" y="1582112"/>
                  <a:ext cx="109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553B0F-EA50-5A0D-DBAF-E6E52B09A40F}"/>
                    </a:ext>
                  </a:extLst>
                </p14:cNvPr>
                <p14:cNvContentPartPr/>
                <p14:nvPr/>
              </p14:nvContentPartPr>
              <p14:xfrm>
                <a:off x="2081770" y="1739792"/>
                <a:ext cx="115560" cy="124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553B0F-EA50-5A0D-DBAF-E6E52B09A40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72770" y="1731152"/>
                  <a:ext cx="133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402E522-49CF-5F0C-F942-70C1185B061D}"/>
                    </a:ext>
                  </a:extLst>
                </p14:cNvPr>
                <p14:cNvContentPartPr/>
                <p14:nvPr/>
              </p14:nvContentPartPr>
              <p14:xfrm>
                <a:off x="2253130" y="1840952"/>
                <a:ext cx="8640" cy="61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402E522-49CF-5F0C-F942-70C1185B061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44490" y="1831952"/>
                  <a:ext cx="262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BCF202C-A171-EFBC-B3EC-349FC3E0BCAD}"/>
                    </a:ext>
                  </a:extLst>
                </p14:cNvPr>
                <p14:cNvContentPartPr/>
                <p14:nvPr/>
              </p14:nvContentPartPr>
              <p14:xfrm>
                <a:off x="2317570" y="1690112"/>
                <a:ext cx="80640" cy="185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BCF202C-A171-EFBC-B3EC-349FC3E0BC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08930" y="1681112"/>
                  <a:ext cx="98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1614464-9973-6254-BB99-EB8C673B6DBD}"/>
                    </a:ext>
                  </a:extLst>
                </p14:cNvPr>
                <p14:cNvContentPartPr/>
                <p14:nvPr/>
              </p14:nvContentPartPr>
              <p14:xfrm>
                <a:off x="2444650" y="1864712"/>
                <a:ext cx="6480" cy="51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1614464-9973-6254-BB99-EB8C673B6DB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36010" y="1856072"/>
                  <a:ext cx="24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A94729F-95E9-1FD9-4A17-54344C3CE329}"/>
                    </a:ext>
                  </a:extLst>
                </p14:cNvPr>
                <p14:cNvContentPartPr/>
                <p14:nvPr/>
              </p14:nvContentPartPr>
              <p14:xfrm>
                <a:off x="2517010" y="1792712"/>
                <a:ext cx="56880" cy="78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A94729F-95E9-1FD9-4A17-54344C3CE32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08370" y="1783712"/>
                  <a:ext cx="745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F78605-A7BD-D230-76C5-FFE4EDFE930A}"/>
              </a:ext>
            </a:extLst>
          </p:cNvPr>
          <p:cNvGrpSpPr/>
          <p:nvPr/>
        </p:nvGrpSpPr>
        <p:grpSpPr>
          <a:xfrm>
            <a:off x="2692330" y="1669232"/>
            <a:ext cx="293760" cy="245880"/>
            <a:chOff x="2692330" y="1669232"/>
            <a:chExt cx="2937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A919760-742A-01EA-B24C-92DD87100EC3}"/>
                    </a:ext>
                  </a:extLst>
                </p14:cNvPr>
                <p14:cNvContentPartPr/>
                <p14:nvPr/>
              </p14:nvContentPartPr>
              <p14:xfrm>
                <a:off x="2692330" y="1825112"/>
                <a:ext cx="21240" cy="90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A919760-742A-01EA-B24C-92DD87100EC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83330" y="1816472"/>
                  <a:ext cx="38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D337E39-C18A-232B-3D72-13A8A46DAC93}"/>
                    </a:ext>
                  </a:extLst>
                </p14:cNvPr>
                <p14:cNvContentPartPr/>
                <p14:nvPr/>
              </p14:nvContentPartPr>
              <p14:xfrm>
                <a:off x="2758570" y="1778312"/>
                <a:ext cx="79560" cy="99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D337E39-C18A-232B-3D72-13A8A46DAC9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49930" y="1769672"/>
                  <a:ext cx="97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B05991-EAA0-C716-1374-A733D224B87D}"/>
                    </a:ext>
                  </a:extLst>
                </p14:cNvPr>
                <p14:cNvContentPartPr/>
                <p14:nvPr/>
              </p14:nvContentPartPr>
              <p14:xfrm>
                <a:off x="2815090" y="1672112"/>
                <a:ext cx="27720" cy="175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B05991-EAA0-C716-1374-A733D224B87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06090" y="1663472"/>
                  <a:ext cx="45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28FEA19-2B7E-00A2-77A3-B512F53BA364}"/>
                    </a:ext>
                  </a:extLst>
                </p14:cNvPr>
                <p14:cNvContentPartPr/>
                <p14:nvPr/>
              </p14:nvContentPartPr>
              <p14:xfrm>
                <a:off x="2913010" y="1669232"/>
                <a:ext cx="73080" cy="235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28FEA19-2B7E-00A2-77A3-B512F53BA3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04010" y="1660232"/>
                  <a:ext cx="9072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81E6963-2ADA-C5C5-3D31-86E46C10BCC5}"/>
              </a:ext>
            </a:extLst>
          </p:cNvPr>
          <p:cNvGrpSpPr/>
          <p:nvPr/>
        </p:nvGrpSpPr>
        <p:grpSpPr>
          <a:xfrm>
            <a:off x="3150250" y="1766072"/>
            <a:ext cx="199800" cy="163800"/>
            <a:chOff x="3150250" y="1766072"/>
            <a:chExt cx="19980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128C52E-D940-EADB-523B-C3E24B4539EC}"/>
                    </a:ext>
                  </a:extLst>
                </p14:cNvPr>
                <p14:cNvContentPartPr/>
                <p14:nvPr/>
              </p14:nvContentPartPr>
              <p14:xfrm>
                <a:off x="3150250" y="1821152"/>
                <a:ext cx="166680" cy="9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128C52E-D940-EADB-523B-C3E24B4539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41250" y="1812152"/>
                  <a:ext cx="184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EDFD011-54C1-DDF2-5C51-8F3251FD932E}"/>
                    </a:ext>
                  </a:extLst>
                </p14:cNvPr>
                <p14:cNvContentPartPr/>
                <p14:nvPr/>
              </p14:nvContentPartPr>
              <p14:xfrm>
                <a:off x="3276970" y="1766072"/>
                <a:ext cx="73080" cy="163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EDFD011-54C1-DDF2-5C51-8F3251FD932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68330" y="1757072"/>
                  <a:ext cx="9072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E06B230-ADF3-18CE-9043-C776D51C0EB6}"/>
              </a:ext>
            </a:extLst>
          </p:cNvPr>
          <p:cNvGrpSpPr/>
          <p:nvPr/>
        </p:nvGrpSpPr>
        <p:grpSpPr>
          <a:xfrm>
            <a:off x="3105970" y="1451432"/>
            <a:ext cx="716760" cy="211680"/>
            <a:chOff x="3105970" y="1451432"/>
            <a:chExt cx="71676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696E3AF-D9C3-026A-970B-B8AA552E5C29}"/>
                    </a:ext>
                  </a:extLst>
                </p14:cNvPr>
                <p14:cNvContentPartPr/>
                <p14:nvPr/>
              </p14:nvContentPartPr>
              <p14:xfrm>
                <a:off x="3105970" y="1451432"/>
                <a:ext cx="121680" cy="18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696E3AF-D9C3-026A-970B-B8AA552E5C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96970" y="1442792"/>
                  <a:ext cx="139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FE60222-F47F-8E54-34BB-EF7DEEBC049D}"/>
                    </a:ext>
                  </a:extLst>
                </p14:cNvPr>
                <p14:cNvContentPartPr/>
                <p14:nvPr/>
              </p14:nvContentPartPr>
              <p14:xfrm>
                <a:off x="3166810" y="1539992"/>
                <a:ext cx="71280" cy="7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FE60222-F47F-8E54-34BB-EF7DEEBC049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57810" y="1531352"/>
                  <a:ext cx="88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F2E9A87-26B2-E724-E5E8-F7ECD5642A62}"/>
                    </a:ext>
                  </a:extLst>
                </p14:cNvPr>
                <p14:cNvContentPartPr/>
                <p14:nvPr/>
              </p14:nvContentPartPr>
              <p14:xfrm>
                <a:off x="3276970" y="1548272"/>
                <a:ext cx="81720" cy="65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F2E9A87-26B2-E724-E5E8-F7ECD5642A6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67970" y="1539632"/>
                  <a:ext cx="993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031888-B48A-72A2-13E8-FC8FE9C55BD6}"/>
                    </a:ext>
                  </a:extLst>
                </p14:cNvPr>
                <p14:cNvContentPartPr/>
                <p14:nvPr/>
              </p14:nvContentPartPr>
              <p14:xfrm>
                <a:off x="3366610" y="1466192"/>
                <a:ext cx="64800" cy="125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031888-B48A-72A2-13E8-FC8FE9C55BD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57610" y="1457552"/>
                  <a:ext cx="82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D919E93-990B-4B8A-889D-DF048D481259}"/>
                    </a:ext>
                  </a:extLst>
                </p14:cNvPr>
                <p14:cNvContentPartPr/>
                <p14:nvPr/>
              </p14:nvContentPartPr>
              <p14:xfrm>
                <a:off x="3502690" y="1533872"/>
                <a:ext cx="11880" cy="129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D919E93-990B-4B8A-889D-DF048D48125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94050" y="1525232"/>
                  <a:ext cx="29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2431767-A905-BAB3-BAF6-E81399667B7D}"/>
                    </a:ext>
                  </a:extLst>
                </p14:cNvPr>
                <p14:cNvContentPartPr/>
                <p14:nvPr/>
              </p14:nvContentPartPr>
              <p14:xfrm>
                <a:off x="3493330" y="1513712"/>
                <a:ext cx="59040" cy="92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2431767-A905-BAB3-BAF6-E81399667B7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84690" y="1504712"/>
                  <a:ext cx="76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39387B8-114E-F012-07A9-1E173168D380}"/>
                    </a:ext>
                  </a:extLst>
                </p14:cNvPr>
                <p14:cNvContentPartPr/>
                <p14:nvPr/>
              </p14:nvContentPartPr>
              <p14:xfrm>
                <a:off x="3570370" y="1524152"/>
                <a:ext cx="91800" cy="80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39387B8-114E-F012-07A9-1E173168D38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61730" y="1515152"/>
                  <a:ext cx="1094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41D7ABF-1496-4150-8566-8B1E0E77C2ED}"/>
                    </a:ext>
                  </a:extLst>
                </p14:cNvPr>
                <p14:cNvContentPartPr/>
                <p14:nvPr/>
              </p14:nvContentPartPr>
              <p14:xfrm>
                <a:off x="3678730" y="1516232"/>
                <a:ext cx="10800" cy="58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41D7ABF-1496-4150-8566-8B1E0E77C2E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69730" y="1507232"/>
                  <a:ext cx="28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EB5A4EA-46FA-620F-13AF-5DE3D9D036BD}"/>
                    </a:ext>
                  </a:extLst>
                </p14:cNvPr>
                <p14:cNvContentPartPr/>
                <p14:nvPr/>
              </p14:nvContentPartPr>
              <p14:xfrm>
                <a:off x="3678730" y="1455752"/>
                <a:ext cx="360" cy="60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EB5A4EA-46FA-620F-13AF-5DE3D9D036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69730" y="1447112"/>
                  <a:ext cx="18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FFFD685-2726-E92E-B884-BA05BD3D88AD}"/>
                    </a:ext>
                  </a:extLst>
                </p14:cNvPr>
                <p14:cNvContentPartPr/>
                <p14:nvPr/>
              </p14:nvContentPartPr>
              <p14:xfrm>
                <a:off x="3722290" y="1532432"/>
                <a:ext cx="56520" cy="54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FFFD685-2726-E92E-B884-BA05BD3D88A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13650" y="1523792"/>
                  <a:ext cx="741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2D7D5C-C04E-AB27-7CF9-0318BAE2BBA4}"/>
                    </a:ext>
                  </a:extLst>
                </p14:cNvPr>
                <p14:cNvContentPartPr/>
                <p14:nvPr/>
              </p14:nvContentPartPr>
              <p14:xfrm>
                <a:off x="3797170" y="1511912"/>
                <a:ext cx="25560" cy="90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2D7D5C-C04E-AB27-7CF9-0318BAE2BBA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88170" y="1503272"/>
                  <a:ext cx="4320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C4479AB-99D9-A01C-66D5-041E1B242F61}"/>
                  </a:ext>
                </a:extLst>
              </p14:cNvPr>
              <p14:cNvContentPartPr/>
              <p14:nvPr/>
            </p14:nvContentPartPr>
            <p14:xfrm>
              <a:off x="5058250" y="1522352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C4479AB-99D9-A01C-66D5-041E1B242F6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49610" y="151371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2A5D343-00FC-25F3-52E1-4D19EADBA5AB}"/>
                  </a:ext>
                </a:extLst>
              </p14:cNvPr>
              <p14:cNvContentPartPr/>
              <p14:nvPr/>
            </p14:nvContentPartPr>
            <p14:xfrm>
              <a:off x="3923890" y="1473392"/>
              <a:ext cx="115200" cy="1533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2A5D343-00FC-25F3-52E1-4D19EADBA5A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15250" y="1464392"/>
                <a:ext cx="13284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2EFC7DF-E0F6-B119-FEA8-1E346D665BAE}"/>
              </a:ext>
            </a:extLst>
          </p:cNvPr>
          <p:cNvGrpSpPr/>
          <p:nvPr/>
        </p:nvGrpSpPr>
        <p:grpSpPr>
          <a:xfrm>
            <a:off x="4178770" y="1451792"/>
            <a:ext cx="459360" cy="174240"/>
            <a:chOff x="4178770" y="1451792"/>
            <a:chExt cx="45936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4E67EA0-4472-5F55-5F6D-88208133A91A}"/>
                    </a:ext>
                  </a:extLst>
                </p14:cNvPr>
                <p14:cNvContentPartPr/>
                <p14:nvPr/>
              </p14:nvContentPartPr>
              <p14:xfrm>
                <a:off x="4180210" y="1494272"/>
                <a:ext cx="20880" cy="130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4E67EA0-4472-5F55-5F6D-88208133A91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71570" y="1485632"/>
                  <a:ext cx="38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89B4C87-16A0-3C71-1DD0-716B3E128179}"/>
                    </a:ext>
                  </a:extLst>
                </p14:cNvPr>
                <p14:cNvContentPartPr/>
                <p14:nvPr/>
              </p14:nvContentPartPr>
              <p14:xfrm>
                <a:off x="4178770" y="1461512"/>
                <a:ext cx="104040" cy="139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89B4C87-16A0-3C71-1DD0-716B3E12817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69770" y="1452512"/>
                  <a:ext cx="121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CD0215F-2733-A75E-A371-92FB3A0D7787}"/>
                    </a:ext>
                  </a:extLst>
                </p14:cNvPr>
                <p14:cNvContentPartPr/>
                <p14:nvPr/>
              </p14:nvContentPartPr>
              <p14:xfrm>
                <a:off x="4277050" y="1534952"/>
                <a:ext cx="96840" cy="77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CD0215F-2733-A75E-A371-92FB3A0D778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68410" y="1526312"/>
                  <a:ext cx="1144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155483B-B890-1C09-874B-1FAF0E2B20F5}"/>
                    </a:ext>
                  </a:extLst>
                </p14:cNvPr>
                <p14:cNvContentPartPr/>
                <p14:nvPr/>
              </p14:nvContentPartPr>
              <p14:xfrm>
                <a:off x="4403050" y="1531712"/>
                <a:ext cx="90000" cy="94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155483B-B890-1C09-874B-1FAF0E2B20F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94050" y="1522712"/>
                  <a:ext cx="107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13DB805-26DC-F153-D576-42BB3F100DCB}"/>
                    </a:ext>
                  </a:extLst>
                </p14:cNvPr>
                <p14:cNvContentPartPr/>
                <p14:nvPr/>
              </p14:nvContentPartPr>
              <p14:xfrm>
                <a:off x="4517170" y="1451792"/>
                <a:ext cx="35640" cy="152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13DB805-26DC-F153-D576-42BB3F100DC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08530" y="1442792"/>
                  <a:ext cx="53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5134742-26CD-9898-DFBC-07E473E773F4}"/>
                    </a:ext>
                  </a:extLst>
                </p14:cNvPr>
                <p14:cNvContentPartPr/>
                <p14:nvPr/>
              </p14:nvContentPartPr>
              <p14:xfrm>
                <a:off x="4555330" y="1507952"/>
                <a:ext cx="82800" cy="118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5134742-26CD-9898-DFBC-07E473E773F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46690" y="1498952"/>
                  <a:ext cx="10044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E9B3751-2AB2-CB95-C2A4-8BDE359DF6A9}"/>
              </a:ext>
            </a:extLst>
          </p:cNvPr>
          <p:cNvGrpSpPr/>
          <p:nvPr/>
        </p:nvGrpSpPr>
        <p:grpSpPr>
          <a:xfrm>
            <a:off x="3995890" y="1725392"/>
            <a:ext cx="1171080" cy="294480"/>
            <a:chOff x="3995890" y="1725392"/>
            <a:chExt cx="117108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700BFE3-99B8-CD26-B14A-0BCDE1027825}"/>
                    </a:ext>
                  </a:extLst>
                </p14:cNvPr>
                <p14:cNvContentPartPr/>
                <p14:nvPr/>
              </p14:nvContentPartPr>
              <p14:xfrm>
                <a:off x="4102450" y="1829792"/>
                <a:ext cx="153000" cy="166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700BFE3-99B8-CD26-B14A-0BCDE102782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93810" y="1821152"/>
                  <a:ext cx="170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30E0ED1-2F41-301D-88B1-1D584CB693AD}"/>
                    </a:ext>
                  </a:extLst>
                </p14:cNvPr>
                <p14:cNvContentPartPr/>
                <p14:nvPr/>
              </p14:nvContentPartPr>
              <p14:xfrm>
                <a:off x="3995890" y="1728272"/>
                <a:ext cx="86760" cy="288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30E0ED1-2F41-301D-88B1-1D584CB693A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86890" y="1719632"/>
                  <a:ext cx="1044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E279B50-89AE-A6E6-603C-560E17346216}"/>
                    </a:ext>
                  </a:extLst>
                </p14:cNvPr>
                <p14:cNvContentPartPr/>
                <p14:nvPr/>
              </p14:nvContentPartPr>
              <p14:xfrm>
                <a:off x="4327810" y="1965512"/>
                <a:ext cx="19080" cy="54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E279B50-89AE-A6E6-603C-560E1734621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19170" y="1956872"/>
                  <a:ext cx="367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A63F2C7-D52C-B628-BF62-C58001999A4C}"/>
                    </a:ext>
                  </a:extLst>
                </p14:cNvPr>
                <p14:cNvContentPartPr/>
                <p14:nvPr/>
              </p14:nvContentPartPr>
              <p14:xfrm>
                <a:off x="4411330" y="1790912"/>
                <a:ext cx="77400" cy="189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A63F2C7-D52C-B628-BF62-C58001999A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02330" y="1781912"/>
                  <a:ext cx="950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2E78630-7A9A-673F-30B1-E0A9D06725CA}"/>
                    </a:ext>
                  </a:extLst>
                </p14:cNvPr>
                <p14:cNvContentPartPr/>
                <p14:nvPr/>
              </p14:nvContentPartPr>
              <p14:xfrm>
                <a:off x="4594210" y="1941752"/>
                <a:ext cx="29520" cy="57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2E78630-7A9A-673F-30B1-E0A9D06725C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85570" y="1932752"/>
                  <a:ext cx="47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5F7B81A-3626-9C0C-557D-8067E5E255F2}"/>
                    </a:ext>
                  </a:extLst>
                </p14:cNvPr>
                <p14:cNvContentPartPr/>
                <p14:nvPr/>
              </p14:nvContentPartPr>
              <p14:xfrm>
                <a:off x="4716970" y="1835552"/>
                <a:ext cx="79560" cy="105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5F7B81A-3626-9C0C-557D-8067E5E255F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08330" y="1826912"/>
                  <a:ext cx="97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F10524B-FF7F-8C00-2DA8-86F90E90DFD5}"/>
                    </a:ext>
                  </a:extLst>
                </p14:cNvPr>
                <p14:cNvContentPartPr/>
                <p14:nvPr/>
              </p14:nvContentPartPr>
              <p14:xfrm>
                <a:off x="4860610" y="1924112"/>
                <a:ext cx="12960" cy="50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F10524B-FF7F-8C00-2DA8-86F90E90DFD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51970" y="1915112"/>
                  <a:ext cx="30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D153FB8-1D82-432C-949D-7EF1E59737D2}"/>
                    </a:ext>
                  </a:extLst>
                </p14:cNvPr>
                <p14:cNvContentPartPr/>
                <p14:nvPr/>
              </p14:nvContentPartPr>
              <p14:xfrm>
                <a:off x="4935490" y="1840232"/>
                <a:ext cx="100440" cy="82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D153FB8-1D82-432C-949D-7EF1E59737D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26490" y="1831232"/>
                  <a:ext cx="118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98200D0-FC47-C64C-C9E4-4DE89BE0C3E4}"/>
                    </a:ext>
                  </a:extLst>
                </p14:cNvPr>
                <p14:cNvContentPartPr/>
                <p14:nvPr/>
              </p14:nvContentPartPr>
              <p14:xfrm>
                <a:off x="5016850" y="1731152"/>
                <a:ext cx="46080" cy="228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98200D0-FC47-C64C-C9E4-4DE89BE0C3E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07850" y="1722152"/>
                  <a:ext cx="637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C76962E-30AE-67D1-F444-38FF20BDE604}"/>
                    </a:ext>
                  </a:extLst>
                </p14:cNvPr>
                <p14:cNvContentPartPr/>
                <p14:nvPr/>
              </p14:nvContentPartPr>
              <p14:xfrm>
                <a:off x="5106130" y="1725392"/>
                <a:ext cx="60840" cy="225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C76962E-30AE-67D1-F444-38FF20BDE60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97490" y="1716392"/>
                  <a:ext cx="784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0B2DC48-AD0D-92C0-54DB-7DF74973C3D0}"/>
              </a:ext>
            </a:extLst>
          </p:cNvPr>
          <p:cNvGrpSpPr/>
          <p:nvPr/>
        </p:nvGrpSpPr>
        <p:grpSpPr>
          <a:xfrm>
            <a:off x="4229530" y="2253872"/>
            <a:ext cx="123840" cy="157320"/>
            <a:chOff x="4229530" y="2253872"/>
            <a:chExt cx="12384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EF10A6E-3988-A2A3-0B0C-489E22DBC1BE}"/>
                    </a:ext>
                  </a:extLst>
                </p14:cNvPr>
                <p14:cNvContentPartPr/>
                <p14:nvPr/>
              </p14:nvContentPartPr>
              <p14:xfrm>
                <a:off x="4229530" y="2253872"/>
                <a:ext cx="48960" cy="92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EF10A6E-3988-A2A3-0B0C-489E22DBC1B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20530" y="2245232"/>
                  <a:ext cx="66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07F7993-2F00-52F7-C07B-0B5B0A75FCC6}"/>
                    </a:ext>
                  </a:extLst>
                </p14:cNvPr>
                <p14:cNvContentPartPr/>
                <p14:nvPr/>
              </p14:nvContentPartPr>
              <p14:xfrm>
                <a:off x="4305130" y="2346392"/>
                <a:ext cx="48240" cy="64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07F7993-2F00-52F7-C07B-0B5B0A75FCC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96130" y="2337752"/>
                  <a:ext cx="6588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D27A06E-7539-077E-CE5F-0BB681012385}"/>
              </a:ext>
            </a:extLst>
          </p:cNvPr>
          <p:cNvGrpSpPr/>
          <p:nvPr/>
        </p:nvGrpSpPr>
        <p:grpSpPr>
          <a:xfrm>
            <a:off x="4605730" y="2295632"/>
            <a:ext cx="149400" cy="150840"/>
            <a:chOff x="4605730" y="2295632"/>
            <a:chExt cx="14940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2ADCCE3-5389-7501-43ED-9EDD5C6CFCA7}"/>
                    </a:ext>
                  </a:extLst>
                </p14:cNvPr>
                <p14:cNvContentPartPr/>
                <p14:nvPr/>
              </p14:nvContentPartPr>
              <p14:xfrm>
                <a:off x="4605730" y="2295632"/>
                <a:ext cx="59760" cy="77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2ADCCE3-5389-7501-43ED-9EDD5C6CFCA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97090" y="2286632"/>
                  <a:ext cx="77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E626D27-D3D5-EA96-27EA-149F44B1DA76}"/>
                    </a:ext>
                  </a:extLst>
                </p14:cNvPr>
                <p14:cNvContentPartPr/>
                <p14:nvPr/>
              </p14:nvContentPartPr>
              <p14:xfrm>
                <a:off x="4694290" y="2382752"/>
                <a:ext cx="60840" cy="63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E626D27-D3D5-EA96-27EA-149F44B1DA7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85290" y="2374112"/>
                  <a:ext cx="7848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0F9AA30-B51E-08E2-E0D8-3BAB0C7287B5}"/>
              </a:ext>
            </a:extLst>
          </p:cNvPr>
          <p:cNvGrpSpPr/>
          <p:nvPr/>
        </p:nvGrpSpPr>
        <p:grpSpPr>
          <a:xfrm>
            <a:off x="4136650" y="2101952"/>
            <a:ext cx="905760" cy="22320"/>
            <a:chOff x="4136650" y="2101952"/>
            <a:chExt cx="905760" cy="2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972747B-3E43-2976-A8F9-936B9DB97FC5}"/>
                    </a:ext>
                  </a:extLst>
                </p14:cNvPr>
                <p14:cNvContentPartPr/>
                <p14:nvPr/>
              </p14:nvContentPartPr>
              <p14:xfrm>
                <a:off x="4136650" y="2101952"/>
                <a:ext cx="266760" cy="15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972747B-3E43-2976-A8F9-936B9DB97FC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27650" y="2092952"/>
                  <a:ext cx="284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8909C87-3482-5566-6840-A3B5D34FF953}"/>
                    </a:ext>
                  </a:extLst>
                </p14:cNvPr>
                <p14:cNvContentPartPr/>
                <p14:nvPr/>
              </p14:nvContentPartPr>
              <p14:xfrm>
                <a:off x="4498090" y="2107352"/>
                <a:ext cx="213480" cy="16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8909C87-3482-5566-6840-A3B5D34FF95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89090" y="2098352"/>
                  <a:ext cx="231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D946BEC-1835-3EEB-EC1F-428CD626C292}"/>
                    </a:ext>
                  </a:extLst>
                </p14:cNvPr>
                <p14:cNvContentPartPr/>
                <p14:nvPr/>
              </p14:nvContentPartPr>
              <p14:xfrm>
                <a:off x="4829650" y="2108072"/>
                <a:ext cx="212760" cy="10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D946BEC-1835-3EEB-EC1F-428CD626C29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20650" y="2099432"/>
                  <a:ext cx="23040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C46FD79-F61A-0F06-76AA-35ED45CF1081}"/>
              </a:ext>
            </a:extLst>
          </p:cNvPr>
          <p:cNvGrpSpPr/>
          <p:nvPr/>
        </p:nvGrpSpPr>
        <p:grpSpPr>
          <a:xfrm>
            <a:off x="4921090" y="2337032"/>
            <a:ext cx="166680" cy="165960"/>
            <a:chOff x="4921090" y="2337032"/>
            <a:chExt cx="16668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A4EF1C9-1330-A5E7-E407-468FBE268F50}"/>
                    </a:ext>
                  </a:extLst>
                </p14:cNvPr>
                <p14:cNvContentPartPr/>
                <p14:nvPr/>
              </p14:nvContentPartPr>
              <p14:xfrm>
                <a:off x="4921090" y="2337032"/>
                <a:ext cx="90000" cy="78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A4EF1C9-1330-A5E7-E407-468FBE268F5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12090" y="2328392"/>
                  <a:ext cx="107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CC64F7D-0D15-CBF8-D12B-D567E1E9DA4E}"/>
                    </a:ext>
                  </a:extLst>
                </p14:cNvPr>
                <p14:cNvContentPartPr/>
                <p14:nvPr/>
              </p14:nvContentPartPr>
              <p14:xfrm>
                <a:off x="5014690" y="2390312"/>
                <a:ext cx="73080" cy="112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CC64F7D-0D15-CBF8-D12B-D567E1E9DA4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06050" y="2381312"/>
                  <a:ext cx="9072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59795E7-9897-1355-0FB8-ABAF9B72D3AD}"/>
              </a:ext>
            </a:extLst>
          </p:cNvPr>
          <p:cNvGrpSpPr/>
          <p:nvPr/>
        </p:nvGrpSpPr>
        <p:grpSpPr>
          <a:xfrm>
            <a:off x="6069130" y="1683272"/>
            <a:ext cx="735120" cy="308160"/>
            <a:chOff x="6069130" y="1683272"/>
            <a:chExt cx="73512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4038EF1-7AB3-8EF1-7B6C-14BEE7D6016A}"/>
                    </a:ext>
                  </a:extLst>
                </p14:cNvPr>
                <p14:cNvContentPartPr/>
                <p14:nvPr/>
              </p14:nvContentPartPr>
              <p14:xfrm>
                <a:off x="6069130" y="1683272"/>
                <a:ext cx="86400" cy="222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4038EF1-7AB3-8EF1-7B6C-14BEE7D6016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60490" y="1674632"/>
                  <a:ext cx="104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396730-D3E8-2B6F-818B-1BA0052ACDE2}"/>
                    </a:ext>
                  </a:extLst>
                </p14:cNvPr>
                <p14:cNvContentPartPr/>
                <p14:nvPr/>
              </p14:nvContentPartPr>
              <p14:xfrm>
                <a:off x="6203050" y="1853192"/>
                <a:ext cx="16920" cy="56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396730-D3E8-2B6F-818B-1BA0052ACDE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94050" y="1844552"/>
                  <a:ext cx="345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401F20E-3B32-11A2-395C-62C78C84256D}"/>
                    </a:ext>
                  </a:extLst>
                </p14:cNvPr>
                <p14:cNvContentPartPr/>
                <p14:nvPr/>
              </p14:nvContentPartPr>
              <p14:xfrm>
                <a:off x="6207010" y="1733672"/>
                <a:ext cx="2520" cy="11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401F20E-3B32-11A2-395C-62C78C84256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98370" y="1724672"/>
                  <a:ext cx="20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08E7434-9134-9A3A-53D9-F82F78C4D6F3}"/>
                    </a:ext>
                  </a:extLst>
                </p14:cNvPr>
                <p14:cNvContentPartPr/>
                <p14:nvPr/>
              </p14:nvContentPartPr>
              <p14:xfrm>
                <a:off x="6217450" y="1820792"/>
                <a:ext cx="77760" cy="170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08E7434-9134-9A3A-53D9-F82F78C4D6F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208450" y="1811792"/>
                  <a:ext cx="95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CD17DB0-1969-AD9F-AEA4-42D4ED9354DA}"/>
                    </a:ext>
                  </a:extLst>
                </p14:cNvPr>
                <p14:cNvContentPartPr/>
                <p14:nvPr/>
              </p14:nvContentPartPr>
              <p14:xfrm>
                <a:off x="6344170" y="1828712"/>
                <a:ext cx="77760" cy="105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CD17DB0-1969-AD9F-AEA4-42D4ED9354D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335530" y="1819712"/>
                  <a:ext cx="95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0C1AC38-6A1B-3095-A726-30332E44A771}"/>
                    </a:ext>
                  </a:extLst>
                </p14:cNvPr>
                <p14:cNvContentPartPr/>
                <p14:nvPr/>
              </p14:nvContentPartPr>
              <p14:xfrm>
                <a:off x="6391690" y="1826192"/>
                <a:ext cx="150840" cy="111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0C1AC38-6A1B-3095-A726-30332E44A77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82690" y="1817552"/>
                  <a:ext cx="168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1F1D583-10E3-E4D2-5D9B-1B1FFEFE3A31}"/>
                    </a:ext>
                  </a:extLst>
                </p14:cNvPr>
                <p14:cNvContentPartPr/>
                <p14:nvPr/>
              </p14:nvContentPartPr>
              <p14:xfrm>
                <a:off x="6544330" y="1842752"/>
                <a:ext cx="87840" cy="68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1F1D583-10E3-E4D2-5D9B-1B1FFEFE3A3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35330" y="1834112"/>
                  <a:ext cx="105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B39E6C9-FDDC-E085-5A27-A95B08997FB7}"/>
                    </a:ext>
                  </a:extLst>
                </p14:cNvPr>
                <p14:cNvContentPartPr/>
                <p14:nvPr/>
              </p14:nvContentPartPr>
              <p14:xfrm>
                <a:off x="6750250" y="1855352"/>
                <a:ext cx="43920" cy="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B39E6C9-FDDC-E085-5A27-A95B08997FB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41610" y="1846712"/>
                  <a:ext cx="61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EFDAC95-6711-1DFE-C814-2D96CA736AC9}"/>
                    </a:ext>
                  </a:extLst>
                </p14:cNvPr>
                <p14:cNvContentPartPr/>
                <p14:nvPr/>
              </p14:nvContentPartPr>
              <p14:xfrm>
                <a:off x="6733690" y="1927352"/>
                <a:ext cx="70560" cy="68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EFDAC95-6711-1DFE-C814-2D96CA736AC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24690" y="1918352"/>
                  <a:ext cx="8820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CDE8A1B-2174-5946-1D79-26652FB2EF0C}"/>
              </a:ext>
            </a:extLst>
          </p:cNvPr>
          <p:cNvGrpSpPr/>
          <p:nvPr/>
        </p:nvGrpSpPr>
        <p:grpSpPr>
          <a:xfrm>
            <a:off x="6932770" y="1759592"/>
            <a:ext cx="427680" cy="217080"/>
            <a:chOff x="6932770" y="1759592"/>
            <a:chExt cx="42768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B45B941-1ECD-66A6-8418-71F520E77436}"/>
                    </a:ext>
                  </a:extLst>
                </p14:cNvPr>
                <p14:cNvContentPartPr/>
                <p14:nvPr/>
              </p14:nvContentPartPr>
              <p14:xfrm>
                <a:off x="6932770" y="1807472"/>
                <a:ext cx="204840" cy="169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B45B941-1ECD-66A6-8418-71F520E7743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24130" y="1798832"/>
                  <a:ext cx="2224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B8C5E0D-34E6-FB01-F330-983F61AFADD2}"/>
                    </a:ext>
                  </a:extLst>
                </p14:cNvPr>
                <p14:cNvContentPartPr/>
                <p14:nvPr/>
              </p14:nvContentPartPr>
              <p14:xfrm>
                <a:off x="7166410" y="1759592"/>
                <a:ext cx="52560" cy="194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B8C5E0D-34E6-FB01-F330-983F61AFADD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57770" y="1750952"/>
                  <a:ext cx="702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4C3A8F3-2B0B-A843-9EFA-49D13E4A8E99}"/>
                    </a:ext>
                  </a:extLst>
                </p14:cNvPr>
                <p14:cNvContentPartPr/>
                <p14:nvPr/>
              </p14:nvContentPartPr>
              <p14:xfrm>
                <a:off x="7243450" y="1869032"/>
                <a:ext cx="117000" cy="75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4C3A8F3-2B0B-A843-9EFA-49D13E4A8E9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234810" y="1860032"/>
                  <a:ext cx="1346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32AD574-01E8-DA4E-5E4F-75C762F779D7}"/>
                    </a:ext>
                  </a:extLst>
                </p14:cNvPr>
                <p14:cNvContentPartPr/>
                <p14:nvPr/>
              </p14:nvContentPartPr>
              <p14:xfrm>
                <a:off x="7200250" y="1767512"/>
                <a:ext cx="31320" cy="13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32AD574-01E8-DA4E-5E4F-75C762F779D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91250" y="1758512"/>
                  <a:ext cx="4896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6E9F1A8-EB5B-4B9F-0EB6-8A84F04F57EF}"/>
              </a:ext>
            </a:extLst>
          </p:cNvPr>
          <p:cNvGrpSpPr/>
          <p:nvPr/>
        </p:nvGrpSpPr>
        <p:grpSpPr>
          <a:xfrm>
            <a:off x="7476370" y="1712432"/>
            <a:ext cx="1218240" cy="321120"/>
            <a:chOff x="7476370" y="1712432"/>
            <a:chExt cx="121824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FAC112F-7B4C-F9DB-EDD1-D6552AE6DD15}"/>
                    </a:ext>
                  </a:extLst>
                </p14:cNvPr>
                <p14:cNvContentPartPr/>
                <p14:nvPr/>
              </p14:nvContentPartPr>
              <p14:xfrm>
                <a:off x="7476370" y="1712432"/>
                <a:ext cx="75240" cy="280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FAC112F-7B4C-F9DB-EDD1-D6552AE6DD1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67730" y="1703792"/>
                  <a:ext cx="928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9C62851-654F-CBF8-E198-A09A71587529}"/>
                    </a:ext>
                  </a:extLst>
                </p14:cNvPr>
                <p14:cNvContentPartPr/>
                <p14:nvPr/>
              </p14:nvContentPartPr>
              <p14:xfrm>
                <a:off x="7637290" y="1830512"/>
                <a:ext cx="60120" cy="113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9C62851-654F-CBF8-E198-A09A7158752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28650" y="1821512"/>
                  <a:ext cx="77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E17BB41-28C3-BB21-82EF-51228FD31F50}"/>
                    </a:ext>
                  </a:extLst>
                </p14:cNvPr>
                <p14:cNvContentPartPr/>
                <p14:nvPr/>
              </p14:nvContentPartPr>
              <p14:xfrm>
                <a:off x="7736650" y="1934552"/>
                <a:ext cx="27360" cy="60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E17BB41-28C3-BB21-82EF-51228FD31F5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28010" y="1925552"/>
                  <a:ext cx="45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30BABE8-8810-8BDF-6C93-0A8BDE0CB21A}"/>
                    </a:ext>
                  </a:extLst>
                </p14:cNvPr>
                <p14:cNvContentPartPr/>
                <p14:nvPr/>
              </p14:nvContentPartPr>
              <p14:xfrm>
                <a:off x="7886410" y="1932392"/>
                <a:ext cx="2520" cy="47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30BABE8-8810-8BDF-6C93-0A8BDE0CB21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77770" y="1923392"/>
                  <a:ext cx="20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8A59568-A51C-6A3A-96E0-6802164EF5CF}"/>
                    </a:ext>
                  </a:extLst>
                </p14:cNvPr>
                <p14:cNvContentPartPr/>
                <p14:nvPr/>
              </p14:nvContentPartPr>
              <p14:xfrm>
                <a:off x="7977850" y="1849592"/>
                <a:ext cx="56520" cy="74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8A59568-A51C-6A3A-96E0-6802164EF5C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69210" y="1840952"/>
                  <a:ext cx="74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7F814AC-62EA-C724-DCFE-ECCB9322D60C}"/>
                    </a:ext>
                  </a:extLst>
                </p14:cNvPr>
                <p14:cNvContentPartPr/>
                <p14:nvPr/>
              </p14:nvContentPartPr>
              <p14:xfrm>
                <a:off x="8054890" y="1938512"/>
                <a:ext cx="52200" cy="61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7F814AC-62EA-C724-DCFE-ECCB9322D6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046250" y="1929872"/>
                  <a:ext cx="698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7F1A059-B95C-A90D-E47D-E80522BF662C}"/>
                    </a:ext>
                  </a:extLst>
                </p14:cNvPr>
                <p14:cNvContentPartPr/>
                <p14:nvPr/>
              </p14:nvContentPartPr>
              <p14:xfrm>
                <a:off x="8194570" y="1930232"/>
                <a:ext cx="10800" cy="50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7F1A059-B95C-A90D-E47D-E80522BF662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85570" y="1921592"/>
                  <a:ext cx="28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4049132-E005-1944-EF62-CC87BB78EF90}"/>
                    </a:ext>
                  </a:extLst>
                </p14:cNvPr>
                <p14:cNvContentPartPr/>
                <p14:nvPr/>
              </p14:nvContentPartPr>
              <p14:xfrm>
                <a:off x="8279890" y="1854992"/>
                <a:ext cx="69120" cy="78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4049132-E005-1944-EF62-CC87BB78EF9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270890" y="1846352"/>
                  <a:ext cx="86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66B5C46-EF9A-FBA3-C8AF-1DD9C2BAC7B8}"/>
                    </a:ext>
                  </a:extLst>
                </p14:cNvPr>
                <p14:cNvContentPartPr/>
                <p14:nvPr/>
              </p14:nvContentPartPr>
              <p14:xfrm>
                <a:off x="8365210" y="1928072"/>
                <a:ext cx="38520" cy="105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66B5C46-EF9A-FBA3-C8AF-1DD9C2BAC7B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356210" y="1919432"/>
                  <a:ext cx="56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D84DFB7-AB37-CC24-BCF7-1818C36BC0BA}"/>
                    </a:ext>
                  </a:extLst>
                </p14:cNvPr>
                <p14:cNvContentPartPr/>
                <p14:nvPr/>
              </p14:nvContentPartPr>
              <p14:xfrm>
                <a:off x="8448370" y="1713512"/>
                <a:ext cx="71280" cy="315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D84DFB7-AB37-CC24-BCF7-1818C36BC0B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39370" y="1704872"/>
                  <a:ext cx="889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24A1C99-3B74-AC4E-59A5-2C84009EEFFF}"/>
                    </a:ext>
                  </a:extLst>
                </p14:cNvPr>
                <p14:cNvContentPartPr/>
                <p14:nvPr/>
              </p14:nvContentPartPr>
              <p14:xfrm>
                <a:off x="8616850" y="1875152"/>
                <a:ext cx="75240" cy="2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24A1C99-3B74-AC4E-59A5-2C84009EEFF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608210" y="1866152"/>
                  <a:ext cx="92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0564D05-2A6A-1CD2-6F3E-FB426D97B34F}"/>
                    </a:ext>
                  </a:extLst>
                </p14:cNvPr>
                <p14:cNvContentPartPr/>
                <p14:nvPr/>
              </p14:nvContentPartPr>
              <p14:xfrm>
                <a:off x="8642050" y="1960472"/>
                <a:ext cx="52560" cy="3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0564D05-2A6A-1CD2-6F3E-FB426D97B34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633050" y="1951472"/>
                  <a:ext cx="7020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36559EC-B033-2DD7-2E85-BE94CBD636D3}"/>
              </a:ext>
            </a:extLst>
          </p:cNvPr>
          <p:cNvGrpSpPr/>
          <p:nvPr/>
        </p:nvGrpSpPr>
        <p:grpSpPr>
          <a:xfrm>
            <a:off x="8839690" y="1809632"/>
            <a:ext cx="189000" cy="181080"/>
            <a:chOff x="8839690" y="1809632"/>
            <a:chExt cx="18900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CFC8290-978E-DDB8-58EA-644395C070B7}"/>
                    </a:ext>
                  </a:extLst>
                </p14:cNvPr>
                <p14:cNvContentPartPr/>
                <p14:nvPr/>
              </p14:nvContentPartPr>
              <p14:xfrm>
                <a:off x="8839690" y="1809632"/>
                <a:ext cx="100080" cy="112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CFC8290-978E-DDB8-58EA-644395C070B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830690" y="1800632"/>
                  <a:ext cx="117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E21EB21-A5E2-E895-434A-DAC47218297A}"/>
                    </a:ext>
                  </a:extLst>
                </p14:cNvPr>
                <p14:cNvContentPartPr/>
                <p14:nvPr/>
              </p14:nvContentPartPr>
              <p14:xfrm>
                <a:off x="8958130" y="1907552"/>
                <a:ext cx="70560" cy="83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E21EB21-A5E2-E895-434A-DAC47218297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49130" y="1898552"/>
                  <a:ext cx="8820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CA8F4034-A900-4F16-AC93-B1C0CDAEE628}"/>
                  </a:ext>
                </a:extLst>
              </p14:cNvPr>
              <p14:cNvContentPartPr/>
              <p14:nvPr/>
            </p14:nvContentPartPr>
            <p14:xfrm>
              <a:off x="9307690" y="1706672"/>
              <a:ext cx="14760" cy="86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CA8F4034-A900-4F16-AC93-B1C0CDAEE62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299050" y="1697672"/>
                <a:ext cx="3240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5D500F3-BEEA-30E6-D1CF-E511DD38AE5A}"/>
              </a:ext>
            </a:extLst>
          </p:cNvPr>
          <p:cNvGrpSpPr/>
          <p:nvPr/>
        </p:nvGrpSpPr>
        <p:grpSpPr>
          <a:xfrm>
            <a:off x="9221650" y="1736912"/>
            <a:ext cx="351000" cy="230400"/>
            <a:chOff x="9221650" y="1736912"/>
            <a:chExt cx="35100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C268A00-88A1-2940-50A7-383A70892253}"/>
                    </a:ext>
                  </a:extLst>
                </p14:cNvPr>
                <p14:cNvContentPartPr/>
                <p14:nvPr/>
              </p14:nvContentPartPr>
              <p14:xfrm>
                <a:off x="9221650" y="1736912"/>
                <a:ext cx="84600" cy="230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C268A00-88A1-2940-50A7-383A7089225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212650" y="1727912"/>
                  <a:ext cx="1022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243C115-9AC2-FAE0-0E1C-8AAB2D8517E0}"/>
                    </a:ext>
                  </a:extLst>
                </p14:cNvPr>
                <p14:cNvContentPartPr/>
                <p14:nvPr/>
              </p14:nvContentPartPr>
              <p14:xfrm>
                <a:off x="9330370" y="1831952"/>
                <a:ext cx="160920" cy="97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243C115-9AC2-FAE0-0E1C-8AAB2D8517E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321370" y="1823312"/>
                  <a:ext cx="178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0ED5D7B-7D05-A60F-0370-BE97D38FE5C4}"/>
                    </a:ext>
                  </a:extLst>
                </p14:cNvPr>
                <p14:cNvContentPartPr/>
                <p14:nvPr/>
              </p14:nvContentPartPr>
              <p14:xfrm>
                <a:off x="9495250" y="1761752"/>
                <a:ext cx="77400" cy="182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0ED5D7B-7D05-A60F-0370-BE97D38FE5C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86250" y="1752752"/>
                  <a:ext cx="9504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DB4AB24A-9CA3-D900-A346-C68EAA591455}"/>
                  </a:ext>
                </a:extLst>
              </p14:cNvPr>
              <p14:cNvContentPartPr/>
              <p14:nvPr/>
            </p14:nvContentPartPr>
            <p14:xfrm>
              <a:off x="9807370" y="1763552"/>
              <a:ext cx="67320" cy="2098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DB4AB24A-9CA3-D900-A346-C68EAA59145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798370" y="1754552"/>
                <a:ext cx="849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BB82CBBF-A5AC-0158-899E-D8EAA75D20A3}"/>
                  </a:ext>
                </a:extLst>
              </p14:cNvPr>
              <p14:cNvContentPartPr/>
              <p14:nvPr/>
            </p14:nvContentPartPr>
            <p14:xfrm>
              <a:off x="9917530" y="1955432"/>
              <a:ext cx="10800" cy="241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BB82CBBF-A5AC-0158-899E-D8EAA75D20A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908890" y="1946432"/>
                <a:ext cx="284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73EA8FC-9B3F-6EB9-65F9-6161F76C2FE8}"/>
                  </a:ext>
                </a:extLst>
              </p14:cNvPr>
              <p14:cNvContentPartPr/>
              <p14:nvPr/>
            </p14:nvContentPartPr>
            <p14:xfrm>
              <a:off x="10006810" y="1857512"/>
              <a:ext cx="69480" cy="763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73EA8FC-9B3F-6EB9-65F9-6161F76C2FE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997810" y="1848872"/>
                <a:ext cx="871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1B2C5ADE-EB62-C82F-3FED-BA658398CEDF}"/>
                  </a:ext>
                </a:extLst>
              </p14:cNvPr>
              <p14:cNvContentPartPr/>
              <p14:nvPr/>
            </p14:nvContentPartPr>
            <p14:xfrm>
              <a:off x="9714850" y="1764992"/>
              <a:ext cx="44640" cy="2106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1B2C5ADE-EB62-C82F-3FED-BA658398CED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706210" y="1755992"/>
                <a:ext cx="62280" cy="22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9DF83022-5E75-D454-543A-ED596A4B1A70}"/>
              </a:ext>
            </a:extLst>
          </p:cNvPr>
          <p:cNvGrpSpPr/>
          <p:nvPr/>
        </p:nvGrpSpPr>
        <p:grpSpPr>
          <a:xfrm>
            <a:off x="10090330" y="1731512"/>
            <a:ext cx="139680" cy="277560"/>
            <a:chOff x="10090330" y="1731512"/>
            <a:chExt cx="13968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B9AD19F-03EF-CC2C-B9A0-8D207C2142F0}"/>
                    </a:ext>
                  </a:extLst>
                </p14:cNvPr>
                <p14:cNvContentPartPr/>
                <p14:nvPr/>
              </p14:nvContentPartPr>
              <p14:xfrm>
                <a:off x="10090330" y="1788752"/>
                <a:ext cx="58680" cy="174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B9AD19F-03EF-CC2C-B9A0-8D207C2142F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081330" y="1780112"/>
                  <a:ext cx="76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8BF87AF-B44A-DC31-1C54-1B00D6AF781C}"/>
                    </a:ext>
                  </a:extLst>
                </p14:cNvPr>
                <p14:cNvContentPartPr/>
                <p14:nvPr/>
              </p14:nvContentPartPr>
              <p14:xfrm>
                <a:off x="10179610" y="1731512"/>
                <a:ext cx="50400" cy="277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8BF87AF-B44A-DC31-1C54-1B00D6AF781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170970" y="1722872"/>
                  <a:ext cx="68040" cy="29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D5DEBC8D-B399-42F2-200C-33F8164614FC}"/>
                  </a:ext>
                </a:extLst>
              </p14:cNvPr>
              <p14:cNvContentPartPr/>
              <p14:nvPr/>
            </p14:nvContentPartPr>
            <p14:xfrm>
              <a:off x="3106330" y="3300392"/>
              <a:ext cx="195840" cy="1252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D5DEBC8D-B399-42F2-200C-33F8164614F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097690" y="3291752"/>
                <a:ext cx="2134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EE6BA71B-9A38-8D20-D217-4DBB93711610}"/>
                  </a:ext>
                </a:extLst>
              </p14:cNvPr>
              <p14:cNvContentPartPr/>
              <p14:nvPr/>
            </p14:nvContentPartPr>
            <p14:xfrm>
              <a:off x="3522850" y="3248552"/>
              <a:ext cx="85680" cy="1764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EE6BA71B-9A38-8D20-D217-4DBB9371161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514210" y="3239912"/>
                <a:ext cx="1033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64C64B2C-AC5F-8588-F668-C1793D19691A}"/>
                  </a:ext>
                </a:extLst>
              </p14:cNvPr>
              <p14:cNvContentPartPr/>
              <p14:nvPr/>
            </p14:nvContentPartPr>
            <p14:xfrm>
              <a:off x="3884650" y="3339992"/>
              <a:ext cx="117000" cy="914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64C64B2C-AC5F-8588-F668-C1793D19691A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875650" y="3331352"/>
                <a:ext cx="134640" cy="10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DA9F8BC-4F0C-EEDC-25FF-0918044B60B0}"/>
              </a:ext>
            </a:extLst>
          </p:cNvPr>
          <p:cNvGrpSpPr/>
          <p:nvPr/>
        </p:nvGrpSpPr>
        <p:grpSpPr>
          <a:xfrm>
            <a:off x="4190650" y="3199592"/>
            <a:ext cx="139680" cy="273240"/>
            <a:chOff x="4190650" y="3199592"/>
            <a:chExt cx="13968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41EF33D-A249-F25C-7289-9C27144C0FE4}"/>
                    </a:ext>
                  </a:extLst>
                </p14:cNvPr>
                <p14:cNvContentPartPr/>
                <p14:nvPr/>
              </p14:nvContentPartPr>
              <p14:xfrm>
                <a:off x="4190650" y="3361952"/>
                <a:ext cx="106560" cy="78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41EF33D-A249-F25C-7289-9C27144C0FE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82010" y="3353312"/>
                  <a:ext cx="124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91F5F94-D732-34E4-A5A3-A5F0EE80024B}"/>
                    </a:ext>
                  </a:extLst>
                </p14:cNvPr>
                <p14:cNvContentPartPr/>
                <p14:nvPr/>
              </p14:nvContentPartPr>
              <p14:xfrm>
                <a:off x="4277770" y="3199592"/>
                <a:ext cx="52560" cy="2732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91F5F94-D732-34E4-A5A3-A5F0EE80024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68770" y="3190952"/>
                  <a:ext cx="70200" cy="29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FAD46F5F-1483-E205-897B-0F4A9A41CC9F}"/>
                  </a:ext>
                </a:extLst>
              </p14:cNvPr>
              <p14:cNvContentPartPr/>
              <p14:nvPr/>
            </p14:nvContentPartPr>
            <p14:xfrm>
              <a:off x="3083650" y="2967032"/>
              <a:ext cx="82080" cy="1540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FAD46F5F-1483-E205-897B-0F4A9A41CC9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074650" y="2958032"/>
                <a:ext cx="997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F1F100F-24AF-EC28-391D-7DF4D1F58902}"/>
                  </a:ext>
                </a:extLst>
              </p14:cNvPr>
              <p14:cNvContentPartPr/>
              <p14:nvPr/>
            </p14:nvContentPartPr>
            <p14:xfrm>
              <a:off x="3445450" y="2996192"/>
              <a:ext cx="69120" cy="1123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F1F100F-24AF-EC28-391D-7DF4D1F5890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436810" y="2987192"/>
                <a:ext cx="867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82D51A1A-C0C0-3FC0-67FC-B20DF148633F}"/>
                  </a:ext>
                </a:extLst>
              </p14:cNvPr>
              <p14:cNvContentPartPr/>
              <p14:nvPr/>
            </p14:nvContentPartPr>
            <p14:xfrm>
              <a:off x="3865930" y="2984312"/>
              <a:ext cx="85680" cy="1170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82D51A1A-C0C0-3FC0-67FC-B20DF148633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857290" y="2975312"/>
                <a:ext cx="1033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100E64FE-262F-CC30-ECCF-574D1BFEFCFB}"/>
                  </a:ext>
                </a:extLst>
              </p14:cNvPr>
              <p14:cNvContentPartPr/>
              <p14:nvPr/>
            </p14:nvContentPartPr>
            <p14:xfrm>
              <a:off x="4194970" y="2953712"/>
              <a:ext cx="94320" cy="1638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100E64FE-262F-CC30-ECCF-574D1BFEFCF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185970" y="2945072"/>
                <a:ext cx="111960" cy="18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0A6F0F23-3FB9-81C6-43C6-1A1423BFE9E5}"/>
              </a:ext>
            </a:extLst>
          </p:cNvPr>
          <p:cNvGrpSpPr/>
          <p:nvPr/>
        </p:nvGrpSpPr>
        <p:grpSpPr>
          <a:xfrm>
            <a:off x="2648410" y="2956232"/>
            <a:ext cx="50400" cy="178200"/>
            <a:chOff x="2648410" y="2956232"/>
            <a:chExt cx="5040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886A1EC-BFF7-4C45-ACAD-A8C025B37DD6}"/>
                    </a:ext>
                  </a:extLst>
                </p14:cNvPr>
                <p14:cNvContentPartPr/>
                <p14:nvPr/>
              </p14:nvContentPartPr>
              <p14:xfrm>
                <a:off x="2658490" y="3041552"/>
                <a:ext cx="40320" cy="92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886A1EC-BFF7-4C45-ACAD-A8C025B37DD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649850" y="3032552"/>
                  <a:ext cx="57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A2AA9DC-33EC-5603-A401-75F6F4D765F9}"/>
                    </a:ext>
                  </a:extLst>
                </p14:cNvPr>
                <p14:cNvContentPartPr/>
                <p14:nvPr/>
              </p14:nvContentPartPr>
              <p14:xfrm>
                <a:off x="2648410" y="2956232"/>
                <a:ext cx="23400" cy="27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A2AA9DC-33EC-5603-A401-75F6F4D765F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639770" y="2947232"/>
                  <a:ext cx="41040" cy="4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E06C436B-5180-A04A-A184-762C11078D1E}"/>
                  </a:ext>
                </a:extLst>
              </p14:cNvPr>
              <p14:cNvContentPartPr/>
              <p14:nvPr/>
            </p14:nvContentPartPr>
            <p14:xfrm>
              <a:off x="5726050" y="3331712"/>
              <a:ext cx="125640" cy="1015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E06C436B-5180-A04A-A184-762C11078D1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717410" y="3323072"/>
                <a:ext cx="1432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B4207434-49DB-4174-7ACE-153B1B5B38B0}"/>
                  </a:ext>
                </a:extLst>
              </p14:cNvPr>
              <p14:cNvContentPartPr/>
              <p14:nvPr/>
            </p14:nvContentPartPr>
            <p14:xfrm>
              <a:off x="5570170" y="3253592"/>
              <a:ext cx="62640" cy="2178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B4207434-49DB-4174-7ACE-153B1B5B38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561530" y="3244952"/>
                <a:ext cx="802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C8584BBD-6350-2569-B63B-6E9C5A5897D1}"/>
                  </a:ext>
                </a:extLst>
              </p14:cNvPr>
              <p14:cNvContentPartPr/>
              <p14:nvPr/>
            </p14:nvContentPartPr>
            <p14:xfrm>
              <a:off x="5920090" y="3237032"/>
              <a:ext cx="90000" cy="2127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C8584BBD-6350-2569-B63B-6E9C5A5897D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911090" y="3228032"/>
                <a:ext cx="107640" cy="23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oup 235">
            <a:extLst>
              <a:ext uri="{FF2B5EF4-FFF2-40B4-BE49-F238E27FC236}">
                <a16:creationId xmlns:a16="http://schemas.microsoft.com/office/drawing/2014/main" id="{513D8AAB-A8B8-278C-3E51-43374BBE7D4F}"/>
              </a:ext>
            </a:extLst>
          </p:cNvPr>
          <p:cNvGrpSpPr/>
          <p:nvPr/>
        </p:nvGrpSpPr>
        <p:grpSpPr>
          <a:xfrm>
            <a:off x="9703330" y="1259192"/>
            <a:ext cx="984600" cy="396720"/>
            <a:chOff x="9703330" y="1259192"/>
            <a:chExt cx="98460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1AB303F-1DEA-A1DB-908F-0E069E73E90E}"/>
                    </a:ext>
                  </a:extLst>
                </p14:cNvPr>
                <p14:cNvContentPartPr/>
                <p14:nvPr/>
              </p14:nvContentPartPr>
              <p14:xfrm>
                <a:off x="9805210" y="1499672"/>
                <a:ext cx="12600" cy="1209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1AB303F-1DEA-A1DB-908F-0E069E73E90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96570" y="1490672"/>
                  <a:ext cx="30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15E6BBD-460E-78A0-7BBF-7E2D17F0DEB6}"/>
                    </a:ext>
                  </a:extLst>
                </p14:cNvPr>
                <p14:cNvContentPartPr/>
                <p14:nvPr/>
              </p14:nvContentPartPr>
              <p14:xfrm>
                <a:off x="9740770" y="1601552"/>
                <a:ext cx="81360" cy="306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15E6BBD-460E-78A0-7BBF-7E2D17F0DEB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31770" y="1592552"/>
                  <a:ext cx="99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1D4E923-D1B1-9B3B-F655-A059C0E88CBE}"/>
                    </a:ext>
                  </a:extLst>
                </p14:cNvPr>
                <p14:cNvContentPartPr/>
                <p14:nvPr/>
              </p14:nvContentPartPr>
              <p14:xfrm>
                <a:off x="9875770" y="1599392"/>
                <a:ext cx="360" cy="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1D4E923-D1B1-9B3B-F655-A059C0E88CB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867130" y="15907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0E26E5E-CF27-0175-B90D-A9945E45D26B}"/>
                    </a:ext>
                  </a:extLst>
                </p14:cNvPr>
                <p14:cNvContentPartPr/>
                <p14:nvPr/>
              </p14:nvContentPartPr>
              <p14:xfrm>
                <a:off x="9807370" y="1593272"/>
                <a:ext cx="66960" cy="482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0E26E5E-CF27-0175-B90D-A9945E45D26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98370" y="1584272"/>
                  <a:ext cx="84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6CF2BD6-3A06-6547-CABD-0AF98A43FBFA}"/>
                    </a:ext>
                  </a:extLst>
                </p14:cNvPr>
                <p14:cNvContentPartPr/>
                <p14:nvPr/>
              </p14:nvContentPartPr>
              <p14:xfrm>
                <a:off x="9703330" y="1268552"/>
                <a:ext cx="10800" cy="130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6CF2BD6-3A06-6547-CABD-0AF98A43FBF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694330" y="1259912"/>
                  <a:ext cx="28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6E24C38-1FA3-1714-1FBD-3AF8E9904492}"/>
                    </a:ext>
                  </a:extLst>
                </p14:cNvPr>
                <p14:cNvContentPartPr/>
                <p14:nvPr/>
              </p14:nvContentPartPr>
              <p14:xfrm>
                <a:off x="9705130" y="1259192"/>
                <a:ext cx="71280" cy="12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6E24C38-1FA3-1714-1FBD-3AF8E990449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696490" y="1250552"/>
                  <a:ext cx="88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B290047-D28B-8F5D-C301-941D2395E014}"/>
                    </a:ext>
                  </a:extLst>
                </p14:cNvPr>
                <p14:cNvContentPartPr/>
                <p14:nvPr/>
              </p14:nvContentPartPr>
              <p14:xfrm>
                <a:off x="9705130" y="1259192"/>
                <a:ext cx="96120" cy="131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B290047-D28B-8F5D-C301-941D2395E01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696490" y="1250552"/>
                  <a:ext cx="113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CE13DC6-4DD2-5C7B-2AA8-3FFD2F985716}"/>
                    </a:ext>
                  </a:extLst>
                </p14:cNvPr>
                <p14:cNvContentPartPr/>
                <p14:nvPr/>
              </p14:nvContentPartPr>
              <p14:xfrm>
                <a:off x="9809170" y="1270712"/>
                <a:ext cx="2520" cy="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CE13DC6-4DD2-5C7B-2AA8-3FFD2F98571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800530" y="1261712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97263D9-E1BB-D8D3-10CF-27A351566310}"/>
                    </a:ext>
                  </a:extLst>
                </p14:cNvPr>
                <p14:cNvContentPartPr/>
                <p14:nvPr/>
              </p14:nvContentPartPr>
              <p14:xfrm>
                <a:off x="9861370" y="1320392"/>
                <a:ext cx="52560" cy="907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97263D9-E1BB-D8D3-10CF-27A35156631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852370" y="1311752"/>
                  <a:ext cx="702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C2AC648-B3E2-A26E-9E4E-7FADC1858D6A}"/>
                    </a:ext>
                  </a:extLst>
                </p14:cNvPr>
                <p14:cNvContentPartPr/>
                <p14:nvPr/>
              </p14:nvContentPartPr>
              <p14:xfrm>
                <a:off x="9921490" y="1328672"/>
                <a:ext cx="34560" cy="65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C2AC648-B3E2-A26E-9E4E-7FADC1858D6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912850" y="1320032"/>
                  <a:ext cx="522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32D6939-DE76-7C6B-8B28-60238972B0AF}"/>
                    </a:ext>
                  </a:extLst>
                </p14:cNvPr>
                <p14:cNvContentPartPr/>
                <p14:nvPr/>
              </p14:nvContentPartPr>
              <p14:xfrm>
                <a:off x="9954970" y="1267112"/>
                <a:ext cx="73080" cy="111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32D6939-DE76-7C6B-8B28-60238972B0A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946330" y="1258112"/>
                  <a:ext cx="90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A69402A-B08B-79FD-C2DF-4DBC9954F45B}"/>
                    </a:ext>
                  </a:extLst>
                </p14:cNvPr>
                <p14:cNvContentPartPr/>
                <p14:nvPr/>
              </p14:nvContentPartPr>
              <p14:xfrm>
                <a:off x="10011130" y="1272872"/>
                <a:ext cx="46080" cy="86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A69402A-B08B-79FD-C2DF-4DBC9954F45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002490" y="1263872"/>
                  <a:ext cx="63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04F5566-8EC0-61B2-6BE8-BB31F50357CA}"/>
                    </a:ext>
                  </a:extLst>
                </p14:cNvPr>
                <p14:cNvContentPartPr/>
                <p14:nvPr/>
              </p14:nvContentPartPr>
              <p14:xfrm>
                <a:off x="10090330" y="1550432"/>
                <a:ext cx="360" cy="928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04F5566-8EC0-61B2-6BE8-BB31F50357C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081330" y="1541792"/>
                  <a:ext cx="18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E65D2E8-37EE-38A8-D2DA-635651BC5932}"/>
                    </a:ext>
                  </a:extLst>
                </p14:cNvPr>
                <p14:cNvContentPartPr/>
                <p14:nvPr/>
              </p14:nvContentPartPr>
              <p14:xfrm>
                <a:off x="10034170" y="1640072"/>
                <a:ext cx="73080" cy="15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E65D2E8-37EE-38A8-D2DA-635651BC593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025170" y="1631072"/>
                  <a:ext cx="90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F1A20BB-8DE1-49AB-BE62-7417A8CEDD39}"/>
                    </a:ext>
                  </a:extLst>
                </p14:cNvPr>
                <p14:cNvContentPartPr/>
                <p14:nvPr/>
              </p14:nvContentPartPr>
              <p14:xfrm>
                <a:off x="10077730" y="1615952"/>
                <a:ext cx="73080" cy="399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F1A20BB-8DE1-49AB-BE62-7417A8CEDD3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069090" y="1607312"/>
                  <a:ext cx="90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9752796-958A-1C7B-F5B2-9699E1D4D055}"/>
                    </a:ext>
                  </a:extLst>
                </p14:cNvPr>
                <p14:cNvContentPartPr/>
                <p14:nvPr/>
              </p14:nvContentPartPr>
              <p14:xfrm>
                <a:off x="10168450" y="1326512"/>
                <a:ext cx="90720" cy="131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9752796-958A-1C7B-F5B2-9699E1D4D05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159810" y="1317872"/>
                  <a:ext cx="108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CEC4FB0-7F0C-CDE3-0AEA-9D6FF795B5F5}"/>
                    </a:ext>
                  </a:extLst>
                </p14:cNvPr>
                <p14:cNvContentPartPr/>
                <p14:nvPr/>
              </p14:nvContentPartPr>
              <p14:xfrm>
                <a:off x="10263130" y="1387712"/>
                <a:ext cx="77400" cy="69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CEC4FB0-7F0C-CDE3-0AEA-9D6FF795B5F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254130" y="1378712"/>
                  <a:ext cx="950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2385C8A-4C8A-5E47-E78D-9D2B1FAED624}"/>
                    </a:ext>
                  </a:extLst>
                </p14:cNvPr>
                <p14:cNvContentPartPr/>
                <p14:nvPr/>
              </p14:nvContentPartPr>
              <p14:xfrm>
                <a:off x="10367890" y="1390232"/>
                <a:ext cx="57960" cy="658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2385C8A-4C8A-5E47-E78D-9D2B1FAED62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358890" y="1381592"/>
                  <a:ext cx="75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1F2B8BB-B53C-1100-34D4-5BB8CC7020C3}"/>
                    </a:ext>
                  </a:extLst>
                </p14:cNvPr>
                <p14:cNvContentPartPr/>
                <p14:nvPr/>
              </p14:nvContentPartPr>
              <p14:xfrm>
                <a:off x="10389850" y="1390232"/>
                <a:ext cx="114840" cy="65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1F2B8BB-B53C-1100-34D4-5BB8CC7020C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381210" y="1381592"/>
                  <a:ext cx="132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6BD597B-3348-4273-EE4C-A2FBECEF22C5}"/>
                    </a:ext>
                  </a:extLst>
                </p14:cNvPr>
                <p14:cNvContentPartPr/>
                <p14:nvPr/>
              </p14:nvContentPartPr>
              <p14:xfrm>
                <a:off x="10527370" y="1397432"/>
                <a:ext cx="81360" cy="561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6BD597B-3348-4273-EE4C-A2FBECEF22C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518370" y="1388792"/>
                  <a:ext cx="990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916E788-55D6-A47E-5405-E2F27FA482CD}"/>
                    </a:ext>
                  </a:extLst>
                </p14:cNvPr>
                <p14:cNvContentPartPr/>
                <p14:nvPr/>
              </p14:nvContentPartPr>
              <p14:xfrm>
                <a:off x="10624210" y="1284032"/>
                <a:ext cx="63720" cy="214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916E788-55D6-A47E-5405-E2F27FA482C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615570" y="1275392"/>
                  <a:ext cx="8136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96B4A967-B914-3ADE-06A2-DE7B70950DD1}"/>
              </a:ext>
            </a:extLst>
          </p:cNvPr>
          <p:cNvGrpSpPr/>
          <p:nvPr/>
        </p:nvGrpSpPr>
        <p:grpSpPr>
          <a:xfrm>
            <a:off x="3541210" y="3623312"/>
            <a:ext cx="106560" cy="133560"/>
            <a:chOff x="3541210" y="3623312"/>
            <a:chExt cx="106560" cy="1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FB18D92-F3B0-21EC-E52C-19C7C2CB03B0}"/>
                    </a:ext>
                  </a:extLst>
                </p14:cNvPr>
                <p14:cNvContentPartPr/>
                <p14:nvPr/>
              </p14:nvContentPartPr>
              <p14:xfrm>
                <a:off x="3593770" y="3636632"/>
                <a:ext cx="3960" cy="120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FB18D92-F3B0-21EC-E52C-19C7C2CB03B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585130" y="3627632"/>
                  <a:ext cx="21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70E7A5C-DF06-8BC3-84C4-2C1B0573121D}"/>
                    </a:ext>
                  </a:extLst>
                </p14:cNvPr>
                <p14:cNvContentPartPr/>
                <p14:nvPr/>
              </p14:nvContentPartPr>
              <p14:xfrm>
                <a:off x="3541210" y="3623312"/>
                <a:ext cx="106560" cy="651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70E7A5C-DF06-8BC3-84C4-2C1B0573121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532570" y="3614312"/>
                  <a:ext cx="12420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8F8D71C-947A-83F1-11E3-6F3FC502E4A9}"/>
              </a:ext>
            </a:extLst>
          </p:cNvPr>
          <p:cNvGrpSpPr/>
          <p:nvPr/>
        </p:nvGrpSpPr>
        <p:grpSpPr>
          <a:xfrm>
            <a:off x="3474610" y="3885392"/>
            <a:ext cx="343800" cy="195840"/>
            <a:chOff x="3474610" y="3885392"/>
            <a:chExt cx="34380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7BCB8C3-5B82-3B0B-C949-101D373B94F7}"/>
                    </a:ext>
                  </a:extLst>
                </p14:cNvPr>
                <p14:cNvContentPartPr/>
                <p14:nvPr/>
              </p14:nvContentPartPr>
              <p14:xfrm>
                <a:off x="3487930" y="3885392"/>
                <a:ext cx="20520" cy="1742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7BCB8C3-5B82-3B0B-C949-101D373B94F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479290" y="3876392"/>
                  <a:ext cx="38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5AA430F-F8D3-C8B1-C907-01F86DA8DD89}"/>
                    </a:ext>
                  </a:extLst>
                </p14:cNvPr>
                <p14:cNvContentPartPr/>
                <p14:nvPr/>
              </p14:nvContentPartPr>
              <p14:xfrm>
                <a:off x="3474610" y="3899792"/>
                <a:ext cx="91800" cy="1094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5AA430F-F8D3-C8B1-C907-01F86DA8DD8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465970" y="3891152"/>
                  <a:ext cx="109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7A4971A-C5A0-48E8-DEF5-1FBD57D300B0}"/>
                    </a:ext>
                  </a:extLst>
                </p14:cNvPr>
                <p14:cNvContentPartPr/>
                <p14:nvPr/>
              </p14:nvContentPartPr>
              <p14:xfrm>
                <a:off x="3572530" y="3927872"/>
                <a:ext cx="21240" cy="1533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7A4971A-C5A0-48E8-DEF5-1FBD57D300B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563890" y="3919232"/>
                  <a:ext cx="38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5DAFEE1-8132-3928-EB1E-92D00B7ABAA2}"/>
                    </a:ext>
                  </a:extLst>
                </p14:cNvPr>
                <p14:cNvContentPartPr/>
                <p14:nvPr/>
              </p14:nvContentPartPr>
              <p14:xfrm>
                <a:off x="3654610" y="3998792"/>
                <a:ext cx="32760" cy="74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5DAFEE1-8132-3928-EB1E-92D00B7ABAA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645970" y="3989792"/>
                  <a:ext cx="504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CA9308B-6D9A-D537-321F-03026F21E619}"/>
                    </a:ext>
                  </a:extLst>
                </p14:cNvPr>
                <p14:cNvContentPartPr/>
                <p14:nvPr/>
              </p14:nvContentPartPr>
              <p14:xfrm>
                <a:off x="3655690" y="3998792"/>
                <a:ext cx="63360" cy="73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CA9308B-6D9A-D537-321F-03026F21E61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647050" y="3989792"/>
                  <a:ext cx="81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728C0E8-EB53-A973-7F84-D4A871EC8048}"/>
                    </a:ext>
                  </a:extLst>
                </p14:cNvPr>
                <p14:cNvContentPartPr/>
                <p14:nvPr/>
              </p14:nvContentPartPr>
              <p14:xfrm>
                <a:off x="3743170" y="3906992"/>
                <a:ext cx="75240" cy="1584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728C0E8-EB53-A973-7F84-D4A871EC804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734530" y="3898352"/>
                  <a:ext cx="9288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C883D0B3-9CB3-1959-2E4D-8E4A5990D43E}"/>
              </a:ext>
            </a:extLst>
          </p:cNvPr>
          <p:cNvGrpSpPr/>
          <p:nvPr/>
        </p:nvGrpSpPr>
        <p:grpSpPr>
          <a:xfrm>
            <a:off x="3901210" y="3632312"/>
            <a:ext cx="90000" cy="129240"/>
            <a:chOff x="3901210" y="3632312"/>
            <a:chExt cx="9000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C6748D7-7C75-54BB-C288-427F5B8B8C09}"/>
                    </a:ext>
                  </a:extLst>
                </p14:cNvPr>
                <p14:cNvContentPartPr/>
                <p14:nvPr/>
              </p14:nvContentPartPr>
              <p14:xfrm>
                <a:off x="3930370" y="3640952"/>
                <a:ext cx="10800" cy="120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C6748D7-7C75-54BB-C288-427F5B8B8C0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921730" y="3631952"/>
                  <a:ext cx="28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8549892-39D9-2F5E-6A37-F57636C5801C}"/>
                    </a:ext>
                  </a:extLst>
                </p14:cNvPr>
                <p14:cNvContentPartPr/>
                <p14:nvPr/>
              </p14:nvContentPartPr>
              <p14:xfrm>
                <a:off x="3901210" y="3632312"/>
                <a:ext cx="90000" cy="46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8549892-39D9-2F5E-6A37-F57636C5801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892570" y="3623672"/>
                  <a:ext cx="10764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D3F1832-8B46-8168-8948-8266AACDF4E8}"/>
              </a:ext>
            </a:extLst>
          </p:cNvPr>
          <p:cNvGrpSpPr/>
          <p:nvPr/>
        </p:nvGrpSpPr>
        <p:grpSpPr>
          <a:xfrm>
            <a:off x="3952690" y="3890432"/>
            <a:ext cx="467280" cy="206280"/>
            <a:chOff x="3952690" y="3890432"/>
            <a:chExt cx="46728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A16593B-4FAF-5617-1BD9-5807604FDDA6}"/>
                    </a:ext>
                  </a:extLst>
                </p14:cNvPr>
                <p14:cNvContentPartPr/>
                <p14:nvPr/>
              </p14:nvContentPartPr>
              <p14:xfrm>
                <a:off x="3952690" y="3918512"/>
                <a:ext cx="57240" cy="123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A16593B-4FAF-5617-1BD9-5807604FDDA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944050" y="3909872"/>
                  <a:ext cx="74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055A99D-8116-CE5F-FEA2-06D5AC1DE8FF}"/>
                    </a:ext>
                  </a:extLst>
                </p14:cNvPr>
                <p14:cNvContentPartPr/>
                <p14:nvPr/>
              </p14:nvContentPartPr>
              <p14:xfrm>
                <a:off x="4032250" y="3974312"/>
                <a:ext cx="54720" cy="597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055A99D-8116-CE5F-FEA2-06D5AC1DE8F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023610" y="3965312"/>
                  <a:ext cx="723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2BF3621-DD68-03B8-3610-735F0CE6BDA6}"/>
                    </a:ext>
                  </a:extLst>
                </p14:cNvPr>
                <p14:cNvContentPartPr/>
                <p14:nvPr/>
              </p14:nvContentPartPr>
              <p14:xfrm>
                <a:off x="4130170" y="3959552"/>
                <a:ext cx="65160" cy="856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2BF3621-DD68-03B8-3610-735F0CE6BDA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121170" y="3950552"/>
                  <a:ext cx="828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0F714F1-9B8A-668F-4A9A-CE51A296E98C}"/>
                    </a:ext>
                  </a:extLst>
                </p14:cNvPr>
                <p14:cNvContentPartPr/>
                <p14:nvPr/>
              </p14:nvContentPartPr>
              <p14:xfrm>
                <a:off x="4210090" y="3966392"/>
                <a:ext cx="51840" cy="986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0F714F1-9B8A-668F-4A9A-CE51A296E98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201090" y="3957752"/>
                  <a:ext cx="69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C9DBE6F-C92E-5406-77D8-B5BE72330071}"/>
                    </a:ext>
                  </a:extLst>
                </p14:cNvPr>
                <p14:cNvContentPartPr/>
                <p14:nvPr/>
              </p14:nvContentPartPr>
              <p14:xfrm>
                <a:off x="4238530" y="3973592"/>
                <a:ext cx="123120" cy="81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C9DBE6F-C92E-5406-77D8-B5BE7233007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229530" y="3964952"/>
                  <a:ext cx="140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E4CEB71-2A3F-26C9-DFC7-33A88E7E2E49}"/>
                    </a:ext>
                  </a:extLst>
                </p14:cNvPr>
                <p14:cNvContentPartPr/>
                <p14:nvPr/>
              </p14:nvContentPartPr>
              <p14:xfrm>
                <a:off x="4348690" y="3988352"/>
                <a:ext cx="69120" cy="680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E4CEB71-2A3F-26C9-DFC7-33A88E7E2E4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340050" y="3979352"/>
                  <a:ext cx="867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ADA90A2-1CBE-C262-4157-612D48871B65}"/>
                    </a:ext>
                  </a:extLst>
                </p14:cNvPr>
                <p14:cNvContentPartPr/>
                <p14:nvPr/>
              </p14:nvContentPartPr>
              <p14:xfrm>
                <a:off x="4400890" y="3890432"/>
                <a:ext cx="19080" cy="206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ADA90A2-1CBE-C262-4157-612D48871B6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391890" y="3881792"/>
                  <a:ext cx="36720" cy="22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662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8EFE5-1E99-EBAB-2A8F-34A62008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BertConfig &gt;&gt; TFBertEmbedding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EFCD254-7954-2B3D-40BB-79A3EEF0D7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520086"/>
            <a:ext cx="5785022" cy="430887"/>
          </a:xfrm>
          <a:prstGeom prst="rect">
            <a:avLst/>
          </a:prstGeom>
          <a:solidFill>
            <a:srgbClr val="30384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transformers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bert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configuration_bert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BertConfig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config = BertConfig() # Load default configutation items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A7B1D1F-FB38-8B23-76AA-87B0F0271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134000"/>
            <a:ext cx="5694405" cy="769441"/>
          </a:xfrm>
          <a:prstGeom prst="rect">
            <a:avLst/>
          </a:prstGeom>
          <a:solidFill>
            <a:srgbClr val="30384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transformers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bert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modeling_tf_bert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TFBertEmbeddings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>
                <a:solidFill>
                  <a:srgbClr val="ABB2BF"/>
                </a:solidFill>
                <a:latin typeface="Consolas" panose="020B0609020204030204" pitchFamily="49" charset="0"/>
              </a:rPr>
              <a:t>bert_embedding = TFBertEmbeddings(config)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>
                <a:solidFill>
                  <a:srgbClr val="ABB2BF"/>
                </a:solidFill>
                <a:latin typeface="Consolas" panose="020B0609020204030204" pitchFamily="49" charset="0"/>
              </a:rPr>
              <a:t>bert_embedding(tf.constant([[111]]))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F4718-F725-5B11-22E1-B4CAD9072F1F}"/>
              </a:ext>
            </a:extLst>
          </p:cNvPr>
          <p:cNvSpPr txBox="1"/>
          <p:nvPr/>
        </p:nvSpPr>
        <p:spPr>
          <a:xfrm>
            <a:off x="6738551" y="2257110"/>
            <a:ext cx="50168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Layer call with input_ids (</a:t>
            </a:r>
            <a:r>
              <a:rPr lang="en-US" altLang="en-US" sz="1400">
                <a:solidFill>
                  <a:srgbClr val="ABB2BF"/>
                </a:solidFill>
                <a:latin typeface="Consolas" panose="020B0609020204030204" pitchFamily="49" charset="0"/>
              </a:rPr>
              <a:t>bert_embedding(tf.constant([[111]]))</a:t>
            </a:r>
            <a:r>
              <a:rPr lang="en-US" sz="1400"/>
              <a:t> )</a:t>
            </a:r>
            <a:endParaRPr lang="en-US" altLang="en-US" sz="140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endParaRPr lang="en-US" sz="1400"/>
          </a:p>
          <a:p>
            <a:r>
              <a:rPr lang="en-US" sz="1400"/>
              <a:t> __call__ (at base_layer Keras) &gt;&gt; build (at TFBertEmbeddings)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101F61-51C2-56AE-83D9-F6376A3C31F2}"/>
              </a:ext>
            </a:extLst>
          </p:cNvPr>
          <p:cNvGrpSpPr/>
          <p:nvPr/>
        </p:nvGrpSpPr>
        <p:grpSpPr>
          <a:xfrm>
            <a:off x="2099515" y="3105934"/>
            <a:ext cx="1638360" cy="307440"/>
            <a:chOff x="2099515" y="3105934"/>
            <a:chExt cx="163836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5A91364-BD9F-F96B-B4F0-4ED5C7417D5C}"/>
                    </a:ext>
                  </a:extLst>
                </p14:cNvPr>
                <p14:cNvContentPartPr/>
                <p14:nvPr/>
              </p14:nvContentPartPr>
              <p14:xfrm>
                <a:off x="2099515" y="3174694"/>
                <a:ext cx="147240" cy="151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5A91364-BD9F-F96B-B4F0-4ED5C7417D5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90515" y="3166054"/>
                  <a:ext cx="164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3D7469-1458-8F5C-19DF-02284F3D034A}"/>
                    </a:ext>
                  </a:extLst>
                </p14:cNvPr>
                <p14:cNvContentPartPr/>
                <p14:nvPr/>
              </p14:nvContentPartPr>
              <p14:xfrm>
                <a:off x="2289595" y="3233734"/>
                <a:ext cx="60840" cy="77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3D7469-1458-8F5C-19DF-02284F3D034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80955" y="3224734"/>
                  <a:ext cx="784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2F991AB-3BBF-474F-CB59-249FBC3078CF}"/>
                    </a:ext>
                  </a:extLst>
                </p14:cNvPr>
                <p14:cNvContentPartPr/>
                <p14:nvPr/>
              </p14:nvContentPartPr>
              <p14:xfrm>
                <a:off x="2315155" y="3229414"/>
                <a:ext cx="160560" cy="75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2F991AB-3BBF-474F-CB59-249FBC3078C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06155" y="3220774"/>
                  <a:ext cx="1782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F2D079D-FF83-B663-F006-249CBA04B47B}"/>
                    </a:ext>
                  </a:extLst>
                </p14:cNvPr>
                <p14:cNvContentPartPr/>
                <p14:nvPr/>
              </p14:nvContentPartPr>
              <p14:xfrm>
                <a:off x="2464195" y="3118534"/>
                <a:ext cx="78480" cy="230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F2D079D-FF83-B663-F006-249CBA04B4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55555" y="3109534"/>
                  <a:ext cx="96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A6FE310-6590-AC4B-1E47-5731380A1A5C}"/>
                    </a:ext>
                  </a:extLst>
                </p14:cNvPr>
                <p14:cNvContentPartPr/>
                <p14:nvPr/>
              </p14:nvContentPartPr>
              <p14:xfrm>
                <a:off x="2633035" y="3319774"/>
                <a:ext cx="57240" cy="5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A6FE310-6590-AC4B-1E47-5731380A1A5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24395" y="3310774"/>
                  <a:ext cx="74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B295103-3E6E-068E-2062-332DFA1A6B12}"/>
                    </a:ext>
                  </a:extLst>
                </p14:cNvPr>
                <p14:cNvContentPartPr/>
                <p14:nvPr/>
              </p14:nvContentPartPr>
              <p14:xfrm>
                <a:off x="2744275" y="3221494"/>
                <a:ext cx="97920" cy="74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B295103-3E6E-068E-2062-332DFA1A6B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35635" y="3212494"/>
                  <a:ext cx="1155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87C72C-25A2-2E69-5812-EC8A6C2F7CDB}"/>
                    </a:ext>
                  </a:extLst>
                </p14:cNvPr>
                <p14:cNvContentPartPr/>
                <p14:nvPr/>
              </p14:nvContentPartPr>
              <p14:xfrm>
                <a:off x="2855515" y="3227614"/>
                <a:ext cx="120600" cy="73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87C72C-25A2-2E69-5812-EC8A6C2F7CD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46515" y="3218614"/>
                  <a:ext cx="1382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9811DA6-A88B-3DDC-8AB8-E43441A9B599}"/>
                    </a:ext>
                  </a:extLst>
                </p14:cNvPr>
                <p14:cNvContentPartPr/>
                <p14:nvPr/>
              </p14:nvContentPartPr>
              <p14:xfrm>
                <a:off x="3000235" y="3142294"/>
                <a:ext cx="74880" cy="175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9811DA6-A88B-3DDC-8AB8-E43441A9B5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91235" y="3133654"/>
                  <a:ext cx="92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081E4EC-68A0-4CE5-3F06-449813AA9015}"/>
                    </a:ext>
                  </a:extLst>
                </p14:cNvPr>
                <p14:cNvContentPartPr/>
                <p14:nvPr/>
              </p14:nvContentPartPr>
              <p14:xfrm>
                <a:off x="3107155" y="3257134"/>
                <a:ext cx="109800" cy="83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081E4EC-68A0-4CE5-3F06-449813AA90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98515" y="3248494"/>
                  <a:ext cx="127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D11167B-6705-2E8E-B9FF-73E194CCB1FE}"/>
                    </a:ext>
                  </a:extLst>
                </p14:cNvPr>
                <p14:cNvContentPartPr/>
                <p14:nvPr/>
              </p14:nvContentPartPr>
              <p14:xfrm>
                <a:off x="3208315" y="3256054"/>
                <a:ext cx="69480" cy="55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D11167B-6705-2E8E-B9FF-73E194CCB1F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9675" y="3247414"/>
                  <a:ext cx="871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FA8CE37-9710-E862-7662-8784F16D40DA}"/>
                    </a:ext>
                  </a:extLst>
                </p14:cNvPr>
                <p14:cNvContentPartPr/>
                <p14:nvPr/>
              </p14:nvContentPartPr>
              <p14:xfrm>
                <a:off x="3281395" y="3119254"/>
                <a:ext cx="34560" cy="206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FA8CE37-9710-E862-7662-8784F16D40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2755" y="3110254"/>
                  <a:ext cx="52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345AFDB-1A89-DE44-EF20-4B00D263A0AF}"/>
                    </a:ext>
                  </a:extLst>
                </p14:cNvPr>
                <p14:cNvContentPartPr/>
                <p14:nvPr/>
              </p14:nvContentPartPr>
              <p14:xfrm>
                <a:off x="3382555" y="3243814"/>
                <a:ext cx="79560" cy="77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345AFDB-1A89-DE44-EF20-4B00D263A0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73915" y="3235174"/>
                  <a:ext cx="97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3D31C84-0897-8AE4-6B33-32D051814DA1}"/>
                    </a:ext>
                  </a:extLst>
                </p14:cNvPr>
                <p14:cNvContentPartPr/>
                <p14:nvPr/>
              </p14:nvContentPartPr>
              <p14:xfrm>
                <a:off x="3453115" y="3105934"/>
                <a:ext cx="33480" cy="224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3D31C84-0897-8AE4-6B33-32D051814DA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44475" y="3097294"/>
                  <a:ext cx="511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CB7F03A-59E2-7457-70B5-78ECB5719BBB}"/>
                    </a:ext>
                  </a:extLst>
                </p14:cNvPr>
                <p14:cNvContentPartPr/>
                <p14:nvPr/>
              </p14:nvContentPartPr>
              <p14:xfrm>
                <a:off x="3518635" y="3160654"/>
                <a:ext cx="24840" cy="165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CB7F03A-59E2-7457-70B5-78ECB5719BB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09635" y="3151654"/>
                  <a:ext cx="42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11BCB12-9070-5762-0AA1-175F8EDC4B0F}"/>
                    </a:ext>
                  </a:extLst>
                </p14:cNvPr>
                <p14:cNvContentPartPr/>
                <p14:nvPr/>
              </p14:nvContentPartPr>
              <p14:xfrm>
                <a:off x="3588835" y="3274054"/>
                <a:ext cx="88200" cy="86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11BCB12-9070-5762-0AA1-175F8EDC4B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80195" y="3265414"/>
                  <a:ext cx="105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D551BE3-9668-05D1-0344-FE9507FD3591}"/>
                    </a:ext>
                  </a:extLst>
                </p14:cNvPr>
                <p14:cNvContentPartPr/>
                <p14:nvPr/>
              </p14:nvContentPartPr>
              <p14:xfrm>
                <a:off x="3662635" y="3278014"/>
                <a:ext cx="75240" cy="135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D551BE3-9668-05D1-0344-FE9507FD359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53635" y="3269374"/>
                  <a:ext cx="92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FF1F47C-C424-D3DD-048D-217826ED36BC}"/>
                    </a:ext>
                  </a:extLst>
                </p14:cNvPr>
                <p14:cNvContentPartPr/>
                <p14:nvPr/>
              </p14:nvContentPartPr>
              <p14:xfrm>
                <a:off x="3554995" y="3208174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FF1F47C-C424-D3DD-048D-217826ED36B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46355" y="31995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83479E-AF5D-4898-CAB8-0FD969296F6F}"/>
              </a:ext>
            </a:extLst>
          </p:cNvPr>
          <p:cNvGrpSpPr/>
          <p:nvPr/>
        </p:nvGrpSpPr>
        <p:grpSpPr>
          <a:xfrm>
            <a:off x="2485435" y="3467734"/>
            <a:ext cx="686520" cy="306720"/>
            <a:chOff x="2485435" y="3467734"/>
            <a:chExt cx="68652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768E403-CCD4-32BA-0845-58BBC13B0947}"/>
                    </a:ext>
                  </a:extLst>
                </p14:cNvPr>
                <p14:cNvContentPartPr/>
                <p14:nvPr/>
              </p14:nvContentPartPr>
              <p14:xfrm>
                <a:off x="2485435" y="3536494"/>
                <a:ext cx="28440" cy="237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768E403-CCD4-32BA-0845-58BBC13B094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76795" y="3527854"/>
                  <a:ext cx="460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26CA85E-B957-85BF-A714-E4152056F65F}"/>
                    </a:ext>
                  </a:extLst>
                </p14:cNvPr>
                <p14:cNvContentPartPr/>
                <p14:nvPr/>
              </p14:nvContentPartPr>
              <p14:xfrm>
                <a:off x="2596675" y="3596254"/>
                <a:ext cx="87480" cy="121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26CA85E-B957-85BF-A714-E4152056F65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87675" y="3587614"/>
                  <a:ext cx="105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807EEAE-CC35-3BC8-B1DC-EC844C834618}"/>
                    </a:ext>
                  </a:extLst>
                </p14:cNvPr>
                <p14:cNvContentPartPr/>
                <p14:nvPr/>
              </p14:nvContentPartPr>
              <p14:xfrm>
                <a:off x="2750755" y="3556654"/>
                <a:ext cx="20520" cy="212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807EEAE-CC35-3BC8-B1DC-EC844C83461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41755" y="3548014"/>
                  <a:ext cx="38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88975D9-CA97-4D60-58DF-6676BC49BB0D}"/>
                    </a:ext>
                  </a:extLst>
                </p14:cNvPr>
                <p14:cNvContentPartPr/>
                <p14:nvPr/>
              </p14:nvContentPartPr>
              <p14:xfrm>
                <a:off x="2868115" y="3619654"/>
                <a:ext cx="59040" cy="89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88975D9-CA97-4D60-58DF-6676BC49BB0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59475" y="3610654"/>
                  <a:ext cx="766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830B83E-2325-B6D0-BB46-928759845803}"/>
                    </a:ext>
                  </a:extLst>
                </p14:cNvPr>
                <p14:cNvContentPartPr/>
                <p14:nvPr/>
              </p14:nvContentPartPr>
              <p14:xfrm>
                <a:off x="2854075" y="3634774"/>
                <a:ext cx="59040" cy="48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830B83E-2325-B6D0-BB46-92875984580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45075" y="3625774"/>
                  <a:ext cx="76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C087F66-B5D1-BF55-D67B-E2CEAD9E6FF5}"/>
                    </a:ext>
                  </a:extLst>
                </p14:cNvPr>
                <p14:cNvContentPartPr/>
                <p14:nvPr/>
              </p14:nvContentPartPr>
              <p14:xfrm>
                <a:off x="3046315" y="3610654"/>
                <a:ext cx="97920" cy="93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C087F66-B5D1-BF55-D67B-E2CEAD9E6FF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37315" y="3602014"/>
                  <a:ext cx="115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5F19525-AB71-A387-C116-6DF8085E11A8}"/>
                    </a:ext>
                  </a:extLst>
                </p14:cNvPr>
                <p14:cNvContentPartPr/>
                <p14:nvPr/>
              </p14:nvContentPartPr>
              <p14:xfrm>
                <a:off x="3147475" y="3467734"/>
                <a:ext cx="24480" cy="254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5F19525-AB71-A387-C116-6DF8085E11A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38835" y="3458734"/>
                  <a:ext cx="4212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FA0B06-080B-B5D4-6A7B-9C99238B9DE4}"/>
              </a:ext>
            </a:extLst>
          </p:cNvPr>
          <p:cNvGrpSpPr/>
          <p:nvPr/>
        </p:nvGrpSpPr>
        <p:grpSpPr>
          <a:xfrm>
            <a:off x="1914001" y="4912054"/>
            <a:ext cx="545400" cy="256680"/>
            <a:chOff x="1914001" y="4912054"/>
            <a:chExt cx="54540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956E567-984B-BCA8-AC0F-92FB2D7F349F}"/>
                    </a:ext>
                  </a:extLst>
                </p14:cNvPr>
                <p14:cNvContentPartPr/>
                <p14:nvPr/>
              </p14:nvContentPartPr>
              <p14:xfrm>
                <a:off x="1954321" y="4912054"/>
                <a:ext cx="37080" cy="239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956E567-984B-BCA8-AC0F-92FB2D7F349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45681" y="4903054"/>
                  <a:ext cx="54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EE884C4-73CD-9D8C-97F0-9E43DA0E54CE}"/>
                    </a:ext>
                  </a:extLst>
                </p14:cNvPr>
                <p14:cNvContentPartPr/>
                <p14:nvPr/>
              </p14:nvContentPartPr>
              <p14:xfrm>
                <a:off x="1914001" y="5021494"/>
                <a:ext cx="91440" cy="3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EE884C4-73CD-9D8C-97F0-9E43DA0E54C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05361" y="5012494"/>
                  <a:ext cx="1090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ADBDDCE-0A86-8EEE-5D7F-317F675FB60C}"/>
                    </a:ext>
                  </a:extLst>
                </p14:cNvPr>
                <p14:cNvContentPartPr/>
                <p14:nvPr/>
              </p14:nvContentPartPr>
              <p14:xfrm>
                <a:off x="2006521" y="5031574"/>
                <a:ext cx="78120" cy="113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ADBDDCE-0A86-8EEE-5D7F-317F675FB60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97521" y="5022574"/>
                  <a:ext cx="95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091859B-AD6E-312E-33FC-064395A6C346}"/>
                    </a:ext>
                  </a:extLst>
                </p14:cNvPr>
                <p14:cNvContentPartPr/>
                <p14:nvPr/>
              </p14:nvContentPartPr>
              <p14:xfrm>
                <a:off x="2128921" y="4957414"/>
                <a:ext cx="16560" cy="184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091859B-AD6E-312E-33FC-064395A6C34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19921" y="4948774"/>
                  <a:ext cx="342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4F85D99-3CE8-1400-C29A-76A6D022E466}"/>
                    </a:ext>
                  </a:extLst>
                </p14:cNvPr>
                <p14:cNvContentPartPr/>
                <p14:nvPr/>
              </p14:nvContentPartPr>
              <p14:xfrm>
                <a:off x="2147281" y="5021494"/>
                <a:ext cx="59040" cy="114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4F85D99-3CE8-1400-C29A-76A6D022E46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38281" y="5012494"/>
                  <a:ext cx="76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56DC4C6-1B64-EF5E-BA7E-BD4092675254}"/>
                    </a:ext>
                  </a:extLst>
                </p14:cNvPr>
                <p14:cNvContentPartPr/>
                <p14:nvPr/>
              </p14:nvContentPartPr>
              <p14:xfrm>
                <a:off x="2242321" y="5083054"/>
                <a:ext cx="122040" cy="81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56DC4C6-1B64-EF5E-BA7E-BD409267525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33681" y="5074054"/>
                  <a:ext cx="139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63DCBB4-9AC5-D02E-5DF3-F954784332D6}"/>
                    </a:ext>
                  </a:extLst>
                </p14:cNvPr>
                <p14:cNvContentPartPr/>
                <p14:nvPr/>
              </p14:nvContentPartPr>
              <p14:xfrm>
                <a:off x="2363641" y="5074054"/>
                <a:ext cx="95760" cy="94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63DCBB4-9AC5-D02E-5DF3-F954784332D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55001" y="5065414"/>
                  <a:ext cx="11340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D8A1099-588D-CAFF-2EAD-2648DF55E468}"/>
              </a:ext>
            </a:extLst>
          </p:cNvPr>
          <p:cNvGrpSpPr/>
          <p:nvPr/>
        </p:nvGrpSpPr>
        <p:grpSpPr>
          <a:xfrm>
            <a:off x="2546161" y="4955614"/>
            <a:ext cx="1447200" cy="331920"/>
            <a:chOff x="2546161" y="4955614"/>
            <a:chExt cx="144720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A785D24-CA85-3CC6-53C2-7800D19D1DD8}"/>
                    </a:ext>
                  </a:extLst>
                </p14:cNvPr>
                <p14:cNvContentPartPr/>
                <p14:nvPr/>
              </p14:nvContentPartPr>
              <p14:xfrm>
                <a:off x="2546161" y="5169454"/>
                <a:ext cx="6120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A785D24-CA85-3CC6-53C2-7800D19D1DD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37521" y="5160454"/>
                  <a:ext cx="78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CB0AC77-EDB0-4998-1E25-35015AC85A6D}"/>
                    </a:ext>
                  </a:extLst>
                </p14:cNvPr>
                <p14:cNvContentPartPr/>
                <p14:nvPr/>
              </p14:nvContentPartPr>
              <p14:xfrm>
                <a:off x="2649481" y="4977934"/>
                <a:ext cx="32760" cy="169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CB0AC77-EDB0-4998-1E25-35015AC85A6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40841" y="4968934"/>
                  <a:ext cx="50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D62728B-C26B-8D3E-BFCA-19D08CC9DD8C}"/>
                    </a:ext>
                  </a:extLst>
                </p14:cNvPr>
                <p14:cNvContentPartPr/>
                <p14:nvPr/>
              </p14:nvContentPartPr>
              <p14:xfrm>
                <a:off x="2615281" y="5066134"/>
                <a:ext cx="142200" cy="221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D62728B-C26B-8D3E-BFCA-19D08CC9DD8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06281" y="5057134"/>
                  <a:ext cx="159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64E7099-9025-C890-0687-84A652B96B07}"/>
                    </a:ext>
                  </a:extLst>
                </p14:cNvPr>
                <p14:cNvContentPartPr/>
                <p14:nvPr/>
              </p14:nvContentPartPr>
              <p14:xfrm>
                <a:off x="2791321" y="5105374"/>
                <a:ext cx="18720" cy="133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64E7099-9025-C890-0687-84A652B96B0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82681" y="5096734"/>
                  <a:ext cx="36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8D608A2-7503-C301-C6C5-3AC18B036D2E}"/>
                    </a:ext>
                  </a:extLst>
                </p14:cNvPr>
                <p14:cNvContentPartPr/>
                <p14:nvPr/>
              </p14:nvContentPartPr>
              <p14:xfrm>
                <a:off x="2803561" y="5074054"/>
                <a:ext cx="136080" cy="72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8D608A2-7503-C301-C6C5-3AC18B036D2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94921" y="5065054"/>
                  <a:ext cx="153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7AB439-4F6A-3AA2-EDC5-3205BA41C8FE}"/>
                    </a:ext>
                  </a:extLst>
                </p14:cNvPr>
                <p14:cNvContentPartPr/>
                <p14:nvPr/>
              </p14:nvContentPartPr>
              <p14:xfrm>
                <a:off x="2955481" y="5137774"/>
                <a:ext cx="34920" cy="8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7AB439-4F6A-3AA2-EDC5-3205BA41C8F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46841" y="5129134"/>
                  <a:ext cx="52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86C79D7-269B-7097-9D06-B033BB1FB988}"/>
                    </a:ext>
                  </a:extLst>
                </p14:cNvPr>
                <p14:cNvContentPartPr/>
                <p14:nvPr/>
              </p14:nvContentPartPr>
              <p14:xfrm>
                <a:off x="3103801" y="5068294"/>
                <a:ext cx="97200" cy="82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86C79D7-269B-7097-9D06-B033BB1FB98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95161" y="5059654"/>
                  <a:ext cx="114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F735B73-2864-704C-B9FE-703E58E7767B}"/>
                    </a:ext>
                  </a:extLst>
                </p14:cNvPr>
                <p14:cNvContentPartPr/>
                <p14:nvPr/>
              </p14:nvContentPartPr>
              <p14:xfrm>
                <a:off x="3222601" y="5083054"/>
                <a:ext cx="154800" cy="82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F735B73-2864-704C-B9FE-703E58E7767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13961" y="5074414"/>
                  <a:ext cx="1724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E509134-8807-DF43-4928-DC6FBB372F5A}"/>
                    </a:ext>
                  </a:extLst>
                </p14:cNvPr>
                <p14:cNvContentPartPr/>
                <p14:nvPr/>
              </p14:nvContentPartPr>
              <p14:xfrm>
                <a:off x="3405121" y="4990894"/>
                <a:ext cx="53280" cy="184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E509134-8807-DF43-4928-DC6FBB372F5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96481" y="4982254"/>
                  <a:ext cx="70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0CC425F-3991-1ABF-7F68-C0B3424A235F}"/>
                    </a:ext>
                  </a:extLst>
                </p14:cNvPr>
                <p14:cNvContentPartPr/>
                <p14:nvPr/>
              </p14:nvContentPartPr>
              <p14:xfrm>
                <a:off x="3494401" y="5084854"/>
                <a:ext cx="105840" cy="85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0CC425F-3991-1ABF-7F68-C0B3424A235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85761" y="5076214"/>
                  <a:ext cx="1234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3A0244A-63B3-2317-C6F6-15B399BEE2F4}"/>
                    </a:ext>
                  </a:extLst>
                </p14:cNvPr>
                <p14:cNvContentPartPr/>
                <p14:nvPr/>
              </p14:nvContentPartPr>
              <p14:xfrm>
                <a:off x="3593041" y="5066854"/>
                <a:ext cx="47880" cy="97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3A0244A-63B3-2317-C6F6-15B399BEE2F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84041" y="5058214"/>
                  <a:ext cx="65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31CC123-8B9D-A4B5-D4C8-77CB2813A242}"/>
                    </a:ext>
                  </a:extLst>
                </p14:cNvPr>
                <p14:cNvContentPartPr/>
                <p14:nvPr/>
              </p14:nvContentPartPr>
              <p14:xfrm>
                <a:off x="3621121" y="4971814"/>
                <a:ext cx="27720" cy="172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31CC123-8B9D-A4B5-D4C8-77CB2813A24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12121" y="4962814"/>
                  <a:ext cx="45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A468631-E63C-10C1-C773-A0428D955EB2}"/>
                    </a:ext>
                  </a:extLst>
                </p14:cNvPr>
                <p14:cNvContentPartPr/>
                <p14:nvPr/>
              </p14:nvContentPartPr>
              <p14:xfrm>
                <a:off x="3687001" y="5096374"/>
                <a:ext cx="59040" cy="57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A468631-E63C-10C1-C773-A0428D955EB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78361" y="5087734"/>
                  <a:ext cx="76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958F5B0-C100-022E-C1F3-5DD949BC5197}"/>
                    </a:ext>
                  </a:extLst>
                </p14:cNvPr>
                <p14:cNvContentPartPr/>
                <p14:nvPr/>
              </p14:nvContentPartPr>
              <p14:xfrm>
                <a:off x="3731641" y="4955614"/>
                <a:ext cx="27000" cy="210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958F5B0-C100-022E-C1F3-5DD949BC519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22641" y="4946614"/>
                  <a:ext cx="44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85EBB9C-EB1A-0639-7B0E-10A5702ABA05}"/>
                    </a:ext>
                  </a:extLst>
                </p14:cNvPr>
                <p14:cNvContentPartPr/>
                <p14:nvPr/>
              </p14:nvContentPartPr>
              <p14:xfrm>
                <a:off x="3782401" y="5105374"/>
                <a:ext cx="360" cy="48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85EBB9C-EB1A-0639-7B0E-10A5702ABA0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73401" y="5096374"/>
                  <a:ext cx="18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AC11302-9556-E0DA-1CC9-9500E7001B7E}"/>
                    </a:ext>
                  </a:extLst>
                </p14:cNvPr>
                <p14:cNvContentPartPr/>
                <p14:nvPr/>
              </p14:nvContentPartPr>
              <p14:xfrm>
                <a:off x="3778081" y="5038774"/>
                <a:ext cx="4320" cy="71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AC11302-9556-E0DA-1CC9-9500E7001B7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69441" y="5029774"/>
                  <a:ext cx="21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CA73360-EE83-345E-E8B1-870124FA13CA}"/>
                    </a:ext>
                  </a:extLst>
                </p14:cNvPr>
                <p14:cNvContentPartPr/>
                <p14:nvPr/>
              </p14:nvContentPartPr>
              <p14:xfrm>
                <a:off x="3843241" y="5086294"/>
                <a:ext cx="93600" cy="59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CA73360-EE83-345E-E8B1-870124FA13C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34241" y="5077294"/>
                  <a:ext cx="1112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A84F081-72D1-BBAA-E060-28D4ACA6F9A0}"/>
                    </a:ext>
                  </a:extLst>
                </p14:cNvPr>
                <p14:cNvContentPartPr/>
                <p14:nvPr/>
              </p14:nvContentPartPr>
              <p14:xfrm>
                <a:off x="3934321" y="5086294"/>
                <a:ext cx="59040" cy="173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A84F081-72D1-BBAA-E060-28D4ACA6F9A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25321" y="5077294"/>
                  <a:ext cx="76680" cy="19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FFE860D-CA90-8CAC-3221-0088EA480936}"/>
                  </a:ext>
                </a:extLst>
              </p14:cNvPr>
              <p14:cNvContentPartPr/>
              <p14:nvPr/>
            </p14:nvContentPartPr>
            <p14:xfrm>
              <a:off x="2304961" y="5411374"/>
              <a:ext cx="29160" cy="2210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FFE860D-CA90-8CAC-3221-0088EA48093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95961" y="5402734"/>
                <a:ext cx="468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D05121F-8436-BC09-6803-CD17EAEE1BE5}"/>
                  </a:ext>
                </a:extLst>
              </p14:cNvPr>
              <p14:cNvContentPartPr/>
              <p14:nvPr/>
            </p14:nvContentPartPr>
            <p14:xfrm>
              <a:off x="2254561" y="5510734"/>
              <a:ext cx="91440" cy="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D05121F-8436-BC09-6803-CD17EAEE1BE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45561" y="5501734"/>
                <a:ext cx="109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CC529A7-1B89-A1FA-2331-B5FE87F9DDDD}"/>
                  </a:ext>
                </a:extLst>
              </p14:cNvPr>
              <p14:cNvContentPartPr/>
              <p14:nvPr/>
            </p14:nvContentPartPr>
            <p14:xfrm>
              <a:off x="2364001" y="5530894"/>
              <a:ext cx="77760" cy="1566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CC529A7-1B89-A1FA-2331-B5FE87F9DDD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355001" y="5522254"/>
                <a:ext cx="954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CCF4E87-066C-7D4D-00F2-1DD13C13D27C}"/>
                  </a:ext>
                </a:extLst>
              </p14:cNvPr>
              <p14:cNvContentPartPr/>
              <p14:nvPr/>
            </p14:nvContentPartPr>
            <p14:xfrm>
              <a:off x="2485321" y="5563294"/>
              <a:ext cx="16560" cy="1612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CCF4E87-066C-7D4D-00F2-1DD13C13D27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476681" y="5554654"/>
                <a:ext cx="342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4C752B0-C45F-35E1-6124-F69640996B23}"/>
                  </a:ext>
                </a:extLst>
              </p14:cNvPr>
              <p14:cNvContentPartPr/>
              <p14:nvPr/>
            </p14:nvContentPartPr>
            <p14:xfrm>
              <a:off x="2479561" y="5528014"/>
              <a:ext cx="51120" cy="60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4C752B0-C45F-35E1-6124-F69640996B2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470561" y="5519014"/>
                <a:ext cx="68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D643C3C-6894-620A-09BE-145884D65B60}"/>
                  </a:ext>
                </a:extLst>
              </p14:cNvPr>
              <p14:cNvContentPartPr/>
              <p14:nvPr/>
            </p14:nvContentPartPr>
            <p14:xfrm>
              <a:off x="2479561" y="5528014"/>
              <a:ext cx="170640" cy="738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D643C3C-6894-620A-09BE-145884D65B6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470561" y="5519014"/>
                <a:ext cx="18828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A4F0DD4-7004-73E6-2ABC-29C21330C30F}"/>
                  </a:ext>
                </a:extLst>
              </p14:cNvPr>
              <p14:cNvContentPartPr/>
              <p14:nvPr/>
            </p14:nvContentPartPr>
            <p14:xfrm>
              <a:off x="2684401" y="5401294"/>
              <a:ext cx="36720" cy="266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A4F0DD4-7004-73E6-2ABC-29C21330C30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675401" y="5392654"/>
                <a:ext cx="543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10D55BE-9051-EC2A-5623-E3D0B74FCF40}"/>
                  </a:ext>
                </a:extLst>
              </p14:cNvPr>
              <p14:cNvContentPartPr/>
              <p14:nvPr/>
            </p14:nvContentPartPr>
            <p14:xfrm>
              <a:off x="2177521" y="5413534"/>
              <a:ext cx="24840" cy="2721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10D55BE-9051-EC2A-5623-E3D0B74FCF4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168521" y="5404534"/>
                <a:ext cx="42480" cy="28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BF470D33-8EDF-690D-FB5D-579A5F7335A5}"/>
              </a:ext>
            </a:extLst>
          </p:cNvPr>
          <p:cNvGrpSpPr/>
          <p:nvPr/>
        </p:nvGrpSpPr>
        <p:grpSpPr>
          <a:xfrm>
            <a:off x="2856121" y="5376814"/>
            <a:ext cx="278280" cy="240840"/>
            <a:chOff x="2856121" y="5376814"/>
            <a:chExt cx="2782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D60135B-6CED-75E2-A170-132D735DC426}"/>
                    </a:ext>
                  </a:extLst>
                </p14:cNvPr>
                <p14:cNvContentPartPr/>
                <p14:nvPr/>
              </p14:nvContentPartPr>
              <p14:xfrm>
                <a:off x="2856121" y="5508574"/>
                <a:ext cx="63000" cy="72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D60135B-6CED-75E2-A170-132D735DC42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47481" y="5499934"/>
                  <a:ext cx="80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13EFD8A-7F4A-08B6-C9E2-4645EE7E05B1}"/>
                    </a:ext>
                  </a:extLst>
                </p14:cNvPr>
                <p14:cNvContentPartPr/>
                <p14:nvPr/>
              </p14:nvContentPartPr>
              <p14:xfrm>
                <a:off x="2860801" y="5511814"/>
                <a:ext cx="58680" cy="78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13EFD8A-7F4A-08B6-C9E2-4645EE7E05B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52161" y="5502814"/>
                  <a:ext cx="76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CA667A5-060D-F18F-529B-C0EEAA1E8425}"/>
                    </a:ext>
                  </a:extLst>
                </p14:cNvPr>
                <p14:cNvContentPartPr/>
                <p14:nvPr/>
              </p14:nvContentPartPr>
              <p14:xfrm>
                <a:off x="3034681" y="5471494"/>
                <a:ext cx="89640" cy="76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CA667A5-060D-F18F-529B-C0EEAA1E842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25681" y="5462854"/>
                  <a:ext cx="107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CAD3351-2BBD-CCE3-6FE0-44B621E31090}"/>
                    </a:ext>
                  </a:extLst>
                </p14:cNvPr>
                <p14:cNvContentPartPr/>
                <p14:nvPr/>
              </p14:nvContentPartPr>
              <p14:xfrm>
                <a:off x="3109201" y="5376814"/>
                <a:ext cx="25200" cy="240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CAD3351-2BBD-CCE3-6FE0-44B621E3109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00201" y="5367814"/>
                  <a:ext cx="4284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96B5261-68B3-4B3F-3ABD-B67659F02CCF}"/>
              </a:ext>
            </a:extLst>
          </p:cNvPr>
          <p:cNvGrpSpPr/>
          <p:nvPr/>
        </p:nvGrpSpPr>
        <p:grpSpPr>
          <a:xfrm>
            <a:off x="7382520" y="3720196"/>
            <a:ext cx="1735920" cy="305280"/>
            <a:chOff x="7382520" y="3720196"/>
            <a:chExt cx="173592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053EBA-01EA-2BBE-1060-566A8A0231FA}"/>
                    </a:ext>
                  </a:extLst>
                </p14:cNvPr>
                <p14:cNvContentPartPr/>
                <p14:nvPr/>
              </p14:nvContentPartPr>
              <p14:xfrm>
                <a:off x="7382520" y="3811276"/>
                <a:ext cx="37800" cy="180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053EBA-01EA-2BBE-1060-566A8A0231F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373880" y="3802276"/>
                  <a:ext cx="55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D5E3514-BE72-DC19-1641-B60B3A2F9F65}"/>
                    </a:ext>
                  </a:extLst>
                </p14:cNvPr>
                <p14:cNvContentPartPr/>
                <p14:nvPr/>
              </p14:nvContentPartPr>
              <p14:xfrm>
                <a:off x="7401600" y="3822796"/>
                <a:ext cx="64440" cy="78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D5E3514-BE72-DC19-1641-B60B3A2F9F6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392960" y="3814156"/>
                  <a:ext cx="82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8A76D6A-E962-59D9-E192-A10CB6FDF4B6}"/>
                    </a:ext>
                  </a:extLst>
                </p14:cNvPr>
                <p14:cNvContentPartPr/>
                <p14:nvPr/>
              </p14:nvContentPartPr>
              <p14:xfrm>
                <a:off x="7471800" y="3830716"/>
                <a:ext cx="80640" cy="108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8A76D6A-E962-59D9-E192-A10CB6FDF4B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62800" y="3822076"/>
                  <a:ext cx="98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4B9ACEB-A5BB-DA9C-7275-EC27C42D4AC1}"/>
                    </a:ext>
                  </a:extLst>
                </p14:cNvPr>
                <p14:cNvContentPartPr/>
                <p14:nvPr/>
              </p14:nvContentPartPr>
              <p14:xfrm>
                <a:off x="7556760" y="3822796"/>
                <a:ext cx="46080" cy="100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4B9ACEB-A5BB-DA9C-7275-EC27C42D4AC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547760" y="3813796"/>
                  <a:ext cx="63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B5A53A2-10C6-52C4-E997-C94409D009C8}"/>
                    </a:ext>
                  </a:extLst>
                </p14:cNvPr>
                <p14:cNvContentPartPr/>
                <p14:nvPr/>
              </p14:nvContentPartPr>
              <p14:xfrm>
                <a:off x="7659000" y="3752596"/>
                <a:ext cx="28800" cy="147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B5A53A2-10C6-52C4-E997-C94409D009C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50360" y="3743956"/>
                  <a:ext cx="46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863969C-C671-8AA5-B579-F0BDE88E35AD}"/>
                    </a:ext>
                  </a:extLst>
                </p14:cNvPr>
                <p14:cNvContentPartPr/>
                <p14:nvPr/>
              </p14:nvContentPartPr>
              <p14:xfrm>
                <a:off x="7719840" y="3768436"/>
                <a:ext cx="24840" cy="124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863969C-C671-8AA5-B579-F0BDE88E35A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10840" y="3759796"/>
                  <a:ext cx="42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E0F1513-142B-CEA4-8283-D23FB8D70D54}"/>
                    </a:ext>
                  </a:extLst>
                </p14:cNvPr>
                <p14:cNvContentPartPr/>
                <p14:nvPr/>
              </p14:nvContentPartPr>
              <p14:xfrm>
                <a:off x="7685280" y="3814516"/>
                <a:ext cx="71280" cy="5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E0F1513-142B-CEA4-8283-D23FB8D70D5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76640" y="3805876"/>
                  <a:ext cx="889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3EA705E-390A-1340-3918-6951B8A55834}"/>
                    </a:ext>
                  </a:extLst>
                </p14:cNvPr>
                <p14:cNvContentPartPr/>
                <p14:nvPr/>
              </p14:nvContentPartPr>
              <p14:xfrm>
                <a:off x="7748280" y="3763756"/>
                <a:ext cx="55080" cy="138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3EA705E-390A-1340-3918-6951B8A5583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39280" y="3755116"/>
                  <a:ext cx="72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C203BC6-0BF1-2F79-0A3B-58ACD93F9F3C}"/>
                    </a:ext>
                  </a:extLst>
                </p14:cNvPr>
                <p14:cNvContentPartPr/>
                <p14:nvPr/>
              </p14:nvContentPartPr>
              <p14:xfrm>
                <a:off x="7840800" y="3832876"/>
                <a:ext cx="189360" cy="86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C203BC6-0BF1-2F79-0A3B-58ACD93F9F3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832160" y="3823876"/>
                  <a:ext cx="207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A6B2A23-81B5-ADAF-BD3E-3A7237F96B3E}"/>
                    </a:ext>
                  </a:extLst>
                </p14:cNvPr>
                <p14:cNvContentPartPr/>
                <p14:nvPr/>
              </p14:nvContentPartPr>
              <p14:xfrm>
                <a:off x="8116920" y="3927916"/>
                <a:ext cx="59040" cy="1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A6B2A23-81B5-ADAF-BD3E-3A7237F96B3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08280" y="3919276"/>
                  <a:ext cx="766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434DD9A-F73F-400B-F61E-2031009F483A}"/>
                    </a:ext>
                  </a:extLst>
                </p14:cNvPr>
                <p14:cNvContentPartPr/>
                <p14:nvPr/>
              </p14:nvContentPartPr>
              <p14:xfrm>
                <a:off x="8238600" y="3861676"/>
                <a:ext cx="122040" cy="77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434DD9A-F73F-400B-F61E-2031009F483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29600" y="3853036"/>
                  <a:ext cx="139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E763E6C-86ED-B2F3-03B2-C5138F076135}"/>
                    </a:ext>
                  </a:extLst>
                </p14:cNvPr>
                <p14:cNvContentPartPr/>
                <p14:nvPr/>
              </p14:nvContentPartPr>
              <p14:xfrm>
                <a:off x="8380080" y="3863116"/>
                <a:ext cx="160920" cy="73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E763E6C-86ED-B2F3-03B2-C5138F07613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371080" y="3854476"/>
                  <a:ext cx="1785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A361855-CC0F-565D-AD1D-9D501CA0D976}"/>
                    </a:ext>
                  </a:extLst>
                </p14:cNvPr>
                <p14:cNvContentPartPr/>
                <p14:nvPr/>
              </p14:nvContentPartPr>
              <p14:xfrm>
                <a:off x="8539200" y="3745756"/>
                <a:ext cx="56160" cy="187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A361855-CC0F-565D-AD1D-9D501CA0D97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30560" y="3736756"/>
                  <a:ext cx="73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306C0A2-FBA5-6825-0836-C5AC17C4B5D0}"/>
                    </a:ext>
                  </a:extLst>
                </p14:cNvPr>
                <p14:cNvContentPartPr/>
                <p14:nvPr/>
              </p14:nvContentPartPr>
              <p14:xfrm>
                <a:off x="8597160" y="3862396"/>
                <a:ext cx="103680" cy="64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306C0A2-FBA5-6825-0836-C5AC17C4B5D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88520" y="3853756"/>
                  <a:ext cx="121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134A54E-2177-E089-9CA6-68BBB7082119}"/>
                    </a:ext>
                  </a:extLst>
                </p14:cNvPr>
                <p14:cNvContentPartPr/>
                <p14:nvPr/>
              </p14:nvContentPartPr>
              <p14:xfrm>
                <a:off x="8692560" y="3821716"/>
                <a:ext cx="73440" cy="113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134A54E-2177-E089-9CA6-68BBB708211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683560" y="3812716"/>
                  <a:ext cx="91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EE226EA-51ED-A71E-E0D2-0FC58739F324}"/>
                    </a:ext>
                  </a:extLst>
                </p14:cNvPr>
                <p14:cNvContentPartPr/>
                <p14:nvPr/>
              </p14:nvContentPartPr>
              <p14:xfrm>
                <a:off x="8760240" y="3748276"/>
                <a:ext cx="119160" cy="198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EE226EA-51ED-A71E-E0D2-0FC58739F32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51240" y="3739276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685C051-FF6B-A0DF-4C22-906BF97D1D07}"/>
                    </a:ext>
                  </a:extLst>
                </p14:cNvPr>
                <p14:cNvContentPartPr/>
                <p14:nvPr/>
              </p14:nvContentPartPr>
              <p14:xfrm>
                <a:off x="8863560" y="3720196"/>
                <a:ext cx="43920" cy="202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685C051-FF6B-A0DF-4C22-906BF97D1D0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54920" y="3711556"/>
                  <a:ext cx="61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2396616-EAB3-5E08-8FF2-15CD8828920D}"/>
                    </a:ext>
                  </a:extLst>
                </p14:cNvPr>
                <p14:cNvContentPartPr/>
                <p14:nvPr/>
              </p14:nvContentPartPr>
              <p14:xfrm>
                <a:off x="8919360" y="3796156"/>
                <a:ext cx="36720" cy="132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2396616-EAB3-5E08-8FF2-15CD8828920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910360" y="3787516"/>
                  <a:ext cx="54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FA21B6E-4DD2-B969-2068-20148274E24F}"/>
                    </a:ext>
                  </a:extLst>
                </p14:cNvPr>
                <p14:cNvContentPartPr/>
                <p14:nvPr/>
              </p14:nvContentPartPr>
              <p14:xfrm>
                <a:off x="8980200" y="3873916"/>
                <a:ext cx="138240" cy="151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FA21B6E-4DD2-B969-2068-20148274E24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971200" y="3864916"/>
                  <a:ext cx="15588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9F8AB22-5814-B60D-5FFD-6640583799AF}"/>
              </a:ext>
            </a:extLst>
          </p:cNvPr>
          <p:cNvGrpSpPr/>
          <p:nvPr/>
        </p:nvGrpSpPr>
        <p:grpSpPr>
          <a:xfrm>
            <a:off x="7579440" y="4226716"/>
            <a:ext cx="983880" cy="332280"/>
            <a:chOff x="7579440" y="4226716"/>
            <a:chExt cx="98388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969C62C-2333-3C3B-7D80-92512F8598B7}"/>
                    </a:ext>
                  </a:extLst>
                </p14:cNvPr>
                <p14:cNvContentPartPr/>
                <p14:nvPr/>
              </p14:nvContentPartPr>
              <p14:xfrm>
                <a:off x="7733880" y="4293676"/>
                <a:ext cx="27000" cy="210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969C62C-2333-3C3B-7D80-92512F8598B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24880" y="4285036"/>
                  <a:ext cx="44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2DBA7DC-B7F6-7595-83A8-D77F8B4D0281}"/>
                    </a:ext>
                  </a:extLst>
                </p14:cNvPr>
                <p14:cNvContentPartPr/>
                <p14:nvPr/>
              </p14:nvContentPartPr>
              <p14:xfrm>
                <a:off x="7685280" y="4259476"/>
                <a:ext cx="140040" cy="24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2DBA7DC-B7F6-7595-83A8-D77F8B4D028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76640" y="4250476"/>
                  <a:ext cx="1576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28ECD6E-1A42-2920-FFCF-F6D0FCF4F99B}"/>
                    </a:ext>
                  </a:extLst>
                </p14:cNvPr>
                <p14:cNvContentPartPr/>
                <p14:nvPr/>
              </p14:nvContentPartPr>
              <p14:xfrm>
                <a:off x="7867800" y="4419676"/>
                <a:ext cx="172440" cy="82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28ECD6E-1A42-2920-FFCF-F6D0FCF4F99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58800" y="4411036"/>
                  <a:ext cx="190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324F2FB-095C-3358-87CD-BECD0B5CDC0C}"/>
                    </a:ext>
                  </a:extLst>
                </p14:cNvPr>
                <p14:cNvContentPartPr/>
                <p14:nvPr/>
              </p14:nvContentPartPr>
              <p14:xfrm>
                <a:off x="8042040" y="4417876"/>
                <a:ext cx="119880" cy="59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324F2FB-095C-3358-87CD-BECD0B5CDC0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33040" y="4408876"/>
                  <a:ext cx="137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41F5D57-1B0D-F3B4-7A9D-D35A67607692}"/>
                    </a:ext>
                  </a:extLst>
                </p14:cNvPr>
                <p14:cNvContentPartPr/>
                <p14:nvPr/>
              </p14:nvContentPartPr>
              <p14:xfrm>
                <a:off x="8165520" y="4421476"/>
                <a:ext cx="87480" cy="77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41F5D57-1B0D-F3B4-7A9D-D35A6760769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56880" y="4412476"/>
                  <a:ext cx="105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6906F16-8A21-C9D7-A036-C35D2BB19D3F}"/>
                    </a:ext>
                  </a:extLst>
                </p14:cNvPr>
                <p14:cNvContentPartPr/>
                <p14:nvPr/>
              </p14:nvContentPartPr>
              <p14:xfrm>
                <a:off x="8169480" y="4434436"/>
                <a:ext cx="89640" cy="75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6906F16-8A21-C9D7-A036-C35D2BB19D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60840" y="4425796"/>
                  <a:ext cx="107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1D05AFD-ACC5-3AC9-9A7C-015A042C57A6}"/>
                    </a:ext>
                  </a:extLst>
                </p14:cNvPr>
                <p14:cNvContentPartPr/>
                <p14:nvPr/>
              </p14:nvContentPartPr>
              <p14:xfrm>
                <a:off x="8349840" y="4231036"/>
                <a:ext cx="38880" cy="294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1D05AFD-ACC5-3AC9-9A7C-015A042C57A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41200" y="4222036"/>
                  <a:ext cx="565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F7AF443-0980-98D9-7472-FEF03995202D}"/>
                    </a:ext>
                  </a:extLst>
                </p14:cNvPr>
                <p14:cNvContentPartPr/>
                <p14:nvPr/>
              </p14:nvContentPartPr>
              <p14:xfrm>
                <a:off x="7579440" y="4226716"/>
                <a:ext cx="39960" cy="332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F7AF443-0980-98D9-7472-FEF03995202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570440" y="4218076"/>
                  <a:ext cx="576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5D3327C-91E1-76DC-0636-A22871FF53B9}"/>
                    </a:ext>
                  </a:extLst>
                </p14:cNvPr>
                <p14:cNvContentPartPr/>
                <p14:nvPr/>
              </p14:nvContentPartPr>
              <p14:xfrm>
                <a:off x="8477640" y="4344436"/>
                <a:ext cx="51120" cy="145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5D3327C-91E1-76DC-0636-A22871FF53B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68640" y="4335436"/>
                  <a:ext cx="68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40717E1-EBCF-49DF-B1ED-D64CC2B3913C}"/>
                    </a:ext>
                  </a:extLst>
                </p14:cNvPr>
                <p14:cNvContentPartPr/>
                <p14:nvPr/>
              </p14:nvContentPartPr>
              <p14:xfrm>
                <a:off x="8467560" y="4373956"/>
                <a:ext cx="95760" cy="76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40717E1-EBCF-49DF-B1ED-D64CC2B3913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458560" y="4364956"/>
                  <a:ext cx="11340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D35B435-A73C-786A-8C1D-2D94CF9CBA3B}"/>
                  </a:ext>
                </a:extLst>
              </p14:cNvPr>
              <p14:cNvContentPartPr/>
              <p14:nvPr/>
            </p14:nvContentPartPr>
            <p14:xfrm>
              <a:off x="8732160" y="4181356"/>
              <a:ext cx="118800" cy="3207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D35B435-A73C-786A-8C1D-2D94CF9CBA3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723160" y="4172716"/>
                <a:ext cx="136440" cy="33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3F281FD-0E6A-0368-ACA1-A2CED2E7E388}"/>
              </a:ext>
            </a:extLst>
          </p:cNvPr>
          <p:cNvGrpSpPr/>
          <p:nvPr/>
        </p:nvGrpSpPr>
        <p:grpSpPr>
          <a:xfrm>
            <a:off x="9703080" y="4210516"/>
            <a:ext cx="1893600" cy="345240"/>
            <a:chOff x="9703080" y="4210516"/>
            <a:chExt cx="189360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AD134AE-4833-45A9-F467-7E55CDE02D3F}"/>
                    </a:ext>
                  </a:extLst>
                </p14:cNvPr>
                <p14:cNvContentPartPr/>
                <p14:nvPr/>
              </p14:nvContentPartPr>
              <p14:xfrm>
                <a:off x="9703080" y="4228516"/>
                <a:ext cx="65880" cy="327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AD134AE-4833-45A9-F467-7E55CDE02D3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94080" y="4219876"/>
                  <a:ext cx="835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EB72204-BF57-9DC2-412F-86ABAAE33D71}"/>
                    </a:ext>
                  </a:extLst>
                </p14:cNvPr>
                <p14:cNvContentPartPr/>
                <p14:nvPr/>
              </p14:nvContentPartPr>
              <p14:xfrm>
                <a:off x="9833040" y="4230676"/>
                <a:ext cx="116280" cy="289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EB72204-BF57-9DC2-412F-86ABAAE33D7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824040" y="4221676"/>
                  <a:ext cx="1339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A03465F-27D2-47AF-D506-B8B64885FC12}"/>
                    </a:ext>
                  </a:extLst>
                </p14:cNvPr>
                <p14:cNvContentPartPr/>
                <p14:nvPr/>
              </p14:nvContentPartPr>
              <p14:xfrm>
                <a:off x="10017720" y="4412116"/>
                <a:ext cx="63000" cy="8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A03465F-27D2-47AF-D506-B8B64885FC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08720" y="4403476"/>
                  <a:ext cx="806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00F01CF-3EDC-1B9F-F56D-93F912A4BAD6}"/>
                    </a:ext>
                  </a:extLst>
                </p14:cNvPr>
                <p14:cNvContentPartPr/>
                <p14:nvPr/>
              </p14:nvContentPartPr>
              <p14:xfrm>
                <a:off x="10019520" y="4458916"/>
                <a:ext cx="68760" cy="20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00F01CF-3EDC-1B9F-F56D-93F912A4BAD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010880" y="4449916"/>
                  <a:ext cx="86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D5401FD-851C-FA63-0B99-002026FB46A6}"/>
                    </a:ext>
                  </a:extLst>
                </p14:cNvPr>
                <p14:cNvContentPartPr/>
                <p14:nvPr/>
              </p14:nvContentPartPr>
              <p14:xfrm>
                <a:off x="10191960" y="4254076"/>
                <a:ext cx="259560" cy="239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D5401FD-851C-FA63-0B99-002026FB46A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182960" y="4245436"/>
                  <a:ext cx="277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78BBCBB-BB7F-B0B9-2FB3-2A85D63E4FA6}"/>
                    </a:ext>
                  </a:extLst>
                </p14:cNvPr>
                <p14:cNvContentPartPr/>
                <p14:nvPr/>
              </p14:nvContentPartPr>
              <p14:xfrm>
                <a:off x="10431000" y="4337236"/>
                <a:ext cx="8640" cy="24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78BBCBB-BB7F-B0B9-2FB3-2A85D63E4FA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422000" y="4328596"/>
                  <a:ext cx="26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A173DE6-F37A-3CF4-4A79-0F2AB1BF7487}"/>
                    </a:ext>
                  </a:extLst>
                </p14:cNvPr>
                <p14:cNvContentPartPr/>
                <p14:nvPr/>
              </p14:nvContentPartPr>
              <p14:xfrm>
                <a:off x="10459440" y="4390156"/>
                <a:ext cx="111960" cy="101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A173DE6-F37A-3CF4-4A79-0F2AB1BF748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450440" y="4381156"/>
                  <a:ext cx="129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7465BB4-DA4E-7567-49D7-CE8A2C937D7C}"/>
                    </a:ext>
                  </a:extLst>
                </p14:cNvPr>
                <p14:cNvContentPartPr/>
                <p14:nvPr/>
              </p14:nvContentPartPr>
              <p14:xfrm>
                <a:off x="10561680" y="4246156"/>
                <a:ext cx="132840" cy="252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7465BB4-DA4E-7567-49D7-CE8A2C937D7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53040" y="4237156"/>
                  <a:ext cx="150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7743CFE-EED9-2782-A35C-41D505D4887E}"/>
                    </a:ext>
                  </a:extLst>
                </p14:cNvPr>
                <p14:cNvContentPartPr/>
                <p14:nvPr/>
              </p14:nvContentPartPr>
              <p14:xfrm>
                <a:off x="10657800" y="4262356"/>
                <a:ext cx="22680" cy="194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7743CFE-EED9-2782-A35C-41D505D4887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649160" y="4253356"/>
                  <a:ext cx="40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8B7D3C3-AF49-629F-C7D0-C4CDB5972196}"/>
                    </a:ext>
                  </a:extLst>
                </p14:cNvPr>
                <p14:cNvContentPartPr/>
                <p14:nvPr/>
              </p14:nvContentPartPr>
              <p14:xfrm>
                <a:off x="10718640" y="4388716"/>
                <a:ext cx="109800" cy="92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8B7D3C3-AF49-629F-C7D0-C4CDB597219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710000" y="4379716"/>
                  <a:ext cx="127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3073EA0-7894-9714-F909-A3485E2DA9C9}"/>
                    </a:ext>
                  </a:extLst>
                </p14:cNvPr>
                <p14:cNvContentPartPr/>
                <p14:nvPr/>
              </p14:nvContentPartPr>
              <p14:xfrm>
                <a:off x="10836360" y="4394116"/>
                <a:ext cx="111600" cy="87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3073EA0-7894-9714-F909-A3485E2DA9C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827720" y="4385116"/>
                  <a:ext cx="129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774B2C4-C5EE-17FA-E6DA-BFE53CC8678A}"/>
                    </a:ext>
                  </a:extLst>
                </p14:cNvPr>
                <p14:cNvContentPartPr/>
                <p14:nvPr/>
              </p14:nvContentPartPr>
              <p14:xfrm>
                <a:off x="11008440" y="4471156"/>
                <a:ext cx="45000" cy="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774B2C4-C5EE-17FA-E6DA-BFE53CC8678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999440" y="4462156"/>
                  <a:ext cx="62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AE68E34-CAB6-E833-4E0F-39EB4D88EE5E}"/>
                    </a:ext>
                  </a:extLst>
                </p14:cNvPr>
                <p14:cNvContentPartPr/>
                <p14:nvPr/>
              </p14:nvContentPartPr>
              <p14:xfrm>
                <a:off x="11111760" y="4358116"/>
                <a:ext cx="146520" cy="126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AE68E34-CAB6-E833-4E0F-39EB4D88EE5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102760" y="4349116"/>
                  <a:ext cx="164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D82C902-BCD1-03CE-74C8-7FC32D06A4E9}"/>
                    </a:ext>
                  </a:extLst>
                </p14:cNvPr>
                <p14:cNvContentPartPr/>
                <p14:nvPr/>
              </p14:nvContentPartPr>
              <p14:xfrm>
                <a:off x="11249640" y="4310956"/>
                <a:ext cx="8640" cy="19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D82C902-BCD1-03CE-74C8-7FC32D06A4E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240640" y="4302316"/>
                  <a:ext cx="26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669E4BC-0C81-6F3E-4ABB-3DDE29B28960}"/>
                    </a:ext>
                  </a:extLst>
                </p14:cNvPr>
                <p14:cNvContentPartPr/>
                <p14:nvPr/>
              </p14:nvContentPartPr>
              <p14:xfrm>
                <a:off x="11249640" y="4310956"/>
                <a:ext cx="129960" cy="193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669E4BC-0C81-6F3E-4ABB-3DDE29B2896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240640" y="4302316"/>
                  <a:ext cx="147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7C5E3E5-B0F0-827E-EB24-BB6E2764D660}"/>
                    </a:ext>
                  </a:extLst>
                </p14:cNvPr>
                <p14:cNvContentPartPr/>
                <p14:nvPr/>
              </p14:nvContentPartPr>
              <p14:xfrm>
                <a:off x="11387160" y="4389796"/>
                <a:ext cx="99720" cy="80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7C5E3E5-B0F0-827E-EB24-BB6E2764D66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378520" y="4381156"/>
                  <a:ext cx="1173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D269F40-EB78-618C-DC4B-00B09ADCA4A3}"/>
                    </a:ext>
                  </a:extLst>
                </p14:cNvPr>
                <p14:cNvContentPartPr/>
                <p14:nvPr/>
              </p14:nvContentPartPr>
              <p14:xfrm>
                <a:off x="11518920" y="4210516"/>
                <a:ext cx="77760" cy="319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D269F40-EB78-618C-DC4B-00B09ADCA4A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510280" y="4201876"/>
                  <a:ext cx="95400" cy="33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2D24ECF-D961-8AF5-14E0-03F4B31AE4D8}"/>
              </a:ext>
            </a:extLst>
          </p:cNvPr>
          <p:cNvGrpSpPr/>
          <p:nvPr/>
        </p:nvGrpSpPr>
        <p:grpSpPr>
          <a:xfrm>
            <a:off x="941395" y="4094854"/>
            <a:ext cx="901080" cy="295200"/>
            <a:chOff x="941395" y="4094854"/>
            <a:chExt cx="9010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E25F991-F15C-FB3C-9131-66D5DB90DFE3}"/>
                    </a:ext>
                  </a:extLst>
                </p14:cNvPr>
                <p14:cNvContentPartPr/>
                <p14:nvPr/>
              </p14:nvContentPartPr>
              <p14:xfrm>
                <a:off x="968035" y="4242454"/>
                <a:ext cx="7920" cy="85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E25F991-F15C-FB3C-9131-66D5DB90DFE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59395" y="4233454"/>
                  <a:ext cx="25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5E8BA51-26D4-83EF-25A5-81E817CBC015}"/>
                    </a:ext>
                  </a:extLst>
                </p14:cNvPr>
                <p14:cNvContentPartPr/>
                <p14:nvPr/>
              </p14:nvContentPartPr>
              <p14:xfrm>
                <a:off x="941395" y="4151374"/>
                <a:ext cx="18720" cy="7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5E8BA51-26D4-83EF-25A5-81E817CBC01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32395" y="4142734"/>
                  <a:ext cx="36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1544D91-5B33-735F-8F9A-6384DF11DAA4}"/>
                    </a:ext>
                  </a:extLst>
                </p14:cNvPr>
                <p14:cNvContentPartPr/>
                <p14:nvPr/>
              </p14:nvContentPartPr>
              <p14:xfrm>
                <a:off x="1032475" y="4236694"/>
                <a:ext cx="91440" cy="72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1544D91-5B33-735F-8F9A-6384DF11DAA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23475" y="4227694"/>
                  <a:ext cx="1090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C6FBBA2-7443-6380-C5B4-244AF6F1BAC7}"/>
                    </a:ext>
                  </a:extLst>
                </p14:cNvPr>
                <p14:cNvContentPartPr/>
                <p14:nvPr/>
              </p14:nvContentPartPr>
              <p14:xfrm>
                <a:off x="1150195" y="4254694"/>
                <a:ext cx="59400" cy="135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C6FBBA2-7443-6380-C5B4-244AF6F1BAC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41555" y="4245694"/>
                  <a:ext cx="77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5D82D9A-FC64-EAFB-A8E9-F60F6AF887FD}"/>
                    </a:ext>
                  </a:extLst>
                </p14:cNvPr>
                <p14:cNvContentPartPr/>
                <p14:nvPr/>
              </p14:nvContentPartPr>
              <p14:xfrm>
                <a:off x="1247035" y="4263694"/>
                <a:ext cx="136080" cy="50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5D82D9A-FC64-EAFB-A8E9-F60F6AF887F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38395" y="4254694"/>
                  <a:ext cx="1537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B5449A4-197A-E9F2-B079-692D25868679}"/>
                    </a:ext>
                  </a:extLst>
                </p14:cNvPr>
                <p14:cNvContentPartPr/>
                <p14:nvPr/>
              </p14:nvContentPartPr>
              <p14:xfrm>
                <a:off x="1382755" y="4156414"/>
                <a:ext cx="41040" cy="147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B5449A4-197A-E9F2-B079-692D2586867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373755" y="4147774"/>
                  <a:ext cx="58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845F15F-F62C-3ECE-64BB-DD8EA4B017FD}"/>
                    </a:ext>
                  </a:extLst>
                </p14:cNvPr>
                <p14:cNvContentPartPr/>
                <p14:nvPr/>
              </p14:nvContentPartPr>
              <p14:xfrm>
                <a:off x="1368715" y="4217254"/>
                <a:ext cx="67320" cy="20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845F15F-F62C-3ECE-64BB-DD8EA4B017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360075" y="4208614"/>
                  <a:ext cx="84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B3BD186-D3D8-0BDE-C34B-7DDFDDF5B121}"/>
                    </a:ext>
                  </a:extLst>
                </p14:cNvPr>
                <p14:cNvContentPartPr/>
                <p14:nvPr/>
              </p14:nvContentPartPr>
              <p14:xfrm>
                <a:off x="963355" y="4172614"/>
                <a:ext cx="18720" cy="14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B3BD186-D3D8-0BDE-C34B-7DDFDDF5B12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54715" y="4163974"/>
                  <a:ext cx="36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F77B8C8-C76C-60E1-2450-AACBF9E5A38D}"/>
                    </a:ext>
                  </a:extLst>
                </p14:cNvPr>
                <p14:cNvContentPartPr/>
                <p14:nvPr/>
              </p14:nvContentPartPr>
              <p14:xfrm>
                <a:off x="1494355" y="4321654"/>
                <a:ext cx="55080" cy="5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F77B8C8-C76C-60E1-2450-AACBF9E5A38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485715" y="4312654"/>
                  <a:ext cx="727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1B26A23-52EB-2A79-6F29-37407FE67E3D}"/>
                    </a:ext>
                  </a:extLst>
                </p14:cNvPr>
                <p14:cNvContentPartPr/>
                <p14:nvPr/>
              </p14:nvContentPartPr>
              <p14:xfrm>
                <a:off x="1605955" y="4239574"/>
                <a:ext cx="12600" cy="56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1B26A23-52EB-2A79-6F29-37407FE67E3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596955" y="4230574"/>
                  <a:ext cx="302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84E83CD-0C69-9F01-5C27-B25269902966}"/>
                    </a:ext>
                  </a:extLst>
                </p14:cNvPr>
                <p14:cNvContentPartPr/>
                <p14:nvPr/>
              </p14:nvContentPartPr>
              <p14:xfrm>
                <a:off x="1603795" y="4159654"/>
                <a:ext cx="360" cy="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84E83CD-0C69-9F01-5C27-B2526990296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595155" y="41506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A9CFA4B-EA67-F4C5-ABA0-FE3C30A1C744}"/>
                    </a:ext>
                  </a:extLst>
                </p14:cNvPr>
                <p14:cNvContentPartPr/>
                <p14:nvPr/>
              </p14:nvContentPartPr>
              <p14:xfrm>
                <a:off x="1668595" y="4228414"/>
                <a:ext cx="75240" cy="75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A9CFA4B-EA67-F4C5-ABA0-FE3C30A1C74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659955" y="4219774"/>
                  <a:ext cx="928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B76A895-2AD6-4330-C527-F3CAA1B2E8E6}"/>
                    </a:ext>
                  </a:extLst>
                </p14:cNvPr>
                <p14:cNvContentPartPr/>
                <p14:nvPr/>
              </p14:nvContentPartPr>
              <p14:xfrm>
                <a:off x="1727275" y="4094854"/>
                <a:ext cx="42840" cy="215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B76A895-2AD6-4330-C527-F3CAA1B2E8E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18635" y="4085854"/>
                  <a:ext cx="604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ACEB77C-29EC-E9D2-0338-0D9A240599D1}"/>
                    </a:ext>
                  </a:extLst>
                </p14:cNvPr>
                <p14:cNvContentPartPr/>
                <p14:nvPr/>
              </p14:nvContentPartPr>
              <p14:xfrm>
                <a:off x="1796395" y="4248574"/>
                <a:ext cx="46080" cy="85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ACEB77C-29EC-E9D2-0338-0D9A240599D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87395" y="4239574"/>
                  <a:ext cx="6372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32203C7-6AC2-EA95-BBB8-0F5A3092F318}"/>
              </a:ext>
            </a:extLst>
          </p:cNvPr>
          <p:cNvGrpSpPr/>
          <p:nvPr/>
        </p:nvGrpSpPr>
        <p:grpSpPr>
          <a:xfrm>
            <a:off x="2023195" y="4261894"/>
            <a:ext cx="181080" cy="129960"/>
            <a:chOff x="2023195" y="4261894"/>
            <a:chExt cx="18108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748792F-BB02-69F3-03B6-77353CD7B828}"/>
                    </a:ext>
                  </a:extLst>
                </p14:cNvPr>
                <p14:cNvContentPartPr/>
                <p14:nvPr/>
              </p14:nvContentPartPr>
              <p14:xfrm>
                <a:off x="2023195" y="4313374"/>
                <a:ext cx="163080" cy="20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748792F-BB02-69F3-03B6-77353CD7B82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014555" y="4304734"/>
                  <a:ext cx="180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4FCE4EE-09E4-71B8-64CE-875E6D1E966D}"/>
                    </a:ext>
                  </a:extLst>
                </p14:cNvPr>
                <p14:cNvContentPartPr/>
                <p14:nvPr/>
              </p14:nvContentPartPr>
              <p14:xfrm>
                <a:off x="2159275" y="4261894"/>
                <a:ext cx="45000" cy="129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4FCE4EE-09E4-71B8-64CE-875E6D1E966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150635" y="4252894"/>
                  <a:ext cx="6264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A96075C-CB05-F8E2-D67E-CA5EB6738F79}"/>
              </a:ext>
            </a:extLst>
          </p:cNvPr>
          <p:cNvGrpSpPr/>
          <p:nvPr/>
        </p:nvGrpSpPr>
        <p:grpSpPr>
          <a:xfrm>
            <a:off x="2702155" y="3919534"/>
            <a:ext cx="126000" cy="208080"/>
            <a:chOff x="2702155" y="3919534"/>
            <a:chExt cx="12600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A433172-FE18-B86A-45C2-85C08F9662CB}"/>
                    </a:ext>
                  </a:extLst>
                </p14:cNvPr>
                <p14:cNvContentPartPr/>
                <p14:nvPr/>
              </p14:nvContentPartPr>
              <p14:xfrm>
                <a:off x="2764795" y="3919534"/>
                <a:ext cx="2520" cy="151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A433172-FE18-B86A-45C2-85C08F9662C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755795" y="3910534"/>
                  <a:ext cx="20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24E690B-C7FD-34BB-FB55-10DE812411C6}"/>
                    </a:ext>
                  </a:extLst>
                </p14:cNvPr>
                <p14:cNvContentPartPr/>
                <p14:nvPr/>
              </p14:nvContentPartPr>
              <p14:xfrm>
                <a:off x="2702155" y="4080454"/>
                <a:ext cx="99720" cy="3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24E690B-C7FD-34BB-FB55-10DE812411C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693155" y="4071814"/>
                  <a:ext cx="1173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D592F5E-B9ED-53FA-EC80-7372A345745E}"/>
                    </a:ext>
                  </a:extLst>
                </p14:cNvPr>
                <p14:cNvContentPartPr/>
                <p14:nvPr/>
              </p14:nvContentPartPr>
              <p14:xfrm>
                <a:off x="2795395" y="4048054"/>
                <a:ext cx="32760" cy="79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D592F5E-B9ED-53FA-EC80-7372A345745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786395" y="4039414"/>
                  <a:ext cx="5040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4D9D54C-D8A2-CD67-83A1-F580FD1ABEB6}"/>
              </a:ext>
            </a:extLst>
          </p:cNvPr>
          <p:cNvGrpSpPr/>
          <p:nvPr/>
        </p:nvGrpSpPr>
        <p:grpSpPr>
          <a:xfrm>
            <a:off x="2444755" y="4234534"/>
            <a:ext cx="879480" cy="314640"/>
            <a:chOff x="2444755" y="4234534"/>
            <a:chExt cx="879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B524B3C-7408-CE36-0FB8-47EF49A77719}"/>
                    </a:ext>
                  </a:extLst>
                </p14:cNvPr>
                <p14:cNvContentPartPr/>
                <p14:nvPr/>
              </p14:nvContentPartPr>
              <p14:xfrm>
                <a:off x="2527195" y="4255774"/>
                <a:ext cx="19800" cy="175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B524B3C-7408-CE36-0FB8-47EF49A7771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518195" y="4247134"/>
                  <a:ext cx="37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2E706B1-04EE-9346-AB2C-06DAE9E54C78}"/>
                    </a:ext>
                  </a:extLst>
                </p14:cNvPr>
                <p14:cNvContentPartPr/>
                <p14:nvPr/>
              </p14:nvContentPartPr>
              <p14:xfrm>
                <a:off x="2444755" y="4333894"/>
                <a:ext cx="67320" cy="9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2E706B1-04EE-9346-AB2C-06DAE9E54C7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435755" y="4324894"/>
                  <a:ext cx="84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3802C59-3242-8680-8DA2-AC5B194FF786}"/>
                    </a:ext>
                  </a:extLst>
                </p14:cNvPr>
                <p14:cNvContentPartPr/>
                <p14:nvPr/>
              </p14:nvContentPartPr>
              <p14:xfrm>
                <a:off x="2531875" y="4351174"/>
                <a:ext cx="101520" cy="198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3802C59-3242-8680-8DA2-AC5B194FF78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522875" y="4342174"/>
                  <a:ext cx="119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D3D00C0-B727-7B64-B748-12697C17ABC9}"/>
                    </a:ext>
                  </a:extLst>
                </p14:cNvPr>
                <p14:cNvContentPartPr/>
                <p14:nvPr/>
              </p14:nvContentPartPr>
              <p14:xfrm>
                <a:off x="2667595" y="4423894"/>
                <a:ext cx="8640" cy="15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D3D00C0-B727-7B64-B748-12697C17ABC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658595" y="4415254"/>
                  <a:ext cx="262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859CA97-9C86-883B-E1FD-C2CC6EE0E92C}"/>
                    </a:ext>
                  </a:extLst>
                </p14:cNvPr>
                <p14:cNvContentPartPr/>
                <p14:nvPr/>
              </p14:nvContentPartPr>
              <p14:xfrm>
                <a:off x="2734195" y="4338934"/>
                <a:ext cx="73800" cy="162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859CA97-9C86-883B-E1FD-C2CC6EE0E92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725195" y="4330294"/>
                  <a:ext cx="91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99D9DE6-641C-48BD-35D3-D8902B3A7305}"/>
                    </a:ext>
                  </a:extLst>
                </p14:cNvPr>
                <p14:cNvContentPartPr/>
                <p14:nvPr/>
              </p14:nvContentPartPr>
              <p14:xfrm>
                <a:off x="2859115" y="4336054"/>
                <a:ext cx="108720" cy="93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99D9DE6-641C-48BD-35D3-D8902B3A730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850115" y="4327054"/>
                  <a:ext cx="126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D03BC4D-E0A1-6FF6-CC70-9282F8DEABE8}"/>
                    </a:ext>
                  </a:extLst>
                </p14:cNvPr>
                <p14:cNvContentPartPr/>
                <p14:nvPr/>
              </p14:nvContentPartPr>
              <p14:xfrm>
                <a:off x="2973595" y="4234534"/>
                <a:ext cx="22680" cy="173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D03BC4D-E0A1-6FF6-CC70-9282F8DEABE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964595" y="4225534"/>
                  <a:ext cx="40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32F3DC7-66FF-F7BE-04AD-FC9F7389D242}"/>
                    </a:ext>
                  </a:extLst>
                </p14:cNvPr>
                <p14:cNvContentPartPr/>
                <p14:nvPr/>
              </p14:nvContentPartPr>
              <p14:xfrm>
                <a:off x="2941195" y="4303294"/>
                <a:ext cx="81360" cy="255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32F3DC7-66FF-F7BE-04AD-FC9F7389D24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932195" y="4294654"/>
                  <a:ext cx="99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7BDEE33-D9CE-DD2B-CC81-F73DCD4EE4DF}"/>
                    </a:ext>
                  </a:extLst>
                </p14:cNvPr>
                <p14:cNvContentPartPr/>
                <p14:nvPr/>
              </p14:nvContentPartPr>
              <p14:xfrm>
                <a:off x="3044515" y="4236694"/>
                <a:ext cx="184680" cy="184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7BDEE33-D9CE-DD2B-CC81-F73DCD4EE4D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035515" y="4227694"/>
                  <a:ext cx="202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4E03CA8-3CDF-DD21-BE62-C27BDC832E5F}"/>
                    </a:ext>
                  </a:extLst>
                </p14:cNvPr>
                <p14:cNvContentPartPr/>
                <p14:nvPr/>
              </p14:nvContentPartPr>
              <p14:xfrm>
                <a:off x="3238915" y="4318414"/>
                <a:ext cx="85320" cy="74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4E03CA8-3CDF-DD21-BE62-C27BDC832E5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230275" y="4309774"/>
                  <a:ext cx="10296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57AAC72-88AE-CD12-6A99-4ABED2F22E6A}"/>
              </a:ext>
            </a:extLst>
          </p:cNvPr>
          <p:cNvGrpSpPr/>
          <p:nvPr/>
        </p:nvGrpSpPr>
        <p:grpSpPr>
          <a:xfrm>
            <a:off x="3384355" y="4359094"/>
            <a:ext cx="156600" cy="137520"/>
            <a:chOff x="3384355" y="4359094"/>
            <a:chExt cx="156600" cy="13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84F0C59-8139-774A-3785-486A3D70A362}"/>
                    </a:ext>
                  </a:extLst>
                </p14:cNvPr>
                <p14:cNvContentPartPr/>
                <p14:nvPr/>
              </p14:nvContentPartPr>
              <p14:xfrm>
                <a:off x="3384355" y="4416694"/>
                <a:ext cx="128880" cy="11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84F0C59-8139-774A-3785-486A3D70A36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375355" y="4408054"/>
                  <a:ext cx="146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A1FCEB9-DA86-1C9C-AC46-DDB922DAE7CD}"/>
                    </a:ext>
                  </a:extLst>
                </p14:cNvPr>
                <p14:cNvContentPartPr/>
                <p14:nvPr/>
              </p14:nvContentPartPr>
              <p14:xfrm>
                <a:off x="3482275" y="4359094"/>
                <a:ext cx="58680" cy="137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A1FCEB9-DA86-1C9C-AC46-DDB922DAE7C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473275" y="4350454"/>
                  <a:ext cx="76320" cy="15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13DFACB5-9BAC-1467-E319-A638293E21D7}"/>
                  </a:ext>
                </a:extLst>
              </p14:cNvPr>
              <p14:cNvContentPartPr/>
              <p14:nvPr/>
            </p14:nvContentPartPr>
            <p14:xfrm>
              <a:off x="3814555" y="4337854"/>
              <a:ext cx="10800" cy="1065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13DFACB5-9BAC-1467-E319-A638293E21D7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805555" y="4328854"/>
                <a:ext cx="284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952FF749-9E08-DDB3-3534-395867C193E3}"/>
                  </a:ext>
                </a:extLst>
              </p14:cNvPr>
              <p14:cNvContentPartPr/>
              <p14:nvPr/>
            </p14:nvContentPartPr>
            <p14:xfrm>
              <a:off x="3779995" y="4273054"/>
              <a:ext cx="34920" cy="651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952FF749-9E08-DDB3-3534-395867C193E3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770995" y="4264054"/>
                <a:ext cx="525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89B1833F-572F-4BE5-ED90-E23D3898407D}"/>
                  </a:ext>
                </a:extLst>
              </p14:cNvPr>
              <p14:cNvContentPartPr/>
              <p14:nvPr/>
            </p14:nvContentPartPr>
            <p14:xfrm>
              <a:off x="3853075" y="4360174"/>
              <a:ext cx="101520" cy="874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89B1833F-572F-4BE5-ED90-E23D3898407D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844075" y="4351174"/>
                <a:ext cx="1191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08D3975E-2697-1704-1DA3-1FD5E3B27836}"/>
                  </a:ext>
                </a:extLst>
              </p14:cNvPr>
              <p14:cNvContentPartPr/>
              <p14:nvPr/>
            </p14:nvContentPartPr>
            <p14:xfrm>
              <a:off x="3982675" y="4381414"/>
              <a:ext cx="24840" cy="1753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08D3975E-2697-1704-1DA3-1FD5E3B27836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973675" y="4372414"/>
                <a:ext cx="424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FE1C057C-5C4D-C78D-8401-0F332CCDA219}"/>
                  </a:ext>
                </a:extLst>
              </p14:cNvPr>
              <p14:cNvContentPartPr/>
              <p14:nvPr/>
            </p14:nvContentPartPr>
            <p14:xfrm>
              <a:off x="3998875" y="4372414"/>
              <a:ext cx="42120" cy="763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FE1C057C-5C4D-C78D-8401-0F332CCDA219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989875" y="4363414"/>
                <a:ext cx="597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15AA795F-0C8A-BD7A-6AE8-C280D1BB54B8}"/>
                  </a:ext>
                </a:extLst>
              </p14:cNvPr>
              <p14:cNvContentPartPr/>
              <p14:nvPr/>
            </p14:nvContentPartPr>
            <p14:xfrm>
              <a:off x="3998875" y="4271974"/>
              <a:ext cx="213120" cy="1800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15AA795F-0C8A-BD7A-6AE8-C280D1BB54B8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989875" y="4263334"/>
                <a:ext cx="2307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8F326424-C62C-22BA-DAEC-0BF3569B7C89}"/>
                  </a:ext>
                </a:extLst>
              </p14:cNvPr>
              <p14:cNvContentPartPr/>
              <p14:nvPr/>
            </p14:nvContentPartPr>
            <p14:xfrm>
              <a:off x="4154755" y="4308334"/>
              <a:ext cx="65160" cy="154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8F326424-C62C-22BA-DAEC-0BF3569B7C89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4146115" y="4299694"/>
                <a:ext cx="82800" cy="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BEF2A987-5444-81D4-4765-025C6679DF52}"/>
              </a:ext>
            </a:extLst>
          </p:cNvPr>
          <p:cNvGrpSpPr/>
          <p:nvPr/>
        </p:nvGrpSpPr>
        <p:grpSpPr>
          <a:xfrm>
            <a:off x="3826435" y="4556734"/>
            <a:ext cx="723960" cy="213840"/>
            <a:chOff x="3826435" y="4556734"/>
            <a:chExt cx="72396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5596282-7159-259C-427C-F17F64D694B5}"/>
                    </a:ext>
                  </a:extLst>
                </p14:cNvPr>
                <p14:cNvContentPartPr/>
                <p14:nvPr/>
              </p14:nvContentPartPr>
              <p14:xfrm>
                <a:off x="3826435" y="4648534"/>
                <a:ext cx="108000" cy="96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5596282-7159-259C-427C-F17F64D694B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817795" y="4639894"/>
                  <a:ext cx="125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A93EA18-01D1-F119-4716-D67281731A55}"/>
                    </a:ext>
                  </a:extLst>
                </p14:cNvPr>
                <p14:cNvContentPartPr/>
                <p14:nvPr/>
              </p14:nvContentPartPr>
              <p14:xfrm>
                <a:off x="3960355" y="4661134"/>
                <a:ext cx="129960" cy="70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A93EA18-01D1-F119-4716-D67281731A5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951355" y="4652134"/>
                  <a:ext cx="147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C22B9C6-0999-6D52-6931-AD985AE94205}"/>
                    </a:ext>
                  </a:extLst>
                </p14:cNvPr>
                <p14:cNvContentPartPr/>
                <p14:nvPr/>
              </p14:nvContentPartPr>
              <p14:xfrm>
                <a:off x="4120195" y="4556734"/>
                <a:ext cx="45720" cy="180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C22B9C6-0999-6D52-6931-AD985AE9420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111195" y="4547734"/>
                  <a:ext cx="63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FD5354C-6C72-F9C8-98D4-DFCC703C2E4F}"/>
                    </a:ext>
                  </a:extLst>
                </p14:cNvPr>
                <p14:cNvContentPartPr/>
                <p14:nvPr/>
              </p14:nvContentPartPr>
              <p14:xfrm>
                <a:off x="4183195" y="4664734"/>
                <a:ext cx="77400" cy="74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FD5354C-6C72-F9C8-98D4-DFCC703C2E4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174555" y="4656094"/>
                  <a:ext cx="95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4B6630A-107D-F82C-FD76-E39FC1C05E47}"/>
                    </a:ext>
                  </a:extLst>
                </p14:cNvPr>
                <p14:cNvContentPartPr/>
                <p14:nvPr/>
              </p14:nvContentPartPr>
              <p14:xfrm>
                <a:off x="4293355" y="4557814"/>
                <a:ext cx="56520" cy="162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4B6630A-107D-F82C-FD76-E39FC1C05E4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284355" y="4548814"/>
                  <a:ext cx="74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7243E68-B415-68DD-6CDA-3D66A8A75B80}"/>
                    </a:ext>
                  </a:extLst>
                </p14:cNvPr>
                <p14:cNvContentPartPr/>
                <p14:nvPr/>
              </p14:nvContentPartPr>
              <p14:xfrm>
                <a:off x="4361395" y="4658254"/>
                <a:ext cx="83520" cy="83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7243E68-B415-68DD-6CDA-3D66A8A75B8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352755" y="4649614"/>
                  <a:ext cx="1011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9677640-8324-1999-4B8A-041E8B9B53A1}"/>
                    </a:ext>
                  </a:extLst>
                </p14:cNvPr>
                <p14:cNvContentPartPr/>
                <p14:nvPr/>
              </p14:nvContentPartPr>
              <p14:xfrm>
                <a:off x="4483795" y="4561054"/>
                <a:ext cx="66600" cy="209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9677640-8324-1999-4B8A-041E8B9B53A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475155" y="4552054"/>
                  <a:ext cx="8424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10C9EFC9-9466-167A-3BA0-98E28AAD3BC8}"/>
              </a:ext>
            </a:extLst>
          </p:cNvPr>
          <p:cNvGrpSpPr/>
          <p:nvPr/>
        </p:nvGrpSpPr>
        <p:grpSpPr>
          <a:xfrm>
            <a:off x="846720" y="5995756"/>
            <a:ext cx="596160" cy="241560"/>
            <a:chOff x="846720" y="5995756"/>
            <a:chExt cx="59616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C3937E4-B67A-C6BC-1235-9376FDAB6A97}"/>
                    </a:ext>
                  </a:extLst>
                </p14:cNvPr>
                <p14:cNvContentPartPr/>
                <p14:nvPr/>
              </p14:nvContentPartPr>
              <p14:xfrm>
                <a:off x="905400" y="5995756"/>
                <a:ext cx="8640" cy="210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C3937E4-B67A-C6BC-1235-9376FDAB6A9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96760" y="5986756"/>
                  <a:ext cx="262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315F71A-F7D0-25C1-FD28-1ED190A9DF35}"/>
                    </a:ext>
                  </a:extLst>
                </p14:cNvPr>
                <p14:cNvContentPartPr/>
                <p14:nvPr/>
              </p14:nvContentPartPr>
              <p14:xfrm>
                <a:off x="846720" y="6099076"/>
                <a:ext cx="61200" cy="10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315F71A-F7D0-25C1-FD28-1ED190A9DF3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38080" y="6090076"/>
                  <a:ext cx="78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3867849-FB8F-AC3F-D445-DA95EE16A38E}"/>
                    </a:ext>
                  </a:extLst>
                </p14:cNvPr>
                <p14:cNvContentPartPr/>
                <p14:nvPr/>
              </p14:nvContentPartPr>
              <p14:xfrm>
                <a:off x="858960" y="6099796"/>
                <a:ext cx="97200" cy="248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3867849-FB8F-AC3F-D445-DA95EE16A38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50320" y="6091156"/>
                  <a:ext cx="114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678CE0B-F04D-3ADC-0C5F-3208A4434E32}"/>
                    </a:ext>
                  </a:extLst>
                </p14:cNvPr>
                <p14:cNvContentPartPr/>
                <p14:nvPr/>
              </p14:nvContentPartPr>
              <p14:xfrm>
                <a:off x="1005480" y="6125356"/>
                <a:ext cx="56880" cy="756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678CE0B-F04D-3ADC-0C5F-3208A4434E3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96840" y="6116716"/>
                  <a:ext cx="74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405AAA2-C814-E5F7-44D0-2D6F51647D3F}"/>
                    </a:ext>
                  </a:extLst>
                </p14:cNvPr>
                <p14:cNvContentPartPr/>
                <p14:nvPr/>
              </p14:nvContentPartPr>
              <p14:xfrm>
                <a:off x="1110240" y="6029236"/>
                <a:ext cx="38880" cy="199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405AAA2-C814-E5F7-44D0-2D6F51647D3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01240" y="6020236"/>
                  <a:ext cx="56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9D50B4C-C1B7-2EA4-45C0-A95294E68359}"/>
                    </a:ext>
                  </a:extLst>
                </p14:cNvPr>
                <p14:cNvContentPartPr/>
                <p14:nvPr/>
              </p14:nvContentPartPr>
              <p14:xfrm>
                <a:off x="1161360" y="6104116"/>
                <a:ext cx="149760" cy="1123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9D50B4C-C1B7-2EA4-45C0-A95294E6835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52360" y="6095476"/>
                  <a:ext cx="167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15B90A6-36D1-5983-3850-F995A242A512}"/>
                    </a:ext>
                  </a:extLst>
                </p14:cNvPr>
                <p14:cNvContentPartPr/>
                <p14:nvPr/>
              </p14:nvContentPartPr>
              <p14:xfrm>
                <a:off x="1320840" y="6167836"/>
                <a:ext cx="122040" cy="69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15B90A6-36D1-5983-3850-F995A242A51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312200" y="6159196"/>
                  <a:ext cx="13968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C676141-1A47-DC6A-B2B3-82DEC18245D2}"/>
              </a:ext>
            </a:extLst>
          </p:cNvPr>
          <p:cNvGrpSpPr/>
          <p:nvPr/>
        </p:nvGrpSpPr>
        <p:grpSpPr>
          <a:xfrm>
            <a:off x="2623680" y="5754556"/>
            <a:ext cx="142200" cy="250560"/>
            <a:chOff x="2623680" y="5754556"/>
            <a:chExt cx="14220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C04A3E6-67BE-3349-DAB4-46745786F98E}"/>
                    </a:ext>
                  </a:extLst>
                </p14:cNvPr>
                <p14:cNvContentPartPr/>
                <p14:nvPr/>
              </p14:nvContentPartPr>
              <p14:xfrm>
                <a:off x="2667600" y="5754556"/>
                <a:ext cx="23400" cy="2030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C04A3E6-67BE-3349-DAB4-46745786F98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658600" y="5745916"/>
                  <a:ext cx="41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D8FB466-E71D-3B8A-BCD7-71C37B7CC8FB}"/>
                    </a:ext>
                  </a:extLst>
                </p14:cNvPr>
                <p14:cNvContentPartPr/>
                <p14:nvPr/>
              </p14:nvContentPartPr>
              <p14:xfrm>
                <a:off x="2623680" y="5921596"/>
                <a:ext cx="109800" cy="48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D8FB466-E71D-3B8A-BCD7-71C37B7CC8F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615040" y="5912956"/>
                  <a:ext cx="127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F03F6C9-6F35-318A-CF20-E62B9CA46CCA}"/>
                    </a:ext>
                  </a:extLst>
                </p14:cNvPr>
                <p14:cNvContentPartPr/>
                <p14:nvPr/>
              </p14:nvContentPartPr>
              <p14:xfrm>
                <a:off x="2716920" y="5898556"/>
                <a:ext cx="48960" cy="1065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F03F6C9-6F35-318A-CF20-E62B9CA46CC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708280" y="5889556"/>
                  <a:ext cx="6660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BB122D7-49FD-5C88-1BBA-85ECBA640EC1}"/>
              </a:ext>
            </a:extLst>
          </p:cNvPr>
          <p:cNvGrpSpPr/>
          <p:nvPr/>
        </p:nvGrpSpPr>
        <p:grpSpPr>
          <a:xfrm>
            <a:off x="1533600" y="5995756"/>
            <a:ext cx="914040" cy="393120"/>
            <a:chOff x="1533600" y="5995756"/>
            <a:chExt cx="914040" cy="3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DA67741-F105-D5D5-28C2-1D517A2CF70A}"/>
                    </a:ext>
                  </a:extLst>
                </p14:cNvPr>
                <p14:cNvContentPartPr/>
                <p14:nvPr/>
              </p14:nvContentPartPr>
              <p14:xfrm>
                <a:off x="1533600" y="6227236"/>
                <a:ext cx="65160" cy="19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DA67741-F105-D5D5-28C2-1D517A2CF70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524960" y="6218236"/>
                  <a:ext cx="82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C8FB85C-24CB-F65D-7DEC-EA3D1B0BC89D}"/>
                    </a:ext>
                  </a:extLst>
                </p14:cNvPr>
                <p14:cNvContentPartPr/>
                <p14:nvPr/>
              </p14:nvContentPartPr>
              <p14:xfrm>
                <a:off x="1635120" y="6085756"/>
                <a:ext cx="24480" cy="149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C8FB85C-24CB-F65D-7DEC-EA3D1B0BC89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626120" y="6077116"/>
                  <a:ext cx="42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AA498A1-D3B4-2AED-4995-16C4C4FF7D7F}"/>
                    </a:ext>
                  </a:extLst>
                </p14:cNvPr>
                <p14:cNvContentPartPr/>
                <p14:nvPr/>
              </p14:nvContentPartPr>
              <p14:xfrm>
                <a:off x="1582200" y="6141196"/>
                <a:ext cx="166680" cy="247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AA498A1-D3B4-2AED-4995-16C4C4FF7D7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573560" y="6132196"/>
                  <a:ext cx="1843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F15C6F1-E9C3-06AF-00A7-12DF4DCC89A7}"/>
                    </a:ext>
                  </a:extLst>
                </p14:cNvPr>
                <p14:cNvContentPartPr/>
                <p14:nvPr/>
              </p14:nvContentPartPr>
              <p14:xfrm>
                <a:off x="1762560" y="6191236"/>
                <a:ext cx="27360" cy="161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F15C6F1-E9C3-06AF-00A7-12DF4DCC89A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753920" y="6182596"/>
                  <a:ext cx="45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0AD91F6-2F99-01E0-DE7C-229AE8CF7AFA}"/>
                    </a:ext>
                  </a:extLst>
                </p14:cNvPr>
                <p14:cNvContentPartPr/>
                <p14:nvPr/>
              </p14:nvContentPartPr>
              <p14:xfrm>
                <a:off x="1783080" y="6176476"/>
                <a:ext cx="154440" cy="94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0AD91F6-2F99-01E0-DE7C-229AE8CF7AF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774080" y="6167836"/>
                  <a:ext cx="172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D0BDEF6-F80A-F3C4-BF82-5E971E6A66DC}"/>
                    </a:ext>
                  </a:extLst>
                </p14:cNvPr>
                <p14:cNvContentPartPr/>
                <p14:nvPr/>
              </p14:nvContentPartPr>
              <p14:xfrm>
                <a:off x="1936800" y="6253156"/>
                <a:ext cx="38880" cy="25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D0BDEF6-F80A-F3C4-BF82-5E971E6A66D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928160" y="6244156"/>
                  <a:ext cx="565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ADAA6BF-949C-BB84-C8D6-7B78385AB265}"/>
                    </a:ext>
                  </a:extLst>
                </p14:cNvPr>
                <p14:cNvContentPartPr/>
                <p14:nvPr/>
              </p14:nvContentPartPr>
              <p14:xfrm>
                <a:off x="2062440" y="6201316"/>
                <a:ext cx="360" cy="3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ADAA6BF-949C-BB84-C8D6-7B78385AB26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053800" y="61926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27BA332-19AA-D098-8C89-B590B9EFD00C}"/>
                    </a:ext>
                  </a:extLst>
                </p14:cNvPr>
                <p14:cNvContentPartPr/>
                <p14:nvPr/>
              </p14:nvContentPartPr>
              <p14:xfrm>
                <a:off x="2044440" y="6164956"/>
                <a:ext cx="20520" cy="946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27BA332-19AA-D098-8C89-B590B9EFD00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035440" y="6155956"/>
                  <a:ext cx="38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D8985E2-9EE1-19D1-FDBD-13B6940B9CF2}"/>
                    </a:ext>
                  </a:extLst>
                </p14:cNvPr>
                <p14:cNvContentPartPr/>
                <p14:nvPr/>
              </p14:nvContentPartPr>
              <p14:xfrm>
                <a:off x="2032200" y="6060556"/>
                <a:ext cx="148320" cy="181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D8985E2-9EE1-19D1-FDBD-13B6940B9CF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023200" y="6051916"/>
                  <a:ext cx="165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C69C77F-87D3-E9CA-E0D1-1276E5DFA6FA}"/>
                    </a:ext>
                  </a:extLst>
                </p14:cNvPr>
                <p14:cNvContentPartPr/>
                <p14:nvPr/>
              </p14:nvContentPartPr>
              <p14:xfrm>
                <a:off x="2174040" y="5995756"/>
                <a:ext cx="42840" cy="199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C69C77F-87D3-E9CA-E0D1-1276E5DFA6F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165040" y="5986756"/>
                  <a:ext cx="60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D4A35B9-FBA1-9F60-9383-0298C26E7B27}"/>
                    </a:ext>
                  </a:extLst>
                </p14:cNvPr>
                <p14:cNvContentPartPr/>
                <p14:nvPr/>
              </p14:nvContentPartPr>
              <p14:xfrm>
                <a:off x="2303640" y="6264316"/>
                <a:ext cx="103320" cy="54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D4A35B9-FBA1-9F60-9383-0298C26E7B2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295000" y="6255316"/>
                  <a:ext cx="120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C3B5A9B-4375-0485-992F-FA9EC15F7561}"/>
                    </a:ext>
                  </a:extLst>
                </p14:cNvPr>
                <p14:cNvContentPartPr/>
                <p14:nvPr/>
              </p14:nvContentPartPr>
              <p14:xfrm>
                <a:off x="2384640" y="6216436"/>
                <a:ext cx="63000" cy="103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C3B5A9B-4375-0485-992F-FA9EC15F756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376000" y="6207796"/>
                  <a:ext cx="8064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A3B34587-1411-D517-BCFB-BB45AAD4A9DD}"/>
              </a:ext>
            </a:extLst>
          </p:cNvPr>
          <p:cNvGrpSpPr/>
          <p:nvPr/>
        </p:nvGrpSpPr>
        <p:grpSpPr>
          <a:xfrm>
            <a:off x="2595600" y="6126436"/>
            <a:ext cx="981000" cy="293760"/>
            <a:chOff x="2595600" y="6126436"/>
            <a:chExt cx="98100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F0F84A4-8CDE-B479-5D75-088BE5A48B82}"/>
                    </a:ext>
                  </a:extLst>
                </p14:cNvPr>
                <p14:cNvContentPartPr/>
                <p14:nvPr/>
              </p14:nvContentPartPr>
              <p14:xfrm>
                <a:off x="2622240" y="6141556"/>
                <a:ext cx="28080" cy="183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F0F84A4-8CDE-B479-5D75-088BE5A48B8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613600" y="6132916"/>
                  <a:ext cx="45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AC28A5B-0CEF-F5AD-801E-9767A12E806E}"/>
                    </a:ext>
                  </a:extLst>
                </p14:cNvPr>
                <p14:cNvContentPartPr/>
                <p14:nvPr/>
              </p14:nvContentPartPr>
              <p14:xfrm>
                <a:off x="2595600" y="6203476"/>
                <a:ext cx="75240" cy="17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AC28A5B-0CEF-F5AD-801E-9767A12E806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586600" y="6194476"/>
                  <a:ext cx="92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5E53868-48AA-5976-9179-3752C5B45915}"/>
                    </a:ext>
                  </a:extLst>
                </p14:cNvPr>
                <p14:cNvContentPartPr/>
                <p14:nvPr/>
              </p14:nvContentPartPr>
              <p14:xfrm>
                <a:off x="2709000" y="6227596"/>
                <a:ext cx="65160" cy="1926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5E53868-48AA-5976-9179-3752C5B4591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700000" y="6218956"/>
                  <a:ext cx="82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D997CAE-8CE9-5CFC-191D-97A4DF6B627E}"/>
                    </a:ext>
                  </a:extLst>
                </p14:cNvPr>
                <p14:cNvContentPartPr/>
                <p14:nvPr/>
              </p14:nvContentPartPr>
              <p14:xfrm>
                <a:off x="2874960" y="6286636"/>
                <a:ext cx="4320" cy="7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D997CAE-8CE9-5CFC-191D-97A4DF6B627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866320" y="6277636"/>
                  <a:ext cx="21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D142F29-4906-7A7E-4D85-C2B5F97F7081}"/>
                    </a:ext>
                  </a:extLst>
                </p14:cNvPr>
                <p14:cNvContentPartPr/>
                <p14:nvPr/>
              </p14:nvContentPartPr>
              <p14:xfrm>
                <a:off x="2935800" y="6207436"/>
                <a:ext cx="83520" cy="97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D142F29-4906-7A7E-4D85-C2B5F97F708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926800" y="6198796"/>
                  <a:ext cx="101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72D3660-141D-E88B-5AEA-69D1B7A9E4FD}"/>
                    </a:ext>
                  </a:extLst>
                </p14:cNvPr>
                <p14:cNvContentPartPr/>
                <p14:nvPr/>
              </p14:nvContentPartPr>
              <p14:xfrm>
                <a:off x="2992680" y="6225796"/>
                <a:ext cx="26640" cy="1710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72D3660-141D-E88B-5AEA-69D1B7A9E4F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983680" y="6216796"/>
                  <a:ext cx="44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884A5F8-AC2D-9ACD-C5FE-805EE495B5E3}"/>
                    </a:ext>
                  </a:extLst>
                </p14:cNvPr>
                <p14:cNvContentPartPr/>
                <p14:nvPr/>
              </p14:nvContentPartPr>
              <p14:xfrm>
                <a:off x="3101040" y="6236596"/>
                <a:ext cx="128880" cy="74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884A5F8-AC2D-9ACD-C5FE-805EE495B5E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092040" y="6227596"/>
                  <a:ext cx="146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7338A3A-B33D-520E-7EA3-394D1D2A45C0}"/>
                    </a:ext>
                  </a:extLst>
                </p14:cNvPr>
                <p14:cNvContentPartPr/>
                <p14:nvPr/>
              </p14:nvContentPartPr>
              <p14:xfrm>
                <a:off x="3235680" y="6137596"/>
                <a:ext cx="52920" cy="1706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7338A3A-B33D-520E-7EA3-394D1D2A45C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227040" y="6128596"/>
                  <a:ext cx="70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D88827E-4FA5-D816-7DFB-2666A322FD69}"/>
                    </a:ext>
                  </a:extLst>
                </p14:cNvPr>
                <p14:cNvContentPartPr/>
                <p14:nvPr/>
              </p14:nvContentPartPr>
              <p14:xfrm>
                <a:off x="3302640" y="6126436"/>
                <a:ext cx="207000" cy="182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D88827E-4FA5-D816-7DFB-2666A322FD6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293640" y="6117436"/>
                  <a:ext cx="224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481607A-393D-6194-3EB5-165C40C23814}"/>
                    </a:ext>
                  </a:extLst>
                </p14:cNvPr>
                <p14:cNvContentPartPr/>
                <p14:nvPr/>
              </p14:nvContentPartPr>
              <p14:xfrm>
                <a:off x="3515400" y="6223636"/>
                <a:ext cx="61200" cy="47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481607A-393D-6194-3EB5-165C40C23814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506400" y="6214996"/>
                  <a:ext cx="7884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809F1C7A-E150-E671-D565-F0E34DF22BAF}"/>
              </a:ext>
            </a:extLst>
          </p:cNvPr>
          <p:cNvGrpSpPr/>
          <p:nvPr/>
        </p:nvGrpSpPr>
        <p:grpSpPr>
          <a:xfrm>
            <a:off x="3975480" y="3166156"/>
            <a:ext cx="1288800" cy="301320"/>
            <a:chOff x="3975480" y="3166156"/>
            <a:chExt cx="128880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F645260-04EE-FAC8-656E-3286CCAC0F78}"/>
                    </a:ext>
                  </a:extLst>
                </p14:cNvPr>
                <p14:cNvContentPartPr/>
                <p14:nvPr/>
              </p14:nvContentPartPr>
              <p14:xfrm>
                <a:off x="3975480" y="3166156"/>
                <a:ext cx="79560" cy="248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F645260-04EE-FAC8-656E-3286CCAC0F78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966480" y="3157156"/>
                  <a:ext cx="972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12A292F-3EEC-4EB1-E02E-8F63901084F5}"/>
                    </a:ext>
                  </a:extLst>
                </p14:cNvPr>
                <p14:cNvContentPartPr/>
                <p14:nvPr/>
              </p14:nvContentPartPr>
              <p14:xfrm>
                <a:off x="4121280" y="3291796"/>
                <a:ext cx="6480" cy="88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12A292F-3EEC-4EB1-E02E-8F63901084F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112280" y="3283156"/>
                  <a:ext cx="24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19548FF-1CA4-E07B-91A9-20C29906179E}"/>
                    </a:ext>
                  </a:extLst>
                </p14:cNvPr>
                <p14:cNvContentPartPr/>
                <p14:nvPr/>
              </p14:nvContentPartPr>
              <p14:xfrm>
                <a:off x="4117320" y="3218716"/>
                <a:ext cx="360" cy="3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19548FF-1CA4-E07B-91A9-20C29906179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108320" y="32100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AC2938E-7E6D-C425-3FEC-C9BDB917236A}"/>
                    </a:ext>
                  </a:extLst>
                </p14:cNvPr>
                <p14:cNvContentPartPr/>
                <p14:nvPr/>
              </p14:nvContentPartPr>
              <p14:xfrm>
                <a:off x="4202280" y="3309076"/>
                <a:ext cx="113760" cy="1112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AC2938E-7E6D-C425-3FEC-C9BDB917236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193280" y="3300076"/>
                  <a:ext cx="131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3185FC9-7996-4C03-F6B0-417A8224FAA7}"/>
                    </a:ext>
                  </a:extLst>
                </p14:cNvPr>
                <p14:cNvContentPartPr/>
                <p14:nvPr/>
              </p14:nvContentPartPr>
              <p14:xfrm>
                <a:off x="4338000" y="3343636"/>
                <a:ext cx="18720" cy="64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3185FC9-7996-4C03-F6B0-417A8224FAA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329360" y="3334636"/>
                  <a:ext cx="36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5A47BEA-769A-A1BF-518E-3F5F68CF7B5F}"/>
                    </a:ext>
                  </a:extLst>
                </p14:cNvPr>
                <p14:cNvContentPartPr/>
                <p14:nvPr/>
              </p14:nvContentPartPr>
              <p14:xfrm>
                <a:off x="4334040" y="3234916"/>
                <a:ext cx="360" cy="3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5A47BEA-769A-A1BF-518E-3F5F68CF7B5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325040" y="32262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5947275-1B90-3D69-6B7C-F7ED19AF16BD}"/>
                    </a:ext>
                  </a:extLst>
                </p14:cNvPr>
                <p14:cNvContentPartPr/>
                <p14:nvPr/>
              </p14:nvContentPartPr>
              <p14:xfrm>
                <a:off x="4384800" y="3279556"/>
                <a:ext cx="85320" cy="1472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5947275-1B90-3D69-6B7C-F7ED19AF16B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375800" y="3270916"/>
                  <a:ext cx="102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1CCBF6C-84D8-1A1F-2F37-FC25ED9DD58F}"/>
                    </a:ext>
                  </a:extLst>
                </p14:cNvPr>
                <p14:cNvContentPartPr/>
                <p14:nvPr/>
              </p14:nvContentPartPr>
              <p14:xfrm>
                <a:off x="4588560" y="3342556"/>
                <a:ext cx="112680" cy="115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1CCBF6C-84D8-1A1F-2F37-FC25ED9DD58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579560" y="3333916"/>
                  <a:ext cx="130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163D7AD-C5E2-5921-C662-EF0794B1B3E1}"/>
                    </a:ext>
                  </a:extLst>
                </p14:cNvPr>
                <p14:cNvContentPartPr/>
                <p14:nvPr/>
              </p14:nvContentPartPr>
              <p14:xfrm>
                <a:off x="4676040" y="3352636"/>
                <a:ext cx="205560" cy="100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163D7AD-C5E2-5921-C662-EF0794B1B3E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667040" y="3343636"/>
                  <a:ext cx="223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4D5615F-9104-B469-7082-28C1F8A68020}"/>
                    </a:ext>
                  </a:extLst>
                </p14:cNvPr>
                <p14:cNvContentPartPr/>
                <p14:nvPr/>
              </p14:nvContentPartPr>
              <p14:xfrm>
                <a:off x="4897440" y="3385036"/>
                <a:ext cx="38880" cy="316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4D5615F-9104-B469-7082-28C1F8A6802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888440" y="3376036"/>
                  <a:ext cx="56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BADA9D0-F81E-CA2A-942F-1F2A801E3A25}"/>
                    </a:ext>
                  </a:extLst>
                </p14:cNvPr>
                <p14:cNvContentPartPr/>
                <p14:nvPr/>
              </p14:nvContentPartPr>
              <p14:xfrm>
                <a:off x="4927680" y="3267676"/>
                <a:ext cx="30600" cy="1288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BADA9D0-F81E-CA2A-942F-1F2A801E3A2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918680" y="3258676"/>
                  <a:ext cx="48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1565E69-8032-F7F8-283D-8C7F4715A348}"/>
                    </a:ext>
                  </a:extLst>
                </p14:cNvPr>
                <p14:cNvContentPartPr/>
                <p14:nvPr/>
              </p14:nvContentPartPr>
              <p14:xfrm>
                <a:off x="4970520" y="3366676"/>
                <a:ext cx="55080" cy="910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1565E69-8032-F7F8-283D-8C7F4715A34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961880" y="3358036"/>
                  <a:ext cx="72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4417C06-5342-62DE-05A2-334F5490D16D}"/>
                    </a:ext>
                  </a:extLst>
                </p14:cNvPr>
                <p14:cNvContentPartPr/>
                <p14:nvPr/>
              </p14:nvContentPartPr>
              <p14:xfrm>
                <a:off x="4978440" y="3366676"/>
                <a:ext cx="227160" cy="100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4417C06-5342-62DE-05A2-334F5490D16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969440" y="3358036"/>
                  <a:ext cx="244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1F8F33A-FAD1-14D5-679F-0496E580F85F}"/>
                    </a:ext>
                  </a:extLst>
                </p14:cNvPr>
                <p14:cNvContentPartPr/>
                <p14:nvPr/>
              </p14:nvContentPartPr>
              <p14:xfrm>
                <a:off x="5256000" y="3376036"/>
                <a:ext cx="360" cy="3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1F8F33A-FAD1-14D5-679F-0496E580F85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247000" y="33670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6FDE41C-3F6B-13A8-253C-1508368A04E9}"/>
                    </a:ext>
                  </a:extLst>
                </p14:cNvPr>
                <p14:cNvContentPartPr/>
                <p14:nvPr/>
              </p14:nvContentPartPr>
              <p14:xfrm>
                <a:off x="5263920" y="3463876"/>
                <a:ext cx="360" cy="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6FDE41C-3F6B-13A8-253C-1508368A04E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255280" y="34552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D59FCCE9-EAB5-FD09-00EC-1E24FE87E18A}"/>
              </a:ext>
            </a:extLst>
          </p:cNvPr>
          <p:cNvGrpSpPr/>
          <p:nvPr/>
        </p:nvGrpSpPr>
        <p:grpSpPr>
          <a:xfrm>
            <a:off x="5410080" y="3137716"/>
            <a:ext cx="884520" cy="609480"/>
            <a:chOff x="5410080" y="3137716"/>
            <a:chExt cx="884520" cy="60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D68C646-378C-8D0F-AC3A-92CC50D37F27}"/>
                    </a:ext>
                  </a:extLst>
                </p14:cNvPr>
                <p14:cNvContentPartPr/>
                <p14:nvPr/>
              </p14:nvContentPartPr>
              <p14:xfrm>
                <a:off x="5410080" y="3286756"/>
                <a:ext cx="24840" cy="1537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D68C646-378C-8D0F-AC3A-92CC50D37F2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401440" y="3277756"/>
                  <a:ext cx="42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A6F933A-869D-AB9F-8DB5-7221CC3B21E7}"/>
                    </a:ext>
                  </a:extLst>
                </p14:cNvPr>
                <p14:cNvContentPartPr/>
                <p14:nvPr/>
              </p14:nvContentPartPr>
              <p14:xfrm>
                <a:off x="5442480" y="3266596"/>
                <a:ext cx="117720" cy="1137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A6F933A-869D-AB9F-8DB5-7221CC3B21E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433480" y="3257596"/>
                  <a:ext cx="135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71B1880-A861-DF5F-8B1F-225AE944964A}"/>
                    </a:ext>
                  </a:extLst>
                </p14:cNvPr>
                <p14:cNvContentPartPr/>
                <p14:nvPr/>
              </p14:nvContentPartPr>
              <p14:xfrm>
                <a:off x="5636880" y="3293956"/>
                <a:ext cx="48960" cy="18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71B1880-A861-DF5F-8B1F-225AE944964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627880" y="3284956"/>
                  <a:ext cx="666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2B121AA-5CFF-27B4-FC6D-4B0CCA194BB3}"/>
                    </a:ext>
                  </a:extLst>
                </p14:cNvPr>
                <p14:cNvContentPartPr/>
                <p14:nvPr/>
              </p14:nvContentPartPr>
              <p14:xfrm>
                <a:off x="5616720" y="3381076"/>
                <a:ext cx="55080" cy="25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2B121AA-5CFF-27B4-FC6D-4B0CCA194BB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607720" y="3372076"/>
                  <a:ext cx="72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5279F84-AAE3-3240-8043-40C1FC124CA6}"/>
                    </a:ext>
                  </a:extLst>
                </p14:cNvPr>
                <p14:cNvContentPartPr/>
                <p14:nvPr/>
              </p14:nvContentPartPr>
              <p14:xfrm>
                <a:off x="5794560" y="3214036"/>
                <a:ext cx="90720" cy="1497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5279F84-AAE3-3240-8043-40C1FC124CA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785920" y="3205036"/>
                  <a:ext cx="108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D227034-7B96-F2A9-C88B-E57EE8E61BA2}"/>
                    </a:ext>
                  </a:extLst>
                </p14:cNvPr>
                <p14:cNvContentPartPr/>
                <p14:nvPr/>
              </p14:nvContentPartPr>
              <p14:xfrm>
                <a:off x="5415120" y="3562156"/>
                <a:ext cx="81360" cy="1778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D227034-7B96-F2A9-C88B-E57EE8E61BA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406120" y="3553516"/>
                  <a:ext cx="99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3CE5496-FD8E-6B6D-5B3C-46E0A5366151}"/>
                    </a:ext>
                  </a:extLst>
                </p14:cNvPr>
                <p14:cNvContentPartPr/>
                <p14:nvPr/>
              </p14:nvContentPartPr>
              <p14:xfrm>
                <a:off x="5569920" y="3565396"/>
                <a:ext cx="62640" cy="658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3CE5496-FD8E-6B6D-5B3C-46E0A536615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561280" y="3556396"/>
                  <a:ext cx="80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AC35283-C04D-7A10-E82C-95B36229D5A3}"/>
                    </a:ext>
                  </a:extLst>
                </p14:cNvPr>
                <p14:cNvContentPartPr/>
                <p14:nvPr/>
              </p14:nvContentPartPr>
              <p14:xfrm>
                <a:off x="5644800" y="3665476"/>
                <a:ext cx="28800" cy="3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AC35283-C04D-7A10-E82C-95B36229D5A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636160" y="3656836"/>
                  <a:ext cx="46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3E4E483-B7B7-DB90-F322-3E75CE95D8C2}"/>
                    </a:ext>
                  </a:extLst>
                </p14:cNvPr>
                <p14:cNvContentPartPr/>
                <p14:nvPr/>
              </p14:nvContentPartPr>
              <p14:xfrm>
                <a:off x="5632920" y="3744676"/>
                <a:ext cx="52920" cy="25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3E4E483-B7B7-DB90-F322-3E75CE95D8C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623920" y="3735676"/>
                  <a:ext cx="70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155FD0C-8723-04A5-F0CF-C58BDB6D86C1}"/>
                    </a:ext>
                  </a:extLst>
                </p14:cNvPr>
                <p14:cNvContentPartPr/>
                <p14:nvPr/>
              </p14:nvContentPartPr>
              <p14:xfrm>
                <a:off x="5767200" y="3613996"/>
                <a:ext cx="61560" cy="92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155FD0C-8723-04A5-F0CF-C58BDB6D86C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758560" y="3604996"/>
                  <a:ext cx="792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4772833-455E-67D4-604C-3D0C8DD3681A}"/>
                    </a:ext>
                  </a:extLst>
                </p14:cNvPr>
                <p14:cNvContentPartPr/>
                <p14:nvPr/>
              </p14:nvContentPartPr>
              <p14:xfrm>
                <a:off x="5878080" y="3694996"/>
                <a:ext cx="360" cy="3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4772833-455E-67D4-604C-3D0C8DD3681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869080" y="36863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8328F7E-4903-6048-DA63-758145C5DF26}"/>
                    </a:ext>
                  </a:extLst>
                </p14:cNvPr>
                <p14:cNvContentPartPr/>
                <p14:nvPr/>
              </p14:nvContentPartPr>
              <p14:xfrm>
                <a:off x="5954400" y="3579436"/>
                <a:ext cx="64440" cy="1162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8328F7E-4903-6048-DA63-758145C5DF2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945760" y="3570796"/>
                  <a:ext cx="82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180D0A5-042E-C2CB-54B8-9BEAF3BBFFBA}"/>
                    </a:ext>
                  </a:extLst>
                </p14:cNvPr>
                <p14:cNvContentPartPr/>
                <p14:nvPr/>
              </p14:nvContentPartPr>
              <p14:xfrm>
                <a:off x="6066360" y="3610756"/>
                <a:ext cx="81360" cy="1080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180D0A5-042E-C2CB-54B8-9BEAF3BBFFBA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057720" y="3601756"/>
                  <a:ext cx="99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FE0A49DC-3EC3-7E03-1F58-1FFFD02BB26A}"/>
                    </a:ext>
                  </a:extLst>
                </p14:cNvPr>
                <p14:cNvContentPartPr/>
                <p14:nvPr/>
              </p14:nvContentPartPr>
              <p14:xfrm>
                <a:off x="6198120" y="3137716"/>
                <a:ext cx="96480" cy="4176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FE0A49DC-3EC3-7E03-1F58-1FFFD02BB26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189120" y="3129076"/>
                  <a:ext cx="114120" cy="43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805870EB-3851-2B06-D1E3-F78FF4DA58A2}"/>
              </a:ext>
            </a:extLst>
          </p:cNvPr>
          <p:cNvGrpSpPr/>
          <p:nvPr/>
        </p:nvGrpSpPr>
        <p:grpSpPr>
          <a:xfrm>
            <a:off x="3647160" y="6210676"/>
            <a:ext cx="120240" cy="96480"/>
            <a:chOff x="3647160" y="6210676"/>
            <a:chExt cx="120240" cy="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1F9008B-70F9-BB92-3CE8-4C3B90765852}"/>
                    </a:ext>
                  </a:extLst>
                </p14:cNvPr>
                <p14:cNvContentPartPr/>
                <p14:nvPr/>
              </p14:nvContentPartPr>
              <p14:xfrm>
                <a:off x="3647160" y="6266116"/>
                <a:ext cx="81000" cy="43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1F9008B-70F9-BB92-3CE8-4C3B90765852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638160" y="6257476"/>
                  <a:ext cx="986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774FC67-B446-3CD0-6DF8-837A8668D5B0}"/>
                    </a:ext>
                  </a:extLst>
                </p14:cNvPr>
                <p14:cNvContentPartPr/>
                <p14:nvPr/>
              </p14:nvContentPartPr>
              <p14:xfrm>
                <a:off x="3728160" y="6210676"/>
                <a:ext cx="39240" cy="964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774FC67-B446-3CD0-6DF8-837A8668D5B0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719160" y="6201676"/>
                  <a:ext cx="5688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4D5479D4-FFF7-FA6D-DBB6-41C9F613D2AD}"/>
              </a:ext>
            </a:extLst>
          </p:cNvPr>
          <p:cNvGrpSpPr/>
          <p:nvPr/>
        </p:nvGrpSpPr>
        <p:grpSpPr>
          <a:xfrm>
            <a:off x="3908520" y="6097996"/>
            <a:ext cx="946440" cy="508680"/>
            <a:chOff x="3908520" y="6097996"/>
            <a:chExt cx="94644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9F11862-9C07-F7B3-942C-B243F2B93496}"/>
                    </a:ext>
                  </a:extLst>
                </p14:cNvPr>
                <p14:cNvContentPartPr/>
                <p14:nvPr/>
              </p14:nvContentPartPr>
              <p14:xfrm>
                <a:off x="3984840" y="6097996"/>
                <a:ext cx="6840" cy="1551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9F11862-9C07-F7B3-942C-B243F2B93496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976200" y="6089356"/>
                  <a:ext cx="24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B39E88D-2428-99D0-90E9-14A24A30B2D6}"/>
                    </a:ext>
                  </a:extLst>
                </p14:cNvPr>
                <p14:cNvContentPartPr/>
                <p14:nvPr/>
              </p14:nvContentPartPr>
              <p14:xfrm>
                <a:off x="3908520" y="6167116"/>
                <a:ext cx="99720" cy="75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B39E88D-2428-99D0-90E9-14A24A30B2D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899520" y="6158116"/>
                  <a:ext cx="117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4E5CA59-5685-3731-48C9-A77213954060}"/>
                    </a:ext>
                  </a:extLst>
                </p14:cNvPr>
                <p14:cNvContentPartPr/>
                <p14:nvPr/>
              </p14:nvContentPartPr>
              <p14:xfrm>
                <a:off x="4032360" y="6187276"/>
                <a:ext cx="60840" cy="1044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4E5CA59-5685-3731-48C9-A7721395406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023360" y="6178276"/>
                  <a:ext cx="78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8AE93C4-E80F-ACEE-7A28-6BC12AED5EC1}"/>
                    </a:ext>
                  </a:extLst>
                </p14:cNvPr>
                <p14:cNvContentPartPr/>
                <p14:nvPr/>
              </p14:nvContentPartPr>
              <p14:xfrm>
                <a:off x="4137480" y="6209596"/>
                <a:ext cx="360" cy="3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8AE93C4-E80F-ACEE-7A28-6BC12AED5EC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28480" y="62005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DDDB4D7-5447-D6EE-63D6-9DF168A82401}"/>
                    </a:ext>
                  </a:extLst>
                </p14:cNvPr>
                <p14:cNvContentPartPr/>
                <p14:nvPr/>
              </p14:nvContentPartPr>
              <p14:xfrm>
                <a:off x="4155120" y="6126436"/>
                <a:ext cx="6480" cy="1688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DDDB4D7-5447-D6EE-63D6-9DF168A8240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146480" y="6117436"/>
                  <a:ext cx="24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3BB0966-A775-D515-7A71-B1C4E71A0061}"/>
                    </a:ext>
                  </a:extLst>
                </p14:cNvPr>
                <p14:cNvContentPartPr/>
                <p14:nvPr/>
              </p14:nvContentPartPr>
              <p14:xfrm>
                <a:off x="4169520" y="6167836"/>
                <a:ext cx="71640" cy="946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3BB0966-A775-D515-7A71-B1C4E71A006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160520" y="6159196"/>
                  <a:ext cx="89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EB78F79-597A-7006-DC84-51125B452D3E}"/>
                    </a:ext>
                  </a:extLst>
                </p14:cNvPr>
                <p14:cNvContentPartPr/>
                <p14:nvPr/>
              </p14:nvContentPartPr>
              <p14:xfrm>
                <a:off x="4244760" y="6217156"/>
                <a:ext cx="71280" cy="680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EB78F79-597A-7006-DC84-51125B452D3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235760" y="6208156"/>
                  <a:ext cx="889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F331694-EB7D-9271-C4D8-AC908CA85216}"/>
                    </a:ext>
                  </a:extLst>
                </p14:cNvPr>
                <p14:cNvContentPartPr/>
                <p14:nvPr/>
              </p14:nvContentPartPr>
              <p14:xfrm>
                <a:off x="4327920" y="6210316"/>
                <a:ext cx="93240" cy="802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F331694-EB7D-9271-C4D8-AC908CA85216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318920" y="6201676"/>
                  <a:ext cx="110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8C584B3-3F9B-C24B-41EA-8434A1F909B9}"/>
                    </a:ext>
                  </a:extLst>
                </p14:cNvPr>
                <p14:cNvContentPartPr/>
                <p14:nvPr/>
              </p14:nvContentPartPr>
              <p14:xfrm>
                <a:off x="4483080" y="6284476"/>
                <a:ext cx="41400" cy="3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8C584B3-3F9B-C24B-41EA-8434A1F909B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474440" y="6275476"/>
                  <a:ext cx="59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3F132DC-A61D-6233-5101-98F51F107BD3}"/>
                    </a:ext>
                  </a:extLst>
                </p14:cNvPr>
                <p14:cNvContentPartPr/>
                <p14:nvPr/>
              </p14:nvContentPartPr>
              <p14:xfrm>
                <a:off x="4556880" y="6168556"/>
                <a:ext cx="24840" cy="1393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3F132DC-A61D-6233-5101-98F51F107BD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547880" y="6159556"/>
                  <a:ext cx="42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BCED577-ECC2-3CB9-0686-053AFC523539}"/>
                    </a:ext>
                  </a:extLst>
                </p14:cNvPr>
                <p14:cNvContentPartPr/>
                <p14:nvPr/>
              </p14:nvContentPartPr>
              <p14:xfrm>
                <a:off x="4532400" y="6219676"/>
                <a:ext cx="129960" cy="1904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BCED577-ECC2-3CB9-0686-053AFC52353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523760" y="6210676"/>
                  <a:ext cx="147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CAE51B1-D392-16CB-B204-69848CFB1E32}"/>
                    </a:ext>
                  </a:extLst>
                </p14:cNvPr>
                <p14:cNvContentPartPr/>
                <p14:nvPr/>
              </p14:nvContentPartPr>
              <p14:xfrm>
                <a:off x="4692600" y="6248116"/>
                <a:ext cx="24840" cy="1159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CAE51B1-D392-16CB-B204-69848CFB1E3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683960" y="6239116"/>
                  <a:ext cx="42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C26B9B0-E4E8-79BC-33AF-EF649F068726}"/>
                    </a:ext>
                  </a:extLst>
                </p14:cNvPr>
                <p14:cNvContentPartPr/>
                <p14:nvPr/>
              </p14:nvContentPartPr>
              <p14:xfrm>
                <a:off x="4692600" y="6228316"/>
                <a:ext cx="50040" cy="622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C26B9B0-E4E8-79BC-33AF-EF649F06872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683960" y="6219676"/>
                  <a:ext cx="67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749E5B2-5374-1282-0535-D14E040A4260}"/>
                    </a:ext>
                  </a:extLst>
                </p14:cNvPr>
                <p14:cNvContentPartPr/>
                <p14:nvPr/>
              </p14:nvContentPartPr>
              <p14:xfrm>
                <a:off x="4739040" y="6236596"/>
                <a:ext cx="115920" cy="910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2749E5B2-5374-1282-0535-D14E040A426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730400" y="6227956"/>
                  <a:ext cx="133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1E74CD8-5BCF-8BA4-39B0-AA1DEB378A89}"/>
                    </a:ext>
                  </a:extLst>
                </p14:cNvPr>
                <p14:cNvContentPartPr/>
                <p14:nvPr/>
              </p14:nvContentPartPr>
              <p14:xfrm>
                <a:off x="4172040" y="6489316"/>
                <a:ext cx="93600" cy="846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1E74CD8-5BCF-8BA4-39B0-AA1DEB378A8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163040" y="6480676"/>
                  <a:ext cx="111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3FD89D4-1E15-8DC4-8768-718C35C27E61}"/>
                    </a:ext>
                  </a:extLst>
                </p14:cNvPr>
                <p14:cNvContentPartPr/>
                <p14:nvPr/>
              </p14:nvContentPartPr>
              <p14:xfrm>
                <a:off x="4286520" y="6508396"/>
                <a:ext cx="120960" cy="633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3FD89D4-1E15-8DC4-8768-718C35C27E6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277520" y="6499396"/>
                  <a:ext cx="1386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A0BA688-3414-BFAC-3A67-59876FDB63B8}"/>
                    </a:ext>
                  </a:extLst>
                </p14:cNvPr>
                <p14:cNvContentPartPr/>
                <p14:nvPr/>
              </p14:nvContentPartPr>
              <p14:xfrm>
                <a:off x="4399560" y="6416236"/>
                <a:ext cx="43200" cy="1702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A0BA688-3414-BFAC-3A67-59876FDB63B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390560" y="6407236"/>
                  <a:ext cx="60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3CC3A86-AFD5-3CDC-CD7A-2DFE853E3FBA}"/>
                    </a:ext>
                  </a:extLst>
                </p14:cNvPr>
                <p14:cNvContentPartPr/>
                <p14:nvPr/>
              </p14:nvContentPartPr>
              <p14:xfrm>
                <a:off x="4479840" y="6535396"/>
                <a:ext cx="42840" cy="475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3CC3A86-AFD5-3CDC-CD7A-2DFE853E3FB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471200" y="6526396"/>
                  <a:ext cx="60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BD9267F-43E0-D028-412F-E0C1D8355F5A}"/>
                    </a:ext>
                  </a:extLst>
                </p14:cNvPr>
                <p14:cNvContentPartPr/>
                <p14:nvPr/>
              </p14:nvContentPartPr>
              <p14:xfrm>
                <a:off x="4565160" y="6530716"/>
                <a:ext cx="44640" cy="554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BD9267F-43E0-D028-412F-E0C1D8355F5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556520" y="6521716"/>
                  <a:ext cx="622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438D34C-7227-BE48-3954-8385A7F8AA39}"/>
                    </a:ext>
                  </a:extLst>
                </p14:cNvPr>
                <p14:cNvContentPartPr/>
                <p14:nvPr/>
              </p14:nvContentPartPr>
              <p14:xfrm>
                <a:off x="4591080" y="6451516"/>
                <a:ext cx="27000" cy="1382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438D34C-7227-BE48-3954-8385A7F8AA3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582080" y="6442516"/>
                  <a:ext cx="44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CF5DB37-7255-AAD0-D6DE-497109A19F79}"/>
                    </a:ext>
                  </a:extLst>
                </p14:cNvPr>
                <p14:cNvContentPartPr/>
                <p14:nvPr/>
              </p14:nvContentPartPr>
              <p14:xfrm>
                <a:off x="4668480" y="6531796"/>
                <a:ext cx="63000" cy="748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CF5DB37-7255-AAD0-D6DE-497109A19F7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659480" y="6523156"/>
                  <a:ext cx="80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6A50B0D-EC03-D40F-3FE0-CF7356CCB10A}"/>
                    </a:ext>
                  </a:extLst>
                </p14:cNvPr>
                <p14:cNvContentPartPr/>
                <p14:nvPr/>
              </p14:nvContentPartPr>
              <p14:xfrm>
                <a:off x="4784400" y="6543676"/>
                <a:ext cx="58320" cy="435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6A50B0D-EC03-D40F-3FE0-CF7356CCB10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775760" y="6535036"/>
                  <a:ext cx="75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04F33F8-56A6-E74B-A0AA-9BEA3EC2EEFF}"/>
                    </a:ext>
                  </a:extLst>
                </p14:cNvPr>
                <p14:cNvContentPartPr/>
                <p14:nvPr/>
              </p14:nvContentPartPr>
              <p14:xfrm>
                <a:off x="4833720" y="6464476"/>
                <a:ext cx="12600" cy="1378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04F33F8-56A6-E74B-A0AA-9BEA3EC2EEF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824720" y="6455836"/>
                  <a:ext cx="3024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2F1E7ECA-C117-F201-8F16-C031954E4BBD}"/>
              </a:ext>
            </a:extLst>
          </p:cNvPr>
          <p:cNvGrpSpPr/>
          <p:nvPr/>
        </p:nvGrpSpPr>
        <p:grpSpPr>
          <a:xfrm>
            <a:off x="8201880" y="4838356"/>
            <a:ext cx="111960" cy="272520"/>
            <a:chOff x="8201880" y="4838356"/>
            <a:chExt cx="11196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21F3B27-4298-B979-6B68-FA92D79F5D9E}"/>
                    </a:ext>
                  </a:extLst>
                </p14:cNvPr>
                <p14:cNvContentPartPr/>
                <p14:nvPr/>
              </p14:nvContentPartPr>
              <p14:xfrm>
                <a:off x="8260560" y="4838356"/>
                <a:ext cx="10800" cy="2174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21F3B27-4298-B979-6B68-FA92D79F5D9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251920" y="4829716"/>
                  <a:ext cx="28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1CE96BA-7374-26FA-9056-9656D031DFAF}"/>
                    </a:ext>
                  </a:extLst>
                </p14:cNvPr>
                <p14:cNvContentPartPr/>
                <p14:nvPr/>
              </p14:nvContentPartPr>
              <p14:xfrm>
                <a:off x="8201880" y="5078836"/>
                <a:ext cx="91440" cy="165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1CE96BA-7374-26FA-9056-9656D031DFA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193240" y="5070196"/>
                  <a:ext cx="109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EF7EB9C-7101-BBF6-3E8C-B3E289180B8F}"/>
                    </a:ext>
                  </a:extLst>
                </p14:cNvPr>
                <p14:cNvContentPartPr/>
                <p14:nvPr/>
              </p14:nvContentPartPr>
              <p14:xfrm>
                <a:off x="8287200" y="5038516"/>
                <a:ext cx="26640" cy="723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EF7EB9C-7101-BBF6-3E8C-B3E289180B8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278200" y="5029516"/>
                  <a:ext cx="442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7BCEAEA4-4E1C-2BE8-EF7B-B1088752849F}"/>
              </a:ext>
            </a:extLst>
          </p:cNvPr>
          <p:cNvGrpSpPr/>
          <p:nvPr/>
        </p:nvGrpSpPr>
        <p:grpSpPr>
          <a:xfrm>
            <a:off x="9235440" y="5170636"/>
            <a:ext cx="1072440" cy="264240"/>
            <a:chOff x="9235440" y="5170636"/>
            <a:chExt cx="107244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85063A5-0B20-889D-3F7F-A8445F32DFA9}"/>
                    </a:ext>
                  </a:extLst>
                </p14:cNvPr>
                <p14:cNvContentPartPr/>
                <p14:nvPr/>
              </p14:nvContentPartPr>
              <p14:xfrm>
                <a:off x="9235440" y="5269276"/>
                <a:ext cx="20880" cy="1656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85063A5-0B20-889D-3F7F-A8445F32DFA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226440" y="5260276"/>
                  <a:ext cx="38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9606D5B-910F-C827-5107-4564DA82516A}"/>
                    </a:ext>
                  </a:extLst>
                </p14:cNvPr>
                <p14:cNvContentPartPr/>
                <p14:nvPr/>
              </p14:nvContentPartPr>
              <p14:xfrm>
                <a:off x="9243720" y="5279716"/>
                <a:ext cx="79200" cy="849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9606D5B-910F-C827-5107-4564DA82516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234720" y="5271076"/>
                  <a:ext cx="96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5983594-DFD4-7893-4969-12B2D83B72A0}"/>
                    </a:ext>
                  </a:extLst>
                </p14:cNvPr>
                <p14:cNvContentPartPr/>
                <p14:nvPr/>
              </p14:nvContentPartPr>
              <p14:xfrm>
                <a:off x="9337320" y="5298796"/>
                <a:ext cx="44640" cy="712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5983594-DFD4-7893-4969-12B2D83B72A0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328680" y="5289796"/>
                  <a:ext cx="622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1A36D372-17DE-A722-7028-96D0AC8FD276}"/>
                    </a:ext>
                  </a:extLst>
                </p14:cNvPr>
                <p14:cNvContentPartPr/>
                <p14:nvPr/>
              </p14:nvContentPartPr>
              <p14:xfrm>
                <a:off x="9412560" y="5284396"/>
                <a:ext cx="42120" cy="795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1A36D372-17DE-A722-7028-96D0AC8FD27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403560" y="5275396"/>
                  <a:ext cx="59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76EC48B9-6ADF-0A0C-7862-E10E38884CD9}"/>
                    </a:ext>
                  </a:extLst>
                </p14:cNvPr>
                <p14:cNvContentPartPr/>
                <p14:nvPr/>
              </p14:nvContentPartPr>
              <p14:xfrm>
                <a:off x="9454320" y="5287636"/>
                <a:ext cx="77400" cy="734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76EC48B9-6ADF-0A0C-7862-E10E38884CD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445320" y="5278636"/>
                  <a:ext cx="950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D87B88A-79E3-3F0A-7538-CA98B57E10B9}"/>
                    </a:ext>
                  </a:extLst>
                </p14:cNvPr>
                <p14:cNvContentPartPr/>
                <p14:nvPr/>
              </p14:nvContentPartPr>
              <p14:xfrm>
                <a:off x="9500760" y="5215636"/>
                <a:ext cx="8640" cy="144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D87B88A-79E3-3F0A-7538-CA98B57E10B9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492120" y="5206996"/>
                  <a:ext cx="26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3F9E1B8-1F4A-16B7-48A1-45FCDCAAFED6}"/>
                    </a:ext>
                  </a:extLst>
                </p14:cNvPr>
                <p14:cNvContentPartPr/>
                <p14:nvPr/>
              </p14:nvContentPartPr>
              <p14:xfrm>
                <a:off x="9603720" y="5230756"/>
                <a:ext cx="2880" cy="1198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3F9E1B8-1F4A-16B7-48A1-45FCDCAAFED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595080" y="5222116"/>
                  <a:ext cx="20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C4FC789-FE88-1D2A-BD87-FCA84A59F0B1}"/>
                    </a:ext>
                  </a:extLst>
                </p14:cNvPr>
                <p14:cNvContentPartPr/>
                <p14:nvPr/>
              </p14:nvContentPartPr>
              <p14:xfrm>
                <a:off x="9576000" y="5267836"/>
                <a:ext cx="128160" cy="1083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C4FC789-FE88-1D2A-BD87-FCA84A59F0B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567000" y="5259196"/>
                  <a:ext cx="145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15ECB0A-9711-C0D5-4DF0-C73D7A50A43D}"/>
                    </a:ext>
                  </a:extLst>
                </p14:cNvPr>
                <p14:cNvContentPartPr/>
                <p14:nvPr/>
              </p14:nvContentPartPr>
              <p14:xfrm>
                <a:off x="9673200" y="5249116"/>
                <a:ext cx="4320" cy="86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15ECB0A-9711-C0D5-4DF0-C73D7A50A43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664200" y="5240116"/>
                  <a:ext cx="21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1D85225-B202-8D0F-C61A-A0A202A4BE08}"/>
                    </a:ext>
                  </a:extLst>
                </p14:cNvPr>
                <p14:cNvContentPartPr/>
                <p14:nvPr/>
              </p14:nvContentPartPr>
              <p14:xfrm>
                <a:off x="9718560" y="5280076"/>
                <a:ext cx="210240" cy="799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1D85225-B202-8D0F-C61A-A0A202A4BE0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709560" y="5271436"/>
                  <a:ext cx="227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52E94DD-780B-4FDA-480D-60CAD78005AE}"/>
                    </a:ext>
                  </a:extLst>
                </p14:cNvPr>
                <p14:cNvContentPartPr/>
                <p14:nvPr/>
              </p14:nvContentPartPr>
              <p14:xfrm>
                <a:off x="9973080" y="5359636"/>
                <a:ext cx="38880" cy="3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52E94DD-780B-4FDA-480D-60CAD78005A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964080" y="5350636"/>
                  <a:ext cx="56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82779CC-FBF5-A0AF-F7D5-5D76C41D5821}"/>
                    </a:ext>
                  </a:extLst>
                </p14:cNvPr>
                <p14:cNvContentPartPr/>
                <p14:nvPr/>
              </p14:nvContentPartPr>
              <p14:xfrm>
                <a:off x="10064160" y="5311036"/>
                <a:ext cx="14400" cy="612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82779CC-FBF5-A0AF-F7D5-5D76C41D5821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0055520" y="5302036"/>
                  <a:ext cx="32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AD2A7F6E-17FE-3E7A-F7CA-10BCDA8025BD}"/>
                    </a:ext>
                  </a:extLst>
                </p14:cNvPr>
                <p14:cNvContentPartPr/>
                <p14:nvPr/>
              </p14:nvContentPartPr>
              <p14:xfrm>
                <a:off x="10068120" y="5223916"/>
                <a:ext cx="360" cy="3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AD2A7F6E-17FE-3E7A-F7CA-10BCDA8025B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059480" y="52149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9E3DF3E1-7921-4B38-867B-3F57EC6393A6}"/>
                    </a:ext>
                  </a:extLst>
                </p14:cNvPr>
                <p14:cNvContentPartPr/>
                <p14:nvPr/>
              </p14:nvContentPartPr>
              <p14:xfrm>
                <a:off x="10121760" y="5170636"/>
                <a:ext cx="86760" cy="2127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9E3DF3E1-7921-4B38-867B-3F57EC6393A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112760" y="5161636"/>
                  <a:ext cx="104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039853A-BEAA-EE67-2627-7B3BE8F1E140}"/>
                    </a:ext>
                  </a:extLst>
                </p14:cNvPr>
                <p14:cNvContentPartPr/>
                <p14:nvPr/>
              </p14:nvContentPartPr>
              <p14:xfrm>
                <a:off x="10262520" y="5306716"/>
                <a:ext cx="45360" cy="990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039853A-BEAA-EE67-2627-7B3BE8F1E14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253520" y="5298076"/>
                  <a:ext cx="63000" cy="11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79CF9DA6-1C33-A85E-0991-F86994D6C453}"/>
                  </a:ext>
                </a:extLst>
              </p14:cNvPr>
              <p14:cNvContentPartPr/>
              <p14:nvPr/>
            </p14:nvContentPartPr>
            <p14:xfrm>
              <a:off x="9134280" y="5747356"/>
              <a:ext cx="55080" cy="648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79CF9DA6-1C33-A85E-0991-F86994D6C453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9125280" y="5738716"/>
                <a:ext cx="727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494B7E33-53B2-8CBC-4E35-191577F18E09}"/>
                  </a:ext>
                </a:extLst>
              </p14:cNvPr>
              <p14:cNvContentPartPr/>
              <p14:nvPr/>
            </p14:nvContentPartPr>
            <p14:xfrm>
              <a:off x="9126000" y="5823676"/>
              <a:ext cx="63000" cy="756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494B7E33-53B2-8CBC-4E35-191577F18E09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9117360" y="5814676"/>
                <a:ext cx="8064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2" name="Group 351">
            <a:extLst>
              <a:ext uri="{FF2B5EF4-FFF2-40B4-BE49-F238E27FC236}">
                <a16:creationId xmlns:a16="http://schemas.microsoft.com/office/drawing/2014/main" id="{58D39235-8415-5675-2720-971D8625A3DE}"/>
              </a:ext>
            </a:extLst>
          </p:cNvPr>
          <p:cNvGrpSpPr/>
          <p:nvPr/>
        </p:nvGrpSpPr>
        <p:grpSpPr>
          <a:xfrm>
            <a:off x="9358920" y="5609836"/>
            <a:ext cx="796680" cy="290880"/>
            <a:chOff x="9358920" y="5609836"/>
            <a:chExt cx="79668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DD5C1D1-A0CE-47A8-B33E-A3E7BBDCB404}"/>
                    </a:ext>
                  </a:extLst>
                </p14:cNvPr>
                <p14:cNvContentPartPr/>
                <p14:nvPr/>
              </p14:nvContentPartPr>
              <p14:xfrm>
                <a:off x="9358920" y="5609836"/>
                <a:ext cx="65160" cy="2851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DD5C1D1-A0CE-47A8-B33E-A3E7BBDCB40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350280" y="5600836"/>
                  <a:ext cx="828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2841019-264F-9D44-CBF6-7E763B1126AE}"/>
                    </a:ext>
                  </a:extLst>
                </p14:cNvPr>
                <p14:cNvContentPartPr/>
                <p14:nvPr/>
              </p14:nvContentPartPr>
              <p14:xfrm>
                <a:off x="9473040" y="5716396"/>
                <a:ext cx="70200" cy="1108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2841019-264F-9D44-CBF6-7E763B1126A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464040" y="5707396"/>
                  <a:ext cx="87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7E66CD0-FC76-56FD-61F2-CB3A9364B0DC}"/>
                    </a:ext>
                  </a:extLst>
                </p14:cNvPr>
                <p14:cNvContentPartPr/>
                <p14:nvPr/>
              </p14:nvContentPartPr>
              <p14:xfrm>
                <a:off x="9618480" y="5837716"/>
                <a:ext cx="2520" cy="630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7E66CD0-FC76-56FD-61F2-CB3A9364B0D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609480" y="5828716"/>
                  <a:ext cx="20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23702D2-720C-4D5B-BC00-E48F304FE18B}"/>
                    </a:ext>
                  </a:extLst>
                </p14:cNvPr>
                <p14:cNvContentPartPr/>
                <p14:nvPr/>
              </p14:nvContentPartPr>
              <p14:xfrm>
                <a:off x="9709560" y="5734396"/>
                <a:ext cx="46800" cy="1159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23702D2-720C-4D5B-BC00-E48F304FE18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700920" y="5725396"/>
                  <a:ext cx="64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3D2489C-7BF7-FFD0-2DBC-95B09934CEAC}"/>
                    </a:ext>
                  </a:extLst>
                </p14:cNvPr>
                <p14:cNvContentPartPr/>
                <p14:nvPr/>
              </p14:nvContentPartPr>
              <p14:xfrm>
                <a:off x="9859680" y="5828716"/>
                <a:ext cx="360" cy="3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3D2489C-7BF7-FFD0-2DBC-95B09934CEA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50680" y="58197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5E857FED-F693-C02F-4743-E515A1D2A3CA}"/>
                    </a:ext>
                  </a:extLst>
                </p14:cNvPr>
                <p14:cNvContentPartPr/>
                <p14:nvPr/>
              </p14:nvContentPartPr>
              <p14:xfrm>
                <a:off x="9977040" y="5799196"/>
                <a:ext cx="87480" cy="154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5E857FED-F693-C02F-4743-E515A1D2A3CA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9968400" y="5790196"/>
                  <a:ext cx="105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A044854-FBA5-C053-ABF3-0C4891626504}"/>
                    </a:ext>
                  </a:extLst>
                </p14:cNvPr>
                <p14:cNvContentPartPr/>
                <p14:nvPr/>
              </p14:nvContentPartPr>
              <p14:xfrm>
                <a:off x="10155240" y="5806396"/>
                <a:ext cx="360" cy="3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A044854-FBA5-C053-ABF3-0C489162650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146600" y="57973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9C597A67-B3C9-96EE-9E13-E0A5BA5F33A4}"/>
              </a:ext>
            </a:extLst>
          </p:cNvPr>
          <p:cNvGrpSpPr/>
          <p:nvPr/>
        </p:nvGrpSpPr>
        <p:grpSpPr>
          <a:xfrm>
            <a:off x="10361880" y="5578516"/>
            <a:ext cx="950760" cy="360720"/>
            <a:chOff x="10361880" y="5578516"/>
            <a:chExt cx="95076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0A602C84-3C3B-88CF-6B01-B7E93F9CD1DB}"/>
                    </a:ext>
                  </a:extLst>
                </p14:cNvPr>
                <p14:cNvContentPartPr/>
                <p14:nvPr/>
              </p14:nvContentPartPr>
              <p14:xfrm>
                <a:off x="10461240" y="5666356"/>
                <a:ext cx="6480" cy="1494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0A602C84-3C3B-88CF-6B01-B7E93F9CD1D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452600" y="5657716"/>
                  <a:ext cx="24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26FA021-65AA-B0D9-1AA2-07EB5882E6E3}"/>
                    </a:ext>
                  </a:extLst>
                </p14:cNvPr>
                <p14:cNvContentPartPr/>
                <p14:nvPr/>
              </p14:nvContentPartPr>
              <p14:xfrm>
                <a:off x="10361880" y="5628916"/>
                <a:ext cx="113760" cy="126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26FA021-65AA-B0D9-1AA2-07EB5882E6E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353240" y="5620276"/>
                  <a:ext cx="131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AAC7CD3-8695-C907-21E5-549164C866CF}"/>
                    </a:ext>
                  </a:extLst>
                </p14:cNvPr>
                <p14:cNvContentPartPr/>
                <p14:nvPr/>
              </p14:nvContentPartPr>
              <p14:xfrm>
                <a:off x="10526040" y="5840596"/>
                <a:ext cx="146160" cy="676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AAC7CD3-8695-C907-21E5-549164C866CF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517400" y="5831956"/>
                  <a:ext cx="163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E1C32A21-3153-89EF-E7D5-8CFF773FA624}"/>
                    </a:ext>
                  </a:extLst>
                </p14:cNvPr>
                <p14:cNvContentPartPr/>
                <p14:nvPr/>
              </p14:nvContentPartPr>
              <p14:xfrm>
                <a:off x="10693080" y="5837716"/>
                <a:ext cx="94680" cy="662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E1C32A21-3153-89EF-E7D5-8CFF773FA62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684440" y="5828716"/>
                  <a:ext cx="112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F662BAFB-5205-4BB7-E60E-332BB6BE6654}"/>
                    </a:ext>
                  </a:extLst>
                </p14:cNvPr>
                <p14:cNvContentPartPr/>
                <p14:nvPr/>
              </p14:nvContentPartPr>
              <p14:xfrm>
                <a:off x="10832040" y="5865076"/>
                <a:ext cx="42840" cy="684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F662BAFB-5205-4BB7-E60E-332BB6BE66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823400" y="5856076"/>
                  <a:ext cx="60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E87C34D-72E9-0DCC-00F8-F431139FACCE}"/>
                    </a:ext>
                  </a:extLst>
                </p14:cNvPr>
                <p14:cNvContentPartPr/>
                <p14:nvPr/>
              </p14:nvContentPartPr>
              <p14:xfrm>
                <a:off x="10803600" y="5865076"/>
                <a:ext cx="61200" cy="741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E87C34D-72E9-0DCC-00F8-F431139FACC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794960" y="5856076"/>
                  <a:ext cx="788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E708303-92C3-D71E-1697-DBCB626CA4AD}"/>
                    </a:ext>
                  </a:extLst>
                </p14:cNvPr>
                <p14:cNvContentPartPr/>
                <p14:nvPr/>
              </p14:nvContentPartPr>
              <p14:xfrm>
                <a:off x="10933560" y="5802076"/>
                <a:ext cx="51120" cy="136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AE708303-92C3-D71E-1697-DBCB626CA4AD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924560" y="5793436"/>
                  <a:ext cx="68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709D84E-1FDD-FCFE-2502-56C65DF0F7CA}"/>
                    </a:ext>
                  </a:extLst>
                </p14:cNvPr>
                <p14:cNvContentPartPr/>
                <p14:nvPr/>
              </p14:nvContentPartPr>
              <p14:xfrm>
                <a:off x="11089440" y="5709196"/>
                <a:ext cx="55080" cy="1238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709D84E-1FDD-FCFE-2502-56C65DF0F7C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080800" y="5700196"/>
                  <a:ext cx="72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E24F75DE-3BB6-243E-BD10-A79674067351}"/>
                    </a:ext>
                  </a:extLst>
                </p14:cNvPr>
                <p14:cNvContentPartPr/>
                <p14:nvPr/>
              </p14:nvContentPartPr>
              <p14:xfrm>
                <a:off x="11243520" y="5578516"/>
                <a:ext cx="69120" cy="2710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E24F75DE-3BB6-243E-BD10-A7967406735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234520" y="5569516"/>
                  <a:ext cx="867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8837B069-7787-1B4B-22E9-6D88EA23124F}"/>
                    </a:ext>
                  </a:extLst>
                </p14:cNvPr>
                <p14:cNvContentPartPr/>
                <p14:nvPr/>
              </p14:nvContentPartPr>
              <p14:xfrm>
                <a:off x="10465200" y="5647996"/>
                <a:ext cx="109440" cy="118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8837B069-7787-1B4B-22E9-6D88EA23124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456560" y="5638996"/>
                  <a:ext cx="1270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BA7F3002-EF29-BD2D-D9DC-3EB3D955AA69}"/>
              </a:ext>
            </a:extLst>
          </p:cNvPr>
          <p:cNvGrpSpPr/>
          <p:nvPr/>
        </p:nvGrpSpPr>
        <p:grpSpPr>
          <a:xfrm>
            <a:off x="8803800" y="5290516"/>
            <a:ext cx="257400" cy="142200"/>
            <a:chOff x="8803800" y="5290516"/>
            <a:chExt cx="25740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ECBA678A-E3FE-98E4-44D4-33EFA876B22C}"/>
                    </a:ext>
                  </a:extLst>
                </p14:cNvPr>
                <p14:cNvContentPartPr/>
                <p14:nvPr/>
              </p14:nvContentPartPr>
              <p14:xfrm>
                <a:off x="8834400" y="5346316"/>
                <a:ext cx="226800" cy="136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ECBA678A-E3FE-98E4-44D4-33EFA876B22C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825400" y="5337316"/>
                  <a:ext cx="244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0DA9F3E-3CF0-3BA5-1AA0-761E55949EFA}"/>
                    </a:ext>
                  </a:extLst>
                </p14:cNvPr>
                <p14:cNvContentPartPr/>
                <p14:nvPr/>
              </p14:nvContentPartPr>
              <p14:xfrm>
                <a:off x="8803800" y="5290516"/>
                <a:ext cx="65160" cy="1422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0DA9F3E-3CF0-3BA5-1AA0-761E55949EFA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795160" y="5281876"/>
                  <a:ext cx="8280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08CB68AE-F922-013F-2FAD-F01B58CA0DFA}"/>
              </a:ext>
            </a:extLst>
          </p:cNvPr>
          <p:cNvGrpSpPr/>
          <p:nvPr/>
        </p:nvGrpSpPr>
        <p:grpSpPr>
          <a:xfrm>
            <a:off x="7993440" y="5265316"/>
            <a:ext cx="660960" cy="267840"/>
            <a:chOff x="7993440" y="5265316"/>
            <a:chExt cx="66096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AA391261-882D-AE0B-0DCF-079D1A729F94}"/>
                    </a:ext>
                  </a:extLst>
                </p14:cNvPr>
                <p14:cNvContentPartPr/>
                <p14:nvPr/>
              </p14:nvContentPartPr>
              <p14:xfrm>
                <a:off x="8049600" y="5267116"/>
                <a:ext cx="9000" cy="1533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AA391261-882D-AE0B-0DCF-079D1A729F94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040600" y="5258476"/>
                  <a:ext cx="26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2BCD2A0-D47C-6E41-5BD0-D5D2CE1113FF}"/>
                    </a:ext>
                  </a:extLst>
                </p14:cNvPr>
                <p14:cNvContentPartPr/>
                <p14:nvPr/>
              </p14:nvContentPartPr>
              <p14:xfrm>
                <a:off x="7993440" y="5303836"/>
                <a:ext cx="81360" cy="154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2BCD2A0-D47C-6E41-5BD0-D5D2CE1113FF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984440" y="5294836"/>
                  <a:ext cx="99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C314E233-822E-0344-FEA1-E31B4E0EF6A2}"/>
                    </a:ext>
                  </a:extLst>
                </p14:cNvPr>
                <p14:cNvContentPartPr/>
                <p14:nvPr/>
              </p14:nvContentPartPr>
              <p14:xfrm>
                <a:off x="8082360" y="5350276"/>
                <a:ext cx="65160" cy="1828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C314E233-822E-0344-FEA1-E31B4E0EF6A2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073720" y="5341636"/>
                  <a:ext cx="82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BDE1EBD6-CFAB-1F8F-B65D-8675CB2055BD}"/>
                    </a:ext>
                  </a:extLst>
                </p14:cNvPr>
                <p14:cNvContentPartPr/>
                <p14:nvPr/>
              </p14:nvContentPartPr>
              <p14:xfrm>
                <a:off x="8214120" y="5440636"/>
                <a:ext cx="360" cy="3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BDE1EBD6-CFAB-1F8F-B65D-8675CB2055BD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205480" y="54316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11DCF498-8B24-E534-C171-997218456137}"/>
                    </a:ext>
                  </a:extLst>
                </p14:cNvPr>
                <p14:cNvContentPartPr/>
                <p14:nvPr/>
              </p14:nvContentPartPr>
              <p14:xfrm>
                <a:off x="8260560" y="5339836"/>
                <a:ext cx="71640" cy="1508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11DCF498-8B24-E534-C171-997218456137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251560" y="5331196"/>
                  <a:ext cx="89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2CF82AFD-173A-737B-0B1C-AEE93B7558BC}"/>
                    </a:ext>
                  </a:extLst>
                </p14:cNvPr>
                <p14:cNvContentPartPr/>
                <p14:nvPr/>
              </p14:nvContentPartPr>
              <p14:xfrm>
                <a:off x="8366040" y="5350636"/>
                <a:ext cx="85680" cy="590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2CF82AFD-173A-737B-0B1C-AEE93B7558BC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357400" y="5341996"/>
                  <a:ext cx="103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77E2DA1-8AF9-E222-38DF-AFC5FC91AA56}"/>
                    </a:ext>
                  </a:extLst>
                </p14:cNvPr>
                <p14:cNvContentPartPr/>
                <p14:nvPr/>
              </p14:nvContentPartPr>
              <p14:xfrm>
                <a:off x="8459280" y="5265316"/>
                <a:ext cx="55080" cy="1270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77E2DA1-8AF9-E222-38DF-AFC5FC91AA5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450640" y="5256316"/>
                  <a:ext cx="72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3AD3A48-36EC-F9CE-8C16-458E58FE89BB}"/>
                    </a:ext>
                  </a:extLst>
                </p14:cNvPr>
                <p14:cNvContentPartPr/>
                <p14:nvPr/>
              </p14:nvContentPartPr>
              <p14:xfrm>
                <a:off x="8512200" y="5271436"/>
                <a:ext cx="142200" cy="1170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3AD3A48-36EC-F9CE-8C16-458E58FE89BB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503200" y="5262436"/>
                  <a:ext cx="15984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EC1378B4-CF43-2EC0-B3BA-80C1B062F162}"/>
                  </a:ext>
                </a:extLst>
              </p14:cNvPr>
              <p14:cNvContentPartPr/>
              <p14:nvPr/>
            </p14:nvContentPartPr>
            <p14:xfrm>
              <a:off x="8680320" y="5291596"/>
              <a:ext cx="79560" cy="9036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EC1378B4-CF43-2EC0-B3BA-80C1B062F16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8671320" y="5282596"/>
                <a:ext cx="9720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3" name="Group 402">
            <a:extLst>
              <a:ext uri="{FF2B5EF4-FFF2-40B4-BE49-F238E27FC236}">
                <a16:creationId xmlns:a16="http://schemas.microsoft.com/office/drawing/2014/main" id="{7EF5A9A0-BD0A-F434-5057-C5853571D63E}"/>
              </a:ext>
            </a:extLst>
          </p:cNvPr>
          <p:cNvGrpSpPr/>
          <p:nvPr/>
        </p:nvGrpSpPr>
        <p:grpSpPr>
          <a:xfrm>
            <a:off x="6611400" y="5296636"/>
            <a:ext cx="1027440" cy="473400"/>
            <a:chOff x="6611400" y="5296636"/>
            <a:chExt cx="102744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DA79FC22-DAA9-6936-653E-2BA27AC11B84}"/>
                    </a:ext>
                  </a:extLst>
                </p14:cNvPr>
                <p14:cNvContentPartPr/>
                <p14:nvPr/>
              </p14:nvContentPartPr>
              <p14:xfrm>
                <a:off x="7445160" y="5387716"/>
                <a:ext cx="193680" cy="288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DA79FC22-DAA9-6936-653E-2BA27AC11B8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436520" y="5379076"/>
                  <a:ext cx="211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C3A73AB8-366E-D0AC-FDC5-3D84472A76C1}"/>
                    </a:ext>
                  </a:extLst>
                </p14:cNvPr>
                <p14:cNvContentPartPr/>
                <p14:nvPr/>
              </p14:nvContentPartPr>
              <p14:xfrm>
                <a:off x="7400880" y="5379796"/>
                <a:ext cx="61920" cy="1026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C3A73AB8-366E-D0AC-FDC5-3D84472A76C1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392240" y="5370796"/>
                  <a:ext cx="795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7F24EF6-6A5F-AF5D-2CFB-4CE51ACE70C0}"/>
                    </a:ext>
                  </a:extLst>
                </p14:cNvPr>
                <p14:cNvContentPartPr/>
                <p14:nvPr/>
              </p14:nvContentPartPr>
              <p14:xfrm>
                <a:off x="6617520" y="5381596"/>
                <a:ext cx="37800" cy="1886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7F24EF6-6A5F-AF5D-2CFB-4CE51ACE70C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608880" y="5372956"/>
                  <a:ext cx="554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6B267754-2119-9D02-39F5-0787A1484670}"/>
                    </a:ext>
                  </a:extLst>
                </p14:cNvPr>
                <p14:cNvContentPartPr/>
                <p14:nvPr/>
              </p14:nvContentPartPr>
              <p14:xfrm>
                <a:off x="6611400" y="5383756"/>
                <a:ext cx="71640" cy="997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6B267754-2119-9D02-39F5-0787A148467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602760" y="5374756"/>
                  <a:ext cx="89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D30D4452-7998-4036-30DA-DF856C2684AA}"/>
                    </a:ext>
                  </a:extLst>
                </p14:cNvPr>
                <p14:cNvContentPartPr/>
                <p14:nvPr/>
              </p14:nvContentPartPr>
              <p14:xfrm>
                <a:off x="6705360" y="5400316"/>
                <a:ext cx="68400" cy="763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D30D4452-7998-4036-30DA-DF856C2684AA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696720" y="5391676"/>
                  <a:ext cx="86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C88D9813-66F1-B4C3-DB17-7BB1975A6867}"/>
                    </a:ext>
                  </a:extLst>
                </p14:cNvPr>
                <p14:cNvContentPartPr/>
                <p14:nvPr/>
              </p14:nvContentPartPr>
              <p14:xfrm>
                <a:off x="6801840" y="5382676"/>
                <a:ext cx="43200" cy="1087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C88D9813-66F1-B4C3-DB17-7BB1975A6867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793200" y="5374036"/>
                  <a:ext cx="60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FB1466D3-E42E-446B-1D65-DCB0AE90A112}"/>
                    </a:ext>
                  </a:extLst>
                </p14:cNvPr>
                <p14:cNvContentPartPr/>
                <p14:nvPr/>
              </p14:nvContentPartPr>
              <p14:xfrm>
                <a:off x="6893280" y="5412196"/>
                <a:ext cx="12600" cy="601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FB1466D3-E42E-446B-1D65-DCB0AE90A11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884280" y="5403196"/>
                  <a:ext cx="30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E6AE72B-17E6-5881-A928-720C319CEE64}"/>
                    </a:ext>
                  </a:extLst>
                </p14:cNvPr>
                <p14:cNvContentPartPr/>
                <p14:nvPr/>
              </p14:nvContentPartPr>
              <p14:xfrm>
                <a:off x="6874920" y="5296636"/>
                <a:ext cx="22680" cy="165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E6AE72B-17E6-5881-A928-720C319CEE64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6865920" y="5287996"/>
                  <a:ext cx="40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488A9FF-41AF-4A94-8C96-1175DE82B460}"/>
                    </a:ext>
                  </a:extLst>
                </p14:cNvPr>
                <p14:cNvContentPartPr/>
                <p14:nvPr/>
              </p14:nvContentPartPr>
              <p14:xfrm>
                <a:off x="6972120" y="5332996"/>
                <a:ext cx="8640" cy="1170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488A9FF-41AF-4A94-8C96-1175DE82B460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963480" y="5324356"/>
                  <a:ext cx="26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D0E58AD2-D4CD-3DA1-CE56-3859F7E3B819}"/>
                    </a:ext>
                  </a:extLst>
                </p14:cNvPr>
                <p14:cNvContentPartPr/>
                <p14:nvPr/>
              </p14:nvContentPartPr>
              <p14:xfrm>
                <a:off x="6947640" y="5371516"/>
                <a:ext cx="128160" cy="763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D0E58AD2-D4CD-3DA1-CE56-3859F7E3B81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939000" y="5362876"/>
                  <a:ext cx="145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E254D45-EB1A-7B9A-9A11-0DD82CF6C77B}"/>
                    </a:ext>
                  </a:extLst>
                </p14:cNvPr>
                <p14:cNvContentPartPr/>
                <p14:nvPr/>
              </p14:nvContentPartPr>
              <p14:xfrm>
                <a:off x="7039080" y="5331196"/>
                <a:ext cx="20520" cy="410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E254D45-EB1A-7B9A-9A11-0DD82CF6C77B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030080" y="5322196"/>
                  <a:ext cx="381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29627CE3-0E06-F1CF-C510-49257AA46C6C}"/>
                    </a:ext>
                  </a:extLst>
                </p14:cNvPr>
                <p14:cNvContentPartPr/>
                <p14:nvPr/>
              </p14:nvContentPartPr>
              <p14:xfrm>
                <a:off x="7095240" y="5370796"/>
                <a:ext cx="160920" cy="885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29627CE3-0E06-F1CF-C510-49257AA46C6C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086240" y="5361796"/>
                  <a:ext cx="178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E7271DD6-05D7-2A82-EF71-A2141D040646}"/>
                    </a:ext>
                  </a:extLst>
                </p14:cNvPr>
                <p14:cNvContentPartPr/>
                <p14:nvPr/>
              </p14:nvContentPartPr>
              <p14:xfrm>
                <a:off x="6804000" y="5677876"/>
                <a:ext cx="97560" cy="885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E7271DD6-05D7-2A82-EF71-A2141D04064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795000" y="5668876"/>
                  <a:ext cx="115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F85E413-42B3-723F-FF81-10DB40DAADBD}"/>
                    </a:ext>
                  </a:extLst>
                </p14:cNvPr>
                <p14:cNvContentPartPr/>
                <p14:nvPr/>
              </p14:nvContentPartPr>
              <p14:xfrm>
                <a:off x="6925680" y="5680756"/>
                <a:ext cx="107640" cy="730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F85E413-42B3-723F-FF81-10DB40DAADB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916680" y="5671756"/>
                  <a:ext cx="125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3D43C038-482E-EFC6-3E90-ECE02CF02B4C}"/>
                    </a:ext>
                  </a:extLst>
                </p14:cNvPr>
                <p14:cNvContentPartPr/>
                <p14:nvPr/>
              </p14:nvContentPartPr>
              <p14:xfrm>
                <a:off x="7079400" y="5680756"/>
                <a:ext cx="22680" cy="14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3D43C038-482E-EFC6-3E90-ECE02CF02B4C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070760" y="5671756"/>
                  <a:ext cx="403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B0E03FDC-D43D-17D8-827D-858D03A79D5A}"/>
                    </a:ext>
                  </a:extLst>
                </p14:cNvPr>
                <p14:cNvContentPartPr/>
                <p14:nvPr/>
              </p14:nvContentPartPr>
              <p14:xfrm>
                <a:off x="7093800" y="5539996"/>
                <a:ext cx="59400" cy="1990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B0E03FDC-D43D-17D8-827D-858D03A79D5A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7084800" y="5530996"/>
                  <a:ext cx="77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0810EC9A-FD93-A6EB-BD2F-860D5608B727}"/>
                    </a:ext>
                  </a:extLst>
                </p14:cNvPr>
                <p14:cNvContentPartPr/>
                <p14:nvPr/>
              </p14:nvContentPartPr>
              <p14:xfrm>
                <a:off x="7170840" y="5669236"/>
                <a:ext cx="75240" cy="799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0810EC9A-FD93-A6EB-BD2F-860D5608B727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161840" y="5660596"/>
                  <a:ext cx="92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E26095C6-F2F2-81B4-14AA-129E75936047}"/>
                    </a:ext>
                  </a:extLst>
                </p14:cNvPr>
                <p14:cNvContentPartPr/>
                <p14:nvPr/>
              </p14:nvContentPartPr>
              <p14:xfrm>
                <a:off x="7255440" y="5561236"/>
                <a:ext cx="79920" cy="1792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E26095C6-F2F2-81B4-14AA-129E7593604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246800" y="5552236"/>
                  <a:ext cx="975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2A13785F-3D77-1783-8D34-59F5D2BD71D9}"/>
                    </a:ext>
                  </a:extLst>
                </p14:cNvPr>
                <p14:cNvContentPartPr/>
                <p14:nvPr/>
              </p14:nvContentPartPr>
              <p14:xfrm>
                <a:off x="7383600" y="5690836"/>
                <a:ext cx="77400" cy="781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2A13785F-3D77-1783-8D34-59F5D2BD71D9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374600" y="5681836"/>
                  <a:ext cx="950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F84C6A2B-ED66-D731-CA9B-ED460009531C}"/>
                    </a:ext>
                  </a:extLst>
                </p14:cNvPr>
                <p14:cNvContentPartPr/>
                <p14:nvPr/>
              </p14:nvContentPartPr>
              <p14:xfrm>
                <a:off x="7491240" y="5576356"/>
                <a:ext cx="37080" cy="1936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F84C6A2B-ED66-D731-CA9B-ED460009531C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482240" y="5567356"/>
                  <a:ext cx="5472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2D5F2F19-41E3-918F-C2F0-7D6D707D4BF3}"/>
              </a:ext>
            </a:extLst>
          </p:cNvPr>
          <p:cNvGrpSpPr/>
          <p:nvPr/>
        </p:nvGrpSpPr>
        <p:grpSpPr>
          <a:xfrm>
            <a:off x="4826520" y="4297636"/>
            <a:ext cx="349560" cy="311040"/>
            <a:chOff x="4826520" y="4297636"/>
            <a:chExt cx="34956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D06795BE-D7B4-DF22-F819-7F807729337B}"/>
                    </a:ext>
                  </a:extLst>
                </p14:cNvPr>
                <p14:cNvContentPartPr/>
                <p14:nvPr/>
              </p14:nvContentPartPr>
              <p14:xfrm>
                <a:off x="4826520" y="4297636"/>
                <a:ext cx="97560" cy="3110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D06795BE-D7B4-DF22-F819-7F807729337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817520" y="4288996"/>
                  <a:ext cx="1152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A85FFB2A-A114-F3D5-4080-31CC72CD55AB}"/>
                    </a:ext>
                  </a:extLst>
                </p14:cNvPr>
                <p14:cNvContentPartPr/>
                <p14:nvPr/>
              </p14:nvContentPartPr>
              <p14:xfrm>
                <a:off x="4939920" y="4386916"/>
                <a:ext cx="38880" cy="1868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A85FFB2A-A114-F3D5-4080-31CC72CD55AB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930920" y="4378276"/>
                  <a:ext cx="56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304EDD1-7F7C-3C5E-F904-CDC9DD60D55F}"/>
                    </a:ext>
                  </a:extLst>
                </p14:cNvPr>
                <p14:cNvContentPartPr/>
                <p14:nvPr/>
              </p14:nvContentPartPr>
              <p14:xfrm>
                <a:off x="4972320" y="4403116"/>
                <a:ext cx="93600" cy="1450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304EDD1-7F7C-3C5E-F904-CDC9DD60D55F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963320" y="4394476"/>
                  <a:ext cx="111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C2477C80-8EBC-8257-78BE-E31F8C9DCB56}"/>
                    </a:ext>
                  </a:extLst>
                </p14:cNvPr>
                <p14:cNvContentPartPr/>
                <p14:nvPr/>
              </p14:nvContentPartPr>
              <p14:xfrm>
                <a:off x="5085720" y="4356676"/>
                <a:ext cx="90360" cy="2019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C2477C80-8EBC-8257-78BE-E31F8C9DCB56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076720" y="4347676"/>
                  <a:ext cx="10800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C579BF98-C958-1350-29B1-665A37605E21}"/>
              </a:ext>
            </a:extLst>
          </p:cNvPr>
          <p:cNvGrpSpPr/>
          <p:nvPr/>
        </p:nvGrpSpPr>
        <p:grpSpPr>
          <a:xfrm>
            <a:off x="5051160" y="6223636"/>
            <a:ext cx="391320" cy="232560"/>
            <a:chOff x="5051160" y="6223636"/>
            <a:chExt cx="39132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D3BA3349-925C-7BE2-2719-A5FA5E761422}"/>
                    </a:ext>
                  </a:extLst>
                </p14:cNvPr>
                <p14:cNvContentPartPr/>
                <p14:nvPr/>
              </p14:nvContentPartPr>
              <p14:xfrm>
                <a:off x="5051160" y="6223636"/>
                <a:ext cx="71280" cy="2304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D3BA3349-925C-7BE2-2719-A5FA5E761422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042520" y="6214996"/>
                  <a:ext cx="88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8F31201C-9FED-F94B-8290-2EC1BCF7D6DD}"/>
                    </a:ext>
                  </a:extLst>
                </p14:cNvPr>
                <p14:cNvContentPartPr/>
                <p14:nvPr/>
              </p14:nvContentPartPr>
              <p14:xfrm>
                <a:off x="5183280" y="6288436"/>
                <a:ext cx="22320" cy="1630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8F31201C-9FED-F94B-8290-2EC1BCF7D6DD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174280" y="6279796"/>
                  <a:ext cx="39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AE8D324C-21C9-4A1C-7FCB-8F9FA15A8674}"/>
                    </a:ext>
                  </a:extLst>
                </p14:cNvPr>
                <p14:cNvContentPartPr/>
                <p14:nvPr/>
              </p14:nvContentPartPr>
              <p14:xfrm>
                <a:off x="5188680" y="6265756"/>
                <a:ext cx="88560" cy="1807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AE8D324C-21C9-4A1C-7FCB-8F9FA15A867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180040" y="6256756"/>
                  <a:ext cx="106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4B9E8E27-17BC-2439-7490-3F2B798DC886}"/>
                    </a:ext>
                  </a:extLst>
                </p14:cNvPr>
                <p14:cNvContentPartPr/>
                <p14:nvPr/>
              </p14:nvContentPartPr>
              <p14:xfrm>
                <a:off x="5344920" y="6253156"/>
                <a:ext cx="97560" cy="20304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4B9E8E27-17BC-2439-7490-3F2B798DC886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336280" y="6244156"/>
                  <a:ext cx="11520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7097DCBB-3F78-7467-8941-9BF3B87E6C00}"/>
              </a:ext>
            </a:extLst>
          </p:cNvPr>
          <p:cNvGrpSpPr/>
          <p:nvPr/>
        </p:nvGrpSpPr>
        <p:grpSpPr>
          <a:xfrm>
            <a:off x="6039360" y="5494276"/>
            <a:ext cx="303840" cy="270000"/>
            <a:chOff x="6039360" y="5494276"/>
            <a:chExt cx="30384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C8D93A91-2F3B-0BC6-F94C-D49A07267BDC}"/>
                    </a:ext>
                  </a:extLst>
                </p14:cNvPr>
                <p14:cNvContentPartPr/>
                <p14:nvPr/>
              </p14:nvContentPartPr>
              <p14:xfrm>
                <a:off x="6114600" y="5554396"/>
                <a:ext cx="91800" cy="1281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C8D93A91-2F3B-0BC6-F94C-D49A07267BDC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6105960" y="5545756"/>
                  <a:ext cx="109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C24A9EE2-7E9C-71A6-BBD2-DCB1CEC0B95C}"/>
                    </a:ext>
                  </a:extLst>
                </p14:cNvPr>
                <p14:cNvContentPartPr/>
                <p14:nvPr/>
              </p14:nvContentPartPr>
              <p14:xfrm>
                <a:off x="6039360" y="5494276"/>
                <a:ext cx="108720" cy="2700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C24A9EE2-7E9C-71A6-BBD2-DCB1CEC0B95C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030360" y="5485276"/>
                  <a:ext cx="1263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D5788CE7-83E2-C4FB-EC96-CE10F97883EF}"/>
                    </a:ext>
                  </a:extLst>
                </p14:cNvPr>
                <p14:cNvContentPartPr/>
                <p14:nvPr/>
              </p14:nvContentPartPr>
              <p14:xfrm>
                <a:off x="6299280" y="5523796"/>
                <a:ext cx="43920" cy="1864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D5788CE7-83E2-C4FB-EC96-CE10F97883EF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290640" y="5514796"/>
                  <a:ext cx="6156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89F94303-8397-7790-F1E6-DD2F1D9E2126}"/>
              </a:ext>
            </a:extLst>
          </p:cNvPr>
          <p:cNvGrpSpPr/>
          <p:nvPr/>
        </p:nvGrpSpPr>
        <p:grpSpPr>
          <a:xfrm>
            <a:off x="6520680" y="6335236"/>
            <a:ext cx="1023120" cy="232200"/>
            <a:chOff x="6520680" y="6335236"/>
            <a:chExt cx="102312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A8C8D3CF-89A3-26D6-564F-E6F9087D7FA3}"/>
                    </a:ext>
                  </a:extLst>
                </p14:cNvPr>
                <p14:cNvContentPartPr/>
                <p14:nvPr/>
              </p14:nvContentPartPr>
              <p14:xfrm>
                <a:off x="6520680" y="6335236"/>
                <a:ext cx="97200" cy="1983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A8C8D3CF-89A3-26D6-564F-E6F9087D7FA3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6512040" y="6326596"/>
                  <a:ext cx="11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D090E317-2B77-7900-6D75-AF636F8A0EC5}"/>
                    </a:ext>
                  </a:extLst>
                </p14:cNvPr>
                <p14:cNvContentPartPr/>
                <p14:nvPr/>
              </p14:nvContentPartPr>
              <p14:xfrm>
                <a:off x="6544440" y="6424156"/>
                <a:ext cx="71280" cy="54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D090E317-2B77-7900-6D75-AF636F8A0EC5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535800" y="6415516"/>
                  <a:ext cx="889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70B1F46C-AECC-8E9B-FD6A-679D50C06464}"/>
                    </a:ext>
                  </a:extLst>
                </p14:cNvPr>
                <p14:cNvContentPartPr/>
                <p14:nvPr/>
              </p14:nvContentPartPr>
              <p14:xfrm>
                <a:off x="6538680" y="6359356"/>
                <a:ext cx="91440" cy="702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70B1F46C-AECC-8E9B-FD6A-679D50C06464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529680" y="6350716"/>
                  <a:ext cx="109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3BDA3DA8-F2DA-7797-CBA3-6058070CC6FA}"/>
                    </a:ext>
                  </a:extLst>
                </p14:cNvPr>
                <p14:cNvContentPartPr/>
                <p14:nvPr/>
              </p14:nvContentPartPr>
              <p14:xfrm>
                <a:off x="6685200" y="6495796"/>
                <a:ext cx="127080" cy="5544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3BDA3DA8-F2DA-7797-CBA3-6058070CC6FA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676200" y="6486796"/>
                  <a:ext cx="1447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BB8FD1AD-9A33-D281-65ED-BCA29C9BC056}"/>
                    </a:ext>
                  </a:extLst>
                </p14:cNvPr>
                <p14:cNvContentPartPr/>
                <p14:nvPr/>
              </p14:nvContentPartPr>
              <p14:xfrm>
                <a:off x="6849360" y="6367636"/>
                <a:ext cx="60480" cy="1839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BB8FD1AD-9A33-D281-65ED-BCA29C9BC056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840720" y="6358636"/>
                  <a:ext cx="78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92B7FD09-38E5-00A4-C98F-C1C9F1B1EBD7}"/>
                    </a:ext>
                  </a:extLst>
                </p14:cNvPr>
                <p14:cNvContentPartPr/>
                <p14:nvPr/>
              </p14:nvContentPartPr>
              <p14:xfrm>
                <a:off x="6939720" y="6490036"/>
                <a:ext cx="93600" cy="612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92B7FD09-38E5-00A4-C98F-C1C9F1B1EBD7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930720" y="6481036"/>
                  <a:ext cx="1112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60104924-07DA-9E15-8F55-896AE344B1EC}"/>
                    </a:ext>
                  </a:extLst>
                </p14:cNvPr>
                <p14:cNvContentPartPr/>
                <p14:nvPr/>
              </p14:nvContentPartPr>
              <p14:xfrm>
                <a:off x="7057080" y="6488236"/>
                <a:ext cx="69120" cy="504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60104924-07DA-9E15-8F55-896AE344B1EC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7048440" y="6479236"/>
                  <a:ext cx="86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DC5D9AB7-FC9C-5AD5-C4AF-36510684D7AB}"/>
                    </a:ext>
                  </a:extLst>
                </p14:cNvPr>
                <p14:cNvContentPartPr/>
                <p14:nvPr/>
              </p14:nvContentPartPr>
              <p14:xfrm>
                <a:off x="7128000" y="6335956"/>
                <a:ext cx="38880" cy="2059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DC5D9AB7-FC9C-5AD5-C4AF-36510684D7AB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119360" y="6327316"/>
                  <a:ext cx="56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78A8BEA8-7338-61D0-31B1-BFB890D3882F}"/>
                    </a:ext>
                  </a:extLst>
                </p14:cNvPr>
                <p14:cNvContentPartPr/>
                <p14:nvPr/>
              </p14:nvContentPartPr>
              <p14:xfrm>
                <a:off x="7187040" y="6473476"/>
                <a:ext cx="91440" cy="637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78A8BEA8-7338-61D0-31B1-BFB890D3882F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178040" y="6464476"/>
                  <a:ext cx="109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9F01B788-D521-19FD-16C2-1297A11FEE56}"/>
                    </a:ext>
                  </a:extLst>
                </p14:cNvPr>
                <p14:cNvContentPartPr/>
                <p14:nvPr/>
              </p14:nvContentPartPr>
              <p14:xfrm>
                <a:off x="7305840" y="6440356"/>
                <a:ext cx="88200" cy="1044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9F01B788-D521-19FD-16C2-1297A11FEE56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7296840" y="6431716"/>
                  <a:ext cx="105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BFBDB0CF-0AE2-EF80-825D-9F0C34B1E2F2}"/>
                    </a:ext>
                  </a:extLst>
                </p14:cNvPr>
                <p14:cNvContentPartPr/>
                <p14:nvPr/>
              </p14:nvContentPartPr>
              <p14:xfrm>
                <a:off x="7373160" y="6374476"/>
                <a:ext cx="16920" cy="16884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BFBDB0CF-0AE2-EF80-825D-9F0C34B1E2F2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364160" y="6365836"/>
                  <a:ext cx="345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540DAA26-747D-590C-A4BC-5920E34ED195}"/>
                    </a:ext>
                  </a:extLst>
                </p14:cNvPr>
                <p14:cNvContentPartPr/>
                <p14:nvPr/>
              </p14:nvContentPartPr>
              <p14:xfrm>
                <a:off x="7490880" y="6483196"/>
                <a:ext cx="52920" cy="54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540DAA26-747D-590C-A4BC-5920E34ED195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481880" y="6474196"/>
                  <a:ext cx="705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DC1989DA-F022-EFEC-4831-5AB237953273}"/>
                    </a:ext>
                  </a:extLst>
                </p14:cNvPr>
                <p14:cNvContentPartPr/>
                <p14:nvPr/>
              </p14:nvContentPartPr>
              <p14:xfrm>
                <a:off x="7482600" y="6558076"/>
                <a:ext cx="61200" cy="93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DC1989DA-F022-EFEC-4831-5AB237953273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473960" y="6549076"/>
                  <a:ext cx="7884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63C9A2B9-6F72-2CA3-74EE-ACCC76A1F4A2}"/>
              </a:ext>
            </a:extLst>
          </p:cNvPr>
          <p:cNvGrpSpPr/>
          <p:nvPr/>
        </p:nvGrpSpPr>
        <p:grpSpPr>
          <a:xfrm>
            <a:off x="7806960" y="6325156"/>
            <a:ext cx="360" cy="360"/>
            <a:chOff x="7806960" y="6325156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8CCF9468-6250-9065-561A-C6B8708FFC93}"/>
                    </a:ext>
                  </a:extLst>
                </p14:cNvPr>
                <p14:cNvContentPartPr/>
                <p14:nvPr/>
              </p14:nvContentPartPr>
              <p14:xfrm>
                <a:off x="7806960" y="6325156"/>
                <a:ext cx="360" cy="36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8CCF9468-6250-9065-561A-C6B8708FFC9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797960" y="63161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D71BDBAC-CEA0-955A-087D-F01C77471976}"/>
                    </a:ext>
                  </a:extLst>
                </p14:cNvPr>
                <p14:cNvContentPartPr/>
                <p14:nvPr/>
              </p14:nvContentPartPr>
              <p14:xfrm>
                <a:off x="7806960" y="6325156"/>
                <a:ext cx="360" cy="36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D71BDBAC-CEA0-955A-087D-F01C7747197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797960" y="63161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DAFDA820-6E96-2686-1B39-55D221431D61}"/>
              </a:ext>
            </a:extLst>
          </p:cNvPr>
          <p:cNvGrpSpPr/>
          <p:nvPr/>
        </p:nvGrpSpPr>
        <p:grpSpPr>
          <a:xfrm>
            <a:off x="7801920" y="6292396"/>
            <a:ext cx="1159920" cy="353880"/>
            <a:chOff x="7801920" y="6292396"/>
            <a:chExt cx="115992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1A0E68D5-CA82-BD13-D07B-DC254A748085}"/>
                    </a:ext>
                  </a:extLst>
                </p14:cNvPr>
                <p14:cNvContentPartPr/>
                <p14:nvPr/>
              </p14:nvContentPartPr>
              <p14:xfrm>
                <a:off x="7801920" y="6292396"/>
                <a:ext cx="90360" cy="2588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1A0E68D5-CA82-BD13-D07B-DC254A748085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7793280" y="6283396"/>
                  <a:ext cx="108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1171A6B9-2B07-81C3-34C1-40FB01DCE116}"/>
                    </a:ext>
                  </a:extLst>
                </p14:cNvPr>
                <p14:cNvContentPartPr/>
                <p14:nvPr/>
              </p14:nvContentPartPr>
              <p14:xfrm>
                <a:off x="7872120" y="6432796"/>
                <a:ext cx="137880" cy="1227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1171A6B9-2B07-81C3-34C1-40FB01DCE116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7863120" y="6423796"/>
                  <a:ext cx="155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8E067DCB-5373-BA22-0C50-D842B68336AB}"/>
                    </a:ext>
                  </a:extLst>
                </p14:cNvPr>
                <p14:cNvContentPartPr/>
                <p14:nvPr/>
              </p14:nvContentPartPr>
              <p14:xfrm>
                <a:off x="8005680" y="6464836"/>
                <a:ext cx="75240" cy="1548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8E067DCB-5373-BA22-0C50-D842B68336AB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996680" y="6455836"/>
                  <a:ext cx="92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06B6073A-5D3A-82E9-FE84-DE46F158CF85}"/>
                    </a:ext>
                  </a:extLst>
                </p14:cNvPr>
                <p14:cNvContentPartPr/>
                <p14:nvPr/>
              </p14:nvContentPartPr>
              <p14:xfrm>
                <a:off x="8086320" y="6482476"/>
                <a:ext cx="95760" cy="842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06B6073A-5D3A-82E9-FE84-DE46F158CF85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8077680" y="6473836"/>
                  <a:ext cx="113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C10B20B4-8B82-6A44-EECC-960D004D3E3B}"/>
                    </a:ext>
                  </a:extLst>
                </p14:cNvPr>
                <p14:cNvContentPartPr/>
                <p14:nvPr/>
              </p14:nvContentPartPr>
              <p14:xfrm>
                <a:off x="8178120" y="6473836"/>
                <a:ext cx="117360" cy="824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C10B20B4-8B82-6A44-EECC-960D004D3E3B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8169480" y="6465196"/>
                  <a:ext cx="135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21A98F15-8FC1-4525-A80E-8742CB08CF0E}"/>
                    </a:ext>
                  </a:extLst>
                </p14:cNvPr>
                <p14:cNvContentPartPr/>
                <p14:nvPr/>
              </p14:nvContentPartPr>
              <p14:xfrm>
                <a:off x="8355960" y="6349636"/>
                <a:ext cx="41040" cy="2059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21A98F15-8FC1-4525-A80E-8742CB08CF0E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8347320" y="6340636"/>
                  <a:ext cx="58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12B9EFC7-FCD0-C08C-C458-C5A844F421B7}"/>
                    </a:ext>
                  </a:extLst>
                </p14:cNvPr>
                <p14:cNvContentPartPr/>
                <p14:nvPr/>
              </p14:nvContentPartPr>
              <p14:xfrm>
                <a:off x="8372160" y="6348196"/>
                <a:ext cx="120240" cy="1951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12B9EFC7-FCD0-C08C-C458-C5A844F421B7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8363520" y="6339556"/>
                  <a:ext cx="137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10C2C845-54AF-D5BB-A29B-14590F204CAC}"/>
                    </a:ext>
                  </a:extLst>
                </p14:cNvPr>
                <p14:cNvContentPartPr/>
                <p14:nvPr/>
              </p14:nvContentPartPr>
              <p14:xfrm>
                <a:off x="8522280" y="6451516"/>
                <a:ext cx="77400" cy="1238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10C2C845-54AF-D5BB-A29B-14590F204CAC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8513280" y="6442876"/>
                  <a:ext cx="95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881E3F12-A925-5BDB-DA56-4DF89AED511B}"/>
                    </a:ext>
                  </a:extLst>
                </p14:cNvPr>
                <p14:cNvContentPartPr/>
                <p14:nvPr/>
              </p14:nvContentPartPr>
              <p14:xfrm>
                <a:off x="8633520" y="6477076"/>
                <a:ext cx="144360" cy="1054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881E3F12-A925-5BDB-DA56-4DF89AED511B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624880" y="6468076"/>
                  <a:ext cx="162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DEAD346F-CBD3-C3A2-AB2F-DAD066C9C8F8}"/>
                    </a:ext>
                  </a:extLst>
                </p14:cNvPr>
                <p14:cNvContentPartPr/>
                <p14:nvPr/>
              </p14:nvContentPartPr>
              <p14:xfrm>
                <a:off x="8877600" y="6311836"/>
                <a:ext cx="84240" cy="3344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DEAD346F-CBD3-C3A2-AB2F-DAD066C9C8F8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868960" y="6302836"/>
                  <a:ext cx="10188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AF6AB0E5-6D92-59E7-1192-7386EAC312F3}"/>
              </a:ext>
            </a:extLst>
          </p:cNvPr>
          <p:cNvGrpSpPr/>
          <p:nvPr/>
        </p:nvGrpSpPr>
        <p:grpSpPr>
          <a:xfrm>
            <a:off x="9057600" y="6365836"/>
            <a:ext cx="763560" cy="194760"/>
            <a:chOff x="9057600" y="6365836"/>
            <a:chExt cx="76356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AB8CFED-671A-C56D-425B-96B7920C5E1A}"/>
                    </a:ext>
                  </a:extLst>
                </p14:cNvPr>
                <p14:cNvContentPartPr/>
                <p14:nvPr/>
              </p14:nvContentPartPr>
              <p14:xfrm>
                <a:off x="9057600" y="6370516"/>
                <a:ext cx="39240" cy="1688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AB8CFED-671A-C56D-425B-96B7920C5E1A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9048600" y="6361876"/>
                  <a:ext cx="56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A15A9BDC-B4E2-4B05-A21D-650567CD8F9E}"/>
                    </a:ext>
                  </a:extLst>
                </p14:cNvPr>
                <p14:cNvContentPartPr/>
                <p14:nvPr/>
              </p14:nvContentPartPr>
              <p14:xfrm>
                <a:off x="9111960" y="6370516"/>
                <a:ext cx="63000" cy="1767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A15A9BDC-B4E2-4B05-A21D-650567CD8F9E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9102960" y="6361876"/>
                  <a:ext cx="80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5F07D9F2-01C5-1948-C881-087254E7B6D4}"/>
                    </a:ext>
                  </a:extLst>
                </p14:cNvPr>
                <p14:cNvContentPartPr/>
                <p14:nvPr/>
              </p14:nvContentPartPr>
              <p14:xfrm>
                <a:off x="9091440" y="6455836"/>
                <a:ext cx="229320" cy="277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5F07D9F2-01C5-1948-C881-087254E7B6D4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9082800" y="6446836"/>
                  <a:ext cx="2469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F40A5B2F-5395-3568-34D9-8468D47EFA4C}"/>
                    </a:ext>
                  </a:extLst>
                </p14:cNvPr>
                <p14:cNvContentPartPr/>
                <p14:nvPr/>
              </p14:nvContentPartPr>
              <p14:xfrm>
                <a:off x="9263880" y="6416236"/>
                <a:ext cx="41040" cy="1443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F40A5B2F-5395-3568-34D9-8468D47EFA4C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9254880" y="6407236"/>
                  <a:ext cx="58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6DEDC05-9F26-5AFC-F3D4-4D0096C496D9}"/>
                    </a:ext>
                  </a:extLst>
                </p14:cNvPr>
                <p14:cNvContentPartPr/>
                <p14:nvPr/>
              </p14:nvContentPartPr>
              <p14:xfrm>
                <a:off x="9412200" y="6398956"/>
                <a:ext cx="14400" cy="1148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6DEDC05-9F26-5AFC-F3D4-4D0096C496D9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9403560" y="6389956"/>
                  <a:ext cx="32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EE692CAF-B176-EC11-8B4A-7BF474FDA584}"/>
                    </a:ext>
                  </a:extLst>
                </p14:cNvPr>
                <p14:cNvContentPartPr/>
                <p14:nvPr/>
              </p14:nvContentPartPr>
              <p14:xfrm>
                <a:off x="9413280" y="6365836"/>
                <a:ext cx="60120" cy="1720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EE692CAF-B176-EC11-8B4A-7BF474FDA584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9404640" y="6357196"/>
                  <a:ext cx="77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0B784D37-BB14-30B4-1CED-65E6D96E9B81}"/>
                    </a:ext>
                  </a:extLst>
                </p14:cNvPr>
                <p14:cNvContentPartPr/>
                <p14:nvPr/>
              </p14:nvContentPartPr>
              <p14:xfrm>
                <a:off x="9590040" y="6457636"/>
                <a:ext cx="59040" cy="75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0B784D37-BB14-30B4-1CED-65E6D96E9B81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9581040" y="6448996"/>
                  <a:ext cx="76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38AF6413-2FF6-5619-3E91-7D976D12F9F4}"/>
                    </a:ext>
                  </a:extLst>
                </p14:cNvPr>
                <p14:cNvContentPartPr/>
                <p14:nvPr/>
              </p14:nvContentPartPr>
              <p14:xfrm>
                <a:off x="9590040" y="6411196"/>
                <a:ext cx="24840" cy="1148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38AF6413-2FF6-5619-3E91-7D976D12F9F4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9581040" y="6402196"/>
                  <a:ext cx="424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F54ED17E-34E1-625E-96D7-9247CF7BEBD3}"/>
                    </a:ext>
                  </a:extLst>
                </p14:cNvPr>
                <p14:cNvContentPartPr/>
                <p14:nvPr/>
              </p14:nvContentPartPr>
              <p14:xfrm>
                <a:off x="9723600" y="6392116"/>
                <a:ext cx="97560" cy="1252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F54ED17E-34E1-625E-96D7-9247CF7BEBD3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9714960" y="6383116"/>
                  <a:ext cx="115200" cy="14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4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D5A3F81A-332F-ECB5-DF1F-023119A5A544}"/>
                  </a:ext>
                </a:extLst>
              </p14:cNvPr>
              <p14:cNvContentPartPr/>
              <p14:nvPr/>
            </p14:nvContentPartPr>
            <p14:xfrm>
              <a:off x="9892080" y="6296716"/>
              <a:ext cx="87840" cy="23652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D5A3F81A-332F-ECB5-DF1F-023119A5A544}"/>
                  </a:ext>
                </a:extLst>
              </p:cNvPr>
              <p:cNvPicPr/>
              <p:nvPr/>
            </p:nvPicPr>
            <p:blipFill>
              <a:blip r:embed="rId695"/>
              <a:stretch>
                <a:fillRect/>
              </a:stretch>
            </p:blipFill>
            <p:spPr>
              <a:xfrm>
                <a:off x="9883080" y="6287716"/>
                <a:ext cx="105480" cy="25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4" name="Group 473">
            <a:extLst>
              <a:ext uri="{FF2B5EF4-FFF2-40B4-BE49-F238E27FC236}">
                <a16:creationId xmlns:a16="http://schemas.microsoft.com/office/drawing/2014/main" id="{36883BE7-B94A-F327-F850-C6418CEB232B}"/>
              </a:ext>
            </a:extLst>
          </p:cNvPr>
          <p:cNvGrpSpPr/>
          <p:nvPr/>
        </p:nvGrpSpPr>
        <p:grpSpPr>
          <a:xfrm>
            <a:off x="10121040" y="6422356"/>
            <a:ext cx="152640" cy="128880"/>
            <a:chOff x="10121040" y="6422356"/>
            <a:chExt cx="15264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66BEFC11-4F49-A0CF-03BC-9E494D92F1DF}"/>
                    </a:ext>
                  </a:extLst>
                </p14:cNvPr>
                <p14:cNvContentPartPr/>
                <p14:nvPr/>
              </p14:nvContentPartPr>
              <p14:xfrm>
                <a:off x="10121040" y="6464836"/>
                <a:ext cx="131760" cy="136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66BEFC11-4F49-A0CF-03BC-9E494D92F1D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0112040" y="6455836"/>
                  <a:ext cx="1494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29465D9E-57CE-9052-09CC-2640C1556917}"/>
                    </a:ext>
                  </a:extLst>
                </p14:cNvPr>
                <p14:cNvContentPartPr/>
                <p14:nvPr/>
              </p14:nvContentPartPr>
              <p14:xfrm>
                <a:off x="10224360" y="6422356"/>
                <a:ext cx="49320" cy="12888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29465D9E-57CE-9052-09CC-2640C155691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215360" y="6413356"/>
                  <a:ext cx="6696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ADFF0282-6FBB-E44F-1903-4AB405FDDD8F}"/>
              </a:ext>
            </a:extLst>
          </p:cNvPr>
          <p:cNvGrpSpPr/>
          <p:nvPr/>
        </p:nvGrpSpPr>
        <p:grpSpPr>
          <a:xfrm>
            <a:off x="10431000" y="6372676"/>
            <a:ext cx="593280" cy="268200"/>
            <a:chOff x="10431000" y="6372676"/>
            <a:chExt cx="59328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48DFFAF5-755D-57A5-5C0B-975830A01F2B}"/>
                    </a:ext>
                  </a:extLst>
                </p14:cNvPr>
                <p14:cNvContentPartPr/>
                <p14:nvPr/>
              </p14:nvContentPartPr>
              <p14:xfrm>
                <a:off x="10431000" y="6372676"/>
                <a:ext cx="32760" cy="18000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48DFFAF5-755D-57A5-5C0B-975830A01F2B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422000" y="6363676"/>
                  <a:ext cx="504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674803C5-9BBA-23DF-E999-70B6DC794DB1}"/>
                    </a:ext>
                  </a:extLst>
                </p14:cNvPr>
                <p14:cNvContentPartPr/>
                <p14:nvPr/>
              </p14:nvContentPartPr>
              <p14:xfrm>
                <a:off x="10431000" y="6372676"/>
                <a:ext cx="79920" cy="1713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674803C5-9BBA-23DF-E999-70B6DC794DB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422000" y="6363676"/>
                  <a:ext cx="97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BD8BBE5B-FA70-E66E-8C89-BBD41A3EE37D}"/>
                    </a:ext>
                  </a:extLst>
                </p14:cNvPr>
                <p14:cNvContentPartPr/>
                <p14:nvPr/>
              </p14:nvContentPartPr>
              <p14:xfrm>
                <a:off x="10527840" y="6450796"/>
                <a:ext cx="83880" cy="10152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BD8BBE5B-FA70-E66E-8C89-BBD41A3EE37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518840" y="6441796"/>
                  <a:ext cx="1015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F5F8253D-4408-6E12-80C0-429699FAB862}"/>
                    </a:ext>
                  </a:extLst>
                </p14:cNvPr>
                <p14:cNvContentPartPr/>
                <p14:nvPr/>
              </p14:nvContentPartPr>
              <p14:xfrm>
                <a:off x="10577520" y="6453676"/>
                <a:ext cx="59040" cy="6840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F5F8253D-4408-6E12-80C0-429699FAB862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568520" y="6444676"/>
                  <a:ext cx="766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BA862D71-B789-C1ED-7EA8-76D0F5ADB2A9}"/>
                    </a:ext>
                  </a:extLst>
                </p14:cNvPr>
                <p14:cNvContentPartPr/>
                <p14:nvPr/>
              </p14:nvContentPartPr>
              <p14:xfrm>
                <a:off x="10625400" y="6457636"/>
                <a:ext cx="75240" cy="18324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BA862D71-B789-C1ED-7EA8-76D0F5ADB2A9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616760" y="6448996"/>
                  <a:ext cx="92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7787D40C-56F9-86DC-D13E-DFCAAEC1F387}"/>
                    </a:ext>
                  </a:extLst>
                </p14:cNvPr>
                <p14:cNvContentPartPr/>
                <p14:nvPr/>
              </p14:nvContentPartPr>
              <p14:xfrm>
                <a:off x="10683000" y="6449716"/>
                <a:ext cx="35280" cy="885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7787D40C-56F9-86DC-D13E-DFCAAEC1F38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674000" y="6440716"/>
                  <a:ext cx="52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610FFED0-2998-B8D3-500A-89EF64D06162}"/>
                    </a:ext>
                  </a:extLst>
                </p14:cNvPr>
                <p14:cNvContentPartPr/>
                <p14:nvPr/>
              </p14:nvContentPartPr>
              <p14:xfrm>
                <a:off x="10777320" y="6448636"/>
                <a:ext cx="49320" cy="9396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610FFED0-2998-B8D3-500A-89EF64D06162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68320" y="6439636"/>
                  <a:ext cx="669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C394CC42-7487-7752-99D9-17A8966AC22F}"/>
                    </a:ext>
                  </a:extLst>
                </p14:cNvPr>
                <p14:cNvContentPartPr/>
                <p14:nvPr/>
              </p14:nvContentPartPr>
              <p14:xfrm>
                <a:off x="10803600" y="6448636"/>
                <a:ext cx="194760" cy="11412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C394CC42-7487-7752-99D9-17A8966AC22F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94960" y="6439636"/>
                  <a:ext cx="212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F520ECA4-A683-E8F9-23B9-D19DAD43E11E}"/>
                    </a:ext>
                  </a:extLst>
                </p14:cNvPr>
                <p14:cNvContentPartPr/>
                <p14:nvPr/>
              </p14:nvContentPartPr>
              <p14:xfrm>
                <a:off x="10947600" y="6388876"/>
                <a:ext cx="76680" cy="15084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F520ECA4-A683-E8F9-23B9-D19DAD43E11E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0938960" y="6379876"/>
                  <a:ext cx="9432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67667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1EC2-4089-F907-C68E-B345DE61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8" y="76369"/>
            <a:ext cx="10515600" cy="789906"/>
          </a:xfrm>
        </p:spPr>
        <p:txBody>
          <a:bodyPr/>
          <a:lstStyle/>
          <a:p>
            <a:r>
              <a:rPr lang="en-US"/>
              <a:t>TFBertSelfAttention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F9A72B-8689-F457-C707-E40F8969EC71}"/>
              </a:ext>
            </a:extLst>
          </p:cNvPr>
          <p:cNvGrpSpPr/>
          <p:nvPr/>
        </p:nvGrpSpPr>
        <p:grpSpPr>
          <a:xfrm>
            <a:off x="2238840" y="1027396"/>
            <a:ext cx="229320" cy="225720"/>
            <a:chOff x="2238840" y="1027396"/>
            <a:chExt cx="22932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3BA6D07-E076-9042-09E3-E146E46BFEA9}"/>
                    </a:ext>
                  </a:extLst>
                </p14:cNvPr>
                <p14:cNvContentPartPr/>
                <p14:nvPr/>
              </p14:nvContentPartPr>
              <p14:xfrm>
                <a:off x="2238840" y="1182556"/>
                <a:ext cx="79560" cy="70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3BA6D07-E076-9042-09E3-E146E46BFEA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29840" y="1173556"/>
                  <a:ext cx="97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6865522-898F-569A-EEDB-1979048CEEA1}"/>
                    </a:ext>
                  </a:extLst>
                </p14:cNvPr>
                <p14:cNvContentPartPr/>
                <p14:nvPr/>
              </p14:nvContentPartPr>
              <p14:xfrm>
                <a:off x="2308320" y="1027396"/>
                <a:ext cx="30240" cy="198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6865522-898F-569A-EEDB-1979048CEE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99320" y="1018396"/>
                  <a:ext cx="47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96BEFE7-1C7D-4ADE-CE55-601E5EED88E8}"/>
                    </a:ext>
                  </a:extLst>
                </p14:cNvPr>
                <p14:cNvContentPartPr/>
                <p14:nvPr/>
              </p14:nvContentPartPr>
              <p14:xfrm>
                <a:off x="2415240" y="1169596"/>
                <a:ext cx="489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96BEFE7-1C7D-4ADE-CE55-601E5EED88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06240" y="1160596"/>
                  <a:ext cx="66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29B6756-CCD6-F132-004F-5BDC89E3B6F4}"/>
                    </a:ext>
                  </a:extLst>
                </p14:cNvPr>
                <p14:cNvContentPartPr/>
                <p14:nvPr/>
              </p14:nvContentPartPr>
              <p14:xfrm>
                <a:off x="2421360" y="1223236"/>
                <a:ext cx="46800" cy="2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29B6756-CCD6-F132-004F-5BDC89E3B6F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12360" y="1214236"/>
                  <a:ext cx="6444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D549F36-EEF8-BBE9-5183-17F741FF960C}"/>
                  </a:ext>
                </a:extLst>
              </p14:cNvPr>
              <p14:cNvContentPartPr/>
              <p14:nvPr/>
            </p14:nvContentPartPr>
            <p14:xfrm>
              <a:off x="2558880" y="1057636"/>
              <a:ext cx="148320" cy="205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D549F36-EEF8-BBE9-5183-17F741FF96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50240" y="1048996"/>
                <a:ext cx="1659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3634762-8436-BB7F-5911-B4936A4054E0}"/>
                  </a:ext>
                </a:extLst>
              </p14:cNvPr>
              <p14:cNvContentPartPr/>
              <p14:nvPr/>
            </p14:nvContentPartPr>
            <p14:xfrm>
              <a:off x="2668320" y="1105516"/>
              <a:ext cx="12600" cy="12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3634762-8436-BB7F-5911-B4936A4054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59680" y="1096876"/>
                <a:ext cx="302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82A2F88-8576-7E83-E5BC-8CB4E4F9FCA1}"/>
                  </a:ext>
                </a:extLst>
              </p14:cNvPr>
              <p14:cNvContentPartPr/>
              <p14:nvPr/>
            </p14:nvContentPartPr>
            <p14:xfrm>
              <a:off x="2726280" y="1175716"/>
              <a:ext cx="74160" cy="83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82A2F88-8576-7E83-E5BC-8CB4E4F9FCA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17280" y="1166716"/>
                <a:ext cx="918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380A0FD-8D75-96BB-F853-9E54C4BCF468}"/>
                  </a:ext>
                </a:extLst>
              </p14:cNvPr>
              <p14:cNvContentPartPr/>
              <p14:nvPr/>
            </p14:nvContentPartPr>
            <p14:xfrm>
              <a:off x="2796840" y="1024516"/>
              <a:ext cx="32040" cy="241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380A0FD-8D75-96BB-F853-9E54C4BCF46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88200" y="1015876"/>
                <a:ext cx="496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DACCF31-F52B-B712-3C4E-04E6808C2A5E}"/>
                  </a:ext>
                </a:extLst>
              </p14:cNvPr>
              <p14:cNvContentPartPr/>
              <p14:nvPr/>
            </p14:nvContentPartPr>
            <p14:xfrm>
              <a:off x="2836440" y="1179676"/>
              <a:ext cx="65160" cy="77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DACCF31-F52B-B712-3C4E-04E6808C2A5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27800" y="1171036"/>
                <a:ext cx="828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0D937A8-BABE-9453-1B85-52E6FAB1210B}"/>
                  </a:ext>
                </a:extLst>
              </p14:cNvPr>
              <p14:cNvContentPartPr/>
              <p14:nvPr/>
            </p14:nvContentPartPr>
            <p14:xfrm>
              <a:off x="2889000" y="1034596"/>
              <a:ext cx="30960" cy="231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0D937A8-BABE-9453-1B85-52E6FAB1210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80360" y="1025956"/>
                <a:ext cx="4860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9470C28-2DF1-7222-46F2-B4EC255ED28C}"/>
                  </a:ext>
                </a:extLst>
              </p14:cNvPr>
              <p14:cNvContentPartPr/>
              <p14:nvPr/>
            </p14:nvContentPartPr>
            <p14:xfrm>
              <a:off x="2931840" y="1165996"/>
              <a:ext cx="103680" cy="98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9470C28-2DF1-7222-46F2-B4EC255ED28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22840" y="1156996"/>
                <a:ext cx="1213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FC994E2-8555-799E-FCF3-153E2EB73341}"/>
                  </a:ext>
                </a:extLst>
              </p14:cNvPr>
              <p14:cNvContentPartPr/>
              <p14:nvPr/>
            </p14:nvContentPartPr>
            <p14:xfrm>
              <a:off x="3031560" y="1164196"/>
              <a:ext cx="135720" cy="108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FC994E2-8555-799E-FCF3-153E2EB7334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22560" y="1155556"/>
                <a:ext cx="15336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EAE9D230-CCF8-0300-405C-AC4C690E6F55}"/>
              </a:ext>
            </a:extLst>
          </p:cNvPr>
          <p:cNvGrpSpPr/>
          <p:nvPr/>
        </p:nvGrpSpPr>
        <p:grpSpPr>
          <a:xfrm>
            <a:off x="3249000" y="1086436"/>
            <a:ext cx="321480" cy="195480"/>
            <a:chOff x="3249000" y="1086436"/>
            <a:chExt cx="32148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31AD073-9883-4DA0-1A14-EB9820D4FBC7}"/>
                    </a:ext>
                  </a:extLst>
                </p14:cNvPr>
                <p14:cNvContentPartPr/>
                <p14:nvPr/>
              </p14:nvContentPartPr>
              <p14:xfrm>
                <a:off x="3249000" y="1159876"/>
                <a:ext cx="40680" cy="106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31AD073-9883-4DA0-1A14-EB9820D4FB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40000" y="1151236"/>
                  <a:ext cx="58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C3763E7-350A-F5D8-B746-2913EE0BB5CE}"/>
                    </a:ext>
                  </a:extLst>
                </p14:cNvPr>
                <p14:cNvContentPartPr/>
                <p14:nvPr/>
              </p14:nvContentPartPr>
              <p14:xfrm>
                <a:off x="3345120" y="1184716"/>
                <a:ext cx="28800" cy="80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C3763E7-350A-F5D8-B746-2913EE0BB5C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36480" y="1175716"/>
                  <a:ext cx="464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57AFE67-2CDD-0347-1D86-8FCCB147604E}"/>
                    </a:ext>
                  </a:extLst>
                </p14:cNvPr>
                <p14:cNvContentPartPr/>
                <p14:nvPr/>
              </p14:nvContentPartPr>
              <p14:xfrm>
                <a:off x="3357360" y="1099396"/>
                <a:ext cx="10440" cy="7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57AFE67-2CDD-0347-1D86-8FCCB147604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48360" y="1090756"/>
                  <a:ext cx="28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8B5E20A-0BF3-0618-3BA3-9FEB3A7253FE}"/>
                    </a:ext>
                  </a:extLst>
                </p14:cNvPr>
                <p14:cNvContentPartPr/>
                <p14:nvPr/>
              </p14:nvContentPartPr>
              <p14:xfrm>
                <a:off x="3429360" y="1180396"/>
                <a:ext cx="42120" cy="92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8B5E20A-0BF3-0618-3BA3-9FEB3A7253F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20720" y="1171756"/>
                  <a:ext cx="59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CBE4A67-D10F-35D0-3272-F47C7E660BE3}"/>
                    </a:ext>
                  </a:extLst>
                </p14:cNvPr>
                <p14:cNvContentPartPr/>
                <p14:nvPr/>
              </p14:nvContentPartPr>
              <p14:xfrm>
                <a:off x="3490920" y="1204516"/>
                <a:ext cx="79560" cy="77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CBE4A67-D10F-35D0-3272-F47C7E660B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82280" y="1195876"/>
                  <a:ext cx="97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8301064-EC71-C328-B47D-912C7B8373AB}"/>
                    </a:ext>
                  </a:extLst>
                </p14:cNvPr>
                <p14:cNvContentPartPr/>
                <p14:nvPr/>
              </p14:nvContentPartPr>
              <p14:xfrm>
                <a:off x="3367440" y="1086436"/>
                <a:ext cx="4320" cy="2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8301064-EC71-C328-B47D-912C7B8373A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58800" y="1077436"/>
                  <a:ext cx="2196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1CEF506-9C15-93DB-7B7D-5318C044D876}"/>
              </a:ext>
            </a:extLst>
          </p:cNvPr>
          <p:cNvGrpSpPr/>
          <p:nvPr/>
        </p:nvGrpSpPr>
        <p:grpSpPr>
          <a:xfrm>
            <a:off x="1748160" y="1212796"/>
            <a:ext cx="201960" cy="1525320"/>
            <a:chOff x="1748160" y="1212796"/>
            <a:chExt cx="201960" cy="152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5BF800E-4D1D-0B95-8E46-62AECEAC1E20}"/>
                    </a:ext>
                  </a:extLst>
                </p14:cNvPr>
                <p14:cNvContentPartPr/>
                <p14:nvPr/>
              </p14:nvContentPartPr>
              <p14:xfrm>
                <a:off x="1766880" y="1212796"/>
                <a:ext cx="131760" cy="16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5BF800E-4D1D-0B95-8E46-62AECEAC1E2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57880" y="1204156"/>
                  <a:ext cx="149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6785C73-28D7-F499-EBEE-344331FFCF95}"/>
                    </a:ext>
                  </a:extLst>
                </p14:cNvPr>
                <p14:cNvContentPartPr/>
                <p14:nvPr/>
              </p14:nvContentPartPr>
              <p14:xfrm>
                <a:off x="1748160" y="1236196"/>
                <a:ext cx="15120" cy="1443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6785C73-28D7-F499-EBEE-344331FFCF9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39160" y="1227556"/>
                  <a:ext cx="32760" cy="14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74FF16C-68C3-87B6-94B9-F9211314AC1D}"/>
                    </a:ext>
                  </a:extLst>
                </p14:cNvPr>
                <p14:cNvContentPartPr/>
                <p14:nvPr/>
              </p14:nvContentPartPr>
              <p14:xfrm>
                <a:off x="1886400" y="1239436"/>
                <a:ext cx="360" cy="4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74FF16C-68C3-87B6-94B9-F9211314AC1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77400" y="1230436"/>
                  <a:ext cx="18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F8682EF-1126-74EB-6C4E-1248CE536F69}"/>
                    </a:ext>
                  </a:extLst>
                </p14:cNvPr>
                <p14:cNvContentPartPr/>
                <p14:nvPr/>
              </p14:nvContentPartPr>
              <p14:xfrm>
                <a:off x="1774440" y="1230076"/>
                <a:ext cx="175680" cy="1508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F8682EF-1126-74EB-6C4E-1248CE536F6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65800" y="1221436"/>
                  <a:ext cx="193320" cy="15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4A3A4BB-9AF6-4F91-3D20-8AAC40760801}"/>
                    </a:ext>
                  </a:extLst>
                </p14:cNvPr>
                <p14:cNvContentPartPr/>
                <p14:nvPr/>
              </p14:nvContentPartPr>
              <p14:xfrm>
                <a:off x="1772640" y="1995076"/>
                <a:ext cx="154440" cy="10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4A3A4BB-9AF6-4F91-3D20-8AAC4076080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64000" y="1986436"/>
                  <a:ext cx="172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624DD6-48E9-13F5-5AB5-111D98A63D59}"/>
                    </a:ext>
                  </a:extLst>
                </p14:cNvPr>
                <p14:cNvContentPartPr/>
                <p14:nvPr/>
              </p14:nvContentPartPr>
              <p14:xfrm>
                <a:off x="1768680" y="1620316"/>
                <a:ext cx="128520" cy="38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624DD6-48E9-13F5-5AB5-111D98A63D5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60040" y="1611316"/>
                  <a:ext cx="1461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5DB708A-EA34-35CC-3173-448AEBED15A5}"/>
                    </a:ext>
                  </a:extLst>
                </p14:cNvPr>
                <p14:cNvContentPartPr/>
                <p14:nvPr/>
              </p14:nvContentPartPr>
              <p14:xfrm>
                <a:off x="1792440" y="2387836"/>
                <a:ext cx="138240" cy="9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5DB708A-EA34-35CC-3173-448AEBED15A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83800" y="2378836"/>
                  <a:ext cx="15588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AAE5963-D3CD-72C3-9D6A-0251CBF14EB5}"/>
                  </a:ext>
                </a:extLst>
              </p14:cNvPr>
              <p14:cNvContentPartPr/>
              <p14:nvPr/>
            </p14:nvContentPartPr>
            <p14:xfrm>
              <a:off x="1801800" y="1317916"/>
              <a:ext cx="63720" cy="6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AAE5963-D3CD-72C3-9D6A-0251CBF14EB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93160" y="1308916"/>
                <a:ext cx="813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CBFCB7F-3ED8-0306-5901-D507FAD78193}"/>
                  </a:ext>
                </a:extLst>
              </p14:cNvPr>
              <p14:cNvContentPartPr/>
              <p14:nvPr/>
            </p14:nvContentPartPr>
            <p14:xfrm>
              <a:off x="1811160" y="1397476"/>
              <a:ext cx="36720" cy="176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CBFCB7F-3ED8-0306-5901-D507FAD7819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02520" y="1388476"/>
                <a:ext cx="543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6DD3DE0-1C2C-7822-2792-7B92E2E893CA}"/>
                  </a:ext>
                </a:extLst>
              </p14:cNvPr>
              <p14:cNvContentPartPr/>
              <p14:nvPr/>
            </p14:nvContentPartPr>
            <p14:xfrm>
              <a:off x="1780920" y="1501876"/>
              <a:ext cx="71280" cy="93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6DD3DE0-1C2C-7822-2792-7B92E2E893C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71920" y="1492876"/>
                <a:ext cx="889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332C88A-7956-214E-0DE6-D611CD1F35B8}"/>
                  </a:ext>
                </a:extLst>
              </p14:cNvPr>
              <p14:cNvContentPartPr/>
              <p14:nvPr/>
            </p14:nvContentPartPr>
            <p14:xfrm>
              <a:off x="1813320" y="1583596"/>
              <a:ext cx="42840" cy="43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332C88A-7956-214E-0DE6-D611CD1F35B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04680" y="1574956"/>
                <a:ext cx="604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EEA16C1-A1AF-2199-3FC8-5BA00AE098FF}"/>
                  </a:ext>
                </a:extLst>
              </p14:cNvPr>
              <p14:cNvContentPartPr/>
              <p14:nvPr/>
            </p14:nvContentPartPr>
            <p14:xfrm>
              <a:off x="1833480" y="1768996"/>
              <a:ext cx="360" cy="3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EEA16C1-A1AF-2199-3FC8-5BA00AE098F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824840" y="17603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7B454B7-5A04-EB28-9983-90DBE2A77C61}"/>
                  </a:ext>
                </a:extLst>
              </p14:cNvPr>
              <p14:cNvContentPartPr/>
              <p14:nvPr/>
            </p14:nvContentPartPr>
            <p14:xfrm>
              <a:off x="1821600" y="1777276"/>
              <a:ext cx="38880" cy="10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7B454B7-5A04-EB28-9983-90DBE2A77C6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12600" y="1768276"/>
                <a:ext cx="5652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1A2BF1D-AE95-A34E-CA58-07C0C3025E71}"/>
                  </a:ext>
                </a:extLst>
              </p14:cNvPr>
              <p14:cNvContentPartPr/>
              <p14:nvPr/>
            </p14:nvContentPartPr>
            <p14:xfrm>
              <a:off x="1825560" y="1834156"/>
              <a:ext cx="30600" cy="126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1A2BF1D-AE95-A34E-CA58-07C0C3025E7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16560" y="1825156"/>
                <a:ext cx="482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1662235-8879-DCA3-81CE-7CF58635ABDC}"/>
                  </a:ext>
                </a:extLst>
              </p14:cNvPr>
              <p14:cNvContentPartPr/>
              <p14:nvPr/>
            </p14:nvContentPartPr>
            <p14:xfrm>
              <a:off x="1815480" y="1909036"/>
              <a:ext cx="46800" cy="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1662235-8879-DCA3-81CE-7CF58635ABD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806480" y="1900036"/>
                <a:ext cx="64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81A45A3-0A49-F7F5-0398-EBE45EE8F7A3}"/>
              </a:ext>
            </a:extLst>
          </p:cNvPr>
          <p:cNvGrpSpPr/>
          <p:nvPr/>
        </p:nvGrpSpPr>
        <p:grpSpPr>
          <a:xfrm>
            <a:off x="1811160" y="2132956"/>
            <a:ext cx="66960" cy="203040"/>
            <a:chOff x="1811160" y="2132956"/>
            <a:chExt cx="6696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55095DD-CF79-3308-B49D-2B1F504B0486}"/>
                    </a:ext>
                  </a:extLst>
                </p14:cNvPr>
                <p14:cNvContentPartPr/>
                <p14:nvPr/>
              </p14:nvContentPartPr>
              <p14:xfrm>
                <a:off x="1814040" y="2132956"/>
                <a:ext cx="44280" cy="4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55095DD-CF79-3308-B49D-2B1F504B048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05040" y="2123956"/>
                  <a:ext cx="619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914DAA7-697A-38E4-5F49-9CD93A31E362}"/>
                    </a:ext>
                  </a:extLst>
                </p14:cNvPr>
                <p14:cNvContentPartPr/>
                <p14:nvPr/>
              </p14:nvContentPartPr>
              <p14:xfrm>
                <a:off x="1813320" y="2200996"/>
                <a:ext cx="44640" cy="2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914DAA7-697A-38E4-5F49-9CD93A31E36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04680" y="2192356"/>
                  <a:ext cx="622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99C660E-25C9-4EBB-1AC4-D8A9C4C8CFFD}"/>
                    </a:ext>
                  </a:extLst>
                </p14:cNvPr>
                <p14:cNvContentPartPr/>
                <p14:nvPr/>
              </p14:nvContentPartPr>
              <p14:xfrm>
                <a:off x="1811160" y="2270476"/>
                <a:ext cx="38880" cy="3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99C660E-25C9-4EBB-1AC4-D8A9C4C8CFF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02520" y="2261836"/>
                  <a:ext cx="565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3ECC19E-6D1B-A092-40AD-B3DD70F2D6EE}"/>
                    </a:ext>
                  </a:extLst>
                </p14:cNvPr>
                <p14:cNvContentPartPr/>
                <p14:nvPr/>
              </p14:nvContentPartPr>
              <p14:xfrm>
                <a:off x="1841760" y="2329876"/>
                <a:ext cx="36360" cy="6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3ECC19E-6D1B-A092-40AD-B3DD70F2D6E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32760" y="2321236"/>
                  <a:ext cx="5400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8F134CB-87A5-04C7-629E-DD9181A5408F}"/>
              </a:ext>
            </a:extLst>
          </p:cNvPr>
          <p:cNvGrpSpPr/>
          <p:nvPr/>
        </p:nvGrpSpPr>
        <p:grpSpPr>
          <a:xfrm>
            <a:off x="1819440" y="2488276"/>
            <a:ext cx="59040" cy="134280"/>
            <a:chOff x="1819440" y="2488276"/>
            <a:chExt cx="5904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B2783D9-8E9B-7F71-A9D0-4BF8A518E4DC}"/>
                    </a:ext>
                  </a:extLst>
                </p14:cNvPr>
                <p14:cNvContentPartPr/>
                <p14:nvPr/>
              </p14:nvContentPartPr>
              <p14:xfrm>
                <a:off x="1819440" y="2488276"/>
                <a:ext cx="46800" cy="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B2783D9-8E9B-7F71-A9D0-4BF8A518E4D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10440" y="2479636"/>
                  <a:ext cx="64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3A8877B-3170-8571-D533-1C49D52DF4F8}"/>
                    </a:ext>
                  </a:extLst>
                </p14:cNvPr>
                <p14:cNvContentPartPr/>
                <p14:nvPr/>
              </p14:nvContentPartPr>
              <p14:xfrm>
                <a:off x="1835640" y="2544076"/>
                <a:ext cx="38520" cy="3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3A8877B-3170-8571-D533-1C49D52DF4F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826640" y="2535076"/>
                  <a:ext cx="561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0E27504-9B38-ACCC-3A48-ACDB89A47F89}"/>
                    </a:ext>
                  </a:extLst>
                </p14:cNvPr>
                <p14:cNvContentPartPr/>
                <p14:nvPr/>
              </p14:nvContentPartPr>
              <p14:xfrm>
                <a:off x="1845720" y="2621116"/>
                <a:ext cx="32760" cy="1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0E27504-9B38-ACCC-3A48-ACDB89A47F8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37080" y="2612476"/>
                  <a:ext cx="50400" cy="1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84B4937-10D4-AEF5-0C1B-AAE94EBA3AE4}"/>
                  </a:ext>
                </a:extLst>
              </p14:cNvPr>
              <p14:cNvContentPartPr/>
              <p14:nvPr/>
            </p14:nvContentPartPr>
            <p14:xfrm>
              <a:off x="1835640" y="2720476"/>
              <a:ext cx="46800" cy="43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84B4937-10D4-AEF5-0C1B-AAE94EBA3AE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826640" y="2711476"/>
                <a:ext cx="6444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8401A84-0C40-D3F8-AFDB-8AF3A0765BE4}"/>
              </a:ext>
            </a:extLst>
          </p:cNvPr>
          <p:cNvGrpSpPr/>
          <p:nvPr/>
        </p:nvGrpSpPr>
        <p:grpSpPr>
          <a:xfrm>
            <a:off x="2302560" y="1597996"/>
            <a:ext cx="150840" cy="194400"/>
            <a:chOff x="2302560" y="1597996"/>
            <a:chExt cx="15084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920B93D-83E9-9306-3C15-A2432261E4E0}"/>
                    </a:ext>
                  </a:extLst>
                </p14:cNvPr>
                <p14:cNvContentPartPr/>
                <p14:nvPr/>
              </p14:nvContentPartPr>
              <p14:xfrm>
                <a:off x="2302560" y="1677916"/>
                <a:ext cx="150840" cy="11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920B93D-83E9-9306-3C15-A2432261E4E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293560" y="1669276"/>
                  <a:ext cx="168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61D732E-D6FF-938D-A81C-80BBA12317E1}"/>
                    </a:ext>
                  </a:extLst>
                </p14:cNvPr>
                <p14:cNvContentPartPr/>
                <p14:nvPr/>
              </p14:nvContentPartPr>
              <p14:xfrm>
                <a:off x="2307600" y="1758916"/>
                <a:ext cx="65160" cy="18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61D732E-D6FF-938D-A81C-80BBA12317E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298960" y="1750276"/>
                  <a:ext cx="82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3963F2E-348A-D926-1973-FE3FAC2F9AE7}"/>
                    </a:ext>
                  </a:extLst>
                </p14:cNvPr>
                <p14:cNvContentPartPr/>
                <p14:nvPr/>
              </p14:nvContentPartPr>
              <p14:xfrm>
                <a:off x="2343600" y="1626436"/>
                <a:ext cx="11160" cy="152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3963F2E-348A-D926-1973-FE3FAC2F9AE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334600" y="1617436"/>
                  <a:ext cx="28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EFC60B6-D7FD-3FE9-C7DF-2F4074087D63}"/>
                    </a:ext>
                  </a:extLst>
                </p14:cNvPr>
                <p14:cNvContentPartPr/>
                <p14:nvPr/>
              </p14:nvContentPartPr>
              <p14:xfrm>
                <a:off x="2382480" y="1597996"/>
                <a:ext cx="20880" cy="194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EFC60B6-D7FD-3FE9-C7DF-2F4074087D6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373480" y="1588996"/>
                  <a:ext cx="3852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2A032FE-E55E-6C69-3C95-7D10056C20B6}"/>
                  </a:ext>
                </a:extLst>
              </p14:cNvPr>
              <p14:cNvContentPartPr/>
              <p14:nvPr/>
            </p14:nvContentPartPr>
            <p14:xfrm>
              <a:off x="2512440" y="1610236"/>
              <a:ext cx="154440" cy="1753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2A032FE-E55E-6C69-3C95-7D10056C20B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503440" y="1601236"/>
                <a:ext cx="1720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6F12207-2CBD-ACD3-3438-B6D485FC2D5C}"/>
                  </a:ext>
                </a:extLst>
              </p14:cNvPr>
              <p14:cNvContentPartPr/>
              <p14:nvPr/>
            </p14:nvContentPartPr>
            <p14:xfrm>
              <a:off x="2674440" y="1716076"/>
              <a:ext cx="95760" cy="752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6F12207-2CBD-ACD3-3438-B6D485FC2D5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665800" y="1707436"/>
                <a:ext cx="1134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A269E49-40E9-4481-ACF4-EE6EDD92CDF7}"/>
                  </a:ext>
                </a:extLst>
              </p14:cNvPr>
              <p14:cNvContentPartPr/>
              <p14:nvPr/>
            </p14:nvContentPartPr>
            <p14:xfrm>
              <a:off x="2781720" y="1732276"/>
              <a:ext cx="75240" cy="576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A269E49-40E9-4481-ACF4-EE6EDD92CDF7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773080" y="1723636"/>
                <a:ext cx="928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8881FBB-7A3E-D339-86E5-9C9F3A930B29}"/>
                  </a:ext>
                </a:extLst>
              </p14:cNvPr>
              <p14:cNvContentPartPr/>
              <p14:nvPr/>
            </p14:nvContentPartPr>
            <p14:xfrm>
              <a:off x="2883240" y="1608076"/>
              <a:ext cx="117720" cy="1908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8881FBB-7A3E-D339-86E5-9C9F3A930B2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874240" y="1599436"/>
                <a:ext cx="1353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A02A0DD-76D2-FD0D-D609-EBD32B67B59E}"/>
                  </a:ext>
                </a:extLst>
              </p14:cNvPr>
              <p14:cNvContentPartPr/>
              <p14:nvPr/>
            </p14:nvContentPartPr>
            <p14:xfrm>
              <a:off x="3033000" y="1715356"/>
              <a:ext cx="57240" cy="716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A02A0DD-76D2-FD0D-D609-EBD32B67B59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024360" y="1706716"/>
                <a:ext cx="748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062DE25-DE6B-F529-25EA-C2D81BAFD415}"/>
                  </a:ext>
                </a:extLst>
              </p14:cNvPr>
              <p14:cNvContentPartPr/>
              <p14:nvPr/>
            </p14:nvContentPartPr>
            <p14:xfrm>
              <a:off x="3215520" y="1727596"/>
              <a:ext cx="59040" cy="1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062DE25-DE6B-F529-25EA-C2D81BAFD415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206520" y="1718956"/>
                <a:ext cx="76680" cy="1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354E5FA-BD35-DACD-4E87-4AB88B8767FB}"/>
              </a:ext>
            </a:extLst>
          </p:cNvPr>
          <p:cNvGrpSpPr/>
          <p:nvPr/>
        </p:nvGrpSpPr>
        <p:grpSpPr>
          <a:xfrm>
            <a:off x="3245040" y="1637596"/>
            <a:ext cx="1006200" cy="241200"/>
            <a:chOff x="3245040" y="1637596"/>
            <a:chExt cx="1006200" cy="24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F1058A0-AFCF-99AE-FC0D-46D39641AA99}"/>
                    </a:ext>
                  </a:extLst>
                </p14:cNvPr>
                <p14:cNvContentPartPr/>
                <p14:nvPr/>
              </p14:nvContentPartPr>
              <p14:xfrm>
                <a:off x="3245040" y="1796356"/>
                <a:ext cx="55800" cy="4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F1058A0-AFCF-99AE-FC0D-46D39641AA9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236040" y="1787716"/>
                  <a:ext cx="73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EA4057C-0D5B-2816-B996-4683F8935639}"/>
                    </a:ext>
                  </a:extLst>
                </p14:cNvPr>
                <p14:cNvContentPartPr/>
                <p14:nvPr/>
              </p14:nvContentPartPr>
              <p14:xfrm>
                <a:off x="3428280" y="1659916"/>
                <a:ext cx="65160" cy="145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EA4057C-0D5B-2816-B996-4683F893563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19280" y="1651276"/>
                  <a:ext cx="82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BCCD98C-E5B5-631C-28F2-1F3A7E89E9DF}"/>
                    </a:ext>
                  </a:extLst>
                </p14:cNvPr>
                <p14:cNvContentPartPr/>
                <p14:nvPr/>
              </p14:nvContentPartPr>
              <p14:xfrm>
                <a:off x="3556440" y="1656676"/>
                <a:ext cx="96480" cy="143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BCCD98C-E5B5-631C-28F2-1F3A7E89E9D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547800" y="1648036"/>
                  <a:ext cx="114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FA4FAEB-F619-80C3-1041-415632274CCD}"/>
                    </a:ext>
                  </a:extLst>
                </p14:cNvPr>
                <p14:cNvContentPartPr/>
                <p14:nvPr/>
              </p14:nvContentPartPr>
              <p14:xfrm>
                <a:off x="3713040" y="1637596"/>
                <a:ext cx="39600" cy="193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FA4FAEB-F619-80C3-1041-415632274CC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704400" y="1628596"/>
                  <a:ext cx="57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1F89C6B-332E-82FE-307D-7379BD9DABBC}"/>
                    </a:ext>
                  </a:extLst>
                </p14:cNvPr>
                <p14:cNvContentPartPr/>
                <p14:nvPr/>
              </p14:nvContentPartPr>
              <p14:xfrm>
                <a:off x="3809160" y="1702036"/>
                <a:ext cx="63360" cy="69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1F89C6B-332E-82FE-307D-7379BD9DABB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800160" y="1693396"/>
                  <a:ext cx="810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F2039AF-175D-DB4D-D3DF-0F3B0CB1A6B5}"/>
                    </a:ext>
                  </a:extLst>
                </p14:cNvPr>
                <p14:cNvContentPartPr/>
                <p14:nvPr/>
              </p14:nvContentPartPr>
              <p14:xfrm>
                <a:off x="3916080" y="1716436"/>
                <a:ext cx="168840" cy="81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F2039AF-175D-DB4D-D3DF-0F3B0CB1A6B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907440" y="1707796"/>
                  <a:ext cx="186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59A1A8B-99C5-C8C8-12CA-92961FFD3CAD}"/>
                    </a:ext>
                  </a:extLst>
                </p14:cNvPr>
                <p14:cNvContentPartPr/>
                <p14:nvPr/>
              </p14:nvContentPartPr>
              <p14:xfrm>
                <a:off x="4128120" y="1724716"/>
                <a:ext cx="60480" cy="154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59A1A8B-99C5-C8C8-12CA-92961FFD3CA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119120" y="1716076"/>
                  <a:ext cx="78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73D6FA4-B147-1828-6E67-B0F14C3A3F54}"/>
                    </a:ext>
                  </a:extLst>
                </p14:cNvPr>
                <p14:cNvContentPartPr/>
                <p14:nvPr/>
              </p14:nvContentPartPr>
              <p14:xfrm>
                <a:off x="4228560" y="1741636"/>
                <a:ext cx="22680" cy="48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73D6FA4-B147-1828-6E67-B0F14C3A3F5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219920" y="1732996"/>
                  <a:ext cx="40320" cy="6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0EF67AE-B592-25E2-B93C-DFE5E7C9DE18}"/>
                  </a:ext>
                </a:extLst>
              </p14:cNvPr>
              <p14:cNvContentPartPr/>
              <p14:nvPr/>
            </p14:nvContentPartPr>
            <p14:xfrm>
              <a:off x="4236840" y="1656676"/>
              <a:ext cx="4320" cy="93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0EF67AE-B592-25E2-B93C-DFE5E7C9DE18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227840" y="1648036"/>
                <a:ext cx="219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A0D832D-E332-D3FF-F241-877A8AD76CA9}"/>
                  </a:ext>
                </a:extLst>
              </p14:cNvPr>
              <p14:cNvContentPartPr/>
              <p14:nvPr/>
            </p14:nvContentPartPr>
            <p14:xfrm>
              <a:off x="4296600" y="1735516"/>
              <a:ext cx="54000" cy="1256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A0D832D-E332-D3FF-F241-877A8AD76CA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287960" y="1726516"/>
                <a:ext cx="716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E8626AE-2B33-5E3A-62A8-AC73DCB08E98}"/>
                  </a:ext>
                </a:extLst>
              </p14:cNvPr>
              <p14:cNvContentPartPr/>
              <p14:nvPr/>
            </p14:nvContentPartPr>
            <p14:xfrm>
              <a:off x="4401000" y="1675396"/>
              <a:ext cx="36000" cy="1807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E8626AE-2B33-5E3A-62A8-AC73DCB08E98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392000" y="1666756"/>
                <a:ext cx="53640" cy="19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68A8658-1D02-819E-22B6-844C80EFFF28}"/>
              </a:ext>
            </a:extLst>
          </p:cNvPr>
          <p:cNvGrpSpPr/>
          <p:nvPr/>
        </p:nvGrpSpPr>
        <p:grpSpPr>
          <a:xfrm>
            <a:off x="2402640" y="1949356"/>
            <a:ext cx="403920" cy="387360"/>
            <a:chOff x="2402640" y="1949356"/>
            <a:chExt cx="40392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86ACDC-A5BF-084C-AE22-0237E0EA738A}"/>
                    </a:ext>
                  </a:extLst>
                </p14:cNvPr>
                <p14:cNvContentPartPr/>
                <p14:nvPr/>
              </p14:nvContentPartPr>
              <p14:xfrm>
                <a:off x="2402640" y="1949356"/>
                <a:ext cx="87480" cy="285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86ACDC-A5BF-084C-AE22-0237E0EA738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394000" y="1940716"/>
                  <a:ext cx="1051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DA6D882-FA60-3C44-9134-2A0F2A1A8DC1}"/>
                    </a:ext>
                  </a:extLst>
                </p14:cNvPr>
                <p14:cNvContentPartPr/>
                <p14:nvPr/>
              </p14:nvContentPartPr>
              <p14:xfrm>
                <a:off x="2540880" y="2199556"/>
                <a:ext cx="24840" cy="131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DA6D882-FA60-3C44-9134-2A0F2A1A8DC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531880" y="2190916"/>
                  <a:ext cx="42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B7AB8A1-EEC2-B75F-D5AB-EF813C9415C5}"/>
                    </a:ext>
                  </a:extLst>
                </p14:cNvPr>
                <p14:cNvContentPartPr/>
                <p14:nvPr/>
              </p14:nvContentPartPr>
              <p14:xfrm>
                <a:off x="2540880" y="2268676"/>
                <a:ext cx="95760" cy="9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B7AB8A1-EEC2-B75F-D5AB-EF813C9415C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531880" y="2259676"/>
                  <a:ext cx="1134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D6767B2-6E9C-7160-9310-C9E7950220C2}"/>
                    </a:ext>
                  </a:extLst>
                </p14:cNvPr>
                <p14:cNvContentPartPr/>
                <p14:nvPr/>
              </p14:nvContentPartPr>
              <p14:xfrm>
                <a:off x="2613600" y="2230156"/>
                <a:ext cx="22680" cy="106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D6767B2-6E9C-7160-9310-C9E7950220C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604960" y="2221156"/>
                  <a:ext cx="40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CE13788-1B1C-2B01-BE18-CA7F99B09967}"/>
                    </a:ext>
                  </a:extLst>
                </p14:cNvPr>
                <p14:cNvContentPartPr/>
                <p14:nvPr/>
              </p14:nvContentPartPr>
              <p14:xfrm>
                <a:off x="2749320" y="2178316"/>
                <a:ext cx="52920" cy="7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CE13788-1B1C-2B01-BE18-CA7F99B0996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740680" y="2169676"/>
                  <a:ext cx="70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349F901-8F5F-FAA5-4119-DB460C0FD63D}"/>
                    </a:ext>
                  </a:extLst>
                </p14:cNvPr>
                <p14:cNvContentPartPr/>
                <p14:nvPr/>
              </p14:nvContentPartPr>
              <p14:xfrm>
                <a:off x="2753640" y="2242396"/>
                <a:ext cx="52920" cy="15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349F901-8F5F-FAA5-4119-DB460C0FD63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744640" y="2233396"/>
                  <a:ext cx="7056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CACC742-474E-A758-19D7-8E099AF6600C}"/>
              </a:ext>
            </a:extLst>
          </p:cNvPr>
          <p:cNvGrpSpPr/>
          <p:nvPr/>
        </p:nvGrpSpPr>
        <p:grpSpPr>
          <a:xfrm>
            <a:off x="3010320" y="1991116"/>
            <a:ext cx="101880" cy="299160"/>
            <a:chOff x="3010320" y="1991116"/>
            <a:chExt cx="10188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EA8161E-5869-8308-31BF-9B2D95CDEF0B}"/>
                    </a:ext>
                  </a:extLst>
                </p14:cNvPr>
                <p14:cNvContentPartPr/>
                <p14:nvPr/>
              </p14:nvContentPartPr>
              <p14:xfrm>
                <a:off x="3010320" y="2193796"/>
                <a:ext cx="78120" cy="93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EA8161E-5869-8308-31BF-9B2D95CDEF0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001320" y="2184796"/>
                  <a:ext cx="95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C7760A3-259B-CD4B-B4F6-065374ADC5F3}"/>
                    </a:ext>
                  </a:extLst>
                </p14:cNvPr>
                <p14:cNvContentPartPr/>
                <p14:nvPr/>
              </p14:nvContentPartPr>
              <p14:xfrm>
                <a:off x="3085560" y="1991116"/>
                <a:ext cx="26640" cy="299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C7760A3-259B-CD4B-B4F6-065374ADC5F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076560" y="1982476"/>
                  <a:ext cx="4428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F282B7F1-E740-87EB-F5B9-F060ACF7EB35}"/>
              </a:ext>
            </a:extLst>
          </p:cNvPr>
          <p:cNvGrpSpPr/>
          <p:nvPr/>
        </p:nvGrpSpPr>
        <p:grpSpPr>
          <a:xfrm>
            <a:off x="3250080" y="2086156"/>
            <a:ext cx="881640" cy="284400"/>
            <a:chOff x="3250080" y="2086156"/>
            <a:chExt cx="88164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D5469A-F1B6-7850-E22A-1EFEF118C282}"/>
                    </a:ext>
                  </a:extLst>
                </p14:cNvPr>
                <p14:cNvContentPartPr/>
                <p14:nvPr/>
              </p14:nvContentPartPr>
              <p14:xfrm>
                <a:off x="3250080" y="2086156"/>
                <a:ext cx="105480" cy="206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D5469A-F1B6-7850-E22A-1EFEF118C28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241080" y="2077516"/>
                  <a:ext cx="123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32D670B-A711-CD33-5BF7-9A1C3AB073D1}"/>
                    </a:ext>
                  </a:extLst>
                </p14:cNvPr>
                <p14:cNvContentPartPr/>
                <p14:nvPr/>
              </p14:nvContentPartPr>
              <p14:xfrm>
                <a:off x="3432240" y="2229076"/>
                <a:ext cx="15228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32D670B-A711-CD33-5BF7-9A1C3AB073D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423600" y="2220436"/>
                  <a:ext cx="169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E42DECC-414A-CC3A-AB0D-A59FB9C03C8B}"/>
                    </a:ext>
                  </a:extLst>
                </p14:cNvPr>
                <p14:cNvContentPartPr/>
                <p14:nvPr/>
              </p14:nvContentPartPr>
              <p14:xfrm>
                <a:off x="3460680" y="2269756"/>
                <a:ext cx="77400" cy="25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E42DECC-414A-CC3A-AB0D-A59FB9C03C8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451680" y="2260756"/>
                  <a:ext cx="95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159F778-D1A2-BF3D-19F0-994F0AF7AF2E}"/>
                    </a:ext>
                  </a:extLst>
                </p14:cNvPr>
                <p14:cNvContentPartPr/>
                <p14:nvPr/>
              </p14:nvContentPartPr>
              <p14:xfrm>
                <a:off x="3479040" y="2187676"/>
                <a:ext cx="16560" cy="122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159F778-D1A2-BF3D-19F0-994F0AF7AF2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470040" y="2178676"/>
                  <a:ext cx="34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8A229D1-B260-1DD6-6B05-33DFC87E09C9}"/>
                    </a:ext>
                  </a:extLst>
                </p14:cNvPr>
                <p14:cNvContentPartPr/>
                <p14:nvPr/>
              </p14:nvContentPartPr>
              <p14:xfrm>
                <a:off x="3531600" y="2180476"/>
                <a:ext cx="10440" cy="163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8A229D1-B260-1DD6-6B05-33DFC87E09C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522600" y="2171476"/>
                  <a:ext cx="28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3E41123-395A-6C8B-4B84-D8C01AE3CA44}"/>
                    </a:ext>
                  </a:extLst>
                </p14:cNvPr>
                <p14:cNvContentPartPr/>
                <p14:nvPr/>
              </p14:nvContentPartPr>
              <p14:xfrm>
                <a:off x="3677400" y="2163196"/>
                <a:ext cx="2520" cy="145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3E41123-395A-6C8B-4B84-D8C01AE3CA4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668760" y="2154556"/>
                  <a:ext cx="20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84467E6-6C0F-9353-7FF9-671691C397E2}"/>
                    </a:ext>
                  </a:extLst>
                </p14:cNvPr>
                <p14:cNvContentPartPr/>
                <p14:nvPr/>
              </p14:nvContentPartPr>
              <p14:xfrm>
                <a:off x="3677400" y="2210716"/>
                <a:ext cx="67320" cy="32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84467E6-6C0F-9353-7FF9-671691C397E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668760" y="2202076"/>
                  <a:ext cx="84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1A51267-55D4-BB24-E6AF-C320C4AFE5AF}"/>
                    </a:ext>
                  </a:extLst>
                </p14:cNvPr>
                <p14:cNvContentPartPr/>
                <p14:nvPr/>
              </p14:nvContentPartPr>
              <p14:xfrm>
                <a:off x="3732120" y="2180476"/>
                <a:ext cx="123840" cy="133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1A51267-55D4-BB24-E6AF-C320C4AFE5A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723480" y="2171476"/>
                  <a:ext cx="141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255EB3B-8500-FDBF-1C51-DEBA6400DBB5}"/>
                    </a:ext>
                  </a:extLst>
                </p14:cNvPr>
                <p14:cNvContentPartPr/>
                <p14:nvPr/>
              </p14:nvContentPartPr>
              <p14:xfrm>
                <a:off x="3828600" y="2266516"/>
                <a:ext cx="116640" cy="69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255EB3B-8500-FDBF-1C51-DEBA6400DBB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819960" y="2257876"/>
                  <a:ext cx="1342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09756FC-C5D3-B08B-4BAB-326FA9BD3A98}"/>
                    </a:ext>
                  </a:extLst>
                </p14:cNvPr>
                <p14:cNvContentPartPr/>
                <p14:nvPr/>
              </p14:nvContentPartPr>
              <p14:xfrm>
                <a:off x="3966480" y="2237356"/>
                <a:ext cx="104400" cy="95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09756FC-C5D3-B08B-4BAB-326FA9BD3A9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957840" y="2228356"/>
                  <a:ext cx="122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0A0B0FD-5400-E746-E43B-D78F5A736960}"/>
                    </a:ext>
                  </a:extLst>
                </p14:cNvPr>
                <p14:cNvContentPartPr/>
                <p14:nvPr/>
              </p14:nvContentPartPr>
              <p14:xfrm>
                <a:off x="4029480" y="2164276"/>
                <a:ext cx="45720" cy="185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0A0B0FD-5400-E746-E43B-D78F5A73696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020480" y="2155276"/>
                  <a:ext cx="63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E6A2B6A-762C-F32B-3D78-BE2F777F897D}"/>
                    </a:ext>
                  </a:extLst>
                </p14:cNvPr>
                <p14:cNvContentPartPr/>
                <p14:nvPr/>
              </p14:nvContentPartPr>
              <p14:xfrm>
                <a:off x="4092840" y="2275516"/>
                <a:ext cx="38880" cy="95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E6A2B6A-762C-F32B-3D78-BE2F777F897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084200" y="2266876"/>
                  <a:ext cx="5652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A815A79-9257-FA58-6B8C-F3D1385A193F}"/>
              </a:ext>
            </a:extLst>
          </p:cNvPr>
          <p:cNvGrpSpPr/>
          <p:nvPr/>
        </p:nvGrpSpPr>
        <p:grpSpPr>
          <a:xfrm>
            <a:off x="6245760" y="236995"/>
            <a:ext cx="338760" cy="316800"/>
            <a:chOff x="6245760" y="236995"/>
            <a:chExt cx="33876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5FDA5B8-8A31-815B-3550-C47778E55A1C}"/>
                    </a:ext>
                  </a:extLst>
                </p14:cNvPr>
                <p14:cNvContentPartPr/>
                <p14:nvPr/>
              </p14:nvContentPartPr>
              <p14:xfrm>
                <a:off x="6245760" y="362995"/>
                <a:ext cx="167760" cy="190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5FDA5B8-8A31-815B-3550-C47778E55A1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236760" y="353995"/>
                  <a:ext cx="185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C0DEA28-E7BE-668E-DD5D-69934E2FA4B9}"/>
                    </a:ext>
                  </a:extLst>
                </p14:cNvPr>
                <p14:cNvContentPartPr/>
                <p14:nvPr/>
              </p14:nvContentPartPr>
              <p14:xfrm>
                <a:off x="6456360" y="236995"/>
                <a:ext cx="128160" cy="146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C0DEA28-E7BE-668E-DD5D-69934E2FA4B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447720" y="227995"/>
                  <a:ext cx="14580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EE87009-D02A-C75A-9BE7-03DCC7280E86}"/>
              </a:ext>
            </a:extLst>
          </p:cNvPr>
          <p:cNvGrpSpPr/>
          <p:nvPr/>
        </p:nvGrpSpPr>
        <p:grpSpPr>
          <a:xfrm>
            <a:off x="6704040" y="499075"/>
            <a:ext cx="75240" cy="56160"/>
            <a:chOff x="6704040" y="499075"/>
            <a:chExt cx="75240" cy="5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E4784B7-82CA-3C0A-B94C-262B13CFF9C7}"/>
                    </a:ext>
                  </a:extLst>
                </p14:cNvPr>
                <p14:cNvContentPartPr/>
                <p14:nvPr/>
              </p14:nvContentPartPr>
              <p14:xfrm>
                <a:off x="6716280" y="499075"/>
                <a:ext cx="63000" cy="6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E4784B7-82CA-3C0A-B94C-262B13CFF9C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707280" y="490435"/>
                  <a:ext cx="806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7B3F58C-56FD-F612-B823-BBC2398D10D5}"/>
                    </a:ext>
                  </a:extLst>
                </p14:cNvPr>
                <p14:cNvContentPartPr/>
                <p14:nvPr/>
              </p14:nvContentPartPr>
              <p14:xfrm>
                <a:off x="6704040" y="548755"/>
                <a:ext cx="68040" cy="6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7B3F58C-56FD-F612-B823-BBC2398D10D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95040" y="540115"/>
                  <a:ext cx="8568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1BF2881-5959-8761-D128-3144425DE09B}"/>
              </a:ext>
            </a:extLst>
          </p:cNvPr>
          <p:cNvGrpSpPr/>
          <p:nvPr/>
        </p:nvGrpSpPr>
        <p:grpSpPr>
          <a:xfrm>
            <a:off x="7066200" y="374515"/>
            <a:ext cx="574200" cy="209160"/>
            <a:chOff x="7066200" y="374515"/>
            <a:chExt cx="57420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FE9535F-6DF8-3E82-8DEE-BC46D17AAE2A}"/>
                    </a:ext>
                  </a:extLst>
                </p14:cNvPr>
                <p14:cNvContentPartPr/>
                <p14:nvPr/>
              </p14:nvContentPartPr>
              <p14:xfrm>
                <a:off x="7066200" y="374515"/>
                <a:ext cx="10800" cy="184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FE9535F-6DF8-3E82-8DEE-BC46D17AAE2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057560" y="365875"/>
                  <a:ext cx="28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4E08F01-A994-C878-4D82-5417513E94A7}"/>
                    </a:ext>
                  </a:extLst>
                </p14:cNvPr>
                <p14:cNvContentPartPr/>
                <p14:nvPr/>
              </p14:nvContentPartPr>
              <p14:xfrm>
                <a:off x="7098960" y="401875"/>
                <a:ext cx="65160" cy="131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4E08F01-A994-C878-4D82-5417513E94A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090320" y="393235"/>
                  <a:ext cx="82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243FBAD-16C7-AD3A-BCB7-7461F85FDA50}"/>
                    </a:ext>
                  </a:extLst>
                </p14:cNvPr>
                <p14:cNvContentPartPr/>
                <p14:nvPr/>
              </p14:nvContentPartPr>
              <p14:xfrm>
                <a:off x="7192200" y="480355"/>
                <a:ext cx="71640" cy="92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243FBAD-16C7-AD3A-BCB7-7461F85FDA5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183200" y="471715"/>
                  <a:ext cx="89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EFE89A3-42F1-82C4-8B46-09C47995539A}"/>
                    </a:ext>
                  </a:extLst>
                </p14:cNvPr>
                <p14:cNvContentPartPr/>
                <p14:nvPr/>
              </p14:nvContentPartPr>
              <p14:xfrm>
                <a:off x="7278600" y="505195"/>
                <a:ext cx="68040" cy="662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EFE89A3-42F1-82C4-8B46-09C47995539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269960" y="496555"/>
                  <a:ext cx="85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CE04756-2051-9B3F-39D2-BDB9989E1335}"/>
                    </a:ext>
                  </a:extLst>
                </p14:cNvPr>
                <p14:cNvContentPartPr/>
                <p14:nvPr/>
              </p14:nvContentPartPr>
              <p14:xfrm>
                <a:off x="7385160" y="493315"/>
                <a:ext cx="58680" cy="82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CE04756-2051-9B3F-39D2-BDB9989E133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376520" y="484315"/>
                  <a:ext cx="763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3272FAD-3726-1FE7-5880-8371E6434458}"/>
                    </a:ext>
                  </a:extLst>
                </p14:cNvPr>
                <p14:cNvContentPartPr/>
                <p14:nvPr/>
              </p14:nvContentPartPr>
              <p14:xfrm>
                <a:off x="7478040" y="518515"/>
                <a:ext cx="46440" cy="58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3272FAD-3726-1FE7-5880-8371E643445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469040" y="509515"/>
                  <a:ext cx="640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028EF4B-1663-5F5D-9F18-7142594293F3}"/>
                    </a:ext>
                  </a:extLst>
                </p14:cNvPr>
                <p14:cNvContentPartPr/>
                <p14:nvPr/>
              </p14:nvContentPartPr>
              <p14:xfrm>
                <a:off x="7550760" y="425635"/>
                <a:ext cx="89640" cy="158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028EF4B-1663-5F5D-9F18-7142594293F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542120" y="416995"/>
                  <a:ext cx="10728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94F4268C-6EC7-E3D5-F081-F1AB546345B3}"/>
              </a:ext>
            </a:extLst>
          </p:cNvPr>
          <p:cNvGrpSpPr/>
          <p:nvPr/>
        </p:nvGrpSpPr>
        <p:grpSpPr>
          <a:xfrm>
            <a:off x="7834080" y="374155"/>
            <a:ext cx="583200" cy="279720"/>
            <a:chOff x="7834080" y="374155"/>
            <a:chExt cx="58320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D5B2DAE-FA2E-EA0A-8EF1-5132FABCF556}"/>
                    </a:ext>
                  </a:extLst>
                </p14:cNvPr>
                <p14:cNvContentPartPr/>
                <p14:nvPr/>
              </p14:nvContentPartPr>
              <p14:xfrm>
                <a:off x="7834080" y="387835"/>
                <a:ext cx="55440" cy="254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D5B2DAE-FA2E-EA0A-8EF1-5132FABCF55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825440" y="378835"/>
                  <a:ext cx="730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E07EC18-A96D-731C-D21E-62673BDB21D5}"/>
                    </a:ext>
                  </a:extLst>
                </p14:cNvPr>
                <p14:cNvContentPartPr/>
                <p14:nvPr/>
              </p14:nvContentPartPr>
              <p14:xfrm>
                <a:off x="7939920" y="506635"/>
                <a:ext cx="75600" cy="622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E07EC18-A96D-731C-D21E-62673BDB21D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930920" y="497635"/>
                  <a:ext cx="93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6B1268A-9307-E0F1-2813-C309AC6EFAF1}"/>
                    </a:ext>
                  </a:extLst>
                </p14:cNvPr>
                <p14:cNvContentPartPr/>
                <p14:nvPr/>
              </p14:nvContentPartPr>
              <p14:xfrm>
                <a:off x="8002920" y="384595"/>
                <a:ext cx="20160" cy="194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6B1268A-9307-E0F1-2813-C309AC6EFAF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993920" y="375595"/>
                  <a:ext cx="37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E1DEAA9-CE46-2441-8764-9AD3F8CD96F5}"/>
                    </a:ext>
                  </a:extLst>
                </p14:cNvPr>
                <p14:cNvContentPartPr/>
                <p14:nvPr/>
              </p14:nvContentPartPr>
              <p14:xfrm>
                <a:off x="8096160" y="564235"/>
                <a:ext cx="18720" cy="89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E1DEAA9-CE46-2441-8764-9AD3F8CD96F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087160" y="555235"/>
                  <a:ext cx="36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D45B272-8992-5432-A608-AED0B5BCA3FC}"/>
                    </a:ext>
                  </a:extLst>
                </p14:cNvPr>
                <p14:cNvContentPartPr/>
                <p14:nvPr/>
              </p14:nvContentPartPr>
              <p14:xfrm>
                <a:off x="8191200" y="534715"/>
                <a:ext cx="59400" cy="49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D45B272-8992-5432-A608-AED0B5BCA3F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182200" y="526075"/>
                  <a:ext cx="77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BB7D553-5BFE-4FDE-66D3-CFE3E7803EC8}"/>
                    </a:ext>
                  </a:extLst>
                </p14:cNvPr>
                <p14:cNvContentPartPr/>
                <p14:nvPr/>
              </p14:nvContentPartPr>
              <p14:xfrm>
                <a:off x="8243040" y="374155"/>
                <a:ext cx="13320" cy="2214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BB7D553-5BFE-4FDE-66D3-CFE3E7803EC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234400" y="365515"/>
                  <a:ext cx="30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C194F66-F5B1-4A8F-78B0-B12F3A7F1382}"/>
                    </a:ext>
                  </a:extLst>
                </p14:cNvPr>
                <p14:cNvContentPartPr/>
                <p14:nvPr/>
              </p14:nvContentPartPr>
              <p14:xfrm>
                <a:off x="8330880" y="390715"/>
                <a:ext cx="86400" cy="212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C194F66-F5B1-4A8F-78B0-B12F3A7F138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322240" y="382075"/>
                  <a:ext cx="104040" cy="22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C790E694-7191-65FD-F572-74675AF8A8AE}"/>
                  </a:ext>
                </a:extLst>
              </p14:cNvPr>
              <p14:cNvContentPartPr/>
              <p14:nvPr/>
            </p14:nvContentPartPr>
            <p14:xfrm>
              <a:off x="8616000" y="406195"/>
              <a:ext cx="102240" cy="2210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C790E694-7191-65FD-F572-74675AF8A8AE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607360" y="397195"/>
                <a:ext cx="119880" cy="23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58CFB68-2C25-6F67-B2AE-62378D893092}"/>
              </a:ext>
            </a:extLst>
          </p:cNvPr>
          <p:cNvGrpSpPr/>
          <p:nvPr/>
        </p:nvGrpSpPr>
        <p:grpSpPr>
          <a:xfrm>
            <a:off x="8908680" y="365515"/>
            <a:ext cx="541080" cy="297360"/>
            <a:chOff x="8908680" y="365515"/>
            <a:chExt cx="54108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6FBC833-1C18-EB4A-3A71-8A9631AB3E0B}"/>
                    </a:ext>
                  </a:extLst>
                </p14:cNvPr>
                <p14:cNvContentPartPr/>
                <p14:nvPr/>
              </p14:nvContentPartPr>
              <p14:xfrm>
                <a:off x="8908680" y="433555"/>
                <a:ext cx="25920" cy="1652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6FBC833-1C18-EB4A-3A71-8A9631AB3E0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899680" y="424555"/>
                  <a:ext cx="435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EE5C877-892A-3037-F3AA-9352AE3684FA}"/>
                    </a:ext>
                  </a:extLst>
                </p14:cNvPr>
                <p14:cNvContentPartPr/>
                <p14:nvPr/>
              </p14:nvContentPartPr>
              <p14:xfrm>
                <a:off x="8908680" y="416275"/>
                <a:ext cx="69840" cy="2088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EE5C877-892A-3037-F3AA-9352AE3684F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899680" y="407635"/>
                  <a:ext cx="874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4808D0E-9FAC-500E-CB34-0709F505BC4E}"/>
                    </a:ext>
                  </a:extLst>
                </p14:cNvPr>
                <p14:cNvContentPartPr/>
                <p14:nvPr/>
              </p14:nvContentPartPr>
              <p14:xfrm>
                <a:off x="9013800" y="442555"/>
                <a:ext cx="32760" cy="135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4808D0E-9FAC-500E-CB34-0709F505BC4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005160" y="433555"/>
                  <a:ext cx="50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21D6BFB-BC65-2D29-36DF-E53D8BAF030E}"/>
                    </a:ext>
                  </a:extLst>
                </p14:cNvPr>
                <p14:cNvContentPartPr/>
                <p14:nvPr/>
              </p14:nvContentPartPr>
              <p14:xfrm>
                <a:off x="9058080" y="511675"/>
                <a:ext cx="144720" cy="69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21D6BFB-BC65-2D29-36DF-E53D8BAF030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049080" y="502675"/>
                  <a:ext cx="162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499D6E9-A5D1-BAB4-9369-3B1D39373429}"/>
                    </a:ext>
                  </a:extLst>
                </p14:cNvPr>
                <p14:cNvContentPartPr/>
                <p14:nvPr/>
              </p14:nvContentPartPr>
              <p14:xfrm>
                <a:off x="9228000" y="493315"/>
                <a:ext cx="37440" cy="96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499D6E9-A5D1-BAB4-9369-3B1D3937342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219360" y="484315"/>
                  <a:ext cx="55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66C6575-6A08-8549-604D-951C7352F900}"/>
                    </a:ext>
                  </a:extLst>
                </p14:cNvPr>
                <p14:cNvContentPartPr/>
                <p14:nvPr/>
              </p14:nvContentPartPr>
              <p14:xfrm>
                <a:off x="9378480" y="365515"/>
                <a:ext cx="71280" cy="297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66C6575-6A08-8549-604D-951C7352F90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369840" y="356875"/>
                  <a:ext cx="8892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F9725FF-C570-7DE6-B0CC-8884B0CDDE9A}"/>
              </a:ext>
            </a:extLst>
          </p:cNvPr>
          <p:cNvGrpSpPr/>
          <p:nvPr/>
        </p:nvGrpSpPr>
        <p:grpSpPr>
          <a:xfrm>
            <a:off x="9538680" y="363355"/>
            <a:ext cx="200880" cy="297360"/>
            <a:chOff x="9538680" y="363355"/>
            <a:chExt cx="20088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149F23E-B26C-FC8B-DCE3-2397C1F7CA9F}"/>
                    </a:ext>
                  </a:extLst>
                </p14:cNvPr>
                <p14:cNvContentPartPr/>
                <p14:nvPr/>
              </p14:nvContentPartPr>
              <p14:xfrm>
                <a:off x="9538680" y="363355"/>
                <a:ext cx="113760" cy="247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149F23E-B26C-FC8B-DCE3-2397C1F7CA9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529680" y="354715"/>
                  <a:ext cx="131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0660324-DD53-87E9-ED4F-B4AAEA5D2F46}"/>
                    </a:ext>
                  </a:extLst>
                </p14:cNvPr>
                <p14:cNvContentPartPr/>
                <p14:nvPr/>
              </p14:nvContentPartPr>
              <p14:xfrm>
                <a:off x="9725160" y="589435"/>
                <a:ext cx="14400" cy="71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0660324-DD53-87E9-ED4F-B4AAEA5D2F4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716160" y="580435"/>
                  <a:ext cx="3204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3E0EBF5D-CB0A-E3F4-0E98-1BD5CA6C1AC9}"/>
                  </a:ext>
                </a:extLst>
              </p14:cNvPr>
              <p14:cNvContentPartPr/>
              <p14:nvPr/>
            </p14:nvContentPartPr>
            <p14:xfrm>
              <a:off x="9867000" y="416275"/>
              <a:ext cx="54000" cy="2390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3E0EBF5D-CB0A-E3F4-0E98-1BD5CA6C1AC9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9858000" y="407275"/>
                <a:ext cx="71640" cy="2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53D1A91-EDCE-0B68-1857-8147EC566C9D}"/>
              </a:ext>
            </a:extLst>
          </p:cNvPr>
          <p:cNvGrpSpPr/>
          <p:nvPr/>
        </p:nvGrpSpPr>
        <p:grpSpPr>
          <a:xfrm>
            <a:off x="6742200" y="919555"/>
            <a:ext cx="553680" cy="295560"/>
            <a:chOff x="6742200" y="919555"/>
            <a:chExt cx="55368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694B59F-EFB7-0D15-0B53-269AEFD01BE4}"/>
                    </a:ext>
                  </a:extLst>
                </p14:cNvPr>
                <p14:cNvContentPartPr/>
                <p14:nvPr/>
              </p14:nvContentPartPr>
              <p14:xfrm>
                <a:off x="6742200" y="1053115"/>
                <a:ext cx="99360" cy="1620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694B59F-EFB7-0D15-0B53-269AEFD01BE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733200" y="1044115"/>
                  <a:ext cx="117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C7C84A0-313C-15BB-29E7-AED6C9A9C591}"/>
                    </a:ext>
                  </a:extLst>
                </p14:cNvPr>
                <p14:cNvContentPartPr/>
                <p14:nvPr/>
              </p14:nvContentPartPr>
              <p14:xfrm>
                <a:off x="6895560" y="919555"/>
                <a:ext cx="74160" cy="133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C7C84A0-313C-15BB-29E7-AED6C9A9C59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886560" y="910915"/>
                  <a:ext cx="91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5FD42D7-E86B-D90C-498C-A26867E4D696}"/>
                    </a:ext>
                  </a:extLst>
                </p14:cNvPr>
                <p14:cNvContentPartPr/>
                <p14:nvPr/>
              </p14:nvContentPartPr>
              <p14:xfrm>
                <a:off x="7008600" y="939355"/>
                <a:ext cx="56520" cy="110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5FD42D7-E86B-D90C-498C-A26867E4D69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999600" y="930715"/>
                  <a:ext cx="74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B1B12FA-CD46-670E-441E-6511B73940BC}"/>
                    </a:ext>
                  </a:extLst>
                </p14:cNvPr>
                <p14:cNvContentPartPr/>
                <p14:nvPr/>
              </p14:nvContentPartPr>
              <p14:xfrm>
                <a:off x="7107240" y="927835"/>
                <a:ext cx="54000" cy="1584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B1B12FA-CD46-670E-441E-6511B73940B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098240" y="918835"/>
                  <a:ext cx="71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F4DC442-DDBF-062C-4668-15DA6F937FCD}"/>
                    </a:ext>
                  </a:extLst>
                </p14:cNvPr>
                <p14:cNvContentPartPr/>
                <p14:nvPr/>
              </p14:nvContentPartPr>
              <p14:xfrm>
                <a:off x="7246920" y="1133395"/>
                <a:ext cx="48960" cy="32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F4DC442-DDBF-062C-4668-15DA6F937FC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238280" y="1124755"/>
                  <a:ext cx="666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44611BD-95B1-3560-9CBA-E17DCC859E05}"/>
                    </a:ext>
                  </a:extLst>
                </p14:cNvPr>
                <p14:cNvContentPartPr/>
                <p14:nvPr/>
              </p14:nvContentPartPr>
              <p14:xfrm>
                <a:off x="7228920" y="1194235"/>
                <a:ext cx="59040" cy="8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44611BD-95B1-3560-9CBA-E17DCC859E0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219920" y="1185235"/>
                  <a:ext cx="7668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6F9B32D-F060-83EB-3FB3-8069F220EDDB}"/>
              </a:ext>
            </a:extLst>
          </p:cNvPr>
          <p:cNvGrpSpPr/>
          <p:nvPr/>
        </p:nvGrpSpPr>
        <p:grpSpPr>
          <a:xfrm>
            <a:off x="7577760" y="944755"/>
            <a:ext cx="334800" cy="296640"/>
            <a:chOff x="7577760" y="944755"/>
            <a:chExt cx="33480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9F82820-141C-783D-4FE4-21C6D05B83DB}"/>
                    </a:ext>
                  </a:extLst>
                </p14:cNvPr>
                <p14:cNvContentPartPr/>
                <p14:nvPr/>
              </p14:nvContentPartPr>
              <p14:xfrm>
                <a:off x="7577760" y="1017835"/>
                <a:ext cx="194760" cy="2235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9F82820-141C-783D-4FE4-21C6D05B83D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568760" y="1008835"/>
                  <a:ext cx="2124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A3E1459-0296-8AD5-4054-21398F097518}"/>
                    </a:ext>
                  </a:extLst>
                </p14:cNvPr>
                <p14:cNvContentPartPr/>
                <p14:nvPr/>
              </p14:nvContentPartPr>
              <p14:xfrm>
                <a:off x="7802040" y="944755"/>
                <a:ext cx="110520" cy="150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A3E1459-0296-8AD5-4054-21398F09751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793400" y="935755"/>
                  <a:ext cx="128160" cy="16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1F93A46-468C-484E-DDD4-FD5225CC96D5}"/>
                  </a:ext>
                </a:extLst>
              </p14:cNvPr>
              <p14:cNvContentPartPr/>
              <p14:nvPr/>
            </p14:nvContentPartPr>
            <p14:xfrm>
              <a:off x="7960080" y="1276315"/>
              <a:ext cx="6480" cy="176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1F93A46-468C-484E-DDD4-FD5225CC96D5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951440" y="1267315"/>
                <a:ext cx="2412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F526DBEB-2A73-A49E-5AD4-659D67CC616B}"/>
              </a:ext>
            </a:extLst>
          </p:cNvPr>
          <p:cNvGrpSpPr/>
          <p:nvPr/>
        </p:nvGrpSpPr>
        <p:grpSpPr>
          <a:xfrm>
            <a:off x="8132520" y="1000555"/>
            <a:ext cx="434160" cy="313560"/>
            <a:chOff x="8132520" y="1000555"/>
            <a:chExt cx="43416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2530C28-2E43-6F7F-9116-22B0B4D01C2B}"/>
                    </a:ext>
                  </a:extLst>
                </p14:cNvPr>
                <p14:cNvContentPartPr/>
                <p14:nvPr/>
              </p14:nvContentPartPr>
              <p14:xfrm>
                <a:off x="8132520" y="1198195"/>
                <a:ext cx="103680" cy="1105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2530C28-2E43-6F7F-9116-22B0B4D01C2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23520" y="1189555"/>
                  <a:ext cx="1213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BEBE94E-0EC3-6A93-5292-B3DD5976FBA0}"/>
                    </a:ext>
                  </a:extLst>
                </p14:cNvPr>
                <p14:cNvContentPartPr/>
                <p14:nvPr/>
              </p14:nvContentPartPr>
              <p14:xfrm>
                <a:off x="8150520" y="1187035"/>
                <a:ext cx="81360" cy="1270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BEBE94E-0EC3-6A93-5292-B3DD5976FBA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141880" y="1178395"/>
                  <a:ext cx="99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C7378EE-DCEC-9CB4-E66B-77D429081F66}"/>
                    </a:ext>
                  </a:extLst>
                </p14:cNvPr>
                <p14:cNvContentPartPr/>
                <p14:nvPr/>
              </p14:nvContentPartPr>
              <p14:xfrm>
                <a:off x="8287680" y="1023595"/>
                <a:ext cx="60120" cy="126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C7378EE-DCEC-9CB4-E66B-77D429081F6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278680" y="1014595"/>
                  <a:ext cx="77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ED448FC-A21D-46FE-DA9B-82906090D992}"/>
                    </a:ext>
                  </a:extLst>
                </p14:cNvPr>
                <p14:cNvContentPartPr/>
                <p14:nvPr/>
              </p14:nvContentPartPr>
              <p14:xfrm>
                <a:off x="8416200" y="1011715"/>
                <a:ext cx="56160" cy="1044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ED448FC-A21D-46FE-DA9B-82906090D99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407200" y="1002715"/>
                  <a:ext cx="73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F21CFD6-E22C-EEFA-1CA7-8CB154764DA8}"/>
                    </a:ext>
                  </a:extLst>
                </p14:cNvPr>
                <p14:cNvContentPartPr/>
                <p14:nvPr/>
              </p14:nvContentPartPr>
              <p14:xfrm>
                <a:off x="8493240" y="1000555"/>
                <a:ext cx="73440" cy="1292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F21CFD6-E22C-EEFA-1CA7-8CB154764DA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484240" y="991555"/>
                  <a:ext cx="91080" cy="14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8C7F17E3-93F6-BB17-C8A7-DE1D4DF79B36}"/>
                  </a:ext>
                </a:extLst>
              </p14:cNvPr>
              <p14:cNvContentPartPr/>
              <p14:nvPr/>
            </p14:nvContentPartPr>
            <p14:xfrm>
              <a:off x="5937960" y="523555"/>
              <a:ext cx="63720" cy="507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8C7F17E3-93F6-BB17-C8A7-DE1D4DF79B3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5929320" y="514555"/>
                <a:ext cx="8136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8DC69B92-E306-A701-6E68-A41805A1D09D}"/>
                  </a:ext>
                </a:extLst>
              </p14:cNvPr>
              <p14:cNvContentPartPr/>
              <p14:nvPr/>
            </p14:nvContentPartPr>
            <p14:xfrm>
              <a:off x="6009960" y="1641355"/>
              <a:ext cx="40680" cy="543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8DC69B92-E306-A701-6E68-A41805A1D09D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6000960" y="1632715"/>
                <a:ext cx="583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114DF82D-0ED3-066E-D796-D39328B2DB77}"/>
                  </a:ext>
                </a:extLst>
              </p14:cNvPr>
              <p14:cNvContentPartPr/>
              <p14:nvPr/>
            </p14:nvContentPartPr>
            <p14:xfrm>
              <a:off x="6288600" y="1549915"/>
              <a:ext cx="175320" cy="1735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114DF82D-0ED3-066E-D796-D39328B2DB77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6279600" y="1540915"/>
                <a:ext cx="192960" cy="19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B66CF4A9-AE14-05CE-175B-4BBEA26A8F52}"/>
              </a:ext>
            </a:extLst>
          </p:cNvPr>
          <p:cNvGrpSpPr/>
          <p:nvPr/>
        </p:nvGrpSpPr>
        <p:grpSpPr>
          <a:xfrm>
            <a:off x="6509280" y="1499155"/>
            <a:ext cx="95760" cy="104400"/>
            <a:chOff x="6509280" y="1499155"/>
            <a:chExt cx="95760" cy="1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ED80D68-FF92-4E0A-33A2-945EAC0B1AAF}"/>
                    </a:ext>
                  </a:extLst>
                </p14:cNvPr>
                <p14:cNvContentPartPr/>
                <p14:nvPr/>
              </p14:nvContentPartPr>
              <p14:xfrm>
                <a:off x="6509280" y="1499155"/>
                <a:ext cx="20520" cy="1015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ED80D68-FF92-4E0A-33A2-945EAC0B1AA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500640" y="1490515"/>
                  <a:ext cx="38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4EB534B-3A44-C893-E1A1-37A92C72AAE0}"/>
                    </a:ext>
                  </a:extLst>
                </p14:cNvPr>
                <p14:cNvContentPartPr/>
                <p14:nvPr/>
              </p14:nvContentPartPr>
              <p14:xfrm>
                <a:off x="6537000" y="1514275"/>
                <a:ext cx="68040" cy="89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4EB534B-3A44-C893-E1A1-37A92C72AAE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528360" y="1505635"/>
                  <a:ext cx="85680" cy="10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95EA8A0A-511D-AE0A-065B-FB1CDA6E7109}"/>
                  </a:ext>
                </a:extLst>
              </p14:cNvPr>
              <p14:cNvContentPartPr/>
              <p14:nvPr/>
            </p14:nvContentPartPr>
            <p14:xfrm>
              <a:off x="6711960" y="1732075"/>
              <a:ext cx="16560" cy="572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95EA8A0A-511D-AE0A-065B-FB1CDA6E7109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6703320" y="1723435"/>
                <a:ext cx="3420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B84F6C82-A096-2E3F-0C80-C80648246A06}"/>
              </a:ext>
            </a:extLst>
          </p:cNvPr>
          <p:cNvGrpSpPr/>
          <p:nvPr/>
        </p:nvGrpSpPr>
        <p:grpSpPr>
          <a:xfrm>
            <a:off x="6922920" y="1539835"/>
            <a:ext cx="314280" cy="197640"/>
            <a:chOff x="6922920" y="1539835"/>
            <a:chExt cx="31428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6E64F8B-E40F-4A03-C883-18414FBCA1E4}"/>
                    </a:ext>
                  </a:extLst>
                </p14:cNvPr>
                <p14:cNvContentPartPr/>
                <p14:nvPr/>
              </p14:nvContentPartPr>
              <p14:xfrm>
                <a:off x="6922920" y="1599595"/>
                <a:ext cx="140040" cy="1378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6E64F8B-E40F-4A03-C883-18414FBCA1E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913920" y="1590595"/>
                  <a:ext cx="157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6DEF15C-6AE0-9FE6-CD5F-FB6E9B18446A}"/>
                    </a:ext>
                  </a:extLst>
                </p14:cNvPr>
                <p14:cNvContentPartPr/>
                <p14:nvPr/>
              </p14:nvContentPartPr>
              <p14:xfrm>
                <a:off x="7147560" y="1539835"/>
                <a:ext cx="89640" cy="1036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6DEF15C-6AE0-9FE6-CD5F-FB6E9B18446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138560" y="1530835"/>
                  <a:ext cx="1072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EEE90E2-CB37-C23E-AE7E-5D2355D64032}"/>
              </a:ext>
            </a:extLst>
          </p:cNvPr>
          <p:cNvGrpSpPr/>
          <p:nvPr/>
        </p:nvGrpSpPr>
        <p:grpSpPr>
          <a:xfrm>
            <a:off x="546840" y="3355516"/>
            <a:ext cx="825120" cy="215280"/>
            <a:chOff x="546840" y="3355516"/>
            <a:chExt cx="825120" cy="2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741FE53-A1FE-3C8A-44D2-ACA1628FBD75}"/>
                    </a:ext>
                  </a:extLst>
                </p14:cNvPr>
                <p14:cNvContentPartPr/>
                <p14:nvPr/>
              </p14:nvContentPartPr>
              <p14:xfrm>
                <a:off x="617760" y="3440836"/>
                <a:ext cx="4320" cy="129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741FE53-A1FE-3C8A-44D2-ACA1628FBD7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09120" y="3431836"/>
                  <a:ext cx="21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72EE8A2-FA78-F162-A5FC-3D8E6DD71154}"/>
                    </a:ext>
                  </a:extLst>
                </p14:cNvPr>
                <p14:cNvContentPartPr/>
                <p14:nvPr/>
              </p14:nvContentPartPr>
              <p14:xfrm>
                <a:off x="546840" y="3495556"/>
                <a:ext cx="83520" cy="31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72EE8A2-FA78-F162-A5FC-3D8E6DD7115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38200" y="3486556"/>
                  <a:ext cx="101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7020DA0-46F3-028A-84A6-621C29682127}"/>
                    </a:ext>
                  </a:extLst>
                </p14:cNvPr>
                <p14:cNvContentPartPr/>
                <p14:nvPr/>
              </p14:nvContentPartPr>
              <p14:xfrm>
                <a:off x="575280" y="3475036"/>
                <a:ext cx="89640" cy="64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7020DA0-46F3-028A-84A6-621C2968212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66640" y="3466396"/>
                  <a:ext cx="1072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03F00D1-58B3-4CBA-BCC7-9EEB7B000009}"/>
                    </a:ext>
                  </a:extLst>
                </p14:cNvPr>
                <p14:cNvContentPartPr/>
                <p14:nvPr/>
              </p14:nvContentPartPr>
              <p14:xfrm>
                <a:off x="796320" y="3363796"/>
                <a:ext cx="8640" cy="191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03F00D1-58B3-4CBA-BCC7-9EEB7B00000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87320" y="3354796"/>
                  <a:ext cx="26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4515B70-893F-282E-3C1B-20F169B3E330}"/>
                    </a:ext>
                  </a:extLst>
                </p14:cNvPr>
                <p14:cNvContentPartPr/>
                <p14:nvPr/>
              </p14:nvContentPartPr>
              <p14:xfrm>
                <a:off x="788400" y="3355516"/>
                <a:ext cx="121320" cy="1746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4515B70-893F-282E-3C1B-20F169B3E33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79760" y="3346516"/>
                  <a:ext cx="138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EFD62E2-E043-4F49-C09F-1144617A210C}"/>
                    </a:ext>
                  </a:extLst>
                </p14:cNvPr>
                <p14:cNvContentPartPr/>
                <p14:nvPr/>
              </p14:nvContentPartPr>
              <p14:xfrm>
                <a:off x="928800" y="3451996"/>
                <a:ext cx="84600" cy="925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EFD62E2-E043-4F49-C09F-1144617A210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9800" y="3443356"/>
                  <a:ext cx="102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E44B8DB-9307-6867-1D3B-AB671E43293F}"/>
                    </a:ext>
                  </a:extLst>
                </p14:cNvPr>
                <p14:cNvContentPartPr/>
                <p14:nvPr/>
              </p14:nvContentPartPr>
              <p14:xfrm>
                <a:off x="1063440" y="3453076"/>
                <a:ext cx="57240" cy="914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E44B8DB-9307-6867-1D3B-AB671E43293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54800" y="3444076"/>
                  <a:ext cx="74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38A6DB0-2DA2-630F-FD0A-1D8863B9A7B2}"/>
                    </a:ext>
                  </a:extLst>
                </p14:cNvPr>
                <p14:cNvContentPartPr/>
                <p14:nvPr/>
              </p14:nvContentPartPr>
              <p14:xfrm>
                <a:off x="1142640" y="3447676"/>
                <a:ext cx="8640" cy="1209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38A6DB0-2DA2-630F-FD0A-1D8863B9A7B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134000" y="3439036"/>
                  <a:ext cx="262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C46AD9A-29FD-2092-4A16-62835DF1FC9D}"/>
                    </a:ext>
                  </a:extLst>
                </p14:cNvPr>
                <p14:cNvContentPartPr/>
                <p14:nvPr/>
              </p14:nvContentPartPr>
              <p14:xfrm>
                <a:off x="1205280" y="3455236"/>
                <a:ext cx="55440" cy="997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C46AD9A-29FD-2092-4A16-62835DF1FC9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196280" y="3446236"/>
                  <a:ext cx="73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7B94AAA-B7B7-7B8D-D1DC-6B643D83A8D6}"/>
                    </a:ext>
                  </a:extLst>
                </p14:cNvPr>
                <p14:cNvContentPartPr/>
                <p14:nvPr/>
              </p14:nvContentPartPr>
              <p14:xfrm>
                <a:off x="1260000" y="3464956"/>
                <a:ext cx="111960" cy="874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7B94AAA-B7B7-7B8D-D1DC-6B643D83A8D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251360" y="3456316"/>
                  <a:ext cx="12960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3DC4EC53-312A-BE04-21E2-D3DB27691BC3}"/>
              </a:ext>
            </a:extLst>
          </p:cNvPr>
          <p:cNvGrpSpPr/>
          <p:nvPr/>
        </p:nvGrpSpPr>
        <p:grpSpPr>
          <a:xfrm>
            <a:off x="2108880" y="3416356"/>
            <a:ext cx="819000" cy="201240"/>
            <a:chOff x="2108880" y="3416356"/>
            <a:chExt cx="81900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2649D15-5E6D-5AB6-C45F-0F7F76EFFC5A}"/>
                    </a:ext>
                  </a:extLst>
                </p14:cNvPr>
                <p14:cNvContentPartPr/>
                <p14:nvPr/>
              </p14:nvContentPartPr>
              <p14:xfrm>
                <a:off x="2108880" y="3492316"/>
                <a:ext cx="89640" cy="867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2649D15-5E6D-5AB6-C45F-0F7F76EFFC5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100240" y="3483316"/>
                  <a:ext cx="107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B9981FE-9CF5-DC9A-8FD5-15A7274FF014}"/>
                    </a:ext>
                  </a:extLst>
                </p14:cNvPr>
                <p14:cNvContentPartPr/>
                <p14:nvPr/>
              </p14:nvContentPartPr>
              <p14:xfrm>
                <a:off x="2238840" y="3517876"/>
                <a:ext cx="79560" cy="788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B9981FE-9CF5-DC9A-8FD5-15A7274FF01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229840" y="3508876"/>
                  <a:ext cx="97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2066D66-E82E-9EFA-293C-F91FF85DEF7D}"/>
                    </a:ext>
                  </a:extLst>
                </p14:cNvPr>
                <p14:cNvContentPartPr/>
                <p14:nvPr/>
              </p14:nvContentPartPr>
              <p14:xfrm>
                <a:off x="2350440" y="3534076"/>
                <a:ext cx="61200" cy="698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2066D66-E82E-9EFA-293C-F91FF85DEF7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341440" y="3525076"/>
                  <a:ext cx="78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878AC94-86AC-172B-3792-DB7E84DB929D}"/>
                    </a:ext>
                  </a:extLst>
                </p14:cNvPr>
                <p14:cNvContentPartPr/>
                <p14:nvPr/>
              </p14:nvContentPartPr>
              <p14:xfrm>
                <a:off x="2428920" y="3539116"/>
                <a:ext cx="58320" cy="784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878AC94-86AC-172B-3792-DB7E84DB929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420280" y="3530116"/>
                  <a:ext cx="75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E39D0C8-A5E9-A94C-F2D9-13801120A591}"/>
                    </a:ext>
                  </a:extLst>
                </p14:cNvPr>
                <p14:cNvContentPartPr/>
                <p14:nvPr/>
              </p14:nvContentPartPr>
              <p14:xfrm>
                <a:off x="2507040" y="3552076"/>
                <a:ext cx="62280" cy="58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E39D0C8-A5E9-A94C-F2D9-13801120A59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498400" y="3543436"/>
                  <a:ext cx="79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E655047-1302-5FDC-7137-E516C0A2D24C}"/>
                    </a:ext>
                  </a:extLst>
                </p14:cNvPr>
                <p14:cNvContentPartPr/>
                <p14:nvPr/>
              </p14:nvContentPartPr>
              <p14:xfrm>
                <a:off x="2563200" y="3416356"/>
                <a:ext cx="30600" cy="1724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E655047-1302-5FDC-7137-E516C0A2D24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554200" y="3407716"/>
                  <a:ext cx="48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111C7426-5F12-8A4D-7C0B-ECF4D756C92D}"/>
                    </a:ext>
                  </a:extLst>
                </p14:cNvPr>
                <p14:cNvContentPartPr/>
                <p14:nvPr/>
              </p14:nvContentPartPr>
              <p14:xfrm>
                <a:off x="2648160" y="3522916"/>
                <a:ext cx="73440" cy="792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111C7426-5F12-8A4D-7C0B-ECF4D756C92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639160" y="3513916"/>
                  <a:ext cx="910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0EF0784-C688-5784-D15C-4B5EBAF4CF77}"/>
                    </a:ext>
                  </a:extLst>
                </p14:cNvPr>
                <p14:cNvContentPartPr/>
                <p14:nvPr/>
              </p14:nvContentPartPr>
              <p14:xfrm>
                <a:off x="2733840" y="3518596"/>
                <a:ext cx="84960" cy="705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0EF0784-C688-5784-D15C-4B5EBAF4CF7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724840" y="3509956"/>
                  <a:ext cx="1026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0E7CCCD-18E6-65B9-BA0C-2A06DBEB3609}"/>
                    </a:ext>
                  </a:extLst>
                </p14:cNvPr>
                <p14:cNvContentPartPr/>
                <p14:nvPr/>
              </p14:nvContentPartPr>
              <p14:xfrm>
                <a:off x="2874960" y="3570436"/>
                <a:ext cx="52920" cy="126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0E7CCCD-18E6-65B9-BA0C-2A06DBEB360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866320" y="3561436"/>
                  <a:ext cx="7056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4AEFEE94-766F-5555-AD4A-FBDA0EDA2C5B}"/>
              </a:ext>
            </a:extLst>
          </p:cNvPr>
          <p:cNvGrpSpPr/>
          <p:nvPr/>
        </p:nvGrpSpPr>
        <p:grpSpPr>
          <a:xfrm>
            <a:off x="2987640" y="3405196"/>
            <a:ext cx="1626480" cy="220320"/>
            <a:chOff x="2987640" y="3405196"/>
            <a:chExt cx="162648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C6BB3D4-19D8-B5EF-7FE7-975BC2DB43CA}"/>
                    </a:ext>
                  </a:extLst>
                </p14:cNvPr>
                <p14:cNvContentPartPr/>
                <p14:nvPr/>
              </p14:nvContentPartPr>
              <p14:xfrm>
                <a:off x="2987640" y="3517516"/>
                <a:ext cx="104760" cy="954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C6BB3D4-19D8-B5EF-7FE7-975BC2DB43C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978640" y="3508516"/>
                  <a:ext cx="122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F677E15-A90D-77C0-F20D-4A7EF3412204}"/>
                    </a:ext>
                  </a:extLst>
                </p14:cNvPr>
                <p14:cNvContentPartPr/>
                <p14:nvPr/>
              </p14:nvContentPartPr>
              <p14:xfrm>
                <a:off x="3130560" y="3438676"/>
                <a:ext cx="20520" cy="1504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F677E15-A90D-77C0-F20D-4A7EF341220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121560" y="3430036"/>
                  <a:ext cx="38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8AF3666-BE73-A0C8-113F-3CDCB0019213}"/>
                    </a:ext>
                  </a:extLst>
                </p14:cNvPr>
                <p14:cNvContentPartPr/>
                <p14:nvPr/>
              </p14:nvContentPartPr>
              <p14:xfrm>
                <a:off x="3089880" y="3489436"/>
                <a:ext cx="79560" cy="25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8AF3666-BE73-A0C8-113F-3CDCB001921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080880" y="3480436"/>
                  <a:ext cx="972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8AF5457-A513-541D-81A9-AB4E17EAA300}"/>
                    </a:ext>
                  </a:extLst>
                </p14:cNvPr>
                <p14:cNvContentPartPr/>
                <p14:nvPr/>
              </p14:nvContentPartPr>
              <p14:xfrm>
                <a:off x="3174840" y="3437596"/>
                <a:ext cx="63000" cy="1544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8AF5457-A513-541D-81A9-AB4E17EAA30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166200" y="3428956"/>
                  <a:ext cx="80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8696596-DDFE-64D1-CE74-B5D5E5D5C447}"/>
                    </a:ext>
                  </a:extLst>
                </p14:cNvPr>
                <p14:cNvContentPartPr/>
                <p14:nvPr/>
              </p14:nvContentPartPr>
              <p14:xfrm>
                <a:off x="3174840" y="3499516"/>
                <a:ext cx="162360" cy="896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8696596-DDFE-64D1-CE74-B5D5E5D5C44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166200" y="3490516"/>
                  <a:ext cx="180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11EACA0-EA85-0B4C-F4AA-7CAD587689BF}"/>
                    </a:ext>
                  </a:extLst>
                </p14:cNvPr>
                <p14:cNvContentPartPr/>
                <p14:nvPr/>
              </p14:nvContentPartPr>
              <p14:xfrm>
                <a:off x="3357000" y="3511756"/>
                <a:ext cx="105840" cy="745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11EACA0-EA85-0B4C-F4AA-7CAD587689B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348360" y="3502756"/>
                  <a:ext cx="1234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AE149E2-C149-C7A9-5B6D-A05F7C3F3D8F}"/>
                    </a:ext>
                  </a:extLst>
                </p14:cNvPr>
                <p14:cNvContentPartPr/>
                <p14:nvPr/>
              </p14:nvContentPartPr>
              <p14:xfrm>
                <a:off x="3503160" y="3449476"/>
                <a:ext cx="21240" cy="1040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AE149E2-C149-C7A9-5B6D-A05F7C3F3D8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494520" y="3440836"/>
                  <a:ext cx="38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2F3C55F-9EE1-9E15-3353-41DB0FA22B21}"/>
                    </a:ext>
                  </a:extLst>
                </p14:cNvPr>
                <p14:cNvContentPartPr/>
                <p14:nvPr/>
              </p14:nvContentPartPr>
              <p14:xfrm>
                <a:off x="3468600" y="3477196"/>
                <a:ext cx="83520" cy="86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F2F3C55F-9EE1-9E15-3353-41DB0FA22B2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459960" y="3468556"/>
                  <a:ext cx="101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8BC9122-382A-108D-FF7A-5EA7581DDB32}"/>
                    </a:ext>
                  </a:extLst>
                </p14:cNvPr>
                <p14:cNvContentPartPr/>
                <p14:nvPr/>
              </p14:nvContentPartPr>
              <p14:xfrm>
                <a:off x="3576240" y="3507436"/>
                <a:ext cx="24840" cy="874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8BC9122-382A-108D-FF7A-5EA7581DDB3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567240" y="3498796"/>
                  <a:ext cx="42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744362A-9F11-3FAF-9BB2-1F664B4EC831}"/>
                    </a:ext>
                  </a:extLst>
                </p14:cNvPr>
                <p14:cNvContentPartPr/>
                <p14:nvPr/>
              </p14:nvContentPartPr>
              <p14:xfrm>
                <a:off x="3580200" y="3435796"/>
                <a:ext cx="28800" cy="723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744362A-9F11-3FAF-9BB2-1F664B4EC83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571560" y="3426796"/>
                  <a:ext cx="46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F6DD2F2-2BFA-262F-E3CA-060E6C4CC8EC}"/>
                    </a:ext>
                  </a:extLst>
                </p14:cNvPr>
                <p14:cNvContentPartPr/>
                <p14:nvPr/>
              </p14:nvContentPartPr>
              <p14:xfrm>
                <a:off x="3645000" y="3507076"/>
                <a:ext cx="152280" cy="738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F6DD2F2-2BFA-262F-E3CA-060E6C4CC8E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636000" y="3498436"/>
                  <a:ext cx="1699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B85EC8F-64FE-31D3-92E1-BC8C46907AC0}"/>
                    </a:ext>
                  </a:extLst>
                </p14:cNvPr>
                <p14:cNvContentPartPr/>
                <p14:nvPr/>
              </p14:nvContentPartPr>
              <p14:xfrm>
                <a:off x="3863880" y="3592756"/>
                <a:ext cx="41040" cy="3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B85EC8F-64FE-31D3-92E1-BC8C46907AC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855240" y="3583756"/>
                  <a:ext cx="58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BD01EA2C-8A40-648D-7167-D63BB709C69D}"/>
                    </a:ext>
                  </a:extLst>
                </p14:cNvPr>
                <p14:cNvContentPartPr/>
                <p14:nvPr/>
              </p14:nvContentPartPr>
              <p14:xfrm>
                <a:off x="3961080" y="3512836"/>
                <a:ext cx="142200" cy="784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BD01EA2C-8A40-648D-7167-D63BB709C69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952440" y="3503836"/>
                  <a:ext cx="159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4B5D8F0-D03B-CF21-5F0F-C01148742583}"/>
                    </a:ext>
                  </a:extLst>
                </p14:cNvPr>
                <p14:cNvContentPartPr/>
                <p14:nvPr/>
              </p14:nvContentPartPr>
              <p14:xfrm>
                <a:off x="4124520" y="3510676"/>
                <a:ext cx="108360" cy="846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4B5D8F0-D03B-CF21-5F0F-C0114874258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115880" y="3501676"/>
                  <a:ext cx="126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4DB33F23-4E37-04A5-A0EE-89C25464FFDC}"/>
                    </a:ext>
                  </a:extLst>
                </p14:cNvPr>
                <p14:cNvContentPartPr/>
                <p14:nvPr/>
              </p14:nvContentPartPr>
              <p14:xfrm>
                <a:off x="4267800" y="3514636"/>
                <a:ext cx="38160" cy="777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4DB33F23-4E37-04A5-A0EE-89C25464FFD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259160" y="3505996"/>
                  <a:ext cx="558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CC280DD-5D08-132E-855A-C453B053028A}"/>
                    </a:ext>
                  </a:extLst>
                </p14:cNvPr>
                <p14:cNvContentPartPr/>
                <p14:nvPr/>
              </p14:nvContentPartPr>
              <p14:xfrm>
                <a:off x="4382640" y="3405196"/>
                <a:ext cx="47160" cy="1972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CC280DD-5D08-132E-855A-C453B053028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373640" y="3396556"/>
                  <a:ext cx="64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714BE88-DDA5-F973-7814-F0C51A92828D}"/>
                    </a:ext>
                  </a:extLst>
                </p14:cNvPr>
                <p14:cNvContentPartPr/>
                <p14:nvPr/>
              </p14:nvContentPartPr>
              <p14:xfrm>
                <a:off x="4405680" y="3488356"/>
                <a:ext cx="86400" cy="997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714BE88-DDA5-F973-7814-F0C51A92828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397040" y="3479716"/>
                  <a:ext cx="104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1DE0C72-2082-0221-BBCE-8FC691482BEE}"/>
                    </a:ext>
                  </a:extLst>
                </p14:cNvPr>
                <p14:cNvContentPartPr/>
                <p14:nvPr/>
              </p14:nvContentPartPr>
              <p14:xfrm>
                <a:off x="4605480" y="3529036"/>
                <a:ext cx="8640" cy="964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1DE0C72-2082-0221-BBCE-8FC691482BE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596840" y="3520036"/>
                  <a:ext cx="26280" cy="11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47987149-3A81-FE91-1A0E-0D38CF507D89}"/>
                  </a:ext>
                </a:extLst>
              </p14:cNvPr>
              <p14:cNvContentPartPr/>
              <p14:nvPr/>
            </p14:nvContentPartPr>
            <p14:xfrm>
              <a:off x="5845680" y="3650356"/>
              <a:ext cx="16560" cy="5112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47987149-3A81-FE91-1A0E-0D38CF507D89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5836680" y="3641716"/>
                <a:ext cx="3420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6" name="Group 335">
            <a:extLst>
              <a:ext uri="{FF2B5EF4-FFF2-40B4-BE49-F238E27FC236}">
                <a16:creationId xmlns:a16="http://schemas.microsoft.com/office/drawing/2014/main" id="{B34D0821-EF82-3A8F-3F7B-AAC1F736A814}"/>
              </a:ext>
            </a:extLst>
          </p:cNvPr>
          <p:cNvGrpSpPr/>
          <p:nvPr/>
        </p:nvGrpSpPr>
        <p:grpSpPr>
          <a:xfrm>
            <a:off x="5955120" y="3430756"/>
            <a:ext cx="334800" cy="297000"/>
            <a:chOff x="5955120" y="3430756"/>
            <a:chExt cx="33480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8E13C2F-96EF-CC7E-A60F-C4B96DE42626}"/>
                    </a:ext>
                  </a:extLst>
                </p14:cNvPr>
                <p14:cNvContentPartPr/>
                <p14:nvPr/>
              </p14:nvContentPartPr>
              <p14:xfrm>
                <a:off x="6005520" y="3443716"/>
                <a:ext cx="11880" cy="2160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8E13C2F-96EF-CC7E-A60F-C4B96DE4262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996880" y="3435076"/>
                  <a:ext cx="295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52089C5-42A6-9FCD-25BE-92B1869D25C6}"/>
                    </a:ext>
                  </a:extLst>
                </p14:cNvPr>
                <p14:cNvContentPartPr/>
                <p14:nvPr/>
              </p14:nvContentPartPr>
              <p14:xfrm>
                <a:off x="5955120" y="3430756"/>
                <a:ext cx="126000" cy="32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52089C5-42A6-9FCD-25BE-92B1869D25C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946120" y="3421756"/>
                  <a:ext cx="1436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3ABEF970-D2C8-CD05-9DF0-9ACD830FBDDA}"/>
                    </a:ext>
                  </a:extLst>
                </p14:cNvPr>
                <p14:cNvContentPartPr/>
                <p14:nvPr/>
              </p14:nvContentPartPr>
              <p14:xfrm>
                <a:off x="6098760" y="3647476"/>
                <a:ext cx="59040" cy="446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3ABEF970-D2C8-CD05-9DF0-9ACD830FBDD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090120" y="3638836"/>
                  <a:ext cx="766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6BBB8AC8-3AE1-3D0C-5440-70DE9370E7CA}"/>
                    </a:ext>
                  </a:extLst>
                </p14:cNvPr>
                <p14:cNvContentPartPr/>
                <p14:nvPr/>
              </p14:nvContentPartPr>
              <p14:xfrm>
                <a:off x="6096960" y="3621916"/>
                <a:ext cx="67320" cy="1036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6BBB8AC8-3AE1-3D0C-5440-70DE9370E7C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087960" y="3613276"/>
                  <a:ext cx="84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6EF7935F-0A77-0E9E-D985-25C5FDFD9F31}"/>
                    </a:ext>
                  </a:extLst>
                </p14:cNvPr>
                <p14:cNvContentPartPr/>
                <p14:nvPr/>
              </p14:nvContentPartPr>
              <p14:xfrm>
                <a:off x="6271200" y="3661516"/>
                <a:ext cx="18720" cy="662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6EF7935F-0A77-0E9E-D985-25C5FDFD9F3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262200" y="3652876"/>
                  <a:ext cx="3636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4618D9D2-4CD9-B464-0774-6F02A8BD93BA}"/>
              </a:ext>
            </a:extLst>
          </p:cNvPr>
          <p:cNvGrpSpPr/>
          <p:nvPr/>
        </p:nvGrpSpPr>
        <p:grpSpPr>
          <a:xfrm>
            <a:off x="6483600" y="3409156"/>
            <a:ext cx="128880" cy="278280"/>
            <a:chOff x="6483600" y="3409156"/>
            <a:chExt cx="12888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9400357-78A3-35C4-F266-06D59B65B9E8}"/>
                    </a:ext>
                  </a:extLst>
                </p14:cNvPr>
                <p14:cNvContentPartPr/>
                <p14:nvPr/>
              </p14:nvContentPartPr>
              <p14:xfrm>
                <a:off x="6483600" y="3548116"/>
                <a:ext cx="93960" cy="1393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9400357-78A3-35C4-F266-06D59B65B9E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474600" y="3539476"/>
                  <a:ext cx="111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89C6B53-D99D-ABB7-EF02-9CBEA7C19A72}"/>
                    </a:ext>
                  </a:extLst>
                </p14:cNvPr>
                <p14:cNvContentPartPr/>
                <p14:nvPr/>
              </p14:nvContentPartPr>
              <p14:xfrm>
                <a:off x="6558840" y="3409156"/>
                <a:ext cx="53640" cy="2613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89C6B53-D99D-ABB7-EF02-9CBEA7C19A7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549840" y="3400516"/>
                  <a:ext cx="7128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F2D21539-FD5A-A09A-B6EB-EE20BC32FF55}"/>
              </a:ext>
            </a:extLst>
          </p:cNvPr>
          <p:cNvGrpSpPr/>
          <p:nvPr/>
        </p:nvGrpSpPr>
        <p:grpSpPr>
          <a:xfrm>
            <a:off x="5476320" y="3403756"/>
            <a:ext cx="272520" cy="303480"/>
            <a:chOff x="5476320" y="3403756"/>
            <a:chExt cx="27252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D1D4BCA-FF4C-DFF1-7969-44DB9BFF8457}"/>
                    </a:ext>
                  </a:extLst>
                </p14:cNvPr>
                <p14:cNvContentPartPr/>
                <p14:nvPr/>
              </p14:nvContentPartPr>
              <p14:xfrm>
                <a:off x="5652360" y="3463876"/>
                <a:ext cx="21600" cy="1904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D1D4BCA-FF4C-DFF1-7969-44DB9BFF845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643360" y="3454876"/>
                  <a:ext cx="39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C54D121-B1EA-889A-F2E4-9C173C180322}"/>
                    </a:ext>
                  </a:extLst>
                </p14:cNvPr>
                <p14:cNvContentPartPr/>
                <p14:nvPr/>
              </p14:nvContentPartPr>
              <p14:xfrm>
                <a:off x="5639040" y="3408436"/>
                <a:ext cx="109800" cy="2451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C54D121-B1EA-889A-F2E4-9C173C18032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630040" y="3399436"/>
                  <a:ext cx="1274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9C62CD01-21B9-74E5-0C9D-8BA783EA6B68}"/>
                    </a:ext>
                  </a:extLst>
                </p14:cNvPr>
                <p14:cNvContentPartPr/>
                <p14:nvPr/>
              </p14:nvContentPartPr>
              <p14:xfrm>
                <a:off x="5476320" y="3403756"/>
                <a:ext cx="106200" cy="3034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9C62CD01-21B9-74E5-0C9D-8BA783EA6B6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467680" y="3395116"/>
                  <a:ext cx="123840" cy="32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4E65549C-F5DD-0675-2EE2-D3C31C294609}"/>
                  </a:ext>
                </a:extLst>
              </p14:cNvPr>
              <p14:cNvContentPartPr/>
              <p14:nvPr/>
            </p14:nvContentPartPr>
            <p14:xfrm>
              <a:off x="6690600" y="3434356"/>
              <a:ext cx="93600" cy="2869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4E65549C-F5DD-0675-2EE2-D3C31C294609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6681600" y="3425356"/>
                <a:ext cx="111240" cy="30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8" name="Group 347">
            <a:extLst>
              <a:ext uri="{FF2B5EF4-FFF2-40B4-BE49-F238E27FC236}">
                <a16:creationId xmlns:a16="http://schemas.microsoft.com/office/drawing/2014/main" id="{CF4CCB30-CB6E-E3E3-CC48-5D88B62B8782}"/>
              </a:ext>
            </a:extLst>
          </p:cNvPr>
          <p:cNvGrpSpPr/>
          <p:nvPr/>
        </p:nvGrpSpPr>
        <p:grpSpPr>
          <a:xfrm>
            <a:off x="6974280" y="3576556"/>
            <a:ext cx="178560" cy="120960"/>
            <a:chOff x="6974280" y="3576556"/>
            <a:chExt cx="178560" cy="1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B53CF01F-F21E-7925-D46D-B4E5153CDFB3}"/>
                    </a:ext>
                  </a:extLst>
                </p14:cNvPr>
                <p14:cNvContentPartPr/>
                <p14:nvPr/>
              </p14:nvContentPartPr>
              <p14:xfrm>
                <a:off x="6974280" y="3615076"/>
                <a:ext cx="153360" cy="111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B53CF01F-F21E-7925-D46D-B4E5153CDFB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965280" y="3606076"/>
                  <a:ext cx="1710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662CA997-79C0-684A-57CE-33C61342631D}"/>
                    </a:ext>
                  </a:extLst>
                </p14:cNvPr>
                <p14:cNvContentPartPr/>
                <p14:nvPr/>
              </p14:nvContentPartPr>
              <p14:xfrm>
                <a:off x="7107840" y="3576556"/>
                <a:ext cx="45000" cy="1209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662CA997-79C0-684A-57CE-33C61342631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099200" y="3567556"/>
                  <a:ext cx="6264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9C2E580E-FFF7-5E81-54E3-A31E6FB0944C}"/>
              </a:ext>
            </a:extLst>
          </p:cNvPr>
          <p:cNvGrpSpPr/>
          <p:nvPr/>
        </p:nvGrpSpPr>
        <p:grpSpPr>
          <a:xfrm>
            <a:off x="7432920" y="3463516"/>
            <a:ext cx="708840" cy="302760"/>
            <a:chOff x="7432920" y="3463516"/>
            <a:chExt cx="70884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36AD123-1959-EF44-CB4E-79D84818AB78}"/>
                    </a:ext>
                  </a:extLst>
                </p14:cNvPr>
                <p14:cNvContentPartPr/>
                <p14:nvPr/>
              </p14:nvContentPartPr>
              <p14:xfrm>
                <a:off x="7432920" y="3463516"/>
                <a:ext cx="78480" cy="2660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36AD123-1959-EF44-CB4E-79D84818AB7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423920" y="3454516"/>
                  <a:ext cx="961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196E90E4-C661-986D-7EF9-AC08F337AFAA}"/>
                    </a:ext>
                  </a:extLst>
                </p14:cNvPr>
                <p14:cNvContentPartPr/>
                <p14:nvPr/>
              </p14:nvContentPartPr>
              <p14:xfrm>
                <a:off x="7572240" y="3538036"/>
                <a:ext cx="26280" cy="1512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196E90E4-C661-986D-7EF9-AC08F337AFA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563240" y="3529036"/>
                  <a:ext cx="43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AAA3F1E-4FD6-4371-2C82-0097321AF681}"/>
                    </a:ext>
                  </a:extLst>
                </p14:cNvPr>
                <p14:cNvContentPartPr/>
                <p14:nvPr/>
              </p14:nvContentPartPr>
              <p14:xfrm>
                <a:off x="7575840" y="3514636"/>
                <a:ext cx="81360" cy="2052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AAA3F1E-4FD6-4371-2C82-0097321AF68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567200" y="3505636"/>
                  <a:ext cx="990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89C3D1B6-2273-2495-DEA5-0BB3B4CF8B1B}"/>
                    </a:ext>
                  </a:extLst>
                </p14:cNvPr>
                <p14:cNvContentPartPr/>
                <p14:nvPr/>
              </p14:nvContentPartPr>
              <p14:xfrm>
                <a:off x="7727760" y="3692116"/>
                <a:ext cx="18720" cy="529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89C3D1B6-2273-2495-DEA5-0BB3B4CF8B1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719120" y="3683116"/>
                  <a:ext cx="363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717647A-CE97-AD5C-8C01-A7B041545286}"/>
                    </a:ext>
                  </a:extLst>
                </p14:cNvPr>
                <p14:cNvContentPartPr/>
                <p14:nvPr/>
              </p14:nvContentPartPr>
              <p14:xfrm>
                <a:off x="7839000" y="3529756"/>
                <a:ext cx="21240" cy="1828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717647A-CE97-AD5C-8C01-A7B04154528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30000" y="3521116"/>
                  <a:ext cx="3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42E9E7C8-4142-D051-3568-4A055C5D195E}"/>
                    </a:ext>
                  </a:extLst>
                </p14:cNvPr>
                <p14:cNvContentPartPr/>
                <p14:nvPr/>
              </p14:nvContentPartPr>
              <p14:xfrm>
                <a:off x="7756200" y="3516796"/>
                <a:ext cx="136080" cy="126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42E9E7C8-4142-D051-3568-4A055C5D195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747560" y="3507796"/>
                  <a:ext cx="153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F72A9AE8-5FB3-BB30-A82F-DEA495C38CF3}"/>
                    </a:ext>
                  </a:extLst>
                </p14:cNvPr>
                <p14:cNvContentPartPr/>
                <p14:nvPr/>
              </p14:nvContentPartPr>
              <p14:xfrm>
                <a:off x="7954920" y="3692116"/>
                <a:ext cx="87480" cy="622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F72A9AE8-5FB3-BB30-A82F-DEA495C38CF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945920" y="3683116"/>
                  <a:ext cx="105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CEBF2AD9-127D-6FE9-6FCB-F7987BFD9F15}"/>
                    </a:ext>
                  </a:extLst>
                </p14:cNvPr>
                <p14:cNvContentPartPr/>
                <p14:nvPr/>
              </p14:nvContentPartPr>
              <p14:xfrm>
                <a:off x="7983360" y="3669796"/>
                <a:ext cx="32760" cy="964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CEBF2AD9-127D-6FE9-6FCB-F7987BFD9F1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974360" y="3660796"/>
                  <a:ext cx="50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96CF8CDB-7B5C-DB45-83B4-2D9DBE2D612C}"/>
                    </a:ext>
                  </a:extLst>
                </p14:cNvPr>
                <p14:cNvContentPartPr/>
                <p14:nvPr/>
              </p14:nvContentPartPr>
              <p14:xfrm>
                <a:off x="8119080" y="3703276"/>
                <a:ext cx="22680" cy="612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96CF8CDB-7B5C-DB45-83B4-2D9DBE2D612C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110080" y="3694276"/>
                  <a:ext cx="40320" cy="7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A8EED5A1-4074-8AAF-BC2C-F3D4CE477159}"/>
                  </a:ext>
                </a:extLst>
              </p14:cNvPr>
              <p14:cNvContentPartPr/>
              <p14:nvPr/>
            </p14:nvContentPartPr>
            <p14:xfrm>
              <a:off x="8297280" y="3598516"/>
              <a:ext cx="115560" cy="1872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A8EED5A1-4074-8AAF-BC2C-F3D4CE477159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8288640" y="3589876"/>
                <a:ext cx="1332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9D6F40D6-76BE-C553-6BC5-EDF00C2B8154}"/>
                  </a:ext>
                </a:extLst>
              </p14:cNvPr>
              <p14:cNvContentPartPr/>
              <p14:nvPr/>
            </p14:nvContentPartPr>
            <p14:xfrm>
              <a:off x="8287200" y="3664756"/>
              <a:ext cx="77400" cy="432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9D6F40D6-76BE-C553-6BC5-EDF00C2B8154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8278200" y="3655756"/>
                <a:ext cx="950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8075CBC5-591A-D2BC-E082-B9D33F497811}"/>
                  </a:ext>
                </a:extLst>
              </p14:cNvPr>
              <p14:cNvContentPartPr/>
              <p14:nvPr/>
            </p14:nvContentPartPr>
            <p14:xfrm>
              <a:off x="8336160" y="3545956"/>
              <a:ext cx="18360" cy="14544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8075CBC5-591A-D2BC-E082-B9D33F497811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8327160" y="3537316"/>
                <a:ext cx="360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9E9AE095-C95F-3EB7-97D7-4D9324A61FBA}"/>
                  </a:ext>
                </a:extLst>
              </p14:cNvPr>
              <p14:cNvContentPartPr/>
              <p14:nvPr/>
            </p14:nvContentPartPr>
            <p14:xfrm>
              <a:off x="8374320" y="3547036"/>
              <a:ext cx="15120" cy="16092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9E9AE095-C95F-3EB7-97D7-4D9324A61FBA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8365320" y="3538396"/>
                <a:ext cx="327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24B67D9B-480A-1C02-7BFC-E1D3627AF2E1}"/>
                  </a:ext>
                </a:extLst>
              </p14:cNvPr>
              <p14:cNvContentPartPr/>
              <p14:nvPr/>
            </p14:nvContentPartPr>
            <p14:xfrm>
              <a:off x="8461440" y="3509236"/>
              <a:ext cx="174600" cy="18720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24B67D9B-480A-1C02-7BFC-E1D3627AF2E1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8452440" y="3500596"/>
                <a:ext cx="192240" cy="20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4" name="Group 383">
            <a:extLst>
              <a:ext uri="{FF2B5EF4-FFF2-40B4-BE49-F238E27FC236}">
                <a16:creationId xmlns:a16="http://schemas.microsoft.com/office/drawing/2014/main" id="{4014ED85-060D-0CCD-0B2A-F5A2653EF440}"/>
              </a:ext>
            </a:extLst>
          </p:cNvPr>
          <p:cNvGrpSpPr/>
          <p:nvPr/>
        </p:nvGrpSpPr>
        <p:grpSpPr>
          <a:xfrm>
            <a:off x="8641800" y="3511036"/>
            <a:ext cx="366840" cy="211680"/>
            <a:chOff x="8641800" y="3511036"/>
            <a:chExt cx="36684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50B80043-6A05-9AA3-B48B-A24B75847380}"/>
                    </a:ext>
                  </a:extLst>
                </p14:cNvPr>
                <p14:cNvContentPartPr/>
                <p14:nvPr/>
              </p14:nvContentPartPr>
              <p14:xfrm>
                <a:off x="8641800" y="3626596"/>
                <a:ext cx="85320" cy="802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50B80043-6A05-9AA3-B48B-A24B7584738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632800" y="3617956"/>
                  <a:ext cx="102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026BBB25-28E5-2BF4-9718-C17235DA49EC}"/>
                    </a:ext>
                  </a:extLst>
                </p14:cNvPr>
                <p14:cNvContentPartPr/>
                <p14:nvPr/>
              </p14:nvContentPartPr>
              <p14:xfrm>
                <a:off x="8729640" y="3650716"/>
                <a:ext cx="114840" cy="702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026BBB25-28E5-2BF4-9718-C17235DA49E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721000" y="3642076"/>
                  <a:ext cx="132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DEA58EA8-DCF1-D895-08DF-EFD6AFCAB21E}"/>
                    </a:ext>
                  </a:extLst>
                </p14:cNvPr>
                <p14:cNvContentPartPr/>
                <p14:nvPr/>
              </p14:nvContentPartPr>
              <p14:xfrm>
                <a:off x="8842320" y="3511036"/>
                <a:ext cx="59040" cy="2044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DEA58EA8-DCF1-D895-08DF-EFD6AFCAB21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833680" y="3502396"/>
                  <a:ext cx="76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A175890D-1573-9E53-CE2D-C1373936E9DD}"/>
                    </a:ext>
                  </a:extLst>
                </p14:cNvPr>
                <p14:cNvContentPartPr/>
                <p14:nvPr/>
              </p14:nvContentPartPr>
              <p14:xfrm>
                <a:off x="8949600" y="3637036"/>
                <a:ext cx="59040" cy="856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A175890D-1573-9E53-CE2D-C1373936E9D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940960" y="3628396"/>
                  <a:ext cx="76680" cy="10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16466EF4-8632-0DEE-4658-B647C97E5D2C}"/>
                  </a:ext>
                </a:extLst>
              </p14:cNvPr>
              <p14:cNvContentPartPr/>
              <p14:nvPr/>
            </p14:nvContentPartPr>
            <p14:xfrm>
              <a:off x="9111960" y="3734956"/>
              <a:ext cx="21240" cy="9000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16466EF4-8632-0DEE-4658-B647C97E5D2C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9102960" y="3726316"/>
                <a:ext cx="3888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4" name="Group 393">
            <a:extLst>
              <a:ext uri="{FF2B5EF4-FFF2-40B4-BE49-F238E27FC236}">
                <a16:creationId xmlns:a16="http://schemas.microsoft.com/office/drawing/2014/main" id="{F1AB67B7-8E09-421B-B8BA-42EF87883ABA}"/>
              </a:ext>
            </a:extLst>
          </p:cNvPr>
          <p:cNvGrpSpPr/>
          <p:nvPr/>
        </p:nvGrpSpPr>
        <p:grpSpPr>
          <a:xfrm>
            <a:off x="9203040" y="3485476"/>
            <a:ext cx="263880" cy="352800"/>
            <a:chOff x="9203040" y="3485476"/>
            <a:chExt cx="263880" cy="3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DA9085EA-DD89-7CEE-2218-F6236789DF00}"/>
                    </a:ext>
                  </a:extLst>
                </p14:cNvPr>
                <p14:cNvContentPartPr/>
                <p14:nvPr/>
              </p14:nvContentPartPr>
              <p14:xfrm>
                <a:off x="9203040" y="3650356"/>
                <a:ext cx="97560" cy="84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DA9085EA-DD89-7CEE-2218-F6236789DF00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194040" y="3641356"/>
                  <a:ext cx="115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063B7B23-66F4-5D95-8815-F763B6E61353}"/>
                    </a:ext>
                  </a:extLst>
                </p14:cNvPr>
                <p14:cNvContentPartPr/>
                <p14:nvPr/>
              </p14:nvContentPartPr>
              <p14:xfrm>
                <a:off x="9271800" y="3485476"/>
                <a:ext cx="51480" cy="2494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063B7B23-66F4-5D95-8815-F763B6E6135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263160" y="3476476"/>
                  <a:ext cx="69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291AB6ED-FE23-96BF-6590-403C05E3B0AD}"/>
                    </a:ext>
                  </a:extLst>
                </p14:cNvPr>
                <p14:cNvContentPartPr/>
                <p14:nvPr/>
              </p14:nvContentPartPr>
              <p14:xfrm>
                <a:off x="9378720" y="3714436"/>
                <a:ext cx="22320" cy="1238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291AB6ED-FE23-96BF-6590-403C05E3B0AD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370080" y="3705436"/>
                  <a:ext cx="39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D54F908D-CE72-6826-9F45-31C8BCA9C391}"/>
                    </a:ext>
                  </a:extLst>
                </p14:cNvPr>
                <p14:cNvContentPartPr/>
                <p14:nvPr/>
              </p14:nvContentPartPr>
              <p14:xfrm>
                <a:off x="9387360" y="3760876"/>
                <a:ext cx="79560" cy="187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D54F908D-CE72-6826-9F45-31C8BCA9C39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378720" y="3751876"/>
                  <a:ext cx="97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BF28890C-E9F4-F246-BBC7-EA4FF6A43203}"/>
                    </a:ext>
                  </a:extLst>
                </p14:cNvPr>
                <p14:cNvContentPartPr/>
                <p14:nvPr/>
              </p14:nvContentPartPr>
              <p14:xfrm>
                <a:off x="9443160" y="3728476"/>
                <a:ext cx="19800" cy="1054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BF28890C-E9F4-F246-BBC7-EA4FF6A4320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434160" y="3719476"/>
                  <a:ext cx="37440" cy="12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9E1FD715-C20D-0BBD-9BCC-D1309F2DECB2}"/>
                  </a:ext>
                </a:extLst>
              </p14:cNvPr>
              <p14:cNvContentPartPr/>
              <p14:nvPr/>
            </p14:nvContentPartPr>
            <p14:xfrm>
              <a:off x="9549360" y="3517876"/>
              <a:ext cx="66960" cy="24768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9E1FD715-C20D-0BBD-9BCC-D1309F2DECB2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9540720" y="3508876"/>
                <a:ext cx="846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259A5184-9E7B-E936-B918-0B36A89397D9}"/>
                  </a:ext>
                </a:extLst>
              </p14:cNvPr>
              <p14:cNvContentPartPr/>
              <p14:nvPr/>
            </p14:nvContentPartPr>
            <p14:xfrm>
              <a:off x="8359920" y="3165076"/>
              <a:ext cx="944640" cy="192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259A5184-9E7B-E936-B918-0B36A89397D9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8351280" y="3156436"/>
                <a:ext cx="962280" cy="20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2973590-9F2B-5C87-4AE3-6466108589EF}"/>
              </a:ext>
            </a:extLst>
          </p:cNvPr>
          <p:cNvGrpSpPr/>
          <p:nvPr/>
        </p:nvGrpSpPr>
        <p:grpSpPr>
          <a:xfrm>
            <a:off x="8523720" y="2817316"/>
            <a:ext cx="268560" cy="226800"/>
            <a:chOff x="8523720" y="2817316"/>
            <a:chExt cx="26856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56A9327E-A957-3F54-C79A-EAD4C3E1B3EB}"/>
                    </a:ext>
                  </a:extLst>
                </p14:cNvPr>
                <p14:cNvContentPartPr/>
                <p14:nvPr/>
              </p14:nvContentPartPr>
              <p14:xfrm>
                <a:off x="8523720" y="2911996"/>
                <a:ext cx="83880" cy="1321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56A9327E-A957-3F54-C79A-EAD4C3E1B3EB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515080" y="2902996"/>
                  <a:ext cx="101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931D3194-57FD-D65F-FC7F-CAF7B1248611}"/>
                    </a:ext>
                  </a:extLst>
                </p14:cNvPr>
                <p14:cNvContentPartPr/>
                <p14:nvPr/>
              </p14:nvContentPartPr>
              <p14:xfrm>
                <a:off x="8600760" y="2817316"/>
                <a:ext cx="37440" cy="2257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931D3194-57FD-D65F-FC7F-CAF7B124861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591760" y="2808316"/>
                  <a:ext cx="55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69F188C6-A884-5463-B548-233F9140143E}"/>
                    </a:ext>
                  </a:extLst>
                </p14:cNvPr>
                <p14:cNvContentPartPr/>
                <p14:nvPr/>
              </p14:nvContentPartPr>
              <p14:xfrm>
                <a:off x="8718840" y="2962396"/>
                <a:ext cx="73440" cy="28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69F188C6-A884-5463-B548-233F9140143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709840" y="2953396"/>
                  <a:ext cx="910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A037071D-4B92-40C1-4D3A-3F6DD5581B44}"/>
                    </a:ext>
                  </a:extLst>
                </p14:cNvPr>
                <p14:cNvContentPartPr/>
                <p14:nvPr/>
              </p14:nvContentPartPr>
              <p14:xfrm>
                <a:off x="8728920" y="3024316"/>
                <a:ext cx="63000" cy="18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A037071D-4B92-40C1-4D3A-3F6DD5581B44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719920" y="3015676"/>
                  <a:ext cx="8064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AC8D73EC-3692-5FD6-4B83-A71ED0436857}"/>
              </a:ext>
            </a:extLst>
          </p:cNvPr>
          <p:cNvGrpSpPr/>
          <p:nvPr/>
        </p:nvGrpSpPr>
        <p:grpSpPr>
          <a:xfrm>
            <a:off x="8974080" y="2879596"/>
            <a:ext cx="324720" cy="178560"/>
            <a:chOff x="8974080" y="2879596"/>
            <a:chExt cx="32472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396DE288-FBA2-E6C8-B7C2-9B1916B03CA4}"/>
                    </a:ext>
                  </a:extLst>
                </p14:cNvPr>
                <p14:cNvContentPartPr/>
                <p14:nvPr/>
              </p14:nvContentPartPr>
              <p14:xfrm>
                <a:off x="8974080" y="2964556"/>
                <a:ext cx="105840" cy="1152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396DE288-FBA2-E6C8-B7C2-9B1916B03CA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965080" y="2955916"/>
                  <a:ext cx="123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256B2E1-44BC-D8CE-F485-1FEE5F106C84}"/>
                    </a:ext>
                  </a:extLst>
                </p14:cNvPr>
                <p14:cNvContentPartPr/>
                <p14:nvPr/>
              </p14:nvContentPartPr>
              <p14:xfrm>
                <a:off x="8980200" y="2999116"/>
                <a:ext cx="71280" cy="165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256B2E1-44BC-D8CE-F485-1FEE5F106C8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971200" y="2990116"/>
                  <a:ext cx="88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180EA8A8-7B02-7F66-5AB6-3880D1DA2F5D}"/>
                    </a:ext>
                  </a:extLst>
                </p14:cNvPr>
                <p14:cNvContentPartPr/>
                <p14:nvPr/>
              </p14:nvContentPartPr>
              <p14:xfrm>
                <a:off x="9014760" y="2879596"/>
                <a:ext cx="40680" cy="1767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180EA8A8-7B02-7F66-5AB6-3880D1DA2F5D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006120" y="2870596"/>
                  <a:ext cx="58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817638CE-B94A-7E31-3DF5-4D587F686084}"/>
                    </a:ext>
                  </a:extLst>
                </p14:cNvPr>
                <p14:cNvContentPartPr/>
                <p14:nvPr/>
              </p14:nvContentPartPr>
              <p14:xfrm>
                <a:off x="9052920" y="2923156"/>
                <a:ext cx="26640" cy="1350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817638CE-B94A-7E31-3DF5-4D587F68608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044280" y="2914156"/>
                  <a:ext cx="44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25A08E25-C821-4FF3-A77E-76DB90F71C4D}"/>
                    </a:ext>
                  </a:extLst>
                </p14:cNvPr>
                <p14:cNvContentPartPr/>
                <p14:nvPr/>
              </p14:nvContentPartPr>
              <p14:xfrm>
                <a:off x="9154440" y="2895076"/>
                <a:ext cx="144360" cy="1605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25A08E25-C821-4FF3-A77E-76DB90F71C4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145440" y="2886076"/>
                  <a:ext cx="16200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1936C199-546D-E883-2A40-1232A6D283BD}"/>
              </a:ext>
            </a:extLst>
          </p:cNvPr>
          <p:cNvGrpSpPr/>
          <p:nvPr/>
        </p:nvGrpSpPr>
        <p:grpSpPr>
          <a:xfrm>
            <a:off x="9277920" y="2889676"/>
            <a:ext cx="409680" cy="244440"/>
            <a:chOff x="9277920" y="2889676"/>
            <a:chExt cx="40968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A276945E-2521-4D0E-4744-01E1D7D58F50}"/>
                    </a:ext>
                  </a:extLst>
                </p14:cNvPr>
                <p14:cNvContentPartPr/>
                <p14:nvPr/>
              </p14:nvContentPartPr>
              <p14:xfrm>
                <a:off x="9277920" y="2968516"/>
                <a:ext cx="111960" cy="957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A276945E-2521-4D0E-4744-01E1D7D58F50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269280" y="2959876"/>
                  <a:ext cx="129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A337B2CD-ACFE-EDEE-0339-70692DD33FF3}"/>
                    </a:ext>
                  </a:extLst>
                </p14:cNvPr>
                <p14:cNvContentPartPr/>
                <p14:nvPr/>
              </p14:nvContentPartPr>
              <p14:xfrm>
                <a:off x="9402120" y="3013516"/>
                <a:ext cx="135360" cy="705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A337B2CD-ACFE-EDEE-0339-70692DD33FF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393480" y="3004516"/>
                  <a:ext cx="1530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685F04C7-BFEA-ACA0-A36D-4E4EB6FF1FFC}"/>
                    </a:ext>
                  </a:extLst>
                </p14:cNvPr>
                <p14:cNvContentPartPr/>
                <p14:nvPr/>
              </p14:nvContentPartPr>
              <p14:xfrm>
                <a:off x="9526680" y="2889676"/>
                <a:ext cx="63720" cy="2210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685F04C7-BFEA-ACA0-A36D-4E4EB6FF1FF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518040" y="2881036"/>
                  <a:ext cx="813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4B7BF1D-91CE-061C-069A-CD58A44B74B1}"/>
                    </a:ext>
                  </a:extLst>
                </p14:cNvPr>
                <p14:cNvContentPartPr/>
                <p14:nvPr/>
              </p14:nvContentPartPr>
              <p14:xfrm>
                <a:off x="9636120" y="3033316"/>
                <a:ext cx="51480" cy="1008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4B7BF1D-91CE-061C-069A-CD58A44B74B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627480" y="3024676"/>
                  <a:ext cx="6912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FFBDD939-ED67-0D0D-4B93-A27201386E88}"/>
              </a:ext>
            </a:extLst>
          </p:cNvPr>
          <p:cNvGrpSpPr/>
          <p:nvPr/>
        </p:nvGrpSpPr>
        <p:grpSpPr>
          <a:xfrm>
            <a:off x="9830520" y="2875996"/>
            <a:ext cx="438480" cy="309960"/>
            <a:chOff x="9830520" y="2875996"/>
            <a:chExt cx="43848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2F7A4EA4-9C9D-113A-7D07-A350FF48F2ED}"/>
                    </a:ext>
                  </a:extLst>
                </p14:cNvPr>
                <p14:cNvContentPartPr/>
                <p14:nvPr/>
              </p14:nvContentPartPr>
              <p14:xfrm>
                <a:off x="9843480" y="3009916"/>
                <a:ext cx="64440" cy="950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2F7A4EA4-9C9D-113A-7D07-A350FF48F2ED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834840" y="3000916"/>
                  <a:ext cx="82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4C63D04-CB48-EC14-D1C5-A50A661CC9EC}"/>
                    </a:ext>
                  </a:extLst>
                </p14:cNvPr>
                <p14:cNvContentPartPr/>
                <p14:nvPr/>
              </p14:nvContentPartPr>
              <p14:xfrm>
                <a:off x="9830520" y="3019276"/>
                <a:ext cx="110520" cy="774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4C63D04-CB48-EC14-D1C5-A50A661CC9E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821520" y="3010276"/>
                  <a:ext cx="128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C32094B1-78C9-5F57-51DF-FEF92C8761AD}"/>
                    </a:ext>
                  </a:extLst>
                </p14:cNvPr>
                <p14:cNvContentPartPr/>
                <p14:nvPr/>
              </p14:nvContentPartPr>
              <p14:xfrm>
                <a:off x="10017360" y="2957356"/>
                <a:ext cx="77400" cy="11700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C32094B1-78C9-5F57-51DF-FEF92C8761AD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008720" y="2948716"/>
                  <a:ext cx="95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505CF9C0-4221-77E9-4B5D-D978A6D1587A}"/>
                    </a:ext>
                  </a:extLst>
                </p14:cNvPr>
                <p14:cNvContentPartPr/>
                <p14:nvPr/>
              </p14:nvContentPartPr>
              <p14:xfrm>
                <a:off x="10083960" y="2875996"/>
                <a:ext cx="35280" cy="2559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505CF9C0-4221-77E9-4B5D-D978A6D1587A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075320" y="2866996"/>
                  <a:ext cx="529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95E32835-77C9-EC07-67B3-47F126283854}"/>
                    </a:ext>
                  </a:extLst>
                </p14:cNvPr>
                <p14:cNvContentPartPr/>
                <p14:nvPr/>
              </p14:nvContentPartPr>
              <p14:xfrm>
                <a:off x="10170000" y="3090196"/>
                <a:ext cx="14040" cy="954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95E32835-77C9-EC07-67B3-47F126283854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161360" y="3081556"/>
                  <a:ext cx="31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813A9C0D-990C-AAF8-AE54-FCD0EA20A50A}"/>
                    </a:ext>
                  </a:extLst>
                </p14:cNvPr>
                <p14:cNvContentPartPr/>
                <p14:nvPr/>
              </p14:nvContentPartPr>
              <p14:xfrm>
                <a:off x="10183680" y="3124756"/>
                <a:ext cx="85320" cy="93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813A9C0D-990C-AAF8-AE54-FCD0EA20A50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175040" y="3115756"/>
                  <a:ext cx="102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0E820F69-7386-EB8A-8714-3012A0992FB9}"/>
                    </a:ext>
                  </a:extLst>
                </p14:cNvPr>
                <p14:cNvContentPartPr/>
                <p14:nvPr/>
              </p14:nvContentPartPr>
              <p14:xfrm>
                <a:off x="10242360" y="3085156"/>
                <a:ext cx="10440" cy="1008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0E820F69-7386-EB8A-8714-3012A0992FB9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0233720" y="3076156"/>
                  <a:ext cx="2808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4C150830-806C-B618-8E39-0EA7F8B9AACC}"/>
              </a:ext>
            </a:extLst>
          </p:cNvPr>
          <p:cNvGrpSpPr/>
          <p:nvPr/>
        </p:nvGrpSpPr>
        <p:grpSpPr>
          <a:xfrm>
            <a:off x="9875520" y="3551716"/>
            <a:ext cx="926640" cy="311760"/>
            <a:chOff x="9875520" y="3551716"/>
            <a:chExt cx="92664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6927E5F6-4B3D-5CFB-C3F5-71C08E466B30}"/>
                    </a:ext>
                  </a:extLst>
                </p14:cNvPr>
                <p14:cNvContentPartPr/>
                <p14:nvPr/>
              </p14:nvContentPartPr>
              <p14:xfrm>
                <a:off x="9875520" y="3711196"/>
                <a:ext cx="488520" cy="2628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6927E5F6-4B3D-5CFB-C3F5-71C08E466B3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866520" y="3702556"/>
                  <a:ext cx="506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EC367305-0481-7F51-5EAC-3788BBD77994}"/>
                    </a:ext>
                  </a:extLst>
                </p14:cNvPr>
                <p14:cNvContentPartPr/>
                <p14:nvPr/>
              </p14:nvContentPartPr>
              <p14:xfrm>
                <a:off x="10301400" y="3675916"/>
                <a:ext cx="63000" cy="1443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EC367305-0481-7F51-5EAC-3788BBD77994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292400" y="3666916"/>
                  <a:ext cx="80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E8977DA8-3657-97EA-7A4A-D31E9898A489}"/>
                    </a:ext>
                  </a:extLst>
                </p14:cNvPr>
                <p14:cNvContentPartPr/>
                <p14:nvPr/>
              </p14:nvContentPartPr>
              <p14:xfrm>
                <a:off x="10471320" y="3551716"/>
                <a:ext cx="105840" cy="3027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E8977DA8-3657-97EA-7A4A-D31E9898A48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462320" y="3543076"/>
                  <a:ext cx="1234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1400563E-78FE-3BAE-4C88-629070885BBE}"/>
                    </a:ext>
                  </a:extLst>
                </p14:cNvPr>
                <p14:cNvContentPartPr/>
                <p14:nvPr/>
              </p14:nvContentPartPr>
              <p14:xfrm>
                <a:off x="10652760" y="3636316"/>
                <a:ext cx="25920" cy="1720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1400563E-78FE-3BAE-4C88-629070885BB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0643760" y="3627316"/>
                  <a:ext cx="43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20F7B165-BFC7-35BA-79CA-B5A15E6D3684}"/>
                    </a:ext>
                  </a:extLst>
                </p14:cNvPr>
                <p14:cNvContentPartPr/>
                <p14:nvPr/>
              </p14:nvContentPartPr>
              <p14:xfrm>
                <a:off x="10657800" y="3631996"/>
                <a:ext cx="83880" cy="1573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20F7B165-BFC7-35BA-79CA-B5A15E6D3684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649160" y="3622996"/>
                  <a:ext cx="101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C16B696E-2B25-8A9C-1A8F-59358DE707BA}"/>
                    </a:ext>
                  </a:extLst>
                </p14:cNvPr>
                <p14:cNvContentPartPr/>
                <p14:nvPr/>
              </p14:nvContentPartPr>
              <p14:xfrm>
                <a:off x="10789560" y="3818476"/>
                <a:ext cx="12600" cy="450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C16B696E-2B25-8A9C-1A8F-59358DE707BA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0780920" y="3809836"/>
                  <a:ext cx="3024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E7348BB6-64E0-AF02-97BF-38CDBA2B0E82}"/>
              </a:ext>
            </a:extLst>
          </p:cNvPr>
          <p:cNvGrpSpPr/>
          <p:nvPr/>
        </p:nvGrpSpPr>
        <p:grpSpPr>
          <a:xfrm>
            <a:off x="10902960" y="3658636"/>
            <a:ext cx="658800" cy="231120"/>
            <a:chOff x="10902960" y="3658636"/>
            <a:chExt cx="658800" cy="2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267D60D7-FC22-020D-1F2E-C6030AB12A8B}"/>
                    </a:ext>
                  </a:extLst>
                </p14:cNvPr>
                <p14:cNvContentPartPr/>
                <p14:nvPr/>
              </p14:nvContentPartPr>
              <p14:xfrm>
                <a:off x="10911960" y="3712276"/>
                <a:ext cx="102960" cy="1368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267D60D7-FC22-020D-1F2E-C6030AB12A8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0902960" y="3703276"/>
                  <a:ext cx="1206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4F1A1D85-B44C-A67F-7FB2-EA63B7F49564}"/>
                    </a:ext>
                  </a:extLst>
                </p14:cNvPr>
                <p14:cNvContentPartPr/>
                <p14:nvPr/>
              </p14:nvContentPartPr>
              <p14:xfrm>
                <a:off x="10902960" y="3775996"/>
                <a:ext cx="81360" cy="54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4F1A1D85-B44C-A67F-7FB2-EA63B7F4956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0894320" y="3767356"/>
                  <a:ext cx="99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A08AD4C2-17DE-0DE6-0B9B-CCE1C504DE8D}"/>
                    </a:ext>
                  </a:extLst>
                </p14:cNvPr>
                <p14:cNvContentPartPr/>
                <p14:nvPr/>
              </p14:nvContentPartPr>
              <p14:xfrm>
                <a:off x="10945440" y="3680956"/>
                <a:ext cx="8640" cy="1447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A08AD4C2-17DE-0DE6-0B9B-CCE1C504DE8D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936800" y="3671956"/>
                  <a:ext cx="26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81C839D5-06AF-5770-8942-504D78786447}"/>
                    </a:ext>
                  </a:extLst>
                </p14:cNvPr>
                <p14:cNvContentPartPr/>
                <p14:nvPr/>
              </p14:nvContentPartPr>
              <p14:xfrm>
                <a:off x="10986120" y="3685996"/>
                <a:ext cx="18720" cy="1422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81C839D5-06AF-5770-8942-504D78786447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0977120" y="3676996"/>
                  <a:ext cx="36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DA2CBD67-30E2-8907-DF2B-28128DDDDAB0}"/>
                    </a:ext>
                  </a:extLst>
                </p14:cNvPr>
                <p14:cNvContentPartPr/>
                <p14:nvPr/>
              </p14:nvContentPartPr>
              <p14:xfrm>
                <a:off x="11047680" y="3667636"/>
                <a:ext cx="151560" cy="1602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DA2CBD67-30E2-8907-DF2B-28128DDDDAB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1038680" y="3658636"/>
                  <a:ext cx="169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C0F9751F-480E-43D4-4323-227B27D15266}"/>
                    </a:ext>
                  </a:extLst>
                </p14:cNvPr>
                <p14:cNvContentPartPr/>
                <p14:nvPr/>
              </p14:nvContentPartPr>
              <p14:xfrm>
                <a:off x="11187360" y="3738196"/>
                <a:ext cx="78840" cy="864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C0F9751F-480E-43D4-4323-227B27D15266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1178360" y="3729556"/>
                  <a:ext cx="96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7BE82055-D015-EC68-6D90-026EA1870CB8}"/>
                    </a:ext>
                  </a:extLst>
                </p14:cNvPr>
                <p14:cNvContentPartPr/>
                <p14:nvPr/>
              </p14:nvContentPartPr>
              <p14:xfrm>
                <a:off x="11269440" y="3779956"/>
                <a:ext cx="106200" cy="586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7BE82055-D015-EC68-6D90-026EA1870CB8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1260440" y="3771316"/>
                  <a:ext cx="123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75F69DAA-DAC2-8470-4439-35C68242C6F5}"/>
                    </a:ext>
                  </a:extLst>
                </p14:cNvPr>
                <p14:cNvContentPartPr/>
                <p14:nvPr/>
              </p14:nvContentPartPr>
              <p14:xfrm>
                <a:off x="11370240" y="3758716"/>
                <a:ext cx="70200" cy="651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75F69DAA-DAC2-8470-4439-35C68242C6F5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1361600" y="3750076"/>
                  <a:ext cx="87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86CF8365-7CE3-04CD-F972-F63434D8E293}"/>
                    </a:ext>
                  </a:extLst>
                </p14:cNvPr>
                <p14:cNvContentPartPr/>
                <p14:nvPr/>
              </p14:nvContentPartPr>
              <p14:xfrm>
                <a:off x="11421360" y="3658636"/>
                <a:ext cx="25200" cy="1562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86CF8365-7CE3-04CD-F972-F63434D8E293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1412360" y="3649636"/>
                  <a:ext cx="42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4394636E-E7D6-DE22-C1F7-F774F1175951}"/>
                    </a:ext>
                  </a:extLst>
                </p14:cNvPr>
                <p14:cNvContentPartPr/>
                <p14:nvPr/>
              </p14:nvContentPartPr>
              <p14:xfrm>
                <a:off x="11450880" y="3759796"/>
                <a:ext cx="54360" cy="784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4394636E-E7D6-DE22-C1F7-F774F117595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1441880" y="3751156"/>
                  <a:ext cx="72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F36671B5-6C3F-562A-A526-1E84B6193339}"/>
                    </a:ext>
                  </a:extLst>
                </p14:cNvPr>
                <p14:cNvContentPartPr/>
                <p14:nvPr/>
              </p14:nvContentPartPr>
              <p14:xfrm>
                <a:off x="11535120" y="3825676"/>
                <a:ext cx="26640" cy="640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F36671B5-6C3F-562A-A526-1E84B6193339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1526480" y="3817036"/>
                  <a:ext cx="4428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6295BA19-8636-C4E8-6FFA-8766BB6BA160}"/>
              </a:ext>
            </a:extLst>
          </p:cNvPr>
          <p:cNvGrpSpPr/>
          <p:nvPr/>
        </p:nvGrpSpPr>
        <p:grpSpPr>
          <a:xfrm>
            <a:off x="11604240" y="3604996"/>
            <a:ext cx="251640" cy="275760"/>
            <a:chOff x="11604240" y="3604996"/>
            <a:chExt cx="2516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F2087162-AFBE-5D62-CF66-B715DA3067D9}"/>
                    </a:ext>
                  </a:extLst>
                </p14:cNvPr>
                <p14:cNvContentPartPr/>
                <p14:nvPr/>
              </p14:nvContentPartPr>
              <p14:xfrm>
                <a:off x="11667600" y="3660796"/>
                <a:ext cx="20160" cy="1458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F2087162-AFBE-5D62-CF66-B715DA3067D9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1658600" y="3652156"/>
                  <a:ext cx="37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B1BAE364-9910-B374-2E14-21D1F92710C9}"/>
                    </a:ext>
                  </a:extLst>
                </p14:cNvPr>
                <p14:cNvContentPartPr/>
                <p14:nvPr/>
              </p14:nvContentPartPr>
              <p14:xfrm>
                <a:off x="11604240" y="3604996"/>
                <a:ext cx="129960" cy="468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B1BAE364-9910-B374-2E14-21D1F92710C9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1595240" y="3595996"/>
                  <a:ext cx="147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0FA7259D-782E-13B3-69C9-8FEF21B38A9C}"/>
                    </a:ext>
                  </a:extLst>
                </p14:cNvPr>
                <p14:cNvContentPartPr/>
                <p14:nvPr/>
              </p14:nvContentPartPr>
              <p14:xfrm>
                <a:off x="11719440" y="3777076"/>
                <a:ext cx="81360" cy="70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0FA7259D-782E-13B3-69C9-8FEF21B38A9C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1710800" y="3768436"/>
                  <a:ext cx="99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F5E3BC58-1767-AF5E-DA21-7369BCD90294}"/>
                    </a:ext>
                  </a:extLst>
                </p14:cNvPr>
                <p14:cNvContentPartPr/>
                <p14:nvPr/>
              </p14:nvContentPartPr>
              <p14:xfrm>
                <a:off x="11729880" y="3782116"/>
                <a:ext cx="55080" cy="6012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F5E3BC58-1767-AF5E-DA21-7369BCD90294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1720880" y="3773476"/>
                  <a:ext cx="727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EF497BF0-1C3E-F53B-5D65-1712C347D6E7}"/>
                    </a:ext>
                  </a:extLst>
                </p14:cNvPr>
                <p14:cNvContentPartPr/>
                <p14:nvPr/>
              </p14:nvContentPartPr>
              <p14:xfrm>
                <a:off x="11837160" y="3814516"/>
                <a:ext cx="18720" cy="662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EF497BF0-1C3E-F53B-5D65-1712C347D6E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1828160" y="3805876"/>
                  <a:ext cx="3636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9B007693-39C1-5598-1F67-5FD0FC2AC0E2}"/>
              </a:ext>
            </a:extLst>
          </p:cNvPr>
          <p:cNvGrpSpPr/>
          <p:nvPr/>
        </p:nvGrpSpPr>
        <p:grpSpPr>
          <a:xfrm>
            <a:off x="11917080" y="3599236"/>
            <a:ext cx="191880" cy="365760"/>
            <a:chOff x="11917080" y="3599236"/>
            <a:chExt cx="19188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8CC5F9BE-12E8-2B5F-ACC5-798BC76001F7}"/>
                    </a:ext>
                  </a:extLst>
                </p14:cNvPr>
                <p14:cNvContentPartPr/>
                <p14:nvPr/>
              </p14:nvContentPartPr>
              <p14:xfrm>
                <a:off x="11917080" y="3766636"/>
                <a:ext cx="70200" cy="741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8CC5F9BE-12E8-2B5F-ACC5-798BC76001F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1908440" y="3757996"/>
                  <a:ext cx="878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63BA722E-4857-E70B-9CE3-C18F3BE9EEE3}"/>
                    </a:ext>
                  </a:extLst>
                </p14:cNvPr>
                <p14:cNvContentPartPr/>
                <p14:nvPr/>
              </p14:nvContentPartPr>
              <p14:xfrm>
                <a:off x="12003120" y="3599236"/>
                <a:ext cx="360" cy="2419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63BA722E-4857-E70B-9CE3-C18F3BE9EEE3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1994480" y="3590596"/>
                  <a:ext cx="18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E1A3407F-F698-606E-B6CF-BB6A3D33F6F7}"/>
                    </a:ext>
                  </a:extLst>
                </p14:cNvPr>
                <p14:cNvContentPartPr/>
                <p14:nvPr/>
              </p14:nvContentPartPr>
              <p14:xfrm>
                <a:off x="12031560" y="3846916"/>
                <a:ext cx="6480" cy="1180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E1A3407F-F698-606E-B6CF-BB6A3D33F6F7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2022920" y="3838276"/>
                  <a:ext cx="24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356A86E9-3657-2AEE-DB6F-16EC0429C92F}"/>
                    </a:ext>
                  </a:extLst>
                </p14:cNvPr>
                <p14:cNvContentPartPr/>
                <p14:nvPr/>
              </p14:nvContentPartPr>
              <p14:xfrm>
                <a:off x="12033720" y="3890476"/>
                <a:ext cx="75240" cy="194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356A86E9-3657-2AEE-DB6F-16EC0429C92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2024720" y="3881836"/>
                  <a:ext cx="92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A820D528-F457-07E6-90B1-D8D75D45F40E}"/>
                    </a:ext>
                  </a:extLst>
                </p14:cNvPr>
                <p14:cNvContentPartPr/>
                <p14:nvPr/>
              </p14:nvContentPartPr>
              <p14:xfrm>
                <a:off x="12088440" y="3860236"/>
                <a:ext cx="20520" cy="864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A820D528-F457-07E6-90B1-D8D75D45F40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2079440" y="3851236"/>
                  <a:ext cx="38160" cy="10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B963443A-E55A-7F6A-ADB7-76F67DD29535}"/>
                  </a:ext>
                </a:extLst>
              </p14:cNvPr>
              <p14:cNvContentPartPr/>
              <p14:nvPr/>
            </p14:nvContentPartPr>
            <p14:xfrm>
              <a:off x="12114720" y="3646396"/>
              <a:ext cx="51840" cy="19692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B963443A-E55A-7F6A-ADB7-76F67DD29535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12106080" y="3637396"/>
                <a:ext cx="6948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5" name="Group 514">
            <a:extLst>
              <a:ext uri="{FF2B5EF4-FFF2-40B4-BE49-F238E27FC236}">
                <a16:creationId xmlns:a16="http://schemas.microsoft.com/office/drawing/2014/main" id="{F2164F25-1722-5405-22D5-F853F90886D0}"/>
              </a:ext>
            </a:extLst>
          </p:cNvPr>
          <p:cNvGrpSpPr/>
          <p:nvPr/>
        </p:nvGrpSpPr>
        <p:grpSpPr>
          <a:xfrm>
            <a:off x="751680" y="3772036"/>
            <a:ext cx="1622160" cy="316800"/>
            <a:chOff x="751680" y="3772036"/>
            <a:chExt cx="162216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B0E75B4A-911A-95CC-FC1F-980B930AF67E}"/>
                    </a:ext>
                  </a:extLst>
                </p14:cNvPr>
                <p14:cNvContentPartPr/>
                <p14:nvPr/>
              </p14:nvContentPartPr>
              <p14:xfrm>
                <a:off x="751680" y="3776356"/>
                <a:ext cx="63000" cy="23148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B0E75B4A-911A-95CC-FC1F-980B930AF67E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42680" y="3767716"/>
                  <a:ext cx="806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0DB54E71-BD77-C90A-DDFA-5E47BC6DA0CD}"/>
                    </a:ext>
                  </a:extLst>
                </p14:cNvPr>
                <p14:cNvContentPartPr/>
                <p14:nvPr/>
              </p14:nvContentPartPr>
              <p14:xfrm>
                <a:off x="898920" y="3888676"/>
                <a:ext cx="79920" cy="10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0DB54E71-BD77-C90A-DDFA-5E47BC6DA0CD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90280" y="3879676"/>
                  <a:ext cx="97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E016F9C1-2E9D-BF51-4645-239BCE2DF5D2}"/>
                    </a:ext>
                  </a:extLst>
                </p14:cNvPr>
                <p14:cNvContentPartPr/>
                <p14:nvPr/>
              </p14:nvContentPartPr>
              <p14:xfrm>
                <a:off x="982440" y="3772036"/>
                <a:ext cx="26640" cy="2304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E016F9C1-2E9D-BF51-4645-239BCE2DF5D2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73800" y="3763036"/>
                  <a:ext cx="44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9E45B6A9-529F-5B6E-A67C-E3D427EC979E}"/>
                    </a:ext>
                  </a:extLst>
                </p14:cNvPr>
                <p14:cNvContentPartPr/>
                <p14:nvPr/>
              </p14:nvContentPartPr>
              <p14:xfrm>
                <a:off x="1019160" y="3907756"/>
                <a:ext cx="75240" cy="846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9E45B6A9-529F-5B6E-A67C-E3D427EC979E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10160" y="3898756"/>
                  <a:ext cx="92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3E9447BB-C967-F681-8D5C-CFB3729C887C}"/>
                    </a:ext>
                  </a:extLst>
                </p14:cNvPr>
                <p14:cNvContentPartPr/>
                <p14:nvPr/>
              </p14:nvContentPartPr>
              <p14:xfrm>
                <a:off x="1180440" y="3914956"/>
                <a:ext cx="98280" cy="914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3E9447BB-C967-F681-8D5C-CFB3729C887C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171800" y="3905956"/>
                  <a:ext cx="115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DB576BBB-2010-E0D9-257C-99C029CEA737}"/>
                    </a:ext>
                  </a:extLst>
                </p14:cNvPr>
                <p14:cNvContentPartPr/>
                <p14:nvPr/>
              </p14:nvContentPartPr>
              <p14:xfrm>
                <a:off x="1270800" y="3921796"/>
                <a:ext cx="5940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DB576BBB-2010-E0D9-257C-99C029CEA737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262160" y="3913156"/>
                  <a:ext cx="770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5B03F9B9-1BDF-44E7-0AD0-11B6F4F9B5EC}"/>
                    </a:ext>
                  </a:extLst>
                </p14:cNvPr>
                <p14:cNvContentPartPr/>
                <p14:nvPr/>
              </p14:nvContentPartPr>
              <p14:xfrm>
                <a:off x="1366920" y="3941956"/>
                <a:ext cx="55440" cy="586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5B03F9B9-1BDF-44E7-0AD0-11B6F4F9B5EC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358280" y="3933316"/>
                  <a:ext cx="73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1EDF25DA-D5B5-A3A3-3969-C82989448BBB}"/>
                    </a:ext>
                  </a:extLst>
                </p14:cNvPr>
                <p14:cNvContentPartPr/>
                <p14:nvPr/>
              </p14:nvContentPartPr>
              <p14:xfrm>
                <a:off x="1420920" y="3836836"/>
                <a:ext cx="19800" cy="14724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1EDF25DA-D5B5-A3A3-3969-C82989448BBB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411920" y="3828196"/>
                  <a:ext cx="37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9FD37B68-A3D7-A34C-4C15-65DD2366F55F}"/>
                    </a:ext>
                  </a:extLst>
                </p14:cNvPr>
                <p14:cNvContentPartPr/>
                <p14:nvPr/>
              </p14:nvContentPartPr>
              <p14:xfrm>
                <a:off x="1468800" y="3921076"/>
                <a:ext cx="59040" cy="6984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9FD37B68-A3D7-A34C-4C15-65DD2366F55F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460160" y="3912436"/>
                  <a:ext cx="76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FE02E773-FE64-618F-543E-C740B7ABE092}"/>
                    </a:ext>
                  </a:extLst>
                </p14:cNvPr>
                <p14:cNvContentPartPr/>
                <p14:nvPr/>
              </p14:nvContentPartPr>
              <p14:xfrm>
                <a:off x="1578240" y="3917836"/>
                <a:ext cx="87480" cy="756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FE02E773-FE64-618F-543E-C740B7ABE092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569600" y="3909196"/>
                  <a:ext cx="105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D68F852C-6E9E-A66D-26C6-841FF83927B6}"/>
                    </a:ext>
                  </a:extLst>
                </p14:cNvPr>
                <p14:cNvContentPartPr/>
                <p14:nvPr/>
              </p14:nvContentPartPr>
              <p14:xfrm>
                <a:off x="1778760" y="3835036"/>
                <a:ext cx="87480" cy="1702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D68F852C-6E9E-A66D-26C6-841FF83927B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770120" y="3826036"/>
                  <a:ext cx="105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019A07F5-F1CA-D500-E4D7-A49BE6372218}"/>
                    </a:ext>
                  </a:extLst>
                </p14:cNvPr>
                <p14:cNvContentPartPr/>
                <p14:nvPr/>
              </p14:nvContentPartPr>
              <p14:xfrm>
                <a:off x="1874160" y="3932236"/>
                <a:ext cx="196920" cy="1044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019A07F5-F1CA-D500-E4D7-A49BE6372218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865160" y="3923236"/>
                  <a:ext cx="214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BC441E73-1194-C532-9A69-D31BCEA389B8}"/>
                    </a:ext>
                  </a:extLst>
                </p14:cNvPr>
                <p14:cNvContentPartPr/>
                <p14:nvPr/>
              </p14:nvContentPartPr>
              <p14:xfrm>
                <a:off x="2012040" y="3942316"/>
                <a:ext cx="61200" cy="14652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BC441E73-1194-C532-9A69-D31BCEA389B8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2003040" y="3933316"/>
                  <a:ext cx="78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70BEA9AA-2760-F9D9-E4EE-58BD6CDC5FA6}"/>
                    </a:ext>
                  </a:extLst>
                </p14:cNvPr>
                <p14:cNvContentPartPr/>
                <p14:nvPr/>
              </p14:nvContentPartPr>
              <p14:xfrm>
                <a:off x="2094840" y="3953476"/>
                <a:ext cx="75240" cy="61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70BEA9AA-2760-F9D9-E4EE-58BD6CDC5FA6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2086200" y="3944836"/>
                  <a:ext cx="928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71194B60-F0AB-3B1F-D539-8E726955EF39}"/>
                    </a:ext>
                  </a:extLst>
                </p14:cNvPr>
                <p14:cNvContentPartPr/>
                <p14:nvPr/>
              </p14:nvContentPartPr>
              <p14:xfrm>
                <a:off x="2174760" y="3961396"/>
                <a:ext cx="72720" cy="4968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71194B60-F0AB-3B1F-D539-8E726955EF39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2166120" y="3952756"/>
                  <a:ext cx="90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EF6DD89C-E60F-EBE1-E04C-5266CF246745}"/>
                    </a:ext>
                  </a:extLst>
                </p14:cNvPr>
                <p14:cNvContentPartPr/>
                <p14:nvPr/>
              </p14:nvContentPartPr>
              <p14:xfrm>
                <a:off x="2305800" y="3879316"/>
                <a:ext cx="68040" cy="17748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EF6DD89C-E60F-EBE1-E04C-5266CF246745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2296800" y="3870676"/>
                  <a:ext cx="8568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74AE1A42-4A0E-9C69-A1BC-6D904007AA9E}"/>
              </a:ext>
            </a:extLst>
          </p:cNvPr>
          <p:cNvGrpSpPr/>
          <p:nvPr/>
        </p:nvGrpSpPr>
        <p:grpSpPr>
          <a:xfrm>
            <a:off x="838800" y="4290796"/>
            <a:ext cx="796680" cy="198000"/>
            <a:chOff x="838800" y="4290796"/>
            <a:chExt cx="79668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7A1EACAD-64ED-8D78-3EFC-01002E1A3CA3}"/>
                    </a:ext>
                  </a:extLst>
                </p14:cNvPr>
                <p14:cNvContentPartPr/>
                <p14:nvPr/>
              </p14:nvContentPartPr>
              <p14:xfrm>
                <a:off x="838800" y="4380796"/>
                <a:ext cx="91440" cy="144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7A1EACAD-64ED-8D78-3EFC-01002E1A3CA3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29800" y="4372156"/>
                  <a:ext cx="109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B37D5FDF-4322-2C3D-C8F0-526FA568E807}"/>
                    </a:ext>
                  </a:extLst>
                </p14:cNvPr>
                <p14:cNvContentPartPr/>
                <p14:nvPr/>
              </p14:nvContentPartPr>
              <p14:xfrm>
                <a:off x="844920" y="4449916"/>
                <a:ext cx="85320" cy="1440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B37D5FDF-4322-2C3D-C8F0-526FA568E807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35920" y="4440916"/>
                  <a:ext cx="1029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5E3377F2-BC20-CE45-4958-293C02A3BC08}"/>
                    </a:ext>
                  </a:extLst>
                </p14:cNvPr>
                <p14:cNvContentPartPr/>
                <p14:nvPr/>
              </p14:nvContentPartPr>
              <p14:xfrm>
                <a:off x="875160" y="4309876"/>
                <a:ext cx="113760" cy="1789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5E3377F2-BC20-CE45-4958-293C02A3BC08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66520" y="4301236"/>
                  <a:ext cx="131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091C50D2-309D-6FA0-EBD0-E6D82591E43E}"/>
                    </a:ext>
                  </a:extLst>
                </p14:cNvPr>
                <p14:cNvContentPartPr/>
                <p14:nvPr/>
              </p14:nvContentPartPr>
              <p14:xfrm>
                <a:off x="1087920" y="4290796"/>
                <a:ext cx="19080" cy="19368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091C50D2-309D-6FA0-EBD0-E6D82591E43E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079280" y="4281796"/>
                  <a:ext cx="36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3F9132D8-4D03-13CE-A8C8-A27BDE947516}"/>
                    </a:ext>
                  </a:extLst>
                </p14:cNvPr>
                <p14:cNvContentPartPr/>
                <p14:nvPr/>
              </p14:nvContentPartPr>
              <p14:xfrm>
                <a:off x="1108080" y="4292236"/>
                <a:ext cx="115920" cy="17820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3F9132D8-4D03-13CE-A8C8-A27BDE94751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99440" y="4283236"/>
                  <a:ext cx="133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EB6EE4B6-3EFC-0E86-F97A-670BB3B9B595}"/>
                    </a:ext>
                  </a:extLst>
                </p14:cNvPr>
                <p14:cNvContentPartPr/>
                <p14:nvPr/>
              </p14:nvContentPartPr>
              <p14:xfrm>
                <a:off x="1222920" y="4397356"/>
                <a:ext cx="70200" cy="6588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EB6EE4B6-3EFC-0E86-F97A-670BB3B9B595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213920" y="4388716"/>
                  <a:ext cx="878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099E3474-93CB-E95C-50F7-484A718FFEBC}"/>
                    </a:ext>
                  </a:extLst>
                </p14:cNvPr>
                <p14:cNvContentPartPr/>
                <p14:nvPr/>
              </p14:nvContentPartPr>
              <p14:xfrm>
                <a:off x="1341720" y="4372876"/>
                <a:ext cx="97200" cy="9432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099E3474-93CB-E95C-50F7-484A718FFEBC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332720" y="4364236"/>
                  <a:ext cx="114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FD5D65F8-FCFD-B5E2-8A70-1C0F8D41A340}"/>
                    </a:ext>
                  </a:extLst>
                </p14:cNvPr>
                <p14:cNvContentPartPr/>
                <p14:nvPr/>
              </p14:nvContentPartPr>
              <p14:xfrm>
                <a:off x="1462320" y="4386556"/>
                <a:ext cx="39240" cy="8640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FD5D65F8-FCFD-B5E2-8A70-1C0F8D41A340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453680" y="4377556"/>
                  <a:ext cx="56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C1B077DC-A77D-9D36-65E3-EBF111A715AE}"/>
                    </a:ext>
                  </a:extLst>
                </p14:cNvPr>
                <p14:cNvContentPartPr/>
                <p14:nvPr/>
              </p14:nvContentPartPr>
              <p14:xfrm>
                <a:off x="1525680" y="4374676"/>
                <a:ext cx="109800" cy="831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C1B077DC-A77D-9D36-65E3-EBF111A715AE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516680" y="4365676"/>
                  <a:ext cx="12744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0AB81ECE-5799-6E12-EAC5-B4A242442548}"/>
                  </a:ext>
                </a:extLst>
              </p14:cNvPr>
              <p14:cNvContentPartPr/>
              <p14:nvPr/>
            </p14:nvContentPartPr>
            <p14:xfrm>
              <a:off x="1817280" y="4353796"/>
              <a:ext cx="10800" cy="15768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0AB81ECE-5799-6E12-EAC5-B4A242442548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1808280" y="4345156"/>
                <a:ext cx="284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7">
            <p14:nvContentPartPr>
              <p14:cNvPr id="533" name="Ink 532">
                <a:extLst>
                  <a:ext uri="{FF2B5EF4-FFF2-40B4-BE49-F238E27FC236}">
                    <a16:creationId xmlns:a16="http://schemas.microsoft.com/office/drawing/2014/main" id="{E3FD56F7-8300-457F-EE37-E4432F7BF9AE}"/>
                  </a:ext>
                </a:extLst>
              </p14:cNvPr>
              <p14:cNvContentPartPr/>
              <p14:nvPr/>
            </p14:nvContentPartPr>
            <p14:xfrm>
              <a:off x="1833480" y="4379716"/>
              <a:ext cx="67320" cy="105480"/>
            </p14:xfrm>
          </p:contentPart>
        </mc:Choice>
        <mc:Fallback xmlns="">
          <p:pic>
            <p:nvPicPr>
              <p:cNvPr id="533" name="Ink 532">
                <a:extLst>
                  <a:ext uri="{FF2B5EF4-FFF2-40B4-BE49-F238E27FC236}">
                    <a16:creationId xmlns:a16="http://schemas.microsoft.com/office/drawing/2014/main" id="{E3FD56F7-8300-457F-EE37-E4432F7BF9AE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1824480" y="4371076"/>
                <a:ext cx="849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9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68C7A967-0859-6555-FF4F-BA0B656FC046}"/>
                  </a:ext>
                </a:extLst>
              </p14:cNvPr>
              <p14:cNvContentPartPr/>
              <p14:nvPr/>
            </p14:nvContentPartPr>
            <p14:xfrm>
              <a:off x="1957320" y="4497436"/>
              <a:ext cx="20520" cy="54000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68C7A967-0859-6555-FF4F-BA0B656FC046}"/>
                  </a:ext>
                </a:extLst>
              </p:cNvPr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1948320" y="4488436"/>
                <a:ext cx="381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535" name="Ink 534">
                <a:extLst>
                  <a:ext uri="{FF2B5EF4-FFF2-40B4-BE49-F238E27FC236}">
                    <a16:creationId xmlns:a16="http://schemas.microsoft.com/office/drawing/2014/main" id="{1463D526-2798-DD0E-BD54-BC81E8AC148F}"/>
                  </a:ext>
                </a:extLst>
              </p14:cNvPr>
              <p14:cNvContentPartPr/>
              <p14:nvPr/>
            </p14:nvContentPartPr>
            <p14:xfrm>
              <a:off x="2073240" y="4376836"/>
              <a:ext cx="62280" cy="102600"/>
            </p14:xfrm>
          </p:contentPart>
        </mc:Choice>
        <mc:Fallback xmlns="">
          <p:pic>
            <p:nvPicPr>
              <p:cNvPr id="535" name="Ink 534">
                <a:extLst>
                  <a:ext uri="{FF2B5EF4-FFF2-40B4-BE49-F238E27FC236}">
                    <a16:creationId xmlns:a16="http://schemas.microsoft.com/office/drawing/2014/main" id="{1463D526-2798-DD0E-BD54-BC81E8AC148F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064240" y="4367836"/>
                <a:ext cx="7992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1" name="Group 540">
            <a:extLst>
              <a:ext uri="{FF2B5EF4-FFF2-40B4-BE49-F238E27FC236}">
                <a16:creationId xmlns:a16="http://schemas.microsoft.com/office/drawing/2014/main" id="{F7DCB34E-818C-9DBA-4712-44360D5071C8}"/>
              </a:ext>
            </a:extLst>
          </p:cNvPr>
          <p:cNvGrpSpPr/>
          <p:nvPr/>
        </p:nvGrpSpPr>
        <p:grpSpPr>
          <a:xfrm>
            <a:off x="579240" y="4915756"/>
            <a:ext cx="111960" cy="106920"/>
            <a:chOff x="579240" y="4915756"/>
            <a:chExt cx="111960" cy="10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2C703D37-297D-1D03-B8E6-C4BC79BCE3A7}"/>
                    </a:ext>
                  </a:extLst>
                </p14:cNvPr>
                <p14:cNvContentPartPr/>
                <p14:nvPr/>
              </p14:nvContentPartPr>
              <p14:xfrm>
                <a:off x="617400" y="4915756"/>
                <a:ext cx="12960" cy="1018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2C703D37-297D-1D03-B8E6-C4BC79BCE3A7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608760" y="4906756"/>
                  <a:ext cx="30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03513AD5-A81B-87E4-B2A6-E9BE1AED2406}"/>
                    </a:ext>
                  </a:extLst>
                </p14:cNvPr>
                <p14:cNvContentPartPr/>
                <p14:nvPr/>
              </p14:nvContentPartPr>
              <p14:xfrm>
                <a:off x="579240" y="4954276"/>
                <a:ext cx="91440" cy="2988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03513AD5-A81B-87E4-B2A6-E9BE1AED2406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570600" y="4945636"/>
                  <a:ext cx="109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DFDC7A52-2B69-8CA7-919D-1C267B7AFF28}"/>
                    </a:ext>
                  </a:extLst>
                </p14:cNvPr>
                <p14:cNvContentPartPr/>
                <p14:nvPr/>
              </p14:nvContentPartPr>
              <p14:xfrm>
                <a:off x="579240" y="4946356"/>
                <a:ext cx="111960" cy="7632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DFDC7A52-2B69-8CA7-919D-1C267B7AFF2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570600" y="4937356"/>
                  <a:ext cx="12960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7" name="Group 546">
            <a:extLst>
              <a:ext uri="{FF2B5EF4-FFF2-40B4-BE49-F238E27FC236}">
                <a16:creationId xmlns:a16="http://schemas.microsoft.com/office/drawing/2014/main" id="{27418EBD-12A3-26EE-C17C-BB03BB26CE7B}"/>
              </a:ext>
            </a:extLst>
          </p:cNvPr>
          <p:cNvGrpSpPr/>
          <p:nvPr/>
        </p:nvGrpSpPr>
        <p:grpSpPr>
          <a:xfrm>
            <a:off x="846720" y="4806316"/>
            <a:ext cx="413640" cy="192960"/>
            <a:chOff x="846720" y="4806316"/>
            <a:chExt cx="41364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34100501-E030-3F8F-4DF5-4F4EC7E6D46F}"/>
                    </a:ext>
                  </a:extLst>
                </p14:cNvPr>
                <p14:cNvContentPartPr/>
                <p14:nvPr/>
              </p14:nvContentPartPr>
              <p14:xfrm>
                <a:off x="848880" y="4835836"/>
                <a:ext cx="22680" cy="14616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34100501-E030-3F8F-4DF5-4F4EC7E6D46F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839880" y="4826836"/>
                  <a:ext cx="40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B21F9F2C-3012-5680-FBC3-46C0B75B85B6}"/>
                    </a:ext>
                  </a:extLst>
                </p14:cNvPr>
                <p14:cNvContentPartPr/>
                <p14:nvPr/>
              </p14:nvContentPartPr>
              <p14:xfrm>
                <a:off x="846720" y="4806316"/>
                <a:ext cx="105840" cy="648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B21F9F2C-3012-5680-FBC3-46C0B75B85B6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838080" y="4797676"/>
                  <a:ext cx="1234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61D58AC8-8255-99DB-7A67-BC5AC421E98D}"/>
                    </a:ext>
                  </a:extLst>
                </p14:cNvPr>
                <p14:cNvContentPartPr/>
                <p14:nvPr/>
              </p14:nvContentPartPr>
              <p14:xfrm>
                <a:off x="855000" y="4914676"/>
                <a:ext cx="67320" cy="756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61D58AC8-8255-99DB-7A67-BC5AC421E98D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46000" y="4906036"/>
                  <a:ext cx="84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6B0C0F2A-F8E4-68E2-E378-252DF3120FC0}"/>
                    </a:ext>
                  </a:extLst>
                </p14:cNvPr>
                <p14:cNvContentPartPr/>
                <p14:nvPr/>
              </p14:nvContentPartPr>
              <p14:xfrm>
                <a:off x="962280" y="4907476"/>
                <a:ext cx="63000" cy="9180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6B0C0F2A-F8E4-68E2-E378-252DF3120FC0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953640" y="4898836"/>
                  <a:ext cx="80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53E9B9DC-C0CB-4237-B83D-D32F5C553F1B}"/>
                    </a:ext>
                  </a:extLst>
                </p14:cNvPr>
                <p14:cNvContentPartPr/>
                <p14:nvPr/>
              </p14:nvContentPartPr>
              <p14:xfrm>
                <a:off x="1025640" y="4902796"/>
                <a:ext cx="234720" cy="7884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53E9B9DC-C0CB-4237-B83D-D32F5C553F1B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17000" y="4893796"/>
                  <a:ext cx="25236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oup 562">
            <a:extLst>
              <a:ext uri="{FF2B5EF4-FFF2-40B4-BE49-F238E27FC236}">
                <a16:creationId xmlns:a16="http://schemas.microsoft.com/office/drawing/2014/main" id="{B1950427-290F-B50E-12B3-4DE1E88431AD}"/>
              </a:ext>
            </a:extLst>
          </p:cNvPr>
          <p:cNvGrpSpPr/>
          <p:nvPr/>
        </p:nvGrpSpPr>
        <p:grpSpPr>
          <a:xfrm>
            <a:off x="1397520" y="4804516"/>
            <a:ext cx="698040" cy="219240"/>
            <a:chOff x="1397520" y="4804516"/>
            <a:chExt cx="69804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30FEA41B-4954-2ABE-5502-377B722D083F}"/>
                    </a:ext>
                  </a:extLst>
                </p14:cNvPr>
                <p14:cNvContentPartPr/>
                <p14:nvPr/>
              </p14:nvContentPartPr>
              <p14:xfrm>
                <a:off x="1397520" y="4931596"/>
                <a:ext cx="122400" cy="7200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30FEA41B-4954-2ABE-5502-377B722D083F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388520" y="4922956"/>
                  <a:ext cx="140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0A5AD9C2-8108-2BC5-1E7F-020CA6895FAA}"/>
                    </a:ext>
                  </a:extLst>
                </p14:cNvPr>
                <p14:cNvContentPartPr/>
                <p14:nvPr/>
              </p14:nvContentPartPr>
              <p14:xfrm>
                <a:off x="1541160" y="4921876"/>
                <a:ext cx="92160" cy="756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0A5AD9C2-8108-2BC5-1E7F-020CA6895FAA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532160" y="4912876"/>
                  <a:ext cx="109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A614106D-F8E6-4E6A-8FC2-7F0F232C7446}"/>
                    </a:ext>
                  </a:extLst>
                </p14:cNvPr>
                <p14:cNvContentPartPr/>
                <p14:nvPr/>
              </p14:nvContentPartPr>
              <p14:xfrm>
                <a:off x="1646640" y="4917916"/>
                <a:ext cx="94320" cy="1058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A614106D-F8E6-4E6A-8FC2-7F0F232C7446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637640" y="4908916"/>
                  <a:ext cx="111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D597CF13-D9B9-22AA-EFA5-8182091C265F}"/>
                    </a:ext>
                  </a:extLst>
                </p14:cNvPr>
                <p14:cNvContentPartPr/>
                <p14:nvPr/>
              </p14:nvContentPartPr>
              <p14:xfrm>
                <a:off x="1742400" y="4940956"/>
                <a:ext cx="46800" cy="6120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D597CF13-D9B9-22AA-EFA5-8182091C265F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733760" y="4932316"/>
                  <a:ext cx="644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2E5D1489-F7F1-7455-F3FC-DDB75A20FCBA}"/>
                    </a:ext>
                  </a:extLst>
                </p14:cNvPr>
                <p14:cNvContentPartPr/>
                <p14:nvPr/>
              </p14:nvContentPartPr>
              <p14:xfrm>
                <a:off x="1810800" y="4927636"/>
                <a:ext cx="87840" cy="5760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2E5D1489-F7F1-7455-F3FC-DDB75A20FCBA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802160" y="4918996"/>
                  <a:ext cx="1054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9F0E6C0E-B392-BC21-DF29-546253CE2D23}"/>
                    </a:ext>
                  </a:extLst>
                </p14:cNvPr>
                <p14:cNvContentPartPr/>
                <p14:nvPr/>
              </p14:nvContentPartPr>
              <p14:xfrm>
                <a:off x="1874160" y="4804516"/>
                <a:ext cx="34920" cy="18864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9F0E6C0E-B392-BC21-DF29-546253CE2D23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865160" y="4795516"/>
                  <a:ext cx="52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0208BCB3-CFC0-8396-EEFB-27ABAE56307F}"/>
                    </a:ext>
                  </a:extLst>
                </p14:cNvPr>
                <p14:cNvContentPartPr/>
                <p14:nvPr/>
              </p14:nvContentPartPr>
              <p14:xfrm>
                <a:off x="1922760" y="4914676"/>
                <a:ext cx="71280" cy="8460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0208BCB3-CFC0-8396-EEFB-27ABAE56307F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913760" y="4906036"/>
                  <a:ext cx="88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BE016DF2-B02F-1C89-0FF8-F6B5D77ECE79}"/>
                    </a:ext>
                  </a:extLst>
                </p14:cNvPr>
                <p14:cNvContentPartPr/>
                <p14:nvPr/>
              </p14:nvContentPartPr>
              <p14:xfrm>
                <a:off x="2044080" y="4931956"/>
                <a:ext cx="51480" cy="752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BE016DF2-B02F-1C89-0FF8-F6B5D77ECE79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035080" y="4923316"/>
                  <a:ext cx="6912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5D6604B6-FCC5-AC86-F6F3-87113D90A388}"/>
              </a:ext>
            </a:extLst>
          </p:cNvPr>
          <p:cNvGrpSpPr/>
          <p:nvPr/>
        </p:nvGrpSpPr>
        <p:grpSpPr>
          <a:xfrm>
            <a:off x="2238840" y="4803076"/>
            <a:ext cx="590040" cy="268560"/>
            <a:chOff x="2238840" y="4803076"/>
            <a:chExt cx="59004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F1CD62CE-0BD0-7BE2-7D42-B126AC531146}"/>
                    </a:ext>
                  </a:extLst>
                </p14:cNvPr>
                <p14:cNvContentPartPr/>
                <p14:nvPr/>
              </p14:nvContentPartPr>
              <p14:xfrm>
                <a:off x="2238840" y="4803076"/>
                <a:ext cx="97560" cy="20772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F1CD62CE-0BD0-7BE2-7D42-B126AC531146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230200" y="4794076"/>
                  <a:ext cx="1152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3A73F46E-47E3-FDDB-84E0-361AFFD67F70}"/>
                    </a:ext>
                  </a:extLst>
                </p14:cNvPr>
                <p14:cNvContentPartPr/>
                <p14:nvPr/>
              </p14:nvContentPartPr>
              <p14:xfrm>
                <a:off x="2319480" y="4914316"/>
                <a:ext cx="217440" cy="1573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3A73F46E-47E3-FDDB-84E0-361AFFD67F70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310840" y="4905676"/>
                  <a:ext cx="235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D043F156-F2F6-A5B7-2B28-E83AE3327B0E}"/>
                    </a:ext>
                  </a:extLst>
                </p14:cNvPr>
                <p14:cNvContentPartPr/>
                <p14:nvPr/>
              </p14:nvContentPartPr>
              <p14:xfrm>
                <a:off x="2544840" y="4912876"/>
                <a:ext cx="93600" cy="9036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D043F156-F2F6-A5B7-2B28-E83AE3327B0E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535840" y="4903876"/>
                  <a:ext cx="111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442963FD-A687-CAD5-F5B9-0A14827B848B}"/>
                    </a:ext>
                  </a:extLst>
                </p14:cNvPr>
                <p14:cNvContentPartPr/>
                <p14:nvPr/>
              </p14:nvContentPartPr>
              <p14:xfrm>
                <a:off x="2650320" y="4925836"/>
                <a:ext cx="67320" cy="6516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442963FD-A687-CAD5-F5B9-0A14827B848B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641320" y="4917196"/>
                  <a:ext cx="84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C01E614D-DE32-236B-ABEC-811EB61C6A99}"/>
                    </a:ext>
                  </a:extLst>
                </p14:cNvPr>
                <p14:cNvContentPartPr/>
                <p14:nvPr/>
              </p14:nvContentPartPr>
              <p14:xfrm>
                <a:off x="2796120" y="5014036"/>
                <a:ext cx="360" cy="3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C01E614D-DE32-236B-ABEC-811EB61C6A99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787120" y="50053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C25DDAC5-1B97-177D-D807-1797A53AAA86}"/>
                    </a:ext>
                  </a:extLst>
                </p14:cNvPr>
                <p14:cNvContentPartPr/>
                <p14:nvPr/>
              </p14:nvContentPartPr>
              <p14:xfrm>
                <a:off x="2810160" y="4938076"/>
                <a:ext cx="360" cy="36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C25DDAC5-1B97-177D-D807-1797A53AAA86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801520" y="49290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7FFBDC9C-A925-370F-5CCE-8E0965395676}"/>
                    </a:ext>
                  </a:extLst>
                </p14:cNvPr>
                <p14:cNvContentPartPr/>
                <p14:nvPr/>
              </p14:nvContentPartPr>
              <p14:xfrm>
                <a:off x="2828520" y="5055436"/>
                <a:ext cx="360" cy="36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7FFBDC9C-A925-370F-5CCE-8E0965395676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819520" y="50467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5DD37339-503F-D48A-48ED-D9CDE380E5B5}"/>
              </a:ext>
            </a:extLst>
          </p:cNvPr>
          <p:cNvGrpSpPr/>
          <p:nvPr/>
        </p:nvGrpSpPr>
        <p:grpSpPr>
          <a:xfrm>
            <a:off x="3251520" y="4869316"/>
            <a:ext cx="319320" cy="185760"/>
            <a:chOff x="3251520" y="4869316"/>
            <a:chExt cx="31932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A4773474-B64C-2578-6B92-4664A5A7F5B8}"/>
                    </a:ext>
                  </a:extLst>
                </p14:cNvPr>
                <p14:cNvContentPartPr/>
                <p14:nvPr/>
              </p14:nvContentPartPr>
              <p14:xfrm>
                <a:off x="3251520" y="4869316"/>
                <a:ext cx="23040" cy="18576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A4773474-B64C-2578-6B92-4664A5A7F5B8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3242880" y="4860316"/>
                  <a:ext cx="40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C00B45D4-3E1F-7899-76D3-6281A3C7770A}"/>
                    </a:ext>
                  </a:extLst>
                </p14:cNvPr>
                <p14:cNvContentPartPr/>
                <p14:nvPr/>
              </p14:nvContentPartPr>
              <p14:xfrm>
                <a:off x="3261600" y="4911796"/>
                <a:ext cx="122040" cy="12816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C00B45D4-3E1F-7899-76D3-6281A3C7770A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3252600" y="4902796"/>
                  <a:ext cx="139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A470B431-354F-2FB6-FE04-3DFC4AE34348}"/>
                    </a:ext>
                  </a:extLst>
                </p14:cNvPr>
                <p14:cNvContentPartPr/>
                <p14:nvPr/>
              </p14:nvContentPartPr>
              <p14:xfrm>
                <a:off x="3503160" y="4965436"/>
                <a:ext cx="59040" cy="3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A470B431-354F-2FB6-FE04-3DFC4AE34348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3494520" y="4956436"/>
                  <a:ext cx="76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137829EF-5F3D-2760-2AF1-C0F6A012AAC8}"/>
                    </a:ext>
                  </a:extLst>
                </p14:cNvPr>
                <p14:cNvContentPartPr/>
                <p14:nvPr/>
              </p14:nvContentPartPr>
              <p14:xfrm>
                <a:off x="3497040" y="5035996"/>
                <a:ext cx="73800" cy="1080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137829EF-5F3D-2760-2AF1-C0F6A012AAC8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3488400" y="5027356"/>
                  <a:ext cx="914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F23C852D-03E9-338C-97F1-C3FA15746989}"/>
              </a:ext>
            </a:extLst>
          </p:cNvPr>
          <p:cNvGrpSpPr/>
          <p:nvPr/>
        </p:nvGrpSpPr>
        <p:grpSpPr>
          <a:xfrm>
            <a:off x="3880080" y="4777876"/>
            <a:ext cx="466560" cy="296280"/>
            <a:chOff x="3880080" y="4777876"/>
            <a:chExt cx="46656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D624B026-F413-07C9-51FF-0BB8616C924E}"/>
                    </a:ext>
                  </a:extLst>
                </p14:cNvPr>
                <p14:cNvContentPartPr/>
                <p14:nvPr/>
              </p14:nvContentPartPr>
              <p14:xfrm>
                <a:off x="3880080" y="4866796"/>
                <a:ext cx="233280" cy="16704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D624B026-F413-07C9-51FF-0BB8616C924E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3871080" y="4857796"/>
                  <a:ext cx="250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57D8C393-0611-E6D9-9F93-EFDCF5FA8AB8}"/>
                    </a:ext>
                  </a:extLst>
                </p14:cNvPr>
                <p14:cNvContentPartPr/>
                <p14:nvPr/>
              </p14:nvContentPartPr>
              <p14:xfrm>
                <a:off x="4167720" y="4777876"/>
                <a:ext cx="105840" cy="14832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57D8C393-0611-E6D9-9F93-EFDCF5FA8AB8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159080" y="4769236"/>
                  <a:ext cx="123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FF3ECA00-9D75-76C1-7E87-12E7D943C3AF}"/>
                    </a:ext>
                  </a:extLst>
                </p14:cNvPr>
                <p14:cNvContentPartPr/>
                <p14:nvPr/>
              </p14:nvContentPartPr>
              <p14:xfrm>
                <a:off x="4338000" y="5054716"/>
                <a:ext cx="8640" cy="1944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FF3ECA00-9D75-76C1-7E87-12E7D943C3AF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4329360" y="5045716"/>
                  <a:ext cx="2628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1013FC2B-7AD1-B73E-914C-1FF047E87226}"/>
              </a:ext>
            </a:extLst>
          </p:cNvPr>
          <p:cNvGrpSpPr/>
          <p:nvPr/>
        </p:nvGrpSpPr>
        <p:grpSpPr>
          <a:xfrm>
            <a:off x="8635080" y="1167955"/>
            <a:ext cx="101520" cy="112680"/>
            <a:chOff x="8635080" y="1167955"/>
            <a:chExt cx="10152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97ABA333-58AC-1833-8564-86B5ADA82107}"/>
                    </a:ext>
                  </a:extLst>
                </p14:cNvPr>
                <p14:cNvContentPartPr/>
                <p14:nvPr/>
              </p14:nvContentPartPr>
              <p14:xfrm>
                <a:off x="8635080" y="1221595"/>
                <a:ext cx="101520" cy="1368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97ABA333-58AC-1833-8564-86B5ADA82107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8626080" y="1212595"/>
                  <a:ext cx="119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7FD680BE-DBA1-C881-83B3-F58D21F2F072}"/>
                    </a:ext>
                  </a:extLst>
                </p14:cNvPr>
                <p14:cNvContentPartPr/>
                <p14:nvPr/>
              </p14:nvContentPartPr>
              <p14:xfrm>
                <a:off x="8685480" y="1167955"/>
                <a:ext cx="22680" cy="11268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7FD680BE-DBA1-C881-83B3-F58D21F2F072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8676840" y="1158955"/>
                  <a:ext cx="4032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46B927B2-657C-19E8-9A2E-F5F5775A9ECB}"/>
              </a:ext>
            </a:extLst>
          </p:cNvPr>
          <p:cNvGrpSpPr/>
          <p:nvPr/>
        </p:nvGrpSpPr>
        <p:grpSpPr>
          <a:xfrm>
            <a:off x="8928840" y="997315"/>
            <a:ext cx="245520" cy="286560"/>
            <a:chOff x="8928840" y="997315"/>
            <a:chExt cx="24552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A1ED1758-8C7E-127D-8652-693061A23166}"/>
                    </a:ext>
                  </a:extLst>
                </p14:cNvPr>
                <p14:cNvContentPartPr/>
                <p14:nvPr/>
              </p14:nvContentPartPr>
              <p14:xfrm>
                <a:off x="8928840" y="1094875"/>
                <a:ext cx="16920" cy="1864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A1ED1758-8C7E-127D-8652-693061A23166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8919840" y="1086235"/>
                  <a:ext cx="34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97ABD1CE-A3F5-E8A5-7C22-B607F52A30D3}"/>
                    </a:ext>
                  </a:extLst>
                </p14:cNvPr>
                <p14:cNvContentPartPr/>
                <p14:nvPr/>
              </p14:nvContentPartPr>
              <p14:xfrm>
                <a:off x="8930640" y="1098475"/>
                <a:ext cx="111240" cy="18540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97ABD1CE-A3F5-E8A5-7C22-B607F52A30D3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8922000" y="1089475"/>
                  <a:ext cx="128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7A0CB238-FC40-E8C8-0A57-B4FFF5AEB71D}"/>
                    </a:ext>
                  </a:extLst>
                </p14:cNvPr>
                <p14:cNvContentPartPr/>
                <p14:nvPr/>
              </p14:nvContentPartPr>
              <p14:xfrm>
                <a:off x="9046560" y="997315"/>
                <a:ext cx="127800" cy="16992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7A0CB238-FC40-E8C8-0A57-B4FFF5AEB71D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037920" y="988675"/>
                  <a:ext cx="1454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BBCAAB1A-9F9E-EFCE-653B-AA78B9966D61}"/>
                    </a:ext>
                  </a:extLst>
                </p14:cNvPr>
                <p14:cNvContentPartPr/>
                <p14:nvPr/>
              </p14:nvContentPartPr>
              <p14:xfrm>
                <a:off x="9090840" y="1004875"/>
                <a:ext cx="73440" cy="8460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BBCAAB1A-9F9E-EFCE-653B-AA78B9966D61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082200" y="995875"/>
                  <a:ext cx="9108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2E11A077-8734-0C55-144C-5671808F890A}"/>
              </a:ext>
            </a:extLst>
          </p:cNvPr>
          <p:cNvGrpSpPr/>
          <p:nvPr/>
        </p:nvGrpSpPr>
        <p:grpSpPr>
          <a:xfrm>
            <a:off x="4768560" y="4924036"/>
            <a:ext cx="99000" cy="119880"/>
            <a:chOff x="4768560" y="4924036"/>
            <a:chExt cx="99000" cy="1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71941618-306F-9A4D-CB58-5FDC135EB0D5}"/>
                    </a:ext>
                  </a:extLst>
                </p14:cNvPr>
                <p14:cNvContentPartPr/>
                <p14:nvPr/>
              </p14:nvContentPartPr>
              <p14:xfrm>
                <a:off x="4768560" y="4985596"/>
                <a:ext cx="99000" cy="1764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71941618-306F-9A4D-CB58-5FDC135EB0D5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4759920" y="4976596"/>
                  <a:ext cx="116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FAA478B4-4CF7-ADA8-EE8E-384E4AA74671}"/>
                    </a:ext>
                  </a:extLst>
                </p14:cNvPr>
                <p14:cNvContentPartPr/>
                <p14:nvPr/>
              </p14:nvContentPartPr>
              <p14:xfrm>
                <a:off x="4813560" y="4924036"/>
                <a:ext cx="29160" cy="1198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FAA478B4-4CF7-ADA8-EE8E-384E4AA74671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4804920" y="4915036"/>
                  <a:ext cx="4680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6C25C17B-812D-5CDD-16DF-73191393B588}"/>
              </a:ext>
            </a:extLst>
          </p:cNvPr>
          <p:cNvGrpSpPr/>
          <p:nvPr/>
        </p:nvGrpSpPr>
        <p:grpSpPr>
          <a:xfrm>
            <a:off x="4421160" y="4905676"/>
            <a:ext cx="133920" cy="176400"/>
            <a:chOff x="4421160" y="4905676"/>
            <a:chExt cx="13392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D57CCE1A-1EDA-8862-693E-9CA6308F56BA}"/>
                    </a:ext>
                  </a:extLst>
                </p14:cNvPr>
                <p14:cNvContentPartPr/>
                <p14:nvPr/>
              </p14:nvContentPartPr>
              <p14:xfrm>
                <a:off x="4421160" y="4905676"/>
                <a:ext cx="133920" cy="16344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D57CCE1A-1EDA-8862-693E-9CA6308F56BA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4412160" y="4896676"/>
                  <a:ext cx="151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91D25075-6113-CF77-77AC-3387FCE7101B}"/>
                    </a:ext>
                  </a:extLst>
                </p14:cNvPr>
                <p14:cNvContentPartPr/>
                <p14:nvPr/>
              </p14:nvContentPartPr>
              <p14:xfrm>
                <a:off x="4471920" y="4908556"/>
                <a:ext cx="61200" cy="17352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91D25075-6113-CF77-77AC-3387FCE7101B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4462920" y="4899916"/>
                  <a:ext cx="7884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46874F10-BAEB-0A69-26D3-8C5EB7F7377E}"/>
              </a:ext>
            </a:extLst>
          </p:cNvPr>
          <p:cNvGrpSpPr/>
          <p:nvPr/>
        </p:nvGrpSpPr>
        <p:grpSpPr>
          <a:xfrm>
            <a:off x="5004720" y="4755196"/>
            <a:ext cx="279360" cy="299520"/>
            <a:chOff x="5004720" y="4755196"/>
            <a:chExt cx="27936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06FF8D55-4494-14C3-E287-AD91E110034C}"/>
                    </a:ext>
                  </a:extLst>
                </p14:cNvPr>
                <p14:cNvContentPartPr/>
                <p14:nvPr/>
              </p14:nvContentPartPr>
              <p14:xfrm>
                <a:off x="5024880" y="4892356"/>
                <a:ext cx="6480" cy="14976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06FF8D55-4494-14C3-E287-AD91E110034C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5016240" y="4883716"/>
                  <a:ext cx="24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FEF4A8B6-BADA-A069-DA43-5E93F38A7448}"/>
                    </a:ext>
                  </a:extLst>
                </p14:cNvPr>
                <p14:cNvContentPartPr/>
                <p14:nvPr/>
              </p14:nvContentPartPr>
              <p14:xfrm>
                <a:off x="5004720" y="4877236"/>
                <a:ext cx="110160" cy="17748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FEF4A8B6-BADA-A069-DA43-5E93F38A7448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4995720" y="4868596"/>
                  <a:ext cx="127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965E7C30-CCF1-F30C-8219-4582D2CB0973}"/>
                    </a:ext>
                  </a:extLst>
                </p14:cNvPr>
                <p14:cNvContentPartPr/>
                <p14:nvPr/>
              </p14:nvContentPartPr>
              <p14:xfrm>
                <a:off x="5135760" y="4755196"/>
                <a:ext cx="148320" cy="14040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965E7C30-CCF1-F30C-8219-4582D2CB097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127120" y="4746556"/>
                  <a:ext cx="16596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A8712C03-A2AE-6753-FEF9-D54F8EA77B10}"/>
                  </a:ext>
                </a:extLst>
              </p14:cNvPr>
              <p14:cNvContentPartPr/>
              <p14:nvPr/>
            </p14:nvContentPartPr>
            <p14:xfrm>
              <a:off x="5680800" y="4757716"/>
              <a:ext cx="104040" cy="316800"/>
            </p14:xfrm>
          </p:contentPart>
        </mc:Choice>
        <mc:Fallback xmlns=""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A8712C03-A2AE-6753-FEF9-D54F8EA77B10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5672160" y="4748716"/>
                <a:ext cx="121680" cy="33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4" name="Group 603">
            <a:extLst>
              <a:ext uri="{FF2B5EF4-FFF2-40B4-BE49-F238E27FC236}">
                <a16:creationId xmlns:a16="http://schemas.microsoft.com/office/drawing/2014/main" id="{CEB34A02-46CB-BDDA-F2D8-AE36ED3F9171}"/>
              </a:ext>
            </a:extLst>
          </p:cNvPr>
          <p:cNvGrpSpPr/>
          <p:nvPr/>
        </p:nvGrpSpPr>
        <p:grpSpPr>
          <a:xfrm>
            <a:off x="3677400" y="4357396"/>
            <a:ext cx="829440" cy="364320"/>
            <a:chOff x="3677400" y="4357396"/>
            <a:chExt cx="82944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4DE12704-5328-9E37-8F5D-23AC37E4BC89}"/>
                    </a:ext>
                  </a:extLst>
                </p14:cNvPr>
                <p14:cNvContentPartPr/>
                <p14:nvPr/>
              </p14:nvContentPartPr>
              <p14:xfrm>
                <a:off x="3742200" y="4357396"/>
                <a:ext cx="764640" cy="31860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4DE12704-5328-9E37-8F5D-23AC37E4BC89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3733200" y="4348756"/>
                  <a:ext cx="7822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0238D2A4-D70F-D75A-5E4E-E0EC04152452}"/>
                    </a:ext>
                  </a:extLst>
                </p14:cNvPr>
                <p14:cNvContentPartPr/>
                <p14:nvPr/>
              </p14:nvContentPartPr>
              <p14:xfrm>
                <a:off x="3677400" y="4633156"/>
                <a:ext cx="99720" cy="5292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0238D2A4-D70F-D75A-5E4E-E0EC04152452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3668760" y="4624156"/>
                  <a:ext cx="1173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C7274348-2976-A3A1-304D-1E15E91171CD}"/>
                    </a:ext>
                  </a:extLst>
                </p14:cNvPr>
                <p14:cNvContentPartPr/>
                <p14:nvPr/>
              </p14:nvContentPartPr>
              <p14:xfrm>
                <a:off x="3738240" y="4630276"/>
                <a:ext cx="81360" cy="9144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C7274348-2976-A3A1-304D-1E15E91171CD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3729600" y="4621276"/>
                  <a:ext cx="9900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oup 608">
            <a:extLst>
              <a:ext uri="{FF2B5EF4-FFF2-40B4-BE49-F238E27FC236}">
                <a16:creationId xmlns:a16="http://schemas.microsoft.com/office/drawing/2014/main" id="{7F64472E-53F7-C643-F8D5-7338C96EAB3D}"/>
              </a:ext>
            </a:extLst>
          </p:cNvPr>
          <p:cNvGrpSpPr/>
          <p:nvPr/>
        </p:nvGrpSpPr>
        <p:grpSpPr>
          <a:xfrm>
            <a:off x="3849840" y="4066876"/>
            <a:ext cx="87480" cy="183240"/>
            <a:chOff x="3849840" y="4066876"/>
            <a:chExt cx="8748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1193AFDD-3DC8-2D9C-7B32-F47F45369AFF}"/>
                    </a:ext>
                  </a:extLst>
                </p14:cNvPr>
                <p14:cNvContentPartPr/>
                <p14:nvPr/>
              </p14:nvContentPartPr>
              <p14:xfrm>
                <a:off x="3863880" y="4099996"/>
                <a:ext cx="30960" cy="1501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1193AFDD-3DC8-2D9C-7B32-F47F45369AFF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3854880" y="4091356"/>
                  <a:ext cx="48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C140417F-1CEA-5838-5C64-40181351028F}"/>
                    </a:ext>
                  </a:extLst>
                </p14:cNvPr>
                <p14:cNvContentPartPr/>
                <p14:nvPr/>
              </p14:nvContentPartPr>
              <p14:xfrm>
                <a:off x="3849840" y="4066876"/>
                <a:ext cx="87480" cy="936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C140417F-1CEA-5838-5C64-40181351028F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3840840" y="4057876"/>
                  <a:ext cx="1051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5D1CD2DB-9B21-BBDC-518B-3732BF598F4A}"/>
                    </a:ext>
                  </a:extLst>
                </p14:cNvPr>
                <p14:cNvContentPartPr/>
                <p14:nvPr/>
              </p14:nvContentPartPr>
              <p14:xfrm>
                <a:off x="3859920" y="4161916"/>
                <a:ext cx="69120" cy="36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5D1CD2DB-9B21-BBDC-518B-3732BF598F4A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3850920" y="4153276"/>
                  <a:ext cx="867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1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8B40ADEF-E923-6BEB-2FFA-977E8684C6F4}"/>
                  </a:ext>
                </a:extLst>
              </p14:cNvPr>
              <p14:cNvContentPartPr/>
              <p14:nvPr/>
            </p14:nvContentPartPr>
            <p14:xfrm>
              <a:off x="3954960" y="4120156"/>
              <a:ext cx="62280" cy="104400"/>
            </p14:xfrm>
          </p:contentPart>
        </mc:Choice>
        <mc:Fallback xmlns=""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8B40ADEF-E923-6BEB-2FFA-977E8684C6F4}"/>
                  </a:ext>
                </a:extLst>
              </p:cNvPr>
              <p:cNvPicPr/>
              <p:nvPr/>
            </p:nvPicPr>
            <p:blipFill>
              <a:blip r:embed="rId672"/>
              <a:stretch>
                <a:fillRect/>
              </a:stretch>
            </p:blipFill>
            <p:spPr>
              <a:xfrm>
                <a:off x="3945960" y="4111156"/>
                <a:ext cx="799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3">
            <p14:nvContentPartPr>
              <p14:cNvPr id="611" name="Ink 610">
                <a:extLst>
                  <a:ext uri="{FF2B5EF4-FFF2-40B4-BE49-F238E27FC236}">
                    <a16:creationId xmlns:a16="http://schemas.microsoft.com/office/drawing/2014/main" id="{496508DB-88F5-56DC-184C-C2D6E0B3AF7A}"/>
                  </a:ext>
                </a:extLst>
              </p14:cNvPr>
              <p14:cNvContentPartPr/>
              <p14:nvPr/>
            </p14:nvContentPartPr>
            <p14:xfrm>
              <a:off x="3975480" y="4145716"/>
              <a:ext cx="123840" cy="76320"/>
            </p14:xfrm>
          </p:contentPart>
        </mc:Choice>
        <mc:Fallback xmlns="">
          <p:pic>
            <p:nvPicPr>
              <p:cNvPr id="611" name="Ink 610">
                <a:extLst>
                  <a:ext uri="{FF2B5EF4-FFF2-40B4-BE49-F238E27FC236}">
                    <a16:creationId xmlns:a16="http://schemas.microsoft.com/office/drawing/2014/main" id="{496508DB-88F5-56DC-184C-C2D6E0B3AF7A}"/>
                  </a:ext>
                </a:extLst>
              </p:cNvPr>
              <p:cNvPicPr/>
              <p:nvPr/>
            </p:nvPicPr>
            <p:blipFill>
              <a:blip r:embed="rId674"/>
              <a:stretch>
                <a:fillRect/>
              </a:stretch>
            </p:blipFill>
            <p:spPr>
              <a:xfrm>
                <a:off x="3966480" y="4137076"/>
                <a:ext cx="14148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2" name="Group 641">
            <a:extLst>
              <a:ext uri="{FF2B5EF4-FFF2-40B4-BE49-F238E27FC236}">
                <a16:creationId xmlns:a16="http://schemas.microsoft.com/office/drawing/2014/main" id="{8A1FD8E0-389F-4189-736E-1354CC8A396D}"/>
              </a:ext>
            </a:extLst>
          </p:cNvPr>
          <p:cNvGrpSpPr/>
          <p:nvPr/>
        </p:nvGrpSpPr>
        <p:grpSpPr>
          <a:xfrm>
            <a:off x="4210200" y="4000996"/>
            <a:ext cx="2043000" cy="259920"/>
            <a:chOff x="4210200" y="4000996"/>
            <a:chExt cx="204300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68C410C4-7588-6A96-28D2-F0B3C271FC39}"/>
                    </a:ext>
                  </a:extLst>
                </p14:cNvPr>
                <p14:cNvContentPartPr/>
                <p14:nvPr/>
              </p14:nvContentPartPr>
              <p14:xfrm>
                <a:off x="4210200" y="4118716"/>
                <a:ext cx="172440" cy="9360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68C410C4-7588-6A96-28D2-F0B3C271FC39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4201560" y="4109716"/>
                  <a:ext cx="1900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86764FC1-70ED-D4B0-E79C-3FA8CD79D9A0}"/>
                    </a:ext>
                  </a:extLst>
                </p14:cNvPr>
                <p14:cNvContentPartPr/>
                <p14:nvPr/>
              </p14:nvContentPartPr>
              <p14:xfrm>
                <a:off x="4414320" y="4123396"/>
                <a:ext cx="112320" cy="8244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86764FC1-70ED-D4B0-E79C-3FA8CD79D9A0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4405680" y="4114756"/>
                  <a:ext cx="129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DE57A83A-704C-F412-1462-FC63E36FFB62}"/>
                    </a:ext>
                  </a:extLst>
                </p14:cNvPr>
                <p14:cNvContentPartPr/>
                <p14:nvPr/>
              </p14:nvContentPartPr>
              <p14:xfrm>
                <a:off x="4538520" y="4061116"/>
                <a:ext cx="83520" cy="12996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DE57A83A-704C-F412-1462-FC63E36FFB62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4529880" y="4052116"/>
                  <a:ext cx="101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9EAF86E5-E30F-72D8-BAD2-AFC1EE316510}"/>
                    </a:ext>
                  </a:extLst>
                </p14:cNvPr>
                <p14:cNvContentPartPr/>
                <p14:nvPr/>
              </p14:nvContentPartPr>
              <p14:xfrm>
                <a:off x="4670280" y="4064716"/>
                <a:ext cx="360" cy="11880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9EAF86E5-E30F-72D8-BAD2-AFC1EE316510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4661640" y="4056076"/>
                  <a:ext cx="18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AF25469B-98CF-780F-0946-DD3C49038BBC}"/>
                    </a:ext>
                  </a:extLst>
                </p14:cNvPr>
                <p14:cNvContentPartPr/>
                <p14:nvPr/>
              </p14:nvContentPartPr>
              <p14:xfrm>
                <a:off x="4615560" y="4111516"/>
                <a:ext cx="123840" cy="961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AF25469B-98CF-780F-0946-DD3C49038BBC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606920" y="4102516"/>
                  <a:ext cx="1414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F2BB5F84-A4F9-4073-973E-E1263525238B}"/>
                    </a:ext>
                  </a:extLst>
                </p14:cNvPr>
                <p14:cNvContentPartPr/>
                <p14:nvPr/>
              </p14:nvContentPartPr>
              <p14:xfrm>
                <a:off x="4712760" y="4057876"/>
                <a:ext cx="12600" cy="648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F2BB5F84-A4F9-4073-973E-E1263525238B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04120" y="4048876"/>
                  <a:ext cx="30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4645A2BC-1B65-7CA3-1D52-CD6348ED6161}"/>
                    </a:ext>
                  </a:extLst>
                </p14:cNvPr>
                <p14:cNvContentPartPr/>
                <p14:nvPr/>
              </p14:nvContentPartPr>
              <p14:xfrm>
                <a:off x="4801680" y="4124476"/>
                <a:ext cx="6120" cy="13644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4645A2BC-1B65-7CA3-1D52-CD6348ED6161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792680" y="4115836"/>
                  <a:ext cx="23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5E4F0CCC-9971-484F-E3E0-F1C994F4C2BB}"/>
                    </a:ext>
                  </a:extLst>
                </p14:cNvPr>
                <p14:cNvContentPartPr/>
                <p14:nvPr/>
              </p14:nvContentPartPr>
              <p14:xfrm>
                <a:off x="4796280" y="4111876"/>
                <a:ext cx="63360" cy="8784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5E4F0CCC-9971-484F-E3E0-F1C994F4C2BB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4787640" y="4102876"/>
                  <a:ext cx="81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430782AB-92F7-D7A6-076E-E67787D9E81D}"/>
                    </a:ext>
                  </a:extLst>
                </p14:cNvPr>
                <p14:cNvContentPartPr/>
                <p14:nvPr/>
              </p14:nvContentPartPr>
              <p14:xfrm>
                <a:off x="4808160" y="4000996"/>
                <a:ext cx="184680" cy="1648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430782AB-92F7-D7A6-076E-E67787D9E81D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4799160" y="3991996"/>
                  <a:ext cx="202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532B6B3C-8FC8-76CC-7596-F710BBE6D3AE}"/>
                    </a:ext>
                  </a:extLst>
                </p14:cNvPr>
                <p14:cNvContentPartPr/>
                <p14:nvPr/>
              </p14:nvContentPartPr>
              <p14:xfrm>
                <a:off x="4970160" y="4027276"/>
                <a:ext cx="6480" cy="1152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532B6B3C-8FC8-76CC-7596-F710BBE6D3AE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4961520" y="4018636"/>
                  <a:ext cx="241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2EB29C59-62CE-603E-5698-6B3D9F997854}"/>
                    </a:ext>
                  </a:extLst>
                </p14:cNvPr>
                <p14:cNvContentPartPr/>
                <p14:nvPr/>
              </p14:nvContentPartPr>
              <p14:xfrm>
                <a:off x="5009760" y="4114396"/>
                <a:ext cx="65880" cy="5328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2EB29C59-62CE-603E-5698-6B3D9F997854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5001120" y="4105756"/>
                  <a:ext cx="835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8F433AD5-A071-3E98-489D-073428400647}"/>
                    </a:ext>
                  </a:extLst>
                </p14:cNvPr>
                <p14:cNvContentPartPr/>
                <p14:nvPr/>
              </p14:nvContentPartPr>
              <p14:xfrm>
                <a:off x="5085360" y="4103596"/>
                <a:ext cx="96120" cy="7812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8F433AD5-A071-3E98-489D-07342840064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5076360" y="4094956"/>
                  <a:ext cx="113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270A83E0-8D5E-A335-22CF-E2490F1BAD17}"/>
                    </a:ext>
                  </a:extLst>
                </p14:cNvPr>
                <p14:cNvContentPartPr/>
                <p14:nvPr/>
              </p14:nvContentPartPr>
              <p14:xfrm>
                <a:off x="5209200" y="4024396"/>
                <a:ext cx="14400" cy="1321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270A83E0-8D5E-A335-22CF-E2490F1BAD17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5200560" y="4015396"/>
                  <a:ext cx="32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117B4440-D85E-65A6-5E19-469148E8ACAA}"/>
                    </a:ext>
                  </a:extLst>
                </p14:cNvPr>
                <p14:cNvContentPartPr/>
                <p14:nvPr/>
              </p14:nvContentPartPr>
              <p14:xfrm>
                <a:off x="5140440" y="4051756"/>
                <a:ext cx="156240" cy="14004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117B4440-D85E-65A6-5E19-469148E8ACAA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5131440" y="4042756"/>
                  <a:ext cx="173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9808DB7D-6BB9-8DE9-00E8-F2639FF5122E}"/>
                    </a:ext>
                  </a:extLst>
                </p14:cNvPr>
                <p14:cNvContentPartPr/>
                <p14:nvPr/>
              </p14:nvContentPartPr>
              <p14:xfrm>
                <a:off x="5290200" y="4051756"/>
                <a:ext cx="210960" cy="11340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9808DB7D-6BB9-8DE9-00E8-F2639FF5122E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5281560" y="4042756"/>
                  <a:ext cx="228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95E1A9B2-5686-0B17-C196-41665B6C8EB2}"/>
                    </a:ext>
                  </a:extLst>
                </p14:cNvPr>
                <p14:cNvContentPartPr/>
                <p14:nvPr/>
              </p14:nvContentPartPr>
              <p14:xfrm>
                <a:off x="5573880" y="4118716"/>
                <a:ext cx="188640" cy="860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95E1A9B2-5686-0B17-C196-41665B6C8EB2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5565240" y="4110076"/>
                  <a:ext cx="206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000769EF-8820-57A8-CCFE-73AEEC694F3F}"/>
                    </a:ext>
                  </a:extLst>
                </p14:cNvPr>
                <p14:cNvContentPartPr/>
                <p14:nvPr/>
              </p14:nvContentPartPr>
              <p14:xfrm>
                <a:off x="5784480" y="4130596"/>
                <a:ext cx="130320" cy="7092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000769EF-8820-57A8-CCFE-73AEEC694F3F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775840" y="4121956"/>
                  <a:ext cx="147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912513C8-E213-D767-6A2D-35318E9767E1}"/>
                    </a:ext>
                  </a:extLst>
                </p14:cNvPr>
                <p14:cNvContentPartPr/>
                <p14:nvPr/>
              </p14:nvContentPartPr>
              <p14:xfrm>
                <a:off x="5916600" y="4053556"/>
                <a:ext cx="26640" cy="1198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912513C8-E213-D767-6A2D-35318E9767E1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5907600" y="4044916"/>
                  <a:ext cx="44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C3729AA6-7A22-F631-8832-F2E51F8FB36E}"/>
                    </a:ext>
                  </a:extLst>
                </p14:cNvPr>
                <p14:cNvContentPartPr/>
                <p14:nvPr/>
              </p14:nvContentPartPr>
              <p14:xfrm>
                <a:off x="5916600" y="4083796"/>
                <a:ext cx="207000" cy="10188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C3729AA6-7A22-F631-8832-F2E51F8FB36E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5907600" y="4074796"/>
                  <a:ext cx="224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B6B9A535-7A63-6940-28C3-A493AFB0EAA0}"/>
                    </a:ext>
                  </a:extLst>
                </p14:cNvPr>
                <p14:cNvContentPartPr/>
                <p14:nvPr/>
              </p14:nvContentPartPr>
              <p14:xfrm>
                <a:off x="6129360" y="4060756"/>
                <a:ext cx="360" cy="36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B6B9A535-7A63-6940-28C3-A493AFB0EAA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20360" y="40517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94A2D62A-408C-AEBD-B6FA-D738A70E3B14}"/>
                    </a:ext>
                  </a:extLst>
                </p14:cNvPr>
                <p14:cNvContentPartPr/>
                <p14:nvPr/>
              </p14:nvContentPartPr>
              <p14:xfrm>
                <a:off x="6129360" y="4060756"/>
                <a:ext cx="115920" cy="9468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94A2D62A-408C-AEBD-B6FA-D738A70E3B14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6120360" y="4051756"/>
                  <a:ext cx="133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63E34FFC-8D75-B396-D57B-2DE7DA30F3A1}"/>
                    </a:ext>
                  </a:extLst>
                </p14:cNvPr>
                <p14:cNvContentPartPr/>
                <p14:nvPr/>
              </p14:nvContentPartPr>
              <p14:xfrm>
                <a:off x="6161760" y="4112236"/>
                <a:ext cx="91440" cy="7632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63E34FFC-8D75-B396-D57B-2DE7DA30F3A1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6152760" y="4103596"/>
                  <a:ext cx="10908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3" name="Group 662">
            <a:extLst>
              <a:ext uri="{FF2B5EF4-FFF2-40B4-BE49-F238E27FC236}">
                <a16:creationId xmlns:a16="http://schemas.microsoft.com/office/drawing/2014/main" id="{CC38ADDC-7595-1D11-D4AD-8D23A60F7D40}"/>
              </a:ext>
            </a:extLst>
          </p:cNvPr>
          <p:cNvGrpSpPr/>
          <p:nvPr/>
        </p:nvGrpSpPr>
        <p:grpSpPr>
          <a:xfrm>
            <a:off x="3553920" y="5199436"/>
            <a:ext cx="107640" cy="133200"/>
            <a:chOff x="3553920" y="5199436"/>
            <a:chExt cx="10764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88A5FA4E-AC88-6D3A-54FE-0A10B1416A95}"/>
                    </a:ext>
                  </a:extLst>
                </p14:cNvPr>
                <p14:cNvContentPartPr/>
                <p14:nvPr/>
              </p14:nvContentPartPr>
              <p14:xfrm>
                <a:off x="3611160" y="5206996"/>
                <a:ext cx="10080" cy="12564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88A5FA4E-AC88-6D3A-54FE-0A10B1416A95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602160" y="5197996"/>
                  <a:ext cx="27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2281D253-10D6-33B5-298C-0A242AA04B9F}"/>
                    </a:ext>
                  </a:extLst>
                </p14:cNvPr>
                <p14:cNvContentPartPr/>
                <p14:nvPr/>
              </p14:nvContentPartPr>
              <p14:xfrm>
                <a:off x="3553920" y="5199436"/>
                <a:ext cx="107640" cy="5292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2281D253-10D6-33B5-298C-0A242AA04B9F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544920" y="5190796"/>
                  <a:ext cx="12528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EF93A513-A948-DB2D-8C92-C7CAA3B4B4EB}"/>
              </a:ext>
            </a:extLst>
          </p:cNvPr>
          <p:cNvGrpSpPr/>
          <p:nvPr/>
        </p:nvGrpSpPr>
        <p:grpSpPr>
          <a:xfrm>
            <a:off x="3410280" y="5413276"/>
            <a:ext cx="1145160" cy="204120"/>
            <a:chOff x="3410280" y="5413276"/>
            <a:chExt cx="114516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C318111E-B22F-8D1D-1DF1-F0BD1D5B3F33}"/>
                    </a:ext>
                  </a:extLst>
                </p14:cNvPr>
                <p14:cNvContentPartPr/>
                <p14:nvPr/>
              </p14:nvContentPartPr>
              <p14:xfrm>
                <a:off x="3410280" y="5420476"/>
                <a:ext cx="24120" cy="1868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C318111E-B22F-8D1D-1DF1-F0BD1D5B3F33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401280" y="5411476"/>
                  <a:ext cx="41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EC101D19-ACDC-E4C2-07F2-3825F8009543}"/>
                    </a:ext>
                  </a:extLst>
                </p14:cNvPr>
                <p14:cNvContentPartPr/>
                <p14:nvPr/>
              </p14:nvContentPartPr>
              <p14:xfrm>
                <a:off x="3416040" y="5432356"/>
                <a:ext cx="117000" cy="17784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EC101D19-ACDC-E4C2-07F2-3825F8009543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407400" y="5423356"/>
                  <a:ext cx="134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9BE7F44B-BA7E-9F07-8AB1-5C782F28CD1B}"/>
                    </a:ext>
                  </a:extLst>
                </p14:cNvPr>
                <p14:cNvContentPartPr/>
                <p14:nvPr/>
              </p14:nvContentPartPr>
              <p14:xfrm>
                <a:off x="3558600" y="5483836"/>
                <a:ext cx="64800" cy="10188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9BE7F44B-BA7E-9F07-8AB1-5C782F28CD1B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549600" y="5475196"/>
                  <a:ext cx="824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952625E4-DB45-A784-A55B-249CDB53122B}"/>
                    </a:ext>
                  </a:extLst>
                </p14:cNvPr>
                <p14:cNvContentPartPr/>
                <p14:nvPr/>
              </p14:nvContentPartPr>
              <p14:xfrm>
                <a:off x="3746520" y="5500396"/>
                <a:ext cx="24840" cy="8748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952625E4-DB45-A784-A55B-249CDB53122B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737520" y="5491396"/>
                  <a:ext cx="42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D625C5DC-B084-DF4E-66BB-168BCC36D089}"/>
                    </a:ext>
                  </a:extLst>
                </p14:cNvPr>
                <p14:cNvContentPartPr/>
                <p14:nvPr/>
              </p14:nvContentPartPr>
              <p14:xfrm>
                <a:off x="3740400" y="5413276"/>
                <a:ext cx="360" cy="36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D625C5DC-B084-DF4E-66BB-168BCC36D089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3731400" y="54042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93AFEE3C-9EC7-5C15-7052-5AF3C65BDB8B}"/>
                    </a:ext>
                  </a:extLst>
                </p14:cNvPr>
                <p14:cNvContentPartPr/>
                <p14:nvPr/>
              </p14:nvContentPartPr>
              <p14:xfrm>
                <a:off x="3815280" y="5507596"/>
                <a:ext cx="105840" cy="10440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93AFEE3C-9EC7-5C15-7052-5AF3C65BDB8B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806280" y="5498596"/>
                  <a:ext cx="123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45E3D8BE-2E6B-0754-BD85-CEEFF1BD7641}"/>
                    </a:ext>
                  </a:extLst>
                </p14:cNvPr>
                <p14:cNvContentPartPr/>
                <p14:nvPr/>
              </p14:nvContentPartPr>
              <p14:xfrm>
                <a:off x="4021920" y="5420476"/>
                <a:ext cx="22680" cy="19692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45E3D8BE-2E6B-0754-BD85-CEEFF1BD7641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4013280" y="5411476"/>
                  <a:ext cx="40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A04FE6A7-088A-016E-7E7E-C713AEAD8A67}"/>
                    </a:ext>
                  </a:extLst>
                </p14:cNvPr>
                <p14:cNvContentPartPr/>
                <p14:nvPr/>
              </p14:nvContentPartPr>
              <p14:xfrm>
                <a:off x="4038120" y="5433796"/>
                <a:ext cx="106920" cy="17100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A04FE6A7-088A-016E-7E7E-C713AEAD8A67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4029480" y="5425156"/>
                  <a:ext cx="124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E7F44A47-77B1-A1AB-C7AF-92A069E625EC}"/>
                    </a:ext>
                  </a:extLst>
                </p14:cNvPr>
                <p14:cNvContentPartPr/>
                <p14:nvPr/>
              </p14:nvContentPartPr>
              <p14:xfrm>
                <a:off x="4106880" y="5512276"/>
                <a:ext cx="107640" cy="8028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E7F44A47-77B1-A1AB-C7AF-92A069E625EC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4098240" y="5503276"/>
                  <a:ext cx="1252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D69B1E9C-C3EE-24CB-0862-70B9C9EEA6FA}"/>
                    </a:ext>
                  </a:extLst>
                </p14:cNvPr>
                <p14:cNvContentPartPr/>
                <p14:nvPr/>
              </p14:nvContentPartPr>
              <p14:xfrm>
                <a:off x="4246920" y="5508316"/>
                <a:ext cx="97560" cy="7704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D69B1E9C-C3EE-24CB-0862-70B9C9EEA6FA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4237920" y="5499676"/>
                  <a:ext cx="115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732F7E70-D6E5-67A4-541F-91B6C55E26C3}"/>
                    </a:ext>
                  </a:extLst>
                </p14:cNvPr>
                <p14:cNvContentPartPr/>
                <p14:nvPr/>
              </p14:nvContentPartPr>
              <p14:xfrm>
                <a:off x="4362840" y="5504356"/>
                <a:ext cx="54720" cy="10404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732F7E70-D6E5-67A4-541F-91B6C55E26C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4353840" y="5495716"/>
                  <a:ext cx="72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7F45D537-7D5B-FA3E-FC69-929405538AEB}"/>
                    </a:ext>
                  </a:extLst>
                </p14:cNvPr>
                <p14:cNvContentPartPr/>
                <p14:nvPr/>
              </p14:nvContentPartPr>
              <p14:xfrm>
                <a:off x="4452480" y="5523436"/>
                <a:ext cx="102960" cy="5832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7F45D537-7D5B-FA3E-FC69-929405538AEB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443480" y="5514436"/>
                  <a:ext cx="12060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1" name="Group 660">
            <a:extLst>
              <a:ext uri="{FF2B5EF4-FFF2-40B4-BE49-F238E27FC236}">
                <a16:creationId xmlns:a16="http://schemas.microsoft.com/office/drawing/2014/main" id="{775CE787-88AD-B1B0-C598-9AD2D2EAD32D}"/>
              </a:ext>
            </a:extLst>
          </p:cNvPr>
          <p:cNvGrpSpPr/>
          <p:nvPr/>
        </p:nvGrpSpPr>
        <p:grpSpPr>
          <a:xfrm>
            <a:off x="4706640" y="5372596"/>
            <a:ext cx="498960" cy="271440"/>
            <a:chOff x="4706640" y="5372596"/>
            <a:chExt cx="49896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EE552651-0CBC-A3D2-9E73-DABFD5B07470}"/>
                    </a:ext>
                  </a:extLst>
                </p14:cNvPr>
                <p14:cNvContentPartPr/>
                <p14:nvPr/>
              </p14:nvContentPartPr>
              <p14:xfrm>
                <a:off x="4706640" y="5372596"/>
                <a:ext cx="227160" cy="21744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EE552651-0CBC-A3D2-9E73-DABFD5B07470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698000" y="5363956"/>
                  <a:ext cx="244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B3977376-5C2E-C9B6-57BB-BE97B19D2ED1}"/>
                    </a:ext>
                  </a:extLst>
                </p14:cNvPr>
                <p14:cNvContentPartPr/>
                <p14:nvPr/>
              </p14:nvContentPartPr>
              <p14:xfrm>
                <a:off x="4943880" y="5490316"/>
                <a:ext cx="63000" cy="3996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B3977376-5C2E-C9B6-57BB-BE97B19D2ED1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4934880" y="5481316"/>
                  <a:ext cx="806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EE70E664-0F9C-A419-B534-759133F4FA77}"/>
                    </a:ext>
                  </a:extLst>
                </p14:cNvPr>
                <p14:cNvContentPartPr/>
                <p14:nvPr/>
              </p14:nvContentPartPr>
              <p14:xfrm>
                <a:off x="4978440" y="5483116"/>
                <a:ext cx="38880" cy="16092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EE70E664-0F9C-A419-B534-759133F4FA77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969440" y="5474116"/>
                  <a:ext cx="56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EA5BF101-1795-9DE1-96CE-E3EFF71ACA45}"/>
                    </a:ext>
                  </a:extLst>
                </p14:cNvPr>
                <p14:cNvContentPartPr/>
                <p14:nvPr/>
              </p14:nvContentPartPr>
              <p14:xfrm>
                <a:off x="5051520" y="5482396"/>
                <a:ext cx="154080" cy="9252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EA5BF101-1795-9DE1-96CE-E3EFF71ACA45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5042880" y="5473756"/>
                  <a:ext cx="17172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2B6268D4-4CDF-0422-7DBB-51E72DF0CA0B}"/>
              </a:ext>
            </a:extLst>
          </p:cNvPr>
          <p:cNvGrpSpPr/>
          <p:nvPr/>
        </p:nvGrpSpPr>
        <p:grpSpPr>
          <a:xfrm>
            <a:off x="5979240" y="4801276"/>
            <a:ext cx="1240560" cy="339840"/>
            <a:chOff x="5979240" y="4801276"/>
            <a:chExt cx="124056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0EEC6A2A-3EC7-D37D-94DE-AECFCAF2017C}"/>
                    </a:ext>
                  </a:extLst>
                </p14:cNvPr>
                <p14:cNvContentPartPr/>
                <p14:nvPr/>
              </p14:nvContentPartPr>
              <p14:xfrm>
                <a:off x="5979240" y="4861036"/>
                <a:ext cx="178920" cy="17244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0EEC6A2A-3EC7-D37D-94DE-AECFCAF2017C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5970240" y="4852396"/>
                  <a:ext cx="196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E47F5CF4-D5A7-CD6E-C342-F1078F908725}"/>
                    </a:ext>
                  </a:extLst>
                </p14:cNvPr>
                <p14:cNvContentPartPr/>
                <p14:nvPr/>
              </p14:nvContentPartPr>
              <p14:xfrm>
                <a:off x="6162120" y="4801276"/>
                <a:ext cx="125640" cy="23184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E47F5CF4-D5A7-CD6E-C342-F1078F908725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6153120" y="4792636"/>
                  <a:ext cx="143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CD21F16E-E357-FAF5-7210-B0E1E211FC98}"/>
                    </a:ext>
                  </a:extLst>
                </p14:cNvPr>
                <p14:cNvContentPartPr/>
                <p14:nvPr/>
              </p14:nvContentPartPr>
              <p14:xfrm>
                <a:off x="6289200" y="4934836"/>
                <a:ext cx="73440" cy="7560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CD21F16E-E357-FAF5-7210-B0E1E211FC98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6280560" y="4925836"/>
                  <a:ext cx="91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8A554618-7708-47F1-07D1-A19A0EBAB96B}"/>
                    </a:ext>
                  </a:extLst>
                </p14:cNvPr>
                <p14:cNvContentPartPr/>
                <p14:nvPr/>
              </p14:nvContentPartPr>
              <p14:xfrm>
                <a:off x="6376320" y="4957156"/>
                <a:ext cx="75600" cy="7308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8A554618-7708-47F1-07D1-A19A0EBAB96B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6367320" y="4948516"/>
                  <a:ext cx="93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9D99F204-CABD-F945-626B-0219C6E54FE0}"/>
                    </a:ext>
                  </a:extLst>
                </p14:cNvPr>
                <p14:cNvContentPartPr/>
                <p14:nvPr/>
              </p14:nvContentPartPr>
              <p14:xfrm>
                <a:off x="6471360" y="4853836"/>
                <a:ext cx="77760" cy="18684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9D99F204-CABD-F945-626B-0219C6E54FE0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6462360" y="4845196"/>
                  <a:ext cx="954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15621761-24DC-A39C-D933-06F255048D23}"/>
                    </a:ext>
                  </a:extLst>
                </p14:cNvPr>
                <p14:cNvContentPartPr/>
                <p14:nvPr/>
              </p14:nvContentPartPr>
              <p14:xfrm>
                <a:off x="6651360" y="4936996"/>
                <a:ext cx="75960" cy="10872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15621761-24DC-A39C-D933-06F255048D2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6642360" y="4928356"/>
                  <a:ext cx="93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3091ED1B-2133-017E-06C7-885D894BE9B3}"/>
                    </a:ext>
                  </a:extLst>
                </p14:cNvPr>
                <p14:cNvContentPartPr/>
                <p14:nvPr/>
              </p14:nvContentPartPr>
              <p14:xfrm>
                <a:off x="6760800" y="4857076"/>
                <a:ext cx="86040" cy="18216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3091ED1B-2133-017E-06C7-885D894BE9B3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6752160" y="4848076"/>
                  <a:ext cx="103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29DE5E06-C8E2-72C2-3915-5188EE1B0C1F}"/>
                    </a:ext>
                  </a:extLst>
                </p14:cNvPr>
                <p14:cNvContentPartPr/>
                <p14:nvPr/>
              </p14:nvContentPartPr>
              <p14:xfrm>
                <a:off x="6876720" y="4951396"/>
                <a:ext cx="124200" cy="9036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29DE5E06-C8E2-72C2-3915-5188EE1B0C1F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6867720" y="4942756"/>
                  <a:ext cx="141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99D03DA5-FF71-2302-24AF-6F3E4D6B9EBF}"/>
                    </a:ext>
                  </a:extLst>
                </p14:cNvPr>
                <p14:cNvContentPartPr/>
                <p14:nvPr/>
              </p14:nvContentPartPr>
              <p14:xfrm>
                <a:off x="7022520" y="4986676"/>
                <a:ext cx="4680" cy="15444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99D03DA5-FF71-2302-24AF-6F3E4D6B9EBF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7013520" y="4978036"/>
                  <a:ext cx="22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255EAD0A-8F13-4299-FF44-71E90754A90C}"/>
                    </a:ext>
                  </a:extLst>
                </p14:cNvPr>
                <p14:cNvContentPartPr/>
                <p14:nvPr/>
              </p14:nvContentPartPr>
              <p14:xfrm>
                <a:off x="7025760" y="4980916"/>
                <a:ext cx="43200" cy="9648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255EAD0A-8F13-4299-FF44-71E90754A90C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7016760" y="4971916"/>
                  <a:ext cx="608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6AA5770A-49FB-8AF4-8F90-8830BA9F7773}"/>
                    </a:ext>
                  </a:extLst>
                </p14:cNvPr>
                <p14:cNvContentPartPr/>
                <p14:nvPr/>
              </p14:nvContentPartPr>
              <p14:xfrm>
                <a:off x="7106040" y="4964356"/>
                <a:ext cx="113760" cy="7668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6AA5770A-49FB-8AF4-8F90-8830BA9F7773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7097040" y="4955716"/>
                  <a:ext cx="1314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EE58B28F-B671-1439-A190-FC2AA3948410}"/>
                    </a:ext>
                  </a:extLst>
                </p14:cNvPr>
                <p14:cNvContentPartPr/>
                <p14:nvPr/>
              </p14:nvContentPartPr>
              <p14:xfrm>
                <a:off x="7211160" y="5069836"/>
                <a:ext cx="360" cy="36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EE58B28F-B671-1439-A190-FC2AA3948410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7202520" y="50608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2" name="Group 691">
            <a:extLst>
              <a:ext uri="{FF2B5EF4-FFF2-40B4-BE49-F238E27FC236}">
                <a16:creationId xmlns:a16="http://schemas.microsoft.com/office/drawing/2014/main" id="{3D06B5D6-3BF3-EF6A-6668-E0B50902B8A9}"/>
              </a:ext>
            </a:extLst>
          </p:cNvPr>
          <p:cNvGrpSpPr/>
          <p:nvPr/>
        </p:nvGrpSpPr>
        <p:grpSpPr>
          <a:xfrm>
            <a:off x="7432200" y="4812436"/>
            <a:ext cx="545040" cy="302400"/>
            <a:chOff x="7432200" y="4812436"/>
            <a:chExt cx="54504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8EBA7050-899D-4F3D-4E18-C9094209D719}"/>
                    </a:ext>
                  </a:extLst>
                </p14:cNvPr>
                <p14:cNvContentPartPr/>
                <p14:nvPr/>
              </p14:nvContentPartPr>
              <p14:xfrm>
                <a:off x="7454160" y="4879396"/>
                <a:ext cx="8640" cy="16812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8EBA7050-899D-4F3D-4E18-C9094209D719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7445160" y="4870396"/>
                  <a:ext cx="26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E906ACDB-1E9F-7730-4FBF-CD2EC5F3305B}"/>
                    </a:ext>
                  </a:extLst>
                </p14:cNvPr>
                <p14:cNvContentPartPr/>
                <p14:nvPr/>
              </p14:nvContentPartPr>
              <p14:xfrm>
                <a:off x="7432200" y="4830076"/>
                <a:ext cx="105840" cy="19512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E906ACDB-1E9F-7730-4FBF-CD2EC5F3305B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7423200" y="4821436"/>
                  <a:ext cx="123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FF7DCC48-9B6C-D331-41EE-FC105A912A39}"/>
                    </a:ext>
                  </a:extLst>
                </p14:cNvPr>
                <p14:cNvContentPartPr/>
                <p14:nvPr/>
              </p14:nvContentPartPr>
              <p14:xfrm>
                <a:off x="7622640" y="5044276"/>
                <a:ext cx="6480" cy="4680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FF7DCC48-9B6C-D331-41EE-FC105A912A39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7613640" y="5035636"/>
                  <a:ext cx="24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4B76836D-7B3E-A968-0E90-90DB19946846}"/>
                    </a:ext>
                  </a:extLst>
                </p14:cNvPr>
                <p14:cNvContentPartPr/>
                <p14:nvPr/>
              </p14:nvContentPartPr>
              <p14:xfrm>
                <a:off x="7723800" y="4857076"/>
                <a:ext cx="20520" cy="15012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4B76836D-7B3E-A968-0E90-90DB19946846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7715160" y="4848076"/>
                  <a:ext cx="38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78325B3B-DFCE-2AF8-7216-8E119D62675A}"/>
                    </a:ext>
                  </a:extLst>
                </p14:cNvPr>
                <p14:cNvContentPartPr/>
                <p14:nvPr/>
              </p14:nvContentPartPr>
              <p14:xfrm>
                <a:off x="7656840" y="4812436"/>
                <a:ext cx="107640" cy="1656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78325B3B-DFCE-2AF8-7216-8E119D62675A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7648200" y="4803796"/>
                  <a:ext cx="125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796EE3C2-35E3-475B-069F-2508250F59B7}"/>
                    </a:ext>
                  </a:extLst>
                </p14:cNvPr>
                <p14:cNvContentPartPr/>
                <p14:nvPr/>
              </p14:nvContentPartPr>
              <p14:xfrm>
                <a:off x="7814880" y="4976596"/>
                <a:ext cx="61200" cy="7848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796EE3C2-35E3-475B-069F-2508250F59B7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7806240" y="4967596"/>
                  <a:ext cx="78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B84D5E1F-EDFF-0FF1-EF48-31EE9135FED7}"/>
                    </a:ext>
                  </a:extLst>
                </p14:cNvPr>
                <p14:cNvContentPartPr/>
                <p14:nvPr/>
              </p14:nvContentPartPr>
              <p14:xfrm>
                <a:off x="7796880" y="4952116"/>
                <a:ext cx="73440" cy="11772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B84D5E1F-EDFF-0FF1-EF48-31EE9135FED7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7787880" y="4943476"/>
                  <a:ext cx="91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77F37660-6F14-820D-598B-0C6819DBE085}"/>
                    </a:ext>
                  </a:extLst>
                </p14:cNvPr>
                <p14:cNvContentPartPr/>
                <p14:nvPr/>
              </p14:nvContentPartPr>
              <p14:xfrm>
                <a:off x="7962840" y="5053636"/>
                <a:ext cx="14400" cy="6120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77F37660-6F14-820D-598B-0C6819DBE085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7954200" y="5044636"/>
                  <a:ext cx="32040" cy="7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3">
            <p14:nvContentPartPr>
              <p14:cNvPr id="693" name="Ink 692">
                <a:extLst>
                  <a:ext uri="{FF2B5EF4-FFF2-40B4-BE49-F238E27FC236}">
                    <a16:creationId xmlns:a16="http://schemas.microsoft.com/office/drawing/2014/main" id="{5D2577A2-3752-D512-C89C-0DBC98375B4A}"/>
                  </a:ext>
                </a:extLst>
              </p14:cNvPr>
              <p14:cNvContentPartPr/>
              <p14:nvPr/>
            </p14:nvContentPartPr>
            <p14:xfrm>
              <a:off x="8081280" y="4929436"/>
              <a:ext cx="106920" cy="90000"/>
            </p14:xfrm>
          </p:contentPart>
        </mc:Choice>
        <mc:Fallback xmlns="">
          <p:pic>
            <p:nvPicPr>
              <p:cNvPr id="693" name="Ink 692">
                <a:extLst>
                  <a:ext uri="{FF2B5EF4-FFF2-40B4-BE49-F238E27FC236}">
                    <a16:creationId xmlns:a16="http://schemas.microsoft.com/office/drawing/2014/main" id="{5D2577A2-3752-D512-C89C-0DBC98375B4A}"/>
                  </a:ext>
                </a:extLst>
              </p:cNvPr>
              <p:cNvPicPr/>
              <p:nvPr/>
            </p:nvPicPr>
            <p:blipFill>
              <a:blip r:embed="rId794"/>
              <a:stretch>
                <a:fillRect/>
              </a:stretch>
            </p:blipFill>
            <p:spPr>
              <a:xfrm>
                <a:off x="8072280" y="4920436"/>
                <a:ext cx="12456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5">
            <p14:nvContentPartPr>
              <p14:cNvPr id="694" name="Ink 693">
                <a:extLst>
                  <a:ext uri="{FF2B5EF4-FFF2-40B4-BE49-F238E27FC236}">
                    <a16:creationId xmlns:a16="http://schemas.microsoft.com/office/drawing/2014/main" id="{F1E0E8F7-9646-2C27-F678-73FBB1EC7D47}"/>
                  </a:ext>
                </a:extLst>
              </p14:cNvPr>
              <p14:cNvContentPartPr/>
              <p14:nvPr/>
            </p14:nvContentPartPr>
            <p14:xfrm>
              <a:off x="8179200" y="4777876"/>
              <a:ext cx="31320" cy="269280"/>
            </p14:xfrm>
          </p:contentPart>
        </mc:Choice>
        <mc:Fallback xmlns="">
          <p:pic>
            <p:nvPicPr>
              <p:cNvPr id="694" name="Ink 693">
                <a:extLst>
                  <a:ext uri="{FF2B5EF4-FFF2-40B4-BE49-F238E27FC236}">
                    <a16:creationId xmlns:a16="http://schemas.microsoft.com/office/drawing/2014/main" id="{F1E0E8F7-9646-2C27-F678-73FBB1EC7D47}"/>
                  </a:ext>
                </a:extLst>
              </p:cNvPr>
              <p:cNvPicPr/>
              <p:nvPr/>
            </p:nvPicPr>
            <p:blipFill>
              <a:blip r:embed="rId796"/>
              <a:stretch>
                <a:fillRect/>
              </a:stretch>
            </p:blipFill>
            <p:spPr>
              <a:xfrm>
                <a:off x="8170560" y="4769236"/>
                <a:ext cx="4896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7">
            <p14:nvContentPartPr>
              <p14:cNvPr id="699" name="Ink 698">
                <a:extLst>
                  <a:ext uri="{FF2B5EF4-FFF2-40B4-BE49-F238E27FC236}">
                    <a16:creationId xmlns:a16="http://schemas.microsoft.com/office/drawing/2014/main" id="{537C87F0-C7C1-B813-B846-ABFE2D7DFA25}"/>
                  </a:ext>
                </a:extLst>
              </p14:cNvPr>
              <p14:cNvContentPartPr/>
              <p14:nvPr/>
            </p14:nvContentPartPr>
            <p14:xfrm>
              <a:off x="7301520" y="4805236"/>
              <a:ext cx="90360" cy="275040"/>
            </p14:xfrm>
          </p:contentPart>
        </mc:Choice>
        <mc:Fallback xmlns="">
          <p:pic>
            <p:nvPicPr>
              <p:cNvPr id="699" name="Ink 698">
                <a:extLst>
                  <a:ext uri="{FF2B5EF4-FFF2-40B4-BE49-F238E27FC236}">
                    <a16:creationId xmlns:a16="http://schemas.microsoft.com/office/drawing/2014/main" id="{537C87F0-C7C1-B813-B846-ABFE2D7DFA25}"/>
                  </a:ext>
                </a:extLst>
              </p:cNvPr>
              <p:cNvPicPr/>
              <p:nvPr/>
            </p:nvPicPr>
            <p:blipFill>
              <a:blip r:embed="rId798"/>
              <a:stretch>
                <a:fillRect/>
              </a:stretch>
            </p:blipFill>
            <p:spPr>
              <a:xfrm>
                <a:off x="7292520" y="4796596"/>
                <a:ext cx="108000" cy="29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04" name="Group 703">
            <a:extLst>
              <a:ext uri="{FF2B5EF4-FFF2-40B4-BE49-F238E27FC236}">
                <a16:creationId xmlns:a16="http://schemas.microsoft.com/office/drawing/2014/main" id="{76C91ABD-C958-08EC-BE51-3490B55B7A1B}"/>
              </a:ext>
            </a:extLst>
          </p:cNvPr>
          <p:cNvGrpSpPr/>
          <p:nvPr/>
        </p:nvGrpSpPr>
        <p:grpSpPr>
          <a:xfrm>
            <a:off x="8274960" y="4800196"/>
            <a:ext cx="468360" cy="262800"/>
            <a:chOff x="8274960" y="4800196"/>
            <a:chExt cx="46836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3F3E3F4F-CD19-849C-2B1F-A79949B5EFD6}"/>
                    </a:ext>
                  </a:extLst>
                </p14:cNvPr>
                <p14:cNvContentPartPr/>
                <p14:nvPr/>
              </p14:nvContentPartPr>
              <p14:xfrm>
                <a:off x="8274960" y="4800196"/>
                <a:ext cx="102600" cy="26028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3F3E3F4F-CD19-849C-2B1F-A79949B5EFD6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8266320" y="4791556"/>
                  <a:ext cx="1202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F2877EBA-B37A-52A6-52F5-E6BA0269A65E}"/>
                    </a:ext>
                  </a:extLst>
                </p14:cNvPr>
                <p14:cNvContentPartPr/>
                <p14:nvPr/>
              </p14:nvContentPartPr>
              <p14:xfrm>
                <a:off x="8497800" y="4967596"/>
                <a:ext cx="79560" cy="6516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F2877EBA-B37A-52A6-52F5-E6BA0269A65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8489160" y="4958596"/>
                  <a:ext cx="972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DA8C6DEF-FD6E-37B7-1730-36C47294E8B8}"/>
                    </a:ext>
                  </a:extLst>
                </p14:cNvPr>
                <p14:cNvContentPartPr/>
                <p14:nvPr/>
              </p14:nvContentPartPr>
              <p14:xfrm>
                <a:off x="8506080" y="4972636"/>
                <a:ext cx="61200" cy="5220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DA8C6DEF-FD6E-37B7-1730-36C47294E8B8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8497080" y="4963636"/>
                  <a:ext cx="788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148EF413-6318-4F54-32A7-D6E2D9A5FE96}"/>
                    </a:ext>
                  </a:extLst>
                </p14:cNvPr>
                <p14:cNvContentPartPr/>
                <p14:nvPr/>
              </p14:nvContentPartPr>
              <p14:xfrm>
                <a:off x="8672760" y="4807396"/>
                <a:ext cx="70560" cy="2556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148EF413-6318-4F54-32A7-D6E2D9A5FE96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8664120" y="4798396"/>
                  <a:ext cx="8820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2" name="Group 711">
            <a:extLst>
              <a:ext uri="{FF2B5EF4-FFF2-40B4-BE49-F238E27FC236}">
                <a16:creationId xmlns:a16="http://schemas.microsoft.com/office/drawing/2014/main" id="{AC933624-C4DA-B2A3-759C-136C320670CD}"/>
              </a:ext>
            </a:extLst>
          </p:cNvPr>
          <p:cNvGrpSpPr/>
          <p:nvPr/>
        </p:nvGrpSpPr>
        <p:grpSpPr>
          <a:xfrm>
            <a:off x="8835120" y="4788316"/>
            <a:ext cx="720720" cy="326520"/>
            <a:chOff x="8835120" y="4788316"/>
            <a:chExt cx="72072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280B8B88-C2D9-67DC-DB9B-BC1FE89F1AE4}"/>
                    </a:ext>
                  </a:extLst>
                </p14:cNvPr>
                <p14:cNvContentPartPr/>
                <p14:nvPr/>
              </p14:nvContentPartPr>
              <p14:xfrm>
                <a:off x="8835120" y="4946716"/>
                <a:ext cx="80640" cy="6552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280B8B88-C2D9-67DC-DB9B-BC1FE89F1AE4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8826480" y="4938076"/>
                  <a:ext cx="982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8C62E455-71C3-692C-B66B-048E5F73205E}"/>
                    </a:ext>
                  </a:extLst>
                </p14:cNvPr>
                <p14:cNvContentPartPr/>
                <p14:nvPr/>
              </p14:nvContentPartPr>
              <p14:xfrm>
                <a:off x="8907120" y="4788316"/>
                <a:ext cx="41040" cy="25380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8C62E455-71C3-692C-B66B-048E5F73205E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8898480" y="4779316"/>
                  <a:ext cx="586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678FB5DE-4A2C-DBC1-385A-4354A964D13B}"/>
                    </a:ext>
                  </a:extLst>
                </p14:cNvPr>
                <p14:cNvContentPartPr/>
                <p14:nvPr/>
              </p14:nvContentPartPr>
              <p14:xfrm>
                <a:off x="9024840" y="5062636"/>
                <a:ext cx="12600" cy="5220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678FB5DE-4A2C-DBC1-385A-4354A964D13B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9015840" y="5053996"/>
                  <a:ext cx="30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31231A31-7394-3CD8-410B-219C9CF573D6}"/>
                    </a:ext>
                  </a:extLst>
                </p14:cNvPr>
                <p14:cNvContentPartPr/>
                <p14:nvPr/>
              </p14:nvContentPartPr>
              <p14:xfrm>
                <a:off x="9136080" y="4803436"/>
                <a:ext cx="77760" cy="23724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31231A31-7394-3CD8-410B-219C9CF573D6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9127080" y="4794436"/>
                  <a:ext cx="954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972474F1-4E5D-763E-5DED-06DDB885BCEF}"/>
                    </a:ext>
                  </a:extLst>
                </p14:cNvPr>
                <p14:cNvContentPartPr/>
                <p14:nvPr/>
              </p14:nvContentPartPr>
              <p14:xfrm>
                <a:off x="9290160" y="4793356"/>
                <a:ext cx="79560" cy="26892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972474F1-4E5D-763E-5DED-06DDB885BCEF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9281160" y="4784356"/>
                  <a:ext cx="972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75167382-9389-4E29-EF3B-C08F171E2412}"/>
                    </a:ext>
                  </a:extLst>
                </p14:cNvPr>
                <p14:cNvContentPartPr/>
                <p14:nvPr/>
              </p14:nvContentPartPr>
              <p14:xfrm>
                <a:off x="9480600" y="4983796"/>
                <a:ext cx="75240" cy="648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75167382-9389-4E29-EF3B-C08F171E2412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9471960" y="4974796"/>
                  <a:ext cx="928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822D9810-D81F-BC85-C988-194494F4D809}"/>
                    </a:ext>
                  </a:extLst>
                </p14:cNvPr>
                <p14:cNvContentPartPr/>
                <p14:nvPr/>
              </p14:nvContentPartPr>
              <p14:xfrm>
                <a:off x="9515160" y="4908556"/>
                <a:ext cx="2520" cy="11376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822D9810-D81F-BC85-C988-194494F4D809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9506160" y="4899916"/>
                  <a:ext cx="2016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8" name="Group 717">
            <a:extLst>
              <a:ext uri="{FF2B5EF4-FFF2-40B4-BE49-F238E27FC236}">
                <a16:creationId xmlns:a16="http://schemas.microsoft.com/office/drawing/2014/main" id="{AF5B85A0-E231-6632-084E-1D2BBBE852C6}"/>
              </a:ext>
            </a:extLst>
          </p:cNvPr>
          <p:cNvGrpSpPr/>
          <p:nvPr/>
        </p:nvGrpSpPr>
        <p:grpSpPr>
          <a:xfrm>
            <a:off x="9731160" y="4797316"/>
            <a:ext cx="308880" cy="307080"/>
            <a:chOff x="9731160" y="4797316"/>
            <a:chExt cx="30888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072C5749-6FCD-E2A6-84F5-80A41B42C3A5}"/>
                    </a:ext>
                  </a:extLst>
                </p14:cNvPr>
                <p14:cNvContentPartPr/>
                <p14:nvPr/>
              </p14:nvContentPartPr>
              <p14:xfrm>
                <a:off x="9731160" y="4819636"/>
                <a:ext cx="79920" cy="23940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072C5749-6FCD-E2A6-84F5-80A41B42C3A5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9722520" y="4810636"/>
                  <a:ext cx="97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FBFBFB68-56AB-FC44-2CB5-F381D3A79F6F}"/>
                    </a:ext>
                  </a:extLst>
                </p14:cNvPr>
                <p14:cNvContentPartPr/>
                <p14:nvPr/>
              </p14:nvContentPartPr>
              <p14:xfrm>
                <a:off x="9853200" y="4940236"/>
                <a:ext cx="95760" cy="7812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FBFBFB68-56AB-FC44-2CB5-F381D3A79F6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9844560" y="4931596"/>
                  <a:ext cx="113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7C7F92CD-1170-6799-B1F2-9CC7B5C8A320}"/>
                    </a:ext>
                  </a:extLst>
                </p14:cNvPr>
                <p14:cNvContentPartPr/>
                <p14:nvPr/>
              </p14:nvContentPartPr>
              <p14:xfrm>
                <a:off x="9932400" y="4797316"/>
                <a:ext cx="26640" cy="23328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7C7F92CD-1170-6799-B1F2-9CC7B5C8A320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9923760" y="4788316"/>
                  <a:ext cx="44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A5FE719A-1547-97D4-D15E-CA2022D062DD}"/>
                    </a:ext>
                  </a:extLst>
                </p14:cNvPr>
                <p14:cNvContentPartPr/>
                <p14:nvPr/>
              </p14:nvContentPartPr>
              <p14:xfrm>
                <a:off x="10039680" y="5045356"/>
                <a:ext cx="360" cy="5904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A5FE719A-1547-97D4-D15E-CA2022D062DD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0031040" y="5036716"/>
                  <a:ext cx="18000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9">
            <p14:nvContentPartPr>
              <p14:cNvPr id="717" name="Ink 716">
                <a:extLst>
                  <a:ext uri="{FF2B5EF4-FFF2-40B4-BE49-F238E27FC236}">
                    <a16:creationId xmlns:a16="http://schemas.microsoft.com/office/drawing/2014/main" id="{2218AEB9-65F8-E24E-3E67-87B0C07CFE34}"/>
                  </a:ext>
                </a:extLst>
              </p14:cNvPr>
              <p14:cNvContentPartPr/>
              <p14:nvPr/>
            </p14:nvContentPartPr>
            <p14:xfrm>
              <a:off x="10216080" y="4834756"/>
              <a:ext cx="69120" cy="248400"/>
            </p14:xfrm>
          </p:contentPart>
        </mc:Choice>
        <mc:Fallback xmlns="">
          <p:pic>
            <p:nvPicPr>
              <p:cNvPr id="717" name="Ink 716">
                <a:extLst>
                  <a:ext uri="{FF2B5EF4-FFF2-40B4-BE49-F238E27FC236}">
                    <a16:creationId xmlns:a16="http://schemas.microsoft.com/office/drawing/2014/main" id="{2218AEB9-65F8-E24E-3E67-87B0C07CFE34}"/>
                  </a:ext>
                </a:extLst>
              </p:cNvPr>
              <p:cNvPicPr/>
              <p:nvPr/>
            </p:nvPicPr>
            <p:blipFill>
              <a:blip r:embed="rId830"/>
              <a:stretch>
                <a:fillRect/>
              </a:stretch>
            </p:blipFill>
            <p:spPr>
              <a:xfrm>
                <a:off x="10207440" y="4825756"/>
                <a:ext cx="86760" cy="26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1" name="Group 720">
            <a:extLst>
              <a:ext uri="{FF2B5EF4-FFF2-40B4-BE49-F238E27FC236}">
                <a16:creationId xmlns:a16="http://schemas.microsoft.com/office/drawing/2014/main" id="{6771E5B2-228C-F1D2-BBC3-40DA90E5A8DA}"/>
              </a:ext>
            </a:extLst>
          </p:cNvPr>
          <p:cNvGrpSpPr/>
          <p:nvPr/>
        </p:nvGrpSpPr>
        <p:grpSpPr>
          <a:xfrm>
            <a:off x="10536120" y="4961476"/>
            <a:ext cx="90720" cy="76320"/>
            <a:chOff x="10536120" y="4961476"/>
            <a:chExt cx="90720" cy="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E3BEF5BB-B073-45B3-3563-3441C044AF8F}"/>
                    </a:ext>
                  </a:extLst>
                </p14:cNvPr>
                <p14:cNvContentPartPr/>
                <p14:nvPr/>
              </p14:nvContentPartPr>
              <p14:xfrm>
                <a:off x="10536120" y="4961476"/>
                <a:ext cx="71280" cy="1368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E3BEF5BB-B073-45B3-3563-3441C044AF8F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10527480" y="4952476"/>
                  <a:ext cx="88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D6AD575E-1449-5BD8-12A8-FE1750F735B6}"/>
                    </a:ext>
                  </a:extLst>
                </p14:cNvPr>
                <p14:cNvContentPartPr/>
                <p14:nvPr/>
              </p14:nvContentPartPr>
              <p14:xfrm>
                <a:off x="10553400" y="5033476"/>
                <a:ext cx="73440" cy="432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D6AD575E-1449-5BD8-12A8-FE1750F735B6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10544760" y="5024476"/>
                  <a:ext cx="91080" cy="2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5">
            <p14:nvContentPartPr>
              <p14:cNvPr id="722" name="Ink 721">
                <a:extLst>
                  <a:ext uri="{FF2B5EF4-FFF2-40B4-BE49-F238E27FC236}">
                    <a16:creationId xmlns:a16="http://schemas.microsoft.com/office/drawing/2014/main" id="{B4D580E2-C969-AC54-D335-D965FA360CAF}"/>
                  </a:ext>
                </a:extLst>
              </p14:cNvPr>
              <p14:cNvContentPartPr/>
              <p14:nvPr/>
            </p14:nvContentPartPr>
            <p14:xfrm>
              <a:off x="10788120" y="4820716"/>
              <a:ext cx="52560" cy="310680"/>
            </p14:xfrm>
          </p:contentPart>
        </mc:Choice>
        <mc:Fallback xmlns="">
          <p:pic>
            <p:nvPicPr>
              <p:cNvPr id="722" name="Ink 721">
                <a:extLst>
                  <a:ext uri="{FF2B5EF4-FFF2-40B4-BE49-F238E27FC236}">
                    <a16:creationId xmlns:a16="http://schemas.microsoft.com/office/drawing/2014/main" id="{B4D580E2-C969-AC54-D335-D965FA360CAF}"/>
                  </a:ext>
                </a:extLst>
              </p:cNvPr>
              <p:cNvPicPr/>
              <p:nvPr/>
            </p:nvPicPr>
            <p:blipFill>
              <a:blip r:embed="rId836"/>
              <a:stretch>
                <a:fillRect/>
              </a:stretch>
            </p:blipFill>
            <p:spPr>
              <a:xfrm>
                <a:off x="10779120" y="4811716"/>
                <a:ext cx="7020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7">
            <p14:nvContentPartPr>
              <p14:cNvPr id="723" name="Ink 722">
                <a:extLst>
                  <a:ext uri="{FF2B5EF4-FFF2-40B4-BE49-F238E27FC236}">
                    <a16:creationId xmlns:a16="http://schemas.microsoft.com/office/drawing/2014/main" id="{6DF3D2CF-72D2-BDF1-7F44-0AF7ECD7BCAD}"/>
                  </a:ext>
                </a:extLst>
              </p14:cNvPr>
              <p14:cNvContentPartPr/>
              <p14:nvPr/>
            </p14:nvContentPartPr>
            <p14:xfrm>
              <a:off x="10951560" y="4893436"/>
              <a:ext cx="22680" cy="156240"/>
            </p14:xfrm>
          </p:contentPart>
        </mc:Choice>
        <mc:Fallback xmlns="">
          <p:pic>
            <p:nvPicPr>
              <p:cNvPr id="723" name="Ink 722">
                <a:extLst>
                  <a:ext uri="{FF2B5EF4-FFF2-40B4-BE49-F238E27FC236}">
                    <a16:creationId xmlns:a16="http://schemas.microsoft.com/office/drawing/2014/main" id="{6DF3D2CF-72D2-BDF1-7F44-0AF7ECD7BCAD}"/>
                  </a:ext>
                </a:extLst>
              </p:cNvPr>
              <p:cNvPicPr/>
              <p:nvPr/>
            </p:nvPicPr>
            <p:blipFill>
              <a:blip r:embed="rId838"/>
              <a:stretch>
                <a:fillRect/>
              </a:stretch>
            </p:blipFill>
            <p:spPr>
              <a:xfrm>
                <a:off x="10942920" y="4884796"/>
                <a:ext cx="4032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9">
            <p14:nvContentPartPr>
              <p14:cNvPr id="724" name="Ink 723">
                <a:extLst>
                  <a:ext uri="{FF2B5EF4-FFF2-40B4-BE49-F238E27FC236}">
                    <a16:creationId xmlns:a16="http://schemas.microsoft.com/office/drawing/2014/main" id="{BC0041FE-8A39-B136-E635-68BBDB521B3D}"/>
                  </a:ext>
                </a:extLst>
              </p14:cNvPr>
              <p14:cNvContentPartPr/>
              <p14:nvPr/>
            </p14:nvContentPartPr>
            <p14:xfrm>
              <a:off x="10955880" y="4868596"/>
              <a:ext cx="69840" cy="189360"/>
            </p14:xfrm>
          </p:contentPart>
        </mc:Choice>
        <mc:Fallback xmlns="">
          <p:pic>
            <p:nvPicPr>
              <p:cNvPr id="724" name="Ink 723">
                <a:extLst>
                  <a:ext uri="{FF2B5EF4-FFF2-40B4-BE49-F238E27FC236}">
                    <a16:creationId xmlns:a16="http://schemas.microsoft.com/office/drawing/2014/main" id="{BC0041FE-8A39-B136-E635-68BBDB521B3D}"/>
                  </a:ext>
                </a:extLst>
              </p:cNvPr>
              <p:cNvPicPr/>
              <p:nvPr/>
            </p:nvPicPr>
            <p:blipFill>
              <a:blip r:embed="rId840"/>
              <a:stretch>
                <a:fillRect/>
              </a:stretch>
            </p:blipFill>
            <p:spPr>
              <a:xfrm>
                <a:off x="10946880" y="4859596"/>
                <a:ext cx="87480" cy="20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8" name="Group 737">
            <a:extLst>
              <a:ext uri="{FF2B5EF4-FFF2-40B4-BE49-F238E27FC236}">
                <a16:creationId xmlns:a16="http://schemas.microsoft.com/office/drawing/2014/main" id="{D3BD177F-5902-7607-77A4-BDED77F6654F}"/>
              </a:ext>
            </a:extLst>
          </p:cNvPr>
          <p:cNvGrpSpPr/>
          <p:nvPr/>
        </p:nvGrpSpPr>
        <p:grpSpPr>
          <a:xfrm>
            <a:off x="11138040" y="4897396"/>
            <a:ext cx="357120" cy="309240"/>
            <a:chOff x="11138040" y="4897396"/>
            <a:chExt cx="35712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57026DEB-4F2F-3951-7DF8-9FB4A4FB386B}"/>
                    </a:ext>
                  </a:extLst>
                </p14:cNvPr>
                <p14:cNvContentPartPr/>
                <p14:nvPr/>
              </p14:nvContentPartPr>
              <p14:xfrm>
                <a:off x="11138040" y="5060836"/>
                <a:ext cx="12600" cy="8352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57026DEB-4F2F-3951-7DF8-9FB4A4FB386B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11129400" y="5051836"/>
                  <a:ext cx="30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60BA5213-9AF2-9B6D-C550-8296B78DBA75}"/>
                    </a:ext>
                  </a:extLst>
                </p14:cNvPr>
                <p14:cNvContentPartPr/>
                <p14:nvPr/>
              </p14:nvContentPartPr>
              <p14:xfrm>
                <a:off x="11215080" y="4898476"/>
                <a:ext cx="24840" cy="16956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60BA5213-9AF2-9B6D-C550-8296B78DBA75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11206080" y="4889836"/>
                  <a:ext cx="42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D2C4AE5B-E24C-296F-AE8C-5E91641D6623}"/>
                    </a:ext>
                  </a:extLst>
                </p14:cNvPr>
                <p14:cNvContentPartPr/>
                <p14:nvPr/>
              </p14:nvContentPartPr>
              <p14:xfrm>
                <a:off x="11166480" y="4897396"/>
                <a:ext cx="93600" cy="2664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D2C4AE5B-E24C-296F-AE8C-5E91641D6623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11157480" y="4888756"/>
                  <a:ext cx="111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EF1D2454-DDF3-53A1-D38E-AF0E148F989C}"/>
                    </a:ext>
                  </a:extLst>
                </p14:cNvPr>
                <p14:cNvContentPartPr/>
                <p14:nvPr/>
              </p14:nvContentPartPr>
              <p14:xfrm>
                <a:off x="11286000" y="5065876"/>
                <a:ext cx="71280" cy="7344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EF1D2454-DDF3-53A1-D38E-AF0E148F989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11277000" y="5056876"/>
                  <a:ext cx="88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1652653F-AC94-5D9C-2EAF-AAC46907EB1A}"/>
                    </a:ext>
                  </a:extLst>
                </p14:cNvPr>
                <p14:cNvContentPartPr/>
                <p14:nvPr/>
              </p14:nvContentPartPr>
              <p14:xfrm>
                <a:off x="11284560" y="5047876"/>
                <a:ext cx="62640" cy="13932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1652653F-AC94-5D9C-2EAF-AAC46907EB1A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11275920" y="5038876"/>
                  <a:ext cx="80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6E522389-3BA3-6F12-C666-86532BA7B4E7}"/>
                    </a:ext>
                  </a:extLst>
                </p14:cNvPr>
                <p14:cNvContentPartPr/>
                <p14:nvPr/>
              </p14:nvContentPartPr>
              <p14:xfrm>
                <a:off x="11466360" y="5088916"/>
                <a:ext cx="28800" cy="11772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6E522389-3BA3-6F12-C666-86532BA7B4E7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11457360" y="5080276"/>
                  <a:ext cx="4644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2" name="Group 741">
            <a:extLst>
              <a:ext uri="{FF2B5EF4-FFF2-40B4-BE49-F238E27FC236}">
                <a16:creationId xmlns:a16="http://schemas.microsoft.com/office/drawing/2014/main" id="{EA573260-D79E-F5E5-32CB-861068D6CCE3}"/>
              </a:ext>
            </a:extLst>
          </p:cNvPr>
          <p:cNvGrpSpPr/>
          <p:nvPr/>
        </p:nvGrpSpPr>
        <p:grpSpPr>
          <a:xfrm>
            <a:off x="11615760" y="4810276"/>
            <a:ext cx="290520" cy="316440"/>
            <a:chOff x="11615760" y="4810276"/>
            <a:chExt cx="29052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741A8433-AB59-3999-D1A5-C81F93BFDCC2}"/>
                    </a:ext>
                  </a:extLst>
                </p14:cNvPr>
                <p14:cNvContentPartPr/>
                <p14:nvPr/>
              </p14:nvContentPartPr>
              <p14:xfrm>
                <a:off x="11615760" y="4972996"/>
                <a:ext cx="96120" cy="9216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741A8433-AB59-3999-D1A5-C81F93BFD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11607120" y="4963996"/>
                  <a:ext cx="113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C2DAB742-ADA0-5A6C-E577-7B94A1EC66AB}"/>
                    </a:ext>
                  </a:extLst>
                </p14:cNvPr>
                <p14:cNvContentPartPr/>
                <p14:nvPr/>
              </p14:nvContentPartPr>
              <p14:xfrm>
                <a:off x="11706480" y="4810276"/>
                <a:ext cx="39600" cy="25416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C2DAB742-ADA0-5A6C-E577-7B94A1EC66AB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11697480" y="4801636"/>
                  <a:ext cx="572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724BA835-247E-6740-8071-3A91C4350A8E}"/>
                    </a:ext>
                  </a:extLst>
                </p14:cNvPr>
                <p14:cNvContentPartPr/>
                <p14:nvPr/>
              </p14:nvContentPartPr>
              <p14:xfrm>
                <a:off x="11808720" y="4833676"/>
                <a:ext cx="97560" cy="29304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724BA835-247E-6740-8071-3A91C4350A8E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11800080" y="4825036"/>
                  <a:ext cx="115200" cy="31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9">
            <p14:nvContentPartPr>
              <p14:cNvPr id="743" name="Ink 742">
                <a:extLst>
                  <a:ext uri="{FF2B5EF4-FFF2-40B4-BE49-F238E27FC236}">
                    <a16:creationId xmlns:a16="http://schemas.microsoft.com/office/drawing/2014/main" id="{9CFDA85E-5FF7-27A7-9A09-83FC0871E022}"/>
                  </a:ext>
                </a:extLst>
              </p14:cNvPr>
              <p14:cNvContentPartPr/>
              <p14:nvPr/>
            </p14:nvContentPartPr>
            <p14:xfrm>
              <a:off x="5363280" y="2807956"/>
              <a:ext cx="6680160" cy="131400"/>
            </p14:xfrm>
          </p:contentPart>
        </mc:Choice>
        <mc:Fallback xmlns="">
          <p:pic>
            <p:nvPicPr>
              <p:cNvPr id="743" name="Ink 742">
                <a:extLst>
                  <a:ext uri="{FF2B5EF4-FFF2-40B4-BE49-F238E27FC236}">
                    <a16:creationId xmlns:a16="http://schemas.microsoft.com/office/drawing/2014/main" id="{9CFDA85E-5FF7-27A7-9A09-83FC0871E022}"/>
                  </a:ext>
                </a:extLst>
              </p:cNvPr>
              <p:cNvPicPr/>
              <p:nvPr/>
            </p:nvPicPr>
            <p:blipFill>
              <a:blip r:embed="rId860"/>
              <a:stretch>
                <a:fillRect/>
              </a:stretch>
            </p:blipFill>
            <p:spPr>
              <a:xfrm>
                <a:off x="5354640" y="2798956"/>
                <a:ext cx="6697800" cy="14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6" name="Group 745">
            <a:extLst>
              <a:ext uri="{FF2B5EF4-FFF2-40B4-BE49-F238E27FC236}">
                <a16:creationId xmlns:a16="http://schemas.microsoft.com/office/drawing/2014/main" id="{2235B815-1CAA-D680-DE0B-4300129D65BA}"/>
              </a:ext>
            </a:extLst>
          </p:cNvPr>
          <p:cNvGrpSpPr/>
          <p:nvPr/>
        </p:nvGrpSpPr>
        <p:grpSpPr>
          <a:xfrm>
            <a:off x="5150520" y="2847556"/>
            <a:ext cx="6970320" cy="1494000"/>
            <a:chOff x="5150520" y="2847556"/>
            <a:chExt cx="6970320" cy="149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2B113D0A-9C5D-20AA-3C4A-5A9E5149C004}"/>
                    </a:ext>
                  </a:extLst>
                </p14:cNvPr>
                <p14:cNvContentPartPr/>
                <p14:nvPr/>
              </p14:nvContentPartPr>
              <p14:xfrm>
                <a:off x="6726960" y="3101356"/>
                <a:ext cx="85320" cy="1288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2B113D0A-9C5D-20AA-3C4A-5A9E5149C004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6717960" y="3092716"/>
                  <a:ext cx="102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D5206798-C341-A06F-A10A-517F91D6F33B}"/>
                    </a:ext>
                  </a:extLst>
                </p14:cNvPr>
                <p14:cNvContentPartPr/>
                <p14:nvPr/>
              </p14:nvContentPartPr>
              <p14:xfrm>
                <a:off x="6805800" y="3153556"/>
                <a:ext cx="79560" cy="6264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D5206798-C341-A06F-A10A-517F91D6F33B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6796800" y="3144916"/>
                  <a:ext cx="97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82B55716-2B3B-EC7D-FD12-582FE25E9474}"/>
                    </a:ext>
                  </a:extLst>
                </p14:cNvPr>
                <p14:cNvContentPartPr/>
                <p14:nvPr/>
              </p14:nvContentPartPr>
              <p14:xfrm>
                <a:off x="6902280" y="3137716"/>
                <a:ext cx="57960" cy="892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82B55716-2B3B-EC7D-FD12-582FE25E9474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6893280" y="3128716"/>
                  <a:ext cx="75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DC450B08-0567-78FD-6095-96E7CE270883}"/>
                    </a:ext>
                  </a:extLst>
                </p14:cNvPr>
                <p14:cNvContentPartPr/>
                <p14:nvPr/>
              </p14:nvContentPartPr>
              <p14:xfrm>
                <a:off x="6959880" y="3071836"/>
                <a:ext cx="122040" cy="13032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DC450B08-0567-78FD-6095-96E7CE270883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6951240" y="3063196"/>
                  <a:ext cx="139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30ECF6BE-45D6-8A5E-002A-8CE808C8FB12}"/>
                    </a:ext>
                  </a:extLst>
                </p14:cNvPr>
                <p14:cNvContentPartPr/>
                <p14:nvPr/>
              </p14:nvContentPartPr>
              <p14:xfrm>
                <a:off x="7072560" y="3152116"/>
                <a:ext cx="88560" cy="633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30ECF6BE-45D6-8A5E-002A-8CE808C8FB12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7063560" y="3143116"/>
                  <a:ext cx="106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B4712C23-6B0B-EF7C-05D7-1EB0AF2A854D}"/>
                    </a:ext>
                  </a:extLst>
                </p14:cNvPr>
                <p14:cNvContentPartPr/>
                <p14:nvPr/>
              </p14:nvContentPartPr>
              <p14:xfrm>
                <a:off x="7193160" y="3167236"/>
                <a:ext cx="14400" cy="1886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B4712C23-6B0B-EF7C-05D7-1EB0AF2A854D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7184160" y="3158236"/>
                  <a:ext cx="32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E1CAB12B-0CBC-9C0C-09E8-0AA2043EB32C}"/>
                    </a:ext>
                  </a:extLst>
                </p14:cNvPr>
                <p14:cNvContentPartPr/>
                <p14:nvPr/>
              </p14:nvContentPartPr>
              <p14:xfrm>
                <a:off x="7197120" y="3144916"/>
                <a:ext cx="51480" cy="979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E1CAB12B-0CBC-9C0C-09E8-0AA2043EB32C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7188120" y="3136276"/>
                  <a:ext cx="691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FBBAE457-D2FB-07B0-481D-A9A60FC5B3EA}"/>
                    </a:ext>
                  </a:extLst>
                </p14:cNvPr>
                <p14:cNvContentPartPr/>
                <p14:nvPr/>
              </p14:nvContentPartPr>
              <p14:xfrm>
                <a:off x="7197120" y="3155716"/>
                <a:ext cx="164520" cy="817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FBBAE457-D2FB-07B0-481D-A9A60FC5B3EA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7188120" y="3147076"/>
                  <a:ext cx="1821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21528DB7-4B42-AB2E-2C65-2004E8519CC1}"/>
                    </a:ext>
                  </a:extLst>
                </p14:cNvPr>
                <p14:cNvContentPartPr/>
                <p14:nvPr/>
              </p14:nvContentPartPr>
              <p14:xfrm>
                <a:off x="9918360" y="3948436"/>
                <a:ext cx="4320" cy="15912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21528DB7-4B42-AB2E-2C65-2004E8519CC1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9909360" y="3939436"/>
                  <a:ext cx="21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F97F516F-7992-1EAD-10FC-843CDCC29D8F}"/>
                    </a:ext>
                  </a:extLst>
                </p14:cNvPr>
                <p14:cNvContentPartPr/>
                <p14:nvPr/>
              </p14:nvContentPartPr>
              <p14:xfrm>
                <a:off x="9804960" y="4000996"/>
                <a:ext cx="123840" cy="126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F97F516F-7992-1EAD-10FC-843CDCC29D8F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9795960" y="3991996"/>
                  <a:ext cx="141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439D4940-0FDC-98C7-985C-B76A765D42D0}"/>
                    </a:ext>
                  </a:extLst>
                </p14:cNvPr>
                <p14:cNvContentPartPr/>
                <p14:nvPr/>
              </p14:nvContentPartPr>
              <p14:xfrm>
                <a:off x="9938520" y="4006036"/>
                <a:ext cx="95760" cy="979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439D4940-0FDC-98C7-985C-B76A765D42D0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9929880" y="3997396"/>
                  <a:ext cx="113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3CDC64A3-301A-864C-46F0-9B7BAB04453F}"/>
                    </a:ext>
                  </a:extLst>
                </p14:cNvPr>
                <p14:cNvContentPartPr/>
                <p14:nvPr/>
              </p14:nvContentPartPr>
              <p14:xfrm>
                <a:off x="10024200" y="4008916"/>
                <a:ext cx="117360" cy="961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3CDC64A3-301A-864C-46F0-9B7BAB04453F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10015200" y="3999916"/>
                  <a:ext cx="135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11851814-1A78-E96C-05C3-5ED3706ED3BE}"/>
                    </a:ext>
                  </a:extLst>
                </p14:cNvPr>
                <p14:cNvContentPartPr/>
                <p14:nvPr/>
              </p14:nvContentPartPr>
              <p14:xfrm>
                <a:off x="10149120" y="4024396"/>
                <a:ext cx="87480" cy="723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11851814-1A78-E96C-05C3-5ED3706ED3BE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10140480" y="4015396"/>
                  <a:ext cx="105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DEA45D74-9717-996A-8918-1DF5A1A54452}"/>
                    </a:ext>
                  </a:extLst>
                </p14:cNvPr>
                <p14:cNvContentPartPr/>
                <p14:nvPr/>
              </p14:nvContentPartPr>
              <p14:xfrm>
                <a:off x="10243440" y="4013236"/>
                <a:ext cx="42480" cy="6372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DEA45D74-9717-996A-8918-1DF5A1A54452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10234800" y="4004236"/>
                  <a:ext cx="601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6024EA12-CFEB-ADA8-14B2-C7E0D7886586}"/>
                    </a:ext>
                  </a:extLst>
                </p14:cNvPr>
                <p14:cNvContentPartPr/>
                <p14:nvPr/>
              </p14:nvContentPartPr>
              <p14:xfrm>
                <a:off x="10283040" y="4013236"/>
                <a:ext cx="37080" cy="1580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6024EA12-CFEB-ADA8-14B2-C7E0D7886586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10274040" y="4004236"/>
                  <a:ext cx="54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87CA0DD6-61ED-BDF5-ADA2-8B65B28F6138}"/>
                    </a:ext>
                  </a:extLst>
                </p14:cNvPr>
                <p14:cNvContentPartPr/>
                <p14:nvPr/>
              </p14:nvContentPartPr>
              <p14:xfrm>
                <a:off x="10311480" y="4011796"/>
                <a:ext cx="46800" cy="8460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87CA0DD6-61ED-BDF5-ADA2-8B65B28F6138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10302480" y="4002796"/>
                  <a:ext cx="64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D65C9FDA-5EEE-6681-6374-860E8C150124}"/>
                    </a:ext>
                  </a:extLst>
                </p14:cNvPr>
                <p14:cNvContentPartPr/>
                <p14:nvPr/>
              </p14:nvContentPartPr>
              <p14:xfrm>
                <a:off x="10377000" y="4014676"/>
                <a:ext cx="60840" cy="838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D65C9FDA-5EEE-6681-6374-860E8C150124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10368360" y="4006036"/>
                  <a:ext cx="78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510B3487-5E45-3E73-7D41-73EA3D77858F}"/>
                    </a:ext>
                  </a:extLst>
                </p14:cNvPr>
                <p14:cNvContentPartPr/>
                <p14:nvPr/>
              </p14:nvContentPartPr>
              <p14:xfrm>
                <a:off x="10473480" y="4011796"/>
                <a:ext cx="24840" cy="7632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510B3487-5E45-3E73-7D41-73EA3D77858F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10464480" y="4003156"/>
                  <a:ext cx="42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80BCCFE6-7882-24F6-6543-733965EDF081}"/>
                    </a:ext>
                  </a:extLst>
                </p14:cNvPr>
                <p14:cNvContentPartPr/>
                <p14:nvPr/>
              </p14:nvContentPartPr>
              <p14:xfrm>
                <a:off x="10515960" y="4020436"/>
                <a:ext cx="119880" cy="914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80BCCFE6-7882-24F6-6543-733965EDF081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10507320" y="4011436"/>
                  <a:ext cx="137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0E0DE654-CF49-031A-F937-AC505EE8DC2B}"/>
                    </a:ext>
                  </a:extLst>
                </p14:cNvPr>
                <p14:cNvContentPartPr/>
                <p14:nvPr/>
              </p14:nvContentPartPr>
              <p14:xfrm>
                <a:off x="5150520" y="2847556"/>
                <a:ext cx="3933720" cy="114696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0E0DE654-CF49-031A-F937-AC505EE8DC2B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5141520" y="2838556"/>
                  <a:ext cx="3951360" cy="11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D74EAE9E-AC2F-5D2B-0629-44EB0D6E4100}"/>
                    </a:ext>
                  </a:extLst>
                </p14:cNvPr>
                <p14:cNvContentPartPr/>
                <p14:nvPr/>
              </p14:nvContentPartPr>
              <p14:xfrm>
                <a:off x="9048960" y="3995956"/>
                <a:ext cx="3071880" cy="34560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D74EAE9E-AC2F-5D2B-0629-44EB0D6E4100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9040320" y="3986956"/>
                  <a:ext cx="308952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1" name="Group 750">
            <a:extLst>
              <a:ext uri="{FF2B5EF4-FFF2-40B4-BE49-F238E27FC236}">
                <a16:creationId xmlns:a16="http://schemas.microsoft.com/office/drawing/2014/main" id="{B597CDF9-6F5E-F3CD-1B95-88B5DBDDA489}"/>
              </a:ext>
            </a:extLst>
          </p:cNvPr>
          <p:cNvGrpSpPr/>
          <p:nvPr/>
        </p:nvGrpSpPr>
        <p:grpSpPr>
          <a:xfrm>
            <a:off x="5276160" y="2950516"/>
            <a:ext cx="262440" cy="229320"/>
            <a:chOff x="5276160" y="2950516"/>
            <a:chExt cx="26244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F832180C-DEED-BEF8-8765-FEA0F6273EEC}"/>
                    </a:ext>
                  </a:extLst>
                </p14:cNvPr>
                <p14:cNvContentPartPr/>
                <p14:nvPr/>
              </p14:nvContentPartPr>
              <p14:xfrm>
                <a:off x="5420160" y="2981836"/>
                <a:ext cx="14400" cy="15840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F832180C-DEED-BEF8-8765-FEA0F6273EEC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5411160" y="2972836"/>
                  <a:ext cx="32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16E7782B-8303-F85C-A7A3-AFC5D238B070}"/>
                    </a:ext>
                  </a:extLst>
                </p14:cNvPr>
                <p14:cNvContentPartPr/>
                <p14:nvPr/>
              </p14:nvContentPartPr>
              <p14:xfrm>
                <a:off x="5339160" y="3046636"/>
                <a:ext cx="133920" cy="4608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16E7782B-8303-F85C-A7A3-AFC5D238B070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5330160" y="3037996"/>
                  <a:ext cx="1515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14FED263-4C1D-E87A-0F0D-9AE685085AB6}"/>
                    </a:ext>
                  </a:extLst>
                </p14:cNvPr>
                <p14:cNvContentPartPr/>
                <p14:nvPr/>
              </p14:nvContentPartPr>
              <p14:xfrm>
                <a:off x="5379480" y="3030436"/>
                <a:ext cx="115920" cy="9036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14FED263-4C1D-E87A-0F0D-9AE685085AB6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5370840" y="3021796"/>
                  <a:ext cx="133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1194F110-BA38-3311-EE31-E011019C6BB8}"/>
                    </a:ext>
                  </a:extLst>
                </p14:cNvPr>
                <p14:cNvContentPartPr/>
                <p14:nvPr/>
              </p14:nvContentPartPr>
              <p14:xfrm>
                <a:off x="5276160" y="2950516"/>
                <a:ext cx="262440" cy="22932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1194F110-BA38-3311-EE31-E011019C6BB8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5267520" y="2941876"/>
                  <a:ext cx="28008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8" name="Group 757">
            <a:extLst>
              <a:ext uri="{FF2B5EF4-FFF2-40B4-BE49-F238E27FC236}">
                <a16:creationId xmlns:a16="http://schemas.microsoft.com/office/drawing/2014/main" id="{992205BA-03EC-D954-9585-50A9115831AB}"/>
              </a:ext>
            </a:extLst>
          </p:cNvPr>
          <p:cNvGrpSpPr/>
          <p:nvPr/>
        </p:nvGrpSpPr>
        <p:grpSpPr>
          <a:xfrm>
            <a:off x="10598760" y="5343436"/>
            <a:ext cx="553680" cy="325440"/>
            <a:chOff x="10598760" y="5343436"/>
            <a:chExt cx="5536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62EF77EF-A25F-ED97-27E6-63F7FD772798}"/>
                    </a:ext>
                  </a:extLst>
                </p14:cNvPr>
                <p14:cNvContentPartPr/>
                <p14:nvPr/>
              </p14:nvContentPartPr>
              <p14:xfrm>
                <a:off x="10680120" y="5343436"/>
                <a:ext cx="472320" cy="25308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62EF77EF-A25F-ED97-27E6-63F7FD772798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10671480" y="5334436"/>
                  <a:ext cx="4899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85A082B1-5904-2D6C-5660-04F816A6338A}"/>
                    </a:ext>
                  </a:extLst>
                </p14:cNvPr>
                <p14:cNvContentPartPr/>
                <p14:nvPr/>
              </p14:nvContentPartPr>
              <p14:xfrm>
                <a:off x="10598760" y="5533876"/>
                <a:ext cx="112320" cy="13500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85A082B1-5904-2D6C-5660-04F816A6338A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10589760" y="5524876"/>
                  <a:ext cx="1299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4" name="Group 763">
            <a:extLst>
              <a:ext uri="{FF2B5EF4-FFF2-40B4-BE49-F238E27FC236}">
                <a16:creationId xmlns:a16="http://schemas.microsoft.com/office/drawing/2014/main" id="{56C477E0-97D8-BBC6-4D8C-4188625E13ED}"/>
              </a:ext>
            </a:extLst>
          </p:cNvPr>
          <p:cNvGrpSpPr/>
          <p:nvPr/>
        </p:nvGrpSpPr>
        <p:grpSpPr>
          <a:xfrm>
            <a:off x="10780920" y="5809276"/>
            <a:ext cx="149400" cy="227520"/>
            <a:chOff x="10780920" y="5809276"/>
            <a:chExt cx="14940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4E9647F7-8C9B-12C1-F6AA-BBDF9220DCD8}"/>
                    </a:ext>
                  </a:extLst>
                </p14:cNvPr>
                <p14:cNvContentPartPr/>
                <p14:nvPr/>
              </p14:nvContentPartPr>
              <p14:xfrm>
                <a:off x="10780920" y="5809276"/>
                <a:ext cx="20880" cy="21924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4E9647F7-8C9B-12C1-F6AA-BBDF9220DCD8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10772280" y="5800636"/>
                  <a:ext cx="385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AA042C40-4AFE-AD7F-9320-8A5C0DA58755}"/>
                    </a:ext>
                  </a:extLst>
                </p14:cNvPr>
                <p14:cNvContentPartPr/>
                <p14:nvPr/>
              </p14:nvContentPartPr>
              <p14:xfrm>
                <a:off x="10795680" y="5833036"/>
                <a:ext cx="53280" cy="18864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AA042C40-4AFE-AD7F-9320-8A5C0DA58755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10786680" y="5824036"/>
                  <a:ext cx="709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D60F0968-F7FE-2B96-18E9-53D8E5369C64}"/>
                    </a:ext>
                  </a:extLst>
                </p14:cNvPr>
                <p14:cNvContentPartPr/>
                <p14:nvPr/>
              </p14:nvContentPartPr>
              <p14:xfrm>
                <a:off x="10867320" y="5932756"/>
                <a:ext cx="63000" cy="10404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D60F0968-F7FE-2B96-18E9-53D8E5369C64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10858320" y="5923756"/>
                  <a:ext cx="8064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0" name="Group 769">
            <a:extLst>
              <a:ext uri="{FF2B5EF4-FFF2-40B4-BE49-F238E27FC236}">
                <a16:creationId xmlns:a16="http://schemas.microsoft.com/office/drawing/2014/main" id="{CEA5B162-D423-B591-4B23-B82301597372}"/>
              </a:ext>
            </a:extLst>
          </p:cNvPr>
          <p:cNvGrpSpPr/>
          <p:nvPr/>
        </p:nvGrpSpPr>
        <p:grpSpPr>
          <a:xfrm>
            <a:off x="11046600" y="5813596"/>
            <a:ext cx="268920" cy="263160"/>
            <a:chOff x="11046600" y="5813596"/>
            <a:chExt cx="26892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AD1BFAD9-0DAB-6C88-2B2C-10EAB298A021}"/>
                    </a:ext>
                  </a:extLst>
                </p14:cNvPr>
                <p14:cNvContentPartPr/>
                <p14:nvPr/>
              </p14:nvContentPartPr>
              <p14:xfrm>
                <a:off x="11168640" y="5872996"/>
                <a:ext cx="34920" cy="16740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AD1BFAD9-0DAB-6C88-2B2C-10EAB298A021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11159640" y="5864356"/>
                  <a:ext cx="52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2ED7B9BF-F877-1705-CD3F-72450BA0B662}"/>
                    </a:ext>
                  </a:extLst>
                </p14:cNvPr>
                <p14:cNvContentPartPr/>
                <p14:nvPr/>
              </p14:nvContentPartPr>
              <p14:xfrm>
                <a:off x="11127960" y="5970556"/>
                <a:ext cx="67320" cy="2052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2ED7B9BF-F877-1705-CD3F-72450BA0B662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11118960" y="5961556"/>
                  <a:ext cx="84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5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F9E44101-9097-1B61-F399-C685AF8584A8}"/>
                    </a:ext>
                  </a:extLst>
                </p14:cNvPr>
                <p14:cNvContentPartPr/>
                <p14:nvPr/>
              </p14:nvContentPartPr>
              <p14:xfrm>
                <a:off x="11125800" y="5934916"/>
                <a:ext cx="115920" cy="9252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F9E44101-9097-1B61-F399-C685AF8584A8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11117160" y="5926276"/>
                  <a:ext cx="1335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7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C3664DDA-EA47-27D0-34E4-2C4A66525669}"/>
                    </a:ext>
                  </a:extLst>
                </p14:cNvPr>
                <p14:cNvContentPartPr/>
                <p14:nvPr/>
              </p14:nvContentPartPr>
              <p14:xfrm>
                <a:off x="11131920" y="5920876"/>
                <a:ext cx="93600" cy="8244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C3664DDA-EA47-27D0-34E4-2C4A66525669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11123280" y="5911876"/>
                  <a:ext cx="111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9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98DA1D57-F591-E2A4-C64A-7362967A7250}"/>
                    </a:ext>
                  </a:extLst>
                </p14:cNvPr>
                <p14:cNvContentPartPr/>
                <p14:nvPr/>
              </p14:nvContentPartPr>
              <p14:xfrm>
                <a:off x="11046600" y="5813596"/>
                <a:ext cx="268920" cy="26316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98DA1D57-F591-E2A4-C64A-7362967A7250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11037960" y="5804956"/>
                  <a:ext cx="28656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8" name="Group 787">
            <a:extLst>
              <a:ext uri="{FF2B5EF4-FFF2-40B4-BE49-F238E27FC236}">
                <a16:creationId xmlns:a16="http://schemas.microsoft.com/office/drawing/2014/main" id="{35E9F9C8-7EB4-9421-1151-D9DB80FB5707}"/>
              </a:ext>
            </a:extLst>
          </p:cNvPr>
          <p:cNvGrpSpPr/>
          <p:nvPr/>
        </p:nvGrpSpPr>
        <p:grpSpPr>
          <a:xfrm>
            <a:off x="9306360" y="5443516"/>
            <a:ext cx="587880" cy="225360"/>
            <a:chOff x="9306360" y="5443516"/>
            <a:chExt cx="58788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1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634BC454-29B0-AF42-1CF4-79CD18DDC751}"/>
                    </a:ext>
                  </a:extLst>
                </p14:cNvPr>
                <p14:cNvContentPartPr/>
                <p14:nvPr/>
              </p14:nvContentPartPr>
              <p14:xfrm>
                <a:off x="9306360" y="5521636"/>
                <a:ext cx="103320" cy="936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634BC454-29B0-AF42-1CF4-79CD18DDC751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9297360" y="5512636"/>
                  <a:ext cx="120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3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49148CE0-1FE6-6F77-1EA0-FC9F38B2D769}"/>
                    </a:ext>
                  </a:extLst>
                </p14:cNvPr>
                <p14:cNvContentPartPr/>
                <p14:nvPr/>
              </p14:nvContentPartPr>
              <p14:xfrm>
                <a:off x="9318600" y="5561956"/>
                <a:ext cx="73440" cy="756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49148CE0-1FE6-6F77-1EA0-FC9F38B2D769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9309600" y="5553316"/>
                  <a:ext cx="91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5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E19469D8-59F8-6F9A-5094-2F36EA3E611D}"/>
                    </a:ext>
                  </a:extLst>
                </p14:cNvPr>
                <p14:cNvContentPartPr/>
                <p14:nvPr/>
              </p14:nvContentPartPr>
              <p14:xfrm>
                <a:off x="9358920" y="5452876"/>
                <a:ext cx="360" cy="13392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E19469D8-59F8-6F9A-5094-2F36EA3E611D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9350280" y="5443876"/>
                  <a:ext cx="18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7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CEF07DCA-BD74-536D-E213-C044E2684277}"/>
                    </a:ext>
                  </a:extLst>
                </p14:cNvPr>
                <p14:cNvContentPartPr/>
                <p14:nvPr/>
              </p14:nvContentPartPr>
              <p14:xfrm>
                <a:off x="9393480" y="5474116"/>
                <a:ext cx="8640" cy="10980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CEF07DCA-BD74-536D-E213-C044E2684277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9384840" y="5465116"/>
                  <a:ext cx="26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9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0BDF6783-A5E2-E225-D79B-5A3117D93B92}"/>
                    </a:ext>
                  </a:extLst>
                </p14:cNvPr>
                <p14:cNvContentPartPr/>
                <p14:nvPr/>
              </p14:nvContentPartPr>
              <p14:xfrm>
                <a:off x="9466560" y="5443516"/>
                <a:ext cx="111960" cy="17424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0BDF6783-A5E2-E225-D79B-5A3117D93B92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9457560" y="5434876"/>
                  <a:ext cx="1296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1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6A78CC5C-9CBB-633C-5731-682247A4F634}"/>
                    </a:ext>
                  </a:extLst>
                </p14:cNvPr>
                <p14:cNvContentPartPr/>
                <p14:nvPr/>
              </p14:nvContentPartPr>
              <p14:xfrm>
                <a:off x="9597960" y="5539636"/>
                <a:ext cx="52920" cy="7596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6A78CC5C-9CBB-633C-5731-682247A4F634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9589320" y="5530996"/>
                  <a:ext cx="70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3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03C64D00-A865-3F31-7146-E9BECE5881CD}"/>
                    </a:ext>
                  </a:extLst>
                </p14:cNvPr>
                <p14:cNvContentPartPr/>
                <p14:nvPr/>
              </p14:nvContentPartPr>
              <p14:xfrm>
                <a:off x="9671040" y="5560876"/>
                <a:ext cx="91440" cy="6228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03C64D00-A865-3F31-7146-E9BECE5881CD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9662400" y="5552236"/>
                  <a:ext cx="109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5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B0B67200-C801-6C82-F2DB-52ADEA655517}"/>
                    </a:ext>
                  </a:extLst>
                </p14:cNvPr>
                <p14:cNvContentPartPr/>
                <p14:nvPr/>
              </p14:nvContentPartPr>
              <p14:xfrm>
                <a:off x="9765360" y="5572396"/>
                <a:ext cx="55800" cy="5076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B0B67200-C801-6C82-F2DB-52ADEA655517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9756720" y="5563396"/>
                  <a:ext cx="73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7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2A391294-9495-BD6C-B884-54F4EA8EE539}"/>
                    </a:ext>
                  </a:extLst>
                </p14:cNvPr>
                <p14:cNvContentPartPr/>
                <p14:nvPr/>
              </p14:nvContentPartPr>
              <p14:xfrm>
                <a:off x="9804960" y="5469796"/>
                <a:ext cx="20520" cy="13824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2A391294-9495-BD6C-B884-54F4EA8EE539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9795960" y="5461156"/>
                  <a:ext cx="38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9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DEC2F8CD-260A-C5DB-402F-A320EA0DC3E4}"/>
                    </a:ext>
                  </a:extLst>
                </p14:cNvPr>
                <p14:cNvContentPartPr/>
                <p14:nvPr/>
              </p14:nvContentPartPr>
              <p14:xfrm>
                <a:off x="9841320" y="5585356"/>
                <a:ext cx="52920" cy="8352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DEC2F8CD-260A-C5DB-402F-A320EA0DC3E4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9832320" y="5576356"/>
                  <a:ext cx="7056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9CC190AF-AE37-7318-0BFC-842A36EDBA7F}"/>
              </a:ext>
            </a:extLst>
          </p:cNvPr>
          <p:cNvGrpSpPr/>
          <p:nvPr/>
        </p:nvGrpSpPr>
        <p:grpSpPr>
          <a:xfrm>
            <a:off x="9981000" y="5470876"/>
            <a:ext cx="314640" cy="276840"/>
            <a:chOff x="9981000" y="5470876"/>
            <a:chExt cx="31464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1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47F73085-997B-716A-5184-9472B229FEAA}"/>
                    </a:ext>
                  </a:extLst>
                </p14:cNvPr>
                <p14:cNvContentPartPr/>
                <p14:nvPr/>
              </p14:nvContentPartPr>
              <p14:xfrm>
                <a:off x="9981000" y="5651236"/>
                <a:ext cx="2520" cy="5796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47F73085-997B-716A-5184-9472B229FEAA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9972360" y="5642596"/>
                  <a:ext cx="201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3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0D0A3734-8780-7FCD-64F1-E04ABE91CE8B}"/>
                    </a:ext>
                  </a:extLst>
                </p14:cNvPr>
                <p14:cNvContentPartPr/>
                <p14:nvPr/>
              </p14:nvContentPartPr>
              <p14:xfrm>
                <a:off x="10058040" y="5470876"/>
                <a:ext cx="20520" cy="17244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0D0A3734-8780-7FCD-64F1-E04ABE91CE8B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10049400" y="5462236"/>
                  <a:ext cx="381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5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2A7DF8F6-38D6-B2F0-8763-A5F290B22847}"/>
                    </a:ext>
                  </a:extLst>
                </p14:cNvPr>
                <p14:cNvContentPartPr/>
                <p14:nvPr/>
              </p14:nvContentPartPr>
              <p14:xfrm>
                <a:off x="10007280" y="5474116"/>
                <a:ext cx="109800" cy="3384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2A7DF8F6-38D6-B2F0-8763-A5F290B22847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9998640" y="5465116"/>
                  <a:ext cx="1274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7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087A0616-12E9-F705-1D0F-471CD3B66672}"/>
                    </a:ext>
                  </a:extLst>
                </p14:cNvPr>
                <p14:cNvContentPartPr/>
                <p14:nvPr/>
              </p14:nvContentPartPr>
              <p14:xfrm>
                <a:off x="10141200" y="5593636"/>
                <a:ext cx="83520" cy="11988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087A0616-12E9-F705-1D0F-471CD3B66672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10132200" y="5584636"/>
                  <a:ext cx="101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9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1577AF4E-C9D2-3660-A04B-B5BF886E85FC}"/>
                    </a:ext>
                  </a:extLst>
                </p14:cNvPr>
                <p14:cNvContentPartPr/>
                <p14:nvPr/>
              </p14:nvContentPartPr>
              <p14:xfrm>
                <a:off x="10266840" y="5671396"/>
                <a:ext cx="28800" cy="7632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1577AF4E-C9D2-3660-A04B-B5BF886E85FC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10257840" y="5662756"/>
                  <a:ext cx="46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1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7622B8B2-4A0E-3754-9737-31B09E143B50}"/>
                    </a:ext>
                  </a:extLst>
                </p14:cNvPr>
                <p14:cNvContentPartPr/>
                <p14:nvPr/>
              </p14:nvContentPartPr>
              <p14:xfrm>
                <a:off x="10145160" y="5622076"/>
                <a:ext cx="51120" cy="35640"/>
              </p14:xfrm>
            </p:contentPart>
          </mc:Choice>
          <mc:Fallback xmlns=""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7622B8B2-4A0E-3754-9737-31B09E143B50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10136520" y="5613076"/>
                  <a:ext cx="6876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0" name="Group 809">
            <a:extLst>
              <a:ext uri="{FF2B5EF4-FFF2-40B4-BE49-F238E27FC236}">
                <a16:creationId xmlns:a16="http://schemas.microsoft.com/office/drawing/2014/main" id="{02604C98-5EC9-4E5D-1220-DADA5E485A92}"/>
              </a:ext>
            </a:extLst>
          </p:cNvPr>
          <p:cNvGrpSpPr/>
          <p:nvPr/>
        </p:nvGrpSpPr>
        <p:grpSpPr>
          <a:xfrm>
            <a:off x="10319400" y="5302756"/>
            <a:ext cx="291960" cy="455400"/>
            <a:chOff x="10319400" y="5302756"/>
            <a:chExt cx="29196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3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EDE4B14E-AEF2-0B94-AC94-20BAB306A429}"/>
                    </a:ext>
                  </a:extLst>
                </p14:cNvPr>
                <p14:cNvContentPartPr/>
                <p14:nvPr/>
              </p14:nvContentPartPr>
              <p14:xfrm>
                <a:off x="10319400" y="5537836"/>
                <a:ext cx="75240" cy="10224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EDE4B14E-AEF2-0B94-AC94-20BAB306A429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10310760" y="5528836"/>
                  <a:ext cx="928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5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4CDB7C35-E09C-C749-905C-E086F403DF34}"/>
                    </a:ext>
                  </a:extLst>
                </p14:cNvPr>
                <p14:cNvContentPartPr/>
                <p14:nvPr/>
              </p14:nvContentPartPr>
              <p14:xfrm>
                <a:off x="10370160" y="5395996"/>
                <a:ext cx="42840" cy="25380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4CDB7C35-E09C-C749-905C-E086F403DF34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10361520" y="5386996"/>
                  <a:ext cx="604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7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0CC48DA7-CE50-008F-881C-01C794A95750}"/>
                    </a:ext>
                  </a:extLst>
                </p14:cNvPr>
                <p14:cNvContentPartPr/>
                <p14:nvPr/>
              </p14:nvContentPartPr>
              <p14:xfrm>
                <a:off x="10449360" y="5631076"/>
                <a:ext cx="10440" cy="11988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0CC48DA7-CE50-008F-881C-01C794A95750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10440360" y="5622076"/>
                  <a:ext cx="28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9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77E6476D-B186-2D1D-4CC4-F80EEC8F3E9D}"/>
                    </a:ext>
                  </a:extLst>
                </p14:cNvPr>
                <p14:cNvContentPartPr/>
                <p14:nvPr/>
              </p14:nvContentPartPr>
              <p14:xfrm>
                <a:off x="10470240" y="5690836"/>
                <a:ext cx="52200" cy="36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77E6476D-B186-2D1D-4CC4-F80EEC8F3E9D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10461240" y="5681836"/>
                  <a:ext cx="69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1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7663F892-D7C1-D943-5E4E-AF278E879BCE}"/>
                    </a:ext>
                  </a:extLst>
                </p14:cNvPr>
                <p14:cNvContentPartPr/>
                <p14:nvPr/>
              </p14:nvContentPartPr>
              <p14:xfrm>
                <a:off x="10523880" y="5633236"/>
                <a:ext cx="30960" cy="12492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7663F892-D7C1-D943-5E4E-AF278E879BCE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10514880" y="5624596"/>
                  <a:ext cx="486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3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AF57990E-FB5F-351E-3C64-83C01DA7B9D8}"/>
                    </a:ext>
                  </a:extLst>
                </p14:cNvPr>
                <p14:cNvContentPartPr/>
                <p14:nvPr/>
              </p14:nvContentPartPr>
              <p14:xfrm>
                <a:off x="10542240" y="5302756"/>
                <a:ext cx="69120" cy="39024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AF57990E-FB5F-351E-3C64-83C01DA7B9D8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10533600" y="5294116"/>
                  <a:ext cx="86760" cy="40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9" name="Group 808">
            <a:extLst>
              <a:ext uri="{FF2B5EF4-FFF2-40B4-BE49-F238E27FC236}">
                <a16:creationId xmlns:a16="http://schemas.microsoft.com/office/drawing/2014/main" id="{15B6EC9B-543B-A13C-250F-169AC4386060}"/>
              </a:ext>
            </a:extLst>
          </p:cNvPr>
          <p:cNvGrpSpPr/>
          <p:nvPr/>
        </p:nvGrpSpPr>
        <p:grpSpPr>
          <a:xfrm>
            <a:off x="8969400" y="5313916"/>
            <a:ext cx="106920" cy="369720"/>
            <a:chOff x="8969400" y="5313916"/>
            <a:chExt cx="10692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5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9FDC685E-6928-B147-43FD-BD668B6B5F82}"/>
                    </a:ext>
                  </a:extLst>
                </p14:cNvPr>
                <p14:cNvContentPartPr/>
                <p14:nvPr/>
              </p14:nvContentPartPr>
              <p14:xfrm>
                <a:off x="9051120" y="5377636"/>
                <a:ext cx="360" cy="36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9FDC685E-6928-B147-43FD-BD668B6B5F82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9042120" y="53689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7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3D238DC8-D7CF-84A7-09B9-3643D7946953}"/>
                    </a:ext>
                  </a:extLst>
                </p14:cNvPr>
                <p14:cNvContentPartPr/>
                <p14:nvPr/>
              </p14:nvContentPartPr>
              <p14:xfrm>
                <a:off x="8969400" y="5313916"/>
                <a:ext cx="106920" cy="36972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3D238DC8-D7CF-84A7-09B9-3643D7946953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8960400" y="5305276"/>
                  <a:ext cx="124560" cy="38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4" name="Group 813">
            <a:extLst>
              <a:ext uri="{FF2B5EF4-FFF2-40B4-BE49-F238E27FC236}">
                <a16:creationId xmlns:a16="http://schemas.microsoft.com/office/drawing/2014/main" id="{F8FAE82D-5799-2974-FD1A-2A1A080640E9}"/>
              </a:ext>
            </a:extLst>
          </p:cNvPr>
          <p:cNvGrpSpPr/>
          <p:nvPr/>
        </p:nvGrpSpPr>
        <p:grpSpPr>
          <a:xfrm>
            <a:off x="5233320" y="2108836"/>
            <a:ext cx="336600" cy="221040"/>
            <a:chOff x="5233320" y="2108836"/>
            <a:chExt cx="33660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9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6E663104-F2AA-4E59-A87E-8B4EB48FDD8D}"/>
                    </a:ext>
                  </a:extLst>
                </p14:cNvPr>
                <p14:cNvContentPartPr/>
                <p14:nvPr/>
              </p14:nvContentPartPr>
              <p14:xfrm>
                <a:off x="5233320" y="2108836"/>
                <a:ext cx="197280" cy="19764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6E663104-F2AA-4E59-A87E-8B4EB48FDD8D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5224680" y="2100196"/>
                  <a:ext cx="214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1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B50706DE-62F7-A649-8CD6-5BE4CCDB35D6}"/>
                    </a:ext>
                  </a:extLst>
                </p14:cNvPr>
                <p14:cNvContentPartPr/>
                <p14:nvPr/>
              </p14:nvContentPartPr>
              <p14:xfrm>
                <a:off x="5495040" y="2253556"/>
                <a:ext cx="65160" cy="144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B50706DE-62F7-A649-8CD6-5BE4CCDB35D6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5486040" y="2244556"/>
                  <a:ext cx="828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3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513E2E09-9753-FB42-1BAA-A5900AC5D4FE}"/>
                    </a:ext>
                  </a:extLst>
                </p14:cNvPr>
                <p14:cNvContentPartPr/>
                <p14:nvPr/>
              </p14:nvContentPartPr>
              <p14:xfrm>
                <a:off x="5513040" y="2328436"/>
                <a:ext cx="56880" cy="144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513E2E09-9753-FB42-1BAA-A5900AC5D4FE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5504040" y="2319436"/>
                  <a:ext cx="7452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AE155053-E463-1CFF-AB01-C1F71F211B8C}"/>
              </a:ext>
            </a:extLst>
          </p:cNvPr>
          <p:cNvGrpSpPr/>
          <p:nvPr/>
        </p:nvGrpSpPr>
        <p:grpSpPr>
          <a:xfrm>
            <a:off x="5754240" y="2043676"/>
            <a:ext cx="403560" cy="275040"/>
            <a:chOff x="5754240" y="2043676"/>
            <a:chExt cx="40356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5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5A4265A7-8182-3728-FED4-3DE3D6A4C8F3}"/>
                    </a:ext>
                  </a:extLst>
                </p14:cNvPr>
                <p14:cNvContentPartPr/>
                <p14:nvPr/>
              </p14:nvContentPartPr>
              <p14:xfrm>
                <a:off x="5754240" y="2139076"/>
                <a:ext cx="248400" cy="17964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5A4265A7-8182-3728-FED4-3DE3D6A4C8F3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5745600" y="2130076"/>
                  <a:ext cx="266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7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AF752BA4-5792-6F9C-D25C-13D22A6761B4}"/>
                    </a:ext>
                  </a:extLst>
                </p14:cNvPr>
                <p14:cNvContentPartPr/>
                <p14:nvPr/>
              </p14:nvContentPartPr>
              <p14:xfrm>
                <a:off x="6015240" y="2043676"/>
                <a:ext cx="108360" cy="13284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AF752BA4-5792-6F9C-D25C-13D22A6761B4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6006240" y="2035036"/>
                  <a:ext cx="126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9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6DDAB643-4B3B-1791-7B65-8AD19D7D2150}"/>
                    </a:ext>
                  </a:extLst>
                </p14:cNvPr>
                <p14:cNvContentPartPr/>
                <p14:nvPr/>
              </p14:nvContentPartPr>
              <p14:xfrm>
                <a:off x="6143400" y="2301076"/>
                <a:ext cx="14400" cy="1044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6DDAB643-4B3B-1791-7B65-8AD19D7D2150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6134760" y="2292076"/>
                  <a:ext cx="3204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4" name="Group 823">
            <a:extLst>
              <a:ext uri="{FF2B5EF4-FFF2-40B4-BE49-F238E27FC236}">
                <a16:creationId xmlns:a16="http://schemas.microsoft.com/office/drawing/2014/main" id="{895AD396-3224-82DA-3580-EB0DBBC6F716}"/>
              </a:ext>
            </a:extLst>
          </p:cNvPr>
          <p:cNvGrpSpPr/>
          <p:nvPr/>
        </p:nvGrpSpPr>
        <p:grpSpPr>
          <a:xfrm>
            <a:off x="6390720" y="2160316"/>
            <a:ext cx="308160" cy="178560"/>
            <a:chOff x="6390720" y="2160316"/>
            <a:chExt cx="30816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1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E3DEEE91-B984-7D5C-A0B3-C0B8EFF62B8A}"/>
                    </a:ext>
                  </a:extLst>
                </p14:cNvPr>
                <p14:cNvContentPartPr/>
                <p14:nvPr/>
              </p14:nvContentPartPr>
              <p14:xfrm>
                <a:off x="6392880" y="2198836"/>
                <a:ext cx="105480" cy="12420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E3DEEE91-B984-7D5C-A0B3-C0B8EFF62B8A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6384240" y="2189836"/>
                  <a:ext cx="123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3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B9CDAB32-0FDA-766B-23C2-C45B40122EAF}"/>
                    </a:ext>
                  </a:extLst>
                </p14:cNvPr>
                <p14:cNvContentPartPr/>
                <p14:nvPr/>
              </p14:nvContentPartPr>
              <p14:xfrm>
                <a:off x="6390720" y="2160316"/>
                <a:ext cx="101520" cy="17856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B9CDAB32-0FDA-766B-23C2-C45B40122EAF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6381720" y="2151316"/>
                  <a:ext cx="119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5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D666929B-AE44-E617-FA99-68031F6DF1F5}"/>
                    </a:ext>
                  </a:extLst>
                </p14:cNvPr>
                <p14:cNvContentPartPr/>
                <p14:nvPr/>
              </p14:nvContentPartPr>
              <p14:xfrm>
                <a:off x="6589080" y="2244196"/>
                <a:ext cx="109800" cy="1152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D666929B-AE44-E617-FA99-68031F6DF1F5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6580440" y="2235556"/>
                  <a:ext cx="127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7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B61381A6-1F28-58CB-77B4-58E56946FAC6}"/>
                    </a:ext>
                  </a:extLst>
                </p14:cNvPr>
                <p14:cNvContentPartPr/>
                <p14:nvPr/>
              </p14:nvContentPartPr>
              <p14:xfrm>
                <a:off x="6637680" y="2192716"/>
                <a:ext cx="12600" cy="11376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B61381A6-1F28-58CB-77B4-58E56946FAC6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6629040" y="2183716"/>
                  <a:ext cx="3024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8" name="Group 827">
            <a:extLst>
              <a:ext uri="{FF2B5EF4-FFF2-40B4-BE49-F238E27FC236}">
                <a16:creationId xmlns:a16="http://schemas.microsoft.com/office/drawing/2014/main" id="{57633AF0-12AA-3D32-EDFF-26DE8738F842}"/>
              </a:ext>
            </a:extLst>
          </p:cNvPr>
          <p:cNvGrpSpPr/>
          <p:nvPr/>
        </p:nvGrpSpPr>
        <p:grpSpPr>
          <a:xfrm>
            <a:off x="6823800" y="2062036"/>
            <a:ext cx="277920" cy="262800"/>
            <a:chOff x="6823800" y="2062036"/>
            <a:chExt cx="27792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9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62EEE852-6C1A-0C79-6391-23D9C5EA74A3}"/>
                    </a:ext>
                  </a:extLst>
                </p14:cNvPr>
                <p14:cNvContentPartPr/>
                <p14:nvPr/>
              </p14:nvContentPartPr>
              <p14:xfrm>
                <a:off x="6823800" y="2154196"/>
                <a:ext cx="24840" cy="14796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62EEE852-6C1A-0C79-6391-23D9C5EA74A3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6815160" y="2145196"/>
                  <a:ext cx="42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1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7F21DA84-86D7-1ABD-1221-AB1FD36C32A9}"/>
                    </a:ext>
                  </a:extLst>
                </p14:cNvPr>
                <p14:cNvContentPartPr/>
                <p14:nvPr/>
              </p14:nvContentPartPr>
              <p14:xfrm>
                <a:off x="6826320" y="2105596"/>
                <a:ext cx="106920" cy="21924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7F21DA84-86D7-1ABD-1221-AB1FD36C32A9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6817320" y="2096596"/>
                  <a:ext cx="1245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3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1FA3AB61-4877-72A2-6BE6-51AB6E96F229}"/>
                    </a:ext>
                  </a:extLst>
                </p14:cNvPr>
                <p14:cNvContentPartPr/>
                <p14:nvPr/>
              </p14:nvContentPartPr>
              <p14:xfrm>
                <a:off x="6973560" y="2062036"/>
                <a:ext cx="128160" cy="17856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1FA3AB61-4877-72A2-6BE6-51AB6E96F229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6964560" y="2053036"/>
                  <a:ext cx="14580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4" name="Group 843">
            <a:extLst>
              <a:ext uri="{FF2B5EF4-FFF2-40B4-BE49-F238E27FC236}">
                <a16:creationId xmlns:a16="http://schemas.microsoft.com/office/drawing/2014/main" id="{252BE507-0563-B7EA-B3AA-545617FF27A5}"/>
              </a:ext>
            </a:extLst>
          </p:cNvPr>
          <p:cNvGrpSpPr/>
          <p:nvPr/>
        </p:nvGrpSpPr>
        <p:grpSpPr>
          <a:xfrm>
            <a:off x="7350120" y="1880956"/>
            <a:ext cx="659880" cy="436680"/>
            <a:chOff x="7350120" y="1880956"/>
            <a:chExt cx="659880" cy="43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5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6DB16BD5-02F5-711A-0EA5-A3063D953812}"/>
                    </a:ext>
                  </a:extLst>
                </p14:cNvPr>
                <p14:cNvContentPartPr/>
                <p14:nvPr/>
              </p14:nvContentPartPr>
              <p14:xfrm>
                <a:off x="7363080" y="2271556"/>
                <a:ext cx="612000" cy="1440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6DB16BD5-02F5-711A-0EA5-A3063D953812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7354440" y="2262556"/>
                  <a:ext cx="629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7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A35B9F63-283F-2067-1600-50D195A36146}"/>
                    </a:ext>
                  </a:extLst>
                </p14:cNvPr>
                <p14:cNvContentPartPr/>
                <p14:nvPr/>
              </p14:nvContentPartPr>
              <p14:xfrm>
                <a:off x="7936560" y="2224036"/>
                <a:ext cx="73440" cy="9360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A35B9F63-283F-2067-1600-50D195A36146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7927920" y="2215036"/>
                  <a:ext cx="910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9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A239C916-1FCC-2C18-A266-5D802FF21C98}"/>
                    </a:ext>
                  </a:extLst>
                </p14:cNvPr>
                <p14:cNvContentPartPr/>
                <p14:nvPr/>
              </p14:nvContentPartPr>
              <p14:xfrm>
                <a:off x="7350120" y="1911916"/>
                <a:ext cx="39600" cy="20700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A239C916-1FCC-2C18-A266-5D802FF21C98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7341480" y="1903276"/>
                  <a:ext cx="57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1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1CE8948A-CF33-321A-B841-67253995B84C}"/>
                    </a:ext>
                  </a:extLst>
                </p14:cNvPr>
                <p14:cNvContentPartPr/>
                <p14:nvPr/>
              </p14:nvContentPartPr>
              <p14:xfrm>
                <a:off x="7365240" y="1913356"/>
                <a:ext cx="96120" cy="16956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1CE8948A-CF33-321A-B841-67253995B84C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7356240" y="1904356"/>
                  <a:ext cx="113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3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18D2A418-09F5-4A71-C3CA-FD746285376A}"/>
                    </a:ext>
                  </a:extLst>
                </p14:cNvPr>
                <p14:cNvContentPartPr/>
                <p14:nvPr/>
              </p14:nvContentPartPr>
              <p14:xfrm>
                <a:off x="7463520" y="2000116"/>
                <a:ext cx="69120" cy="8136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18D2A418-09F5-4A71-C3CA-FD746285376A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7454520" y="1991476"/>
                  <a:ext cx="86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5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C1448F84-098E-83A6-5857-A1387225A707}"/>
                    </a:ext>
                  </a:extLst>
                </p14:cNvPr>
                <p14:cNvContentPartPr/>
                <p14:nvPr/>
              </p14:nvContentPartPr>
              <p14:xfrm>
                <a:off x="7689600" y="1966636"/>
                <a:ext cx="16560" cy="11700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C1448F84-098E-83A6-5857-A1387225A707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7680600" y="1957996"/>
                  <a:ext cx="34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7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D1EC7009-AA79-1414-0988-BA63D7611DC5}"/>
                    </a:ext>
                  </a:extLst>
                </p14:cNvPr>
                <p14:cNvContentPartPr/>
                <p14:nvPr/>
              </p14:nvContentPartPr>
              <p14:xfrm>
                <a:off x="7638840" y="2022436"/>
                <a:ext cx="93600" cy="1548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D1EC7009-AA79-1414-0988-BA63D7611DC5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7629840" y="2013436"/>
                  <a:ext cx="1112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9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F11E6812-07E9-6AF3-21FD-42C0B67F509B}"/>
                    </a:ext>
                  </a:extLst>
                </p14:cNvPr>
                <p14:cNvContentPartPr/>
                <p14:nvPr/>
              </p14:nvContentPartPr>
              <p14:xfrm>
                <a:off x="7656840" y="2010196"/>
                <a:ext cx="77400" cy="8460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F11E6812-07E9-6AF3-21FD-42C0B67F509B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7648200" y="2001556"/>
                  <a:ext cx="95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1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41B3E4BE-9B36-3B7E-ACEB-ED8A85A4C291}"/>
                    </a:ext>
                  </a:extLst>
                </p14:cNvPr>
                <p14:cNvContentPartPr/>
                <p14:nvPr/>
              </p14:nvContentPartPr>
              <p14:xfrm>
                <a:off x="7600320" y="1880956"/>
                <a:ext cx="232200" cy="27072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41B3E4BE-9B36-3B7E-ACEB-ED8A85A4C291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7591320" y="1871956"/>
                  <a:ext cx="24984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30B613D9-24A0-1D6B-17E3-8A77AD1AD371}"/>
              </a:ext>
            </a:extLst>
          </p:cNvPr>
          <p:cNvGrpSpPr/>
          <p:nvPr/>
        </p:nvGrpSpPr>
        <p:grpSpPr>
          <a:xfrm>
            <a:off x="8133120" y="2032516"/>
            <a:ext cx="2026800" cy="338040"/>
            <a:chOff x="8133120" y="2032516"/>
            <a:chExt cx="202680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3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A9E8CEA1-8974-EEBF-222D-2D217486703E}"/>
                    </a:ext>
                  </a:extLst>
                </p14:cNvPr>
                <p14:cNvContentPartPr/>
                <p14:nvPr/>
              </p14:nvContentPartPr>
              <p14:xfrm>
                <a:off x="8219160" y="2158156"/>
                <a:ext cx="66240" cy="12456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A9E8CEA1-8974-EEBF-222D-2D217486703E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8210160" y="2149516"/>
                  <a:ext cx="83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5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0F0D26C7-EEC6-3BBE-1BF5-68EBA717B536}"/>
                    </a:ext>
                  </a:extLst>
                </p14:cNvPr>
                <p14:cNvContentPartPr/>
                <p14:nvPr/>
              </p14:nvContentPartPr>
              <p14:xfrm>
                <a:off x="8272080" y="2181196"/>
                <a:ext cx="100800" cy="7524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0F0D26C7-EEC6-3BBE-1BF5-68EBA717B536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8263080" y="2172196"/>
                  <a:ext cx="1184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7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5B3B0491-7691-574F-390C-FD5CE4354A24}"/>
                    </a:ext>
                  </a:extLst>
                </p14:cNvPr>
                <p14:cNvContentPartPr/>
                <p14:nvPr/>
              </p14:nvContentPartPr>
              <p14:xfrm>
                <a:off x="8401320" y="2171476"/>
                <a:ext cx="48240" cy="9036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5B3B0491-7691-574F-390C-FD5CE4354A24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8392320" y="2162476"/>
                  <a:ext cx="65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9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1EC84A3C-313A-5644-52AC-41D147F24A47}"/>
                    </a:ext>
                  </a:extLst>
                </p14:cNvPr>
                <p14:cNvContentPartPr/>
                <p14:nvPr/>
              </p14:nvContentPartPr>
              <p14:xfrm>
                <a:off x="8479440" y="2059876"/>
                <a:ext cx="122400" cy="18360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1EC84A3C-313A-5644-52AC-41D147F24A47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8470440" y="2051236"/>
                  <a:ext cx="140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1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9C6D286F-BD3B-83DD-B315-39ABFD9B3349}"/>
                    </a:ext>
                  </a:extLst>
                </p14:cNvPr>
                <p14:cNvContentPartPr/>
                <p14:nvPr/>
              </p14:nvContentPartPr>
              <p14:xfrm>
                <a:off x="8613000" y="2158516"/>
                <a:ext cx="116280" cy="5112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9C6D286F-BD3B-83DD-B315-39ABFD9B3349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8604000" y="2149876"/>
                  <a:ext cx="1339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3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CFF83E02-AEAC-B1AD-745F-8C92B73BC9D9}"/>
                    </a:ext>
                  </a:extLst>
                </p14:cNvPr>
                <p14:cNvContentPartPr/>
                <p14:nvPr/>
              </p14:nvContentPartPr>
              <p14:xfrm>
                <a:off x="8746200" y="2152036"/>
                <a:ext cx="22680" cy="14508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CFF83E02-AEAC-B1AD-745F-8C92B73BC9D9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8737560" y="2143396"/>
                  <a:ext cx="40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5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672706E3-6B87-33D3-95D7-2FBDB2CD64E9}"/>
                    </a:ext>
                  </a:extLst>
                </p14:cNvPr>
                <p14:cNvContentPartPr/>
                <p14:nvPr/>
              </p14:nvContentPartPr>
              <p14:xfrm>
                <a:off x="8749080" y="2135836"/>
                <a:ext cx="51120" cy="10260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672706E3-6B87-33D3-95D7-2FBDB2CD64E9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8740440" y="2127196"/>
                  <a:ext cx="68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7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4D1378A1-3B4A-898C-EC31-58B0B863EEA6}"/>
                    </a:ext>
                  </a:extLst>
                </p14:cNvPr>
                <p14:cNvContentPartPr/>
                <p14:nvPr/>
              </p14:nvContentPartPr>
              <p14:xfrm>
                <a:off x="8749080" y="2144836"/>
                <a:ext cx="249480" cy="10008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4D1378A1-3B4A-898C-EC31-58B0B863EEA6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8740440" y="2135836"/>
                  <a:ext cx="267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9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8A6D9727-4E3B-0A38-2CF8-F5107D8CFE64}"/>
                    </a:ext>
                  </a:extLst>
                </p14:cNvPr>
                <p14:cNvContentPartPr/>
                <p14:nvPr/>
              </p14:nvContentPartPr>
              <p14:xfrm>
                <a:off x="9126000" y="2043676"/>
                <a:ext cx="48960" cy="22428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8A6D9727-4E3B-0A38-2CF8-F5107D8CFE64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9117360" y="2035036"/>
                  <a:ext cx="66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1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FB30B520-6B4F-7E68-1470-31DD433B6AAA}"/>
                    </a:ext>
                  </a:extLst>
                </p14:cNvPr>
                <p14:cNvContentPartPr/>
                <p14:nvPr/>
              </p14:nvContentPartPr>
              <p14:xfrm>
                <a:off x="9095760" y="2129716"/>
                <a:ext cx="184680" cy="12168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FB30B520-6B4F-7E68-1470-31DD433B6AAA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9086760" y="2120716"/>
                  <a:ext cx="202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3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B79DEB8D-E3AB-5674-E912-617F51056EE9}"/>
                    </a:ext>
                  </a:extLst>
                </p14:cNvPr>
                <p14:cNvContentPartPr/>
                <p14:nvPr/>
              </p14:nvContentPartPr>
              <p14:xfrm>
                <a:off x="9269280" y="2139796"/>
                <a:ext cx="122400" cy="8172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B79DEB8D-E3AB-5674-E912-617F51056EE9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9260640" y="2131156"/>
                  <a:ext cx="140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5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8F13216D-F22E-62CF-8D8E-1A70EBA59983}"/>
                    </a:ext>
                  </a:extLst>
                </p14:cNvPr>
                <p14:cNvContentPartPr/>
                <p14:nvPr/>
              </p14:nvContentPartPr>
              <p14:xfrm>
                <a:off x="9412560" y="2140876"/>
                <a:ext cx="84600" cy="5400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8F13216D-F22E-62CF-8D8E-1A70EBA59983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9403920" y="2132236"/>
                  <a:ext cx="102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7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8822B340-3C96-8043-F7D4-CC0BAAEAC1D6}"/>
                    </a:ext>
                  </a:extLst>
                </p14:cNvPr>
                <p14:cNvContentPartPr/>
                <p14:nvPr/>
              </p14:nvContentPartPr>
              <p14:xfrm>
                <a:off x="9549000" y="2130436"/>
                <a:ext cx="37800" cy="8928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8822B340-3C96-8043-F7D4-CC0BAAEAC1D6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9540360" y="2121796"/>
                  <a:ext cx="55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9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6A20EAEA-329F-260A-06FD-B181F4DFE2BB}"/>
                    </a:ext>
                  </a:extLst>
                </p14:cNvPr>
                <p14:cNvContentPartPr/>
                <p14:nvPr/>
              </p14:nvContentPartPr>
              <p14:xfrm>
                <a:off x="9644760" y="2148076"/>
                <a:ext cx="18720" cy="20448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6A20EAEA-329F-260A-06FD-B181F4DFE2BB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9635760" y="2139076"/>
                  <a:ext cx="36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1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0795106F-8E0D-923F-24A5-4F685E421B5F}"/>
                    </a:ext>
                  </a:extLst>
                </p14:cNvPr>
                <p14:cNvContentPartPr/>
                <p14:nvPr/>
              </p14:nvContentPartPr>
              <p14:xfrm>
                <a:off x="9652680" y="2154196"/>
                <a:ext cx="35640" cy="96120"/>
              </p14:xfrm>
            </p:contentPart>
          </mc:Choice>
          <mc:Fallback xmlns=""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0795106F-8E0D-923F-24A5-4F685E421B5F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9644040" y="2145196"/>
                  <a:ext cx="532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3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DF967F6E-2960-5063-CCD4-2228525E7E0D}"/>
                    </a:ext>
                  </a:extLst>
                </p14:cNvPr>
                <p14:cNvContentPartPr/>
                <p14:nvPr/>
              </p14:nvContentPartPr>
              <p14:xfrm>
                <a:off x="9727560" y="2144116"/>
                <a:ext cx="50400" cy="7236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DF967F6E-2960-5063-CCD4-2228525E7E0D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9718560" y="2135116"/>
                  <a:ext cx="68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5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01C0F475-3E90-4D2A-89D6-46DE0AB1342F}"/>
                    </a:ext>
                  </a:extLst>
                </p14:cNvPr>
                <p14:cNvContentPartPr/>
                <p14:nvPr/>
              </p14:nvContentPartPr>
              <p14:xfrm>
                <a:off x="9789840" y="2136916"/>
                <a:ext cx="203760" cy="8568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01C0F475-3E90-4D2A-89D6-46DE0AB1342F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9780840" y="2127916"/>
                  <a:ext cx="2214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7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61334395-0534-FF48-0E3B-427DD52FEFA6}"/>
                    </a:ext>
                  </a:extLst>
                </p14:cNvPr>
                <p14:cNvContentPartPr/>
                <p14:nvPr/>
              </p14:nvContentPartPr>
              <p14:xfrm>
                <a:off x="10056240" y="2032516"/>
                <a:ext cx="103680" cy="24336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61334395-0534-FF48-0E3B-427DD52FEFA6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10047240" y="2023876"/>
                  <a:ext cx="121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9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464BF005-0678-0986-EB67-18F07DB0AB32}"/>
                    </a:ext>
                  </a:extLst>
                </p14:cNvPr>
                <p14:cNvContentPartPr/>
                <p14:nvPr/>
              </p14:nvContentPartPr>
              <p14:xfrm>
                <a:off x="8133120" y="2113516"/>
                <a:ext cx="95760" cy="25704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464BF005-0678-0986-EB67-18F07DB0AB32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8124480" y="2104516"/>
                  <a:ext cx="11340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372B7DFE-C856-9E02-289E-DCE8EAD18B51}"/>
              </a:ext>
            </a:extLst>
          </p:cNvPr>
          <p:cNvGrpSpPr/>
          <p:nvPr/>
        </p:nvGrpSpPr>
        <p:grpSpPr>
          <a:xfrm>
            <a:off x="3000600" y="5970556"/>
            <a:ext cx="794880" cy="753480"/>
            <a:chOff x="3000600" y="5970556"/>
            <a:chExt cx="794880" cy="75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1">
              <p14:nvContentPartPr>
                <p14:cNvPr id="894" name="Ink 893">
                  <a:extLst>
                    <a:ext uri="{FF2B5EF4-FFF2-40B4-BE49-F238E27FC236}">
                      <a16:creationId xmlns:a16="http://schemas.microsoft.com/office/drawing/2014/main" id="{D4F365AB-84C7-853B-B287-99F70EAC9B8A}"/>
                    </a:ext>
                  </a:extLst>
                </p14:cNvPr>
                <p14:cNvContentPartPr/>
                <p14:nvPr/>
              </p14:nvContentPartPr>
              <p14:xfrm>
                <a:off x="3112200" y="6073876"/>
                <a:ext cx="241560" cy="202320"/>
              </p14:xfrm>
            </p:contentPart>
          </mc:Choice>
          <mc:Fallback xmlns="">
            <p:pic>
              <p:nvPicPr>
                <p:cNvPr id="894" name="Ink 893">
                  <a:extLst>
                    <a:ext uri="{FF2B5EF4-FFF2-40B4-BE49-F238E27FC236}">
                      <a16:creationId xmlns:a16="http://schemas.microsoft.com/office/drawing/2014/main" id="{D4F365AB-84C7-853B-B287-99F70EAC9B8A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3103200" y="6064876"/>
                  <a:ext cx="259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3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F03F4EC5-7A6E-180D-4193-6BDC58769F34}"/>
                    </a:ext>
                  </a:extLst>
                </p14:cNvPr>
                <p14:cNvContentPartPr/>
                <p14:nvPr/>
              </p14:nvContentPartPr>
              <p14:xfrm>
                <a:off x="3409920" y="6230836"/>
                <a:ext cx="360" cy="360"/>
              </p14:xfrm>
            </p:contentPart>
          </mc:Choice>
          <mc:Fallback xmlns=""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F03F4EC5-7A6E-180D-4193-6BDC58769F34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3401280" y="62218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5">
              <p14:nvContentPartPr>
                <p14:cNvPr id="896" name="Ink 895">
                  <a:extLst>
                    <a:ext uri="{FF2B5EF4-FFF2-40B4-BE49-F238E27FC236}">
                      <a16:creationId xmlns:a16="http://schemas.microsoft.com/office/drawing/2014/main" id="{E843B835-F6F3-9050-F21A-181ED775D748}"/>
                    </a:ext>
                  </a:extLst>
                </p14:cNvPr>
                <p14:cNvContentPartPr/>
                <p14:nvPr/>
              </p14:nvContentPartPr>
              <p14:xfrm>
                <a:off x="3397680" y="6223636"/>
                <a:ext cx="28800" cy="27000"/>
              </p14:xfrm>
            </p:contentPart>
          </mc:Choice>
          <mc:Fallback xmlns="">
            <p:pic>
              <p:nvPicPr>
                <p:cNvPr id="896" name="Ink 895">
                  <a:extLst>
                    <a:ext uri="{FF2B5EF4-FFF2-40B4-BE49-F238E27FC236}">
                      <a16:creationId xmlns:a16="http://schemas.microsoft.com/office/drawing/2014/main" id="{E843B835-F6F3-9050-F21A-181ED775D748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3389040" y="6214996"/>
                  <a:ext cx="46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7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75C59076-0876-E6A4-7147-BC6089C0E2EB}"/>
                    </a:ext>
                  </a:extLst>
                </p14:cNvPr>
                <p14:cNvContentPartPr/>
                <p14:nvPr/>
              </p14:nvContentPartPr>
              <p14:xfrm>
                <a:off x="3564720" y="6106276"/>
                <a:ext cx="38160" cy="17280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75C59076-0876-E6A4-7147-BC6089C0E2EB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3556080" y="6097276"/>
                  <a:ext cx="55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9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C0675E48-F6D8-B4EB-C2B8-9FCD3EBCD8CA}"/>
                    </a:ext>
                  </a:extLst>
                </p14:cNvPr>
                <p14:cNvContentPartPr/>
                <p14:nvPr/>
              </p14:nvContentPartPr>
              <p14:xfrm>
                <a:off x="3604680" y="6137596"/>
                <a:ext cx="107640" cy="128160"/>
              </p14:xfrm>
            </p:contentPart>
          </mc:Choice>
          <mc:Fallback xmlns=""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C0675E48-F6D8-B4EB-C2B8-9FCD3EBCD8CA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3596040" y="6128596"/>
                  <a:ext cx="125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1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6FE7AB40-8F9B-7A9D-2F90-841F534F4F63}"/>
                    </a:ext>
                  </a:extLst>
                </p14:cNvPr>
                <p14:cNvContentPartPr/>
                <p14:nvPr/>
              </p14:nvContentPartPr>
              <p14:xfrm>
                <a:off x="3737520" y="6004396"/>
                <a:ext cx="10800" cy="12132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6FE7AB40-8F9B-7A9D-2F90-841F534F4F63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3728880" y="5995756"/>
                  <a:ext cx="28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3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D2510ED8-A276-0BB7-35BA-B6A1EE8A3871}"/>
                    </a:ext>
                  </a:extLst>
                </p14:cNvPr>
                <p14:cNvContentPartPr/>
                <p14:nvPr/>
              </p14:nvContentPartPr>
              <p14:xfrm>
                <a:off x="3671640" y="5970556"/>
                <a:ext cx="123840" cy="47880"/>
              </p14:xfrm>
            </p:contentPart>
          </mc:Choice>
          <mc:Fallback xmlns=""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D2510ED8-A276-0BB7-35BA-B6A1EE8A3871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3662640" y="5961556"/>
                  <a:ext cx="1414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5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318A7F53-C1DC-B853-306F-DBF549A8E9A8}"/>
                    </a:ext>
                  </a:extLst>
                </p14:cNvPr>
                <p14:cNvContentPartPr/>
                <p14:nvPr/>
              </p14:nvContentPartPr>
              <p14:xfrm>
                <a:off x="3128400" y="6382396"/>
                <a:ext cx="520200" cy="2484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318A7F53-C1DC-B853-306F-DBF549A8E9A8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3119400" y="6373396"/>
                  <a:ext cx="537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7">
              <p14:nvContentPartPr>
                <p14:cNvPr id="906" name="Ink 905">
                  <a:extLst>
                    <a:ext uri="{FF2B5EF4-FFF2-40B4-BE49-F238E27FC236}">
                      <a16:creationId xmlns:a16="http://schemas.microsoft.com/office/drawing/2014/main" id="{02967E0F-CB11-2DE4-8726-33E301361D90}"/>
                    </a:ext>
                  </a:extLst>
                </p14:cNvPr>
                <p14:cNvContentPartPr/>
                <p14:nvPr/>
              </p14:nvContentPartPr>
              <p14:xfrm>
                <a:off x="3222000" y="6496156"/>
                <a:ext cx="324000" cy="170640"/>
              </p14:xfrm>
            </p:contentPart>
          </mc:Choice>
          <mc:Fallback xmlns="">
            <p:pic>
              <p:nvPicPr>
                <p:cNvPr id="906" name="Ink 905">
                  <a:extLst>
                    <a:ext uri="{FF2B5EF4-FFF2-40B4-BE49-F238E27FC236}">
                      <a16:creationId xmlns:a16="http://schemas.microsoft.com/office/drawing/2014/main" id="{02967E0F-CB11-2DE4-8726-33E301361D90}"/>
                    </a:ext>
                  </a:extLst>
                </p:cNvPr>
                <p:cNvPicPr/>
                <p:nvPr/>
              </p:nvPicPr>
              <p:blipFill>
                <a:blip r:embed="rId1078"/>
                <a:stretch>
                  <a:fillRect/>
                </a:stretch>
              </p:blipFill>
              <p:spPr>
                <a:xfrm>
                  <a:off x="3213000" y="6487156"/>
                  <a:ext cx="341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9">
              <p14:nvContentPartPr>
                <p14:cNvPr id="907" name="Ink 906">
                  <a:extLst>
                    <a:ext uri="{FF2B5EF4-FFF2-40B4-BE49-F238E27FC236}">
                      <a16:creationId xmlns:a16="http://schemas.microsoft.com/office/drawing/2014/main" id="{5D36E372-F935-0844-99A2-4A87E4B9E2F3}"/>
                    </a:ext>
                  </a:extLst>
                </p14:cNvPr>
                <p14:cNvContentPartPr/>
                <p14:nvPr/>
              </p14:nvContentPartPr>
              <p14:xfrm>
                <a:off x="3346920" y="6606676"/>
                <a:ext cx="67320" cy="68760"/>
              </p14:xfrm>
            </p:contentPart>
          </mc:Choice>
          <mc:Fallback xmlns="">
            <p:pic>
              <p:nvPicPr>
                <p:cNvPr id="907" name="Ink 906">
                  <a:extLst>
                    <a:ext uri="{FF2B5EF4-FFF2-40B4-BE49-F238E27FC236}">
                      <a16:creationId xmlns:a16="http://schemas.microsoft.com/office/drawing/2014/main" id="{5D36E372-F935-0844-99A2-4A87E4B9E2F3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3338280" y="6597676"/>
                  <a:ext cx="84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1">
              <p14:nvContentPartPr>
                <p14:cNvPr id="908" name="Ink 907">
                  <a:extLst>
                    <a:ext uri="{FF2B5EF4-FFF2-40B4-BE49-F238E27FC236}">
                      <a16:creationId xmlns:a16="http://schemas.microsoft.com/office/drawing/2014/main" id="{852768C6-06D6-956A-CCAB-498252F442A9}"/>
                    </a:ext>
                  </a:extLst>
                </p14:cNvPr>
                <p14:cNvContentPartPr/>
                <p14:nvPr/>
              </p14:nvContentPartPr>
              <p14:xfrm>
                <a:off x="3403800" y="6545116"/>
                <a:ext cx="32760" cy="162360"/>
              </p14:xfrm>
            </p:contentPart>
          </mc:Choice>
          <mc:Fallback xmlns="">
            <p:pic>
              <p:nvPicPr>
                <p:cNvPr id="908" name="Ink 907">
                  <a:extLst>
                    <a:ext uri="{FF2B5EF4-FFF2-40B4-BE49-F238E27FC236}">
                      <a16:creationId xmlns:a16="http://schemas.microsoft.com/office/drawing/2014/main" id="{852768C6-06D6-956A-CCAB-498252F442A9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3394800" y="6536116"/>
                  <a:ext cx="50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3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AC75D2B0-2F38-A533-2BA0-7B095C7CD4C9}"/>
                    </a:ext>
                  </a:extLst>
                </p14:cNvPr>
                <p14:cNvContentPartPr/>
                <p14:nvPr/>
              </p14:nvContentPartPr>
              <p14:xfrm>
                <a:off x="3493080" y="6646996"/>
                <a:ext cx="18720" cy="71280"/>
              </p14:xfrm>
            </p:contentPart>
          </mc:Choice>
          <mc:Fallback xmlns=""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AC75D2B0-2F38-A533-2BA0-7B095C7CD4C9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3484440" y="6638356"/>
                  <a:ext cx="36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5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DD9D6B79-C407-E527-A771-8B560D7BAC94}"/>
                    </a:ext>
                  </a:extLst>
                </p14:cNvPr>
                <p14:cNvContentPartPr/>
                <p14:nvPr/>
              </p14:nvContentPartPr>
              <p14:xfrm>
                <a:off x="3493080" y="6646996"/>
                <a:ext cx="58320" cy="77040"/>
              </p14:xfrm>
            </p:contentPart>
          </mc:Choice>
          <mc:Fallback xmlns=""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DD9D6B79-C407-E527-A771-8B560D7BAC94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3484440" y="6638356"/>
                  <a:ext cx="75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7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70A662F5-7278-7E66-6E47-7D310374401F}"/>
                    </a:ext>
                  </a:extLst>
                </p14:cNvPr>
                <p14:cNvContentPartPr/>
                <p14:nvPr/>
              </p14:nvContentPartPr>
              <p14:xfrm>
                <a:off x="3539520" y="6641236"/>
                <a:ext cx="360" cy="360"/>
              </p14:xfrm>
            </p:contentPart>
          </mc:Choice>
          <mc:Fallback xmlns=""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70A662F5-7278-7E66-6E47-7D310374401F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3530880" y="66322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8">
              <p14:nvContentPartPr>
                <p14:cNvPr id="914" name="Ink 913">
                  <a:extLst>
                    <a:ext uri="{FF2B5EF4-FFF2-40B4-BE49-F238E27FC236}">
                      <a16:creationId xmlns:a16="http://schemas.microsoft.com/office/drawing/2014/main" id="{B8E20A28-85C1-13FD-DAC2-7550B6B40DED}"/>
                    </a:ext>
                  </a:extLst>
                </p14:cNvPr>
                <p14:cNvContentPartPr/>
                <p14:nvPr/>
              </p14:nvContentPartPr>
              <p14:xfrm>
                <a:off x="3000600" y="6045436"/>
                <a:ext cx="133920" cy="491760"/>
              </p14:xfrm>
            </p:contentPart>
          </mc:Choice>
          <mc:Fallback xmlns="">
            <p:pic>
              <p:nvPicPr>
                <p:cNvPr id="914" name="Ink 913">
                  <a:extLst>
                    <a:ext uri="{FF2B5EF4-FFF2-40B4-BE49-F238E27FC236}">
                      <a16:creationId xmlns:a16="http://schemas.microsoft.com/office/drawing/2014/main" id="{B8E20A28-85C1-13FD-DAC2-7550B6B40DED}"/>
                    </a:ext>
                  </a:extLst>
                </p:cNvPr>
                <p:cNvPicPr/>
                <p:nvPr/>
              </p:nvPicPr>
              <p:blipFill>
                <a:blip r:embed="rId1089"/>
                <a:stretch>
                  <a:fillRect/>
                </a:stretch>
              </p:blipFill>
              <p:spPr>
                <a:xfrm>
                  <a:off x="2991960" y="6036436"/>
                  <a:ext cx="151560" cy="50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4" name="Group 943">
            <a:extLst>
              <a:ext uri="{FF2B5EF4-FFF2-40B4-BE49-F238E27FC236}">
                <a16:creationId xmlns:a16="http://schemas.microsoft.com/office/drawing/2014/main" id="{875BBD7B-458F-D98D-AF94-AFDEC4688913}"/>
              </a:ext>
            </a:extLst>
          </p:cNvPr>
          <p:cNvGrpSpPr/>
          <p:nvPr/>
        </p:nvGrpSpPr>
        <p:grpSpPr>
          <a:xfrm>
            <a:off x="704880" y="6135436"/>
            <a:ext cx="1552680" cy="290160"/>
            <a:chOff x="704880" y="6135436"/>
            <a:chExt cx="155268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0">
              <p14:nvContentPartPr>
                <p14:cNvPr id="920" name="Ink 919">
                  <a:extLst>
                    <a:ext uri="{FF2B5EF4-FFF2-40B4-BE49-F238E27FC236}">
                      <a16:creationId xmlns:a16="http://schemas.microsoft.com/office/drawing/2014/main" id="{5F5A8274-B1FC-2B07-B2A7-53EB0B1AFFE3}"/>
                    </a:ext>
                  </a:extLst>
                </p14:cNvPr>
                <p14:cNvContentPartPr/>
                <p14:nvPr/>
              </p14:nvContentPartPr>
              <p14:xfrm>
                <a:off x="704880" y="6135436"/>
                <a:ext cx="69120" cy="290160"/>
              </p14:xfrm>
            </p:contentPart>
          </mc:Choice>
          <mc:Fallback xmlns="">
            <p:pic>
              <p:nvPicPr>
                <p:cNvPr id="920" name="Ink 919">
                  <a:extLst>
                    <a:ext uri="{FF2B5EF4-FFF2-40B4-BE49-F238E27FC236}">
                      <a16:creationId xmlns:a16="http://schemas.microsoft.com/office/drawing/2014/main" id="{5F5A8274-B1FC-2B07-B2A7-53EB0B1AFFE3}"/>
                    </a:ext>
                  </a:extLst>
                </p:cNvPr>
                <p:cNvPicPr/>
                <p:nvPr/>
              </p:nvPicPr>
              <p:blipFill>
                <a:blip r:embed="rId1091"/>
                <a:stretch>
                  <a:fillRect/>
                </a:stretch>
              </p:blipFill>
              <p:spPr>
                <a:xfrm>
                  <a:off x="696240" y="6126796"/>
                  <a:ext cx="867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2">
              <p14:nvContentPartPr>
                <p14:cNvPr id="921" name="Ink 920">
                  <a:extLst>
                    <a:ext uri="{FF2B5EF4-FFF2-40B4-BE49-F238E27FC236}">
                      <a16:creationId xmlns:a16="http://schemas.microsoft.com/office/drawing/2014/main" id="{3B5FEE09-0239-7CCE-1E9F-6CE28B0DE4ED}"/>
                    </a:ext>
                  </a:extLst>
                </p14:cNvPr>
                <p14:cNvContentPartPr/>
                <p14:nvPr/>
              </p14:nvContentPartPr>
              <p14:xfrm>
                <a:off x="755640" y="6160996"/>
                <a:ext cx="46800" cy="188640"/>
              </p14:xfrm>
            </p:contentPart>
          </mc:Choice>
          <mc:Fallback xmlns="">
            <p:pic>
              <p:nvPicPr>
                <p:cNvPr id="921" name="Ink 920">
                  <a:extLst>
                    <a:ext uri="{FF2B5EF4-FFF2-40B4-BE49-F238E27FC236}">
                      <a16:creationId xmlns:a16="http://schemas.microsoft.com/office/drawing/2014/main" id="{3B5FEE09-0239-7CCE-1E9F-6CE28B0DE4ED}"/>
                    </a:ext>
                  </a:extLst>
                </p:cNvPr>
                <p:cNvPicPr/>
                <p:nvPr/>
              </p:nvPicPr>
              <p:blipFill>
                <a:blip r:embed="rId1093"/>
                <a:stretch>
                  <a:fillRect/>
                </a:stretch>
              </p:blipFill>
              <p:spPr>
                <a:xfrm>
                  <a:off x="746640" y="6151996"/>
                  <a:ext cx="644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4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D8A0FFDC-B7E2-143E-9276-E87D0649F5EE}"/>
                    </a:ext>
                  </a:extLst>
                </p14:cNvPr>
                <p14:cNvContentPartPr/>
                <p14:nvPr/>
              </p14:nvContentPartPr>
              <p14:xfrm>
                <a:off x="725400" y="6158836"/>
                <a:ext cx="150480" cy="185760"/>
              </p14:xfrm>
            </p:contentPart>
          </mc:Choice>
          <mc:Fallback xmlns=""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D8A0FFDC-B7E2-143E-9276-E87D0649F5EE}"/>
                    </a:ext>
                  </a:extLst>
                </p:cNvPr>
                <p:cNvPicPr/>
                <p:nvPr/>
              </p:nvPicPr>
              <p:blipFill>
                <a:blip r:embed="rId1095"/>
                <a:stretch>
                  <a:fillRect/>
                </a:stretch>
              </p:blipFill>
              <p:spPr>
                <a:xfrm>
                  <a:off x="716400" y="6149836"/>
                  <a:ext cx="168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6">
              <p14:nvContentPartPr>
                <p14:cNvPr id="923" name="Ink 922">
                  <a:extLst>
                    <a:ext uri="{FF2B5EF4-FFF2-40B4-BE49-F238E27FC236}">
                      <a16:creationId xmlns:a16="http://schemas.microsoft.com/office/drawing/2014/main" id="{72D4F4F6-A46E-F704-8F92-BE75841B6F75}"/>
                    </a:ext>
                  </a:extLst>
                </p14:cNvPr>
                <p14:cNvContentPartPr/>
                <p14:nvPr/>
              </p14:nvContentPartPr>
              <p14:xfrm>
                <a:off x="828720" y="6245956"/>
                <a:ext cx="79560" cy="20520"/>
              </p14:xfrm>
            </p:contentPart>
          </mc:Choice>
          <mc:Fallback xmlns="">
            <p:pic>
              <p:nvPicPr>
                <p:cNvPr id="923" name="Ink 922">
                  <a:extLst>
                    <a:ext uri="{FF2B5EF4-FFF2-40B4-BE49-F238E27FC236}">
                      <a16:creationId xmlns:a16="http://schemas.microsoft.com/office/drawing/2014/main" id="{72D4F4F6-A46E-F704-8F92-BE75841B6F75}"/>
                    </a:ext>
                  </a:extLst>
                </p:cNvPr>
                <p:cNvPicPr/>
                <p:nvPr/>
              </p:nvPicPr>
              <p:blipFill>
                <a:blip r:embed="rId1097"/>
                <a:stretch>
                  <a:fillRect/>
                </a:stretch>
              </p:blipFill>
              <p:spPr>
                <a:xfrm>
                  <a:off x="819720" y="6237316"/>
                  <a:ext cx="97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8">
              <p14:nvContentPartPr>
                <p14:cNvPr id="925" name="Ink 924">
                  <a:extLst>
                    <a:ext uri="{FF2B5EF4-FFF2-40B4-BE49-F238E27FC236}">
                      <a16:creationId xmlns:a16="http://schemas.microsoft.com/office/drawing/2014/main" id="{CC70295E-94E4-329F-A767-DEF8C04ACB7E}"/>
                    </a:ext>
                  </a:extLst>
                </p14:cNvPr>
                <p14:cNvContentPartPr/>
                <p14:nvPr/>
              </p14:nvContentPartPr>
              <p14:xfrm>
                <a:off x="931680" y="6194116"/>
                <a:ext cx="12960" cy="155160"/>
              </p14:xfrm>
            </p:contentPart>
          </mc:Choice>
          <mc:Fallback xmlns="">
            <p:pic>
              <p:nvPicPr>
                <p:cNvPr id="925" name="Ink 924">
                  <a:extLst>
                    <a:ext uri="{FF2B5EF4-FFF2-40B4-BE49-F238E27FC236}">
                      <a16:creationId xmlns:a16="http://schemas.microsoft.com/office/drawing/2014/main" id="{CC70295E-94E4-329F-A767-DEF8C04ACB7E}"/>
                    </a:ext>
                  </a:extLst>
                </p:cNvPr>
                <p:cNvPicPr/>
                <p:nvPr/>
              </p:nvPicPr>
              <p:blipFill>
                <a:blip r:embed="rId1099"/>
                <a:stretch>
                  <a:fillRect/>
                </a:stretch>
              </p:blipFill>
              <p:spPr>
                <a:xfrm>
                  <a:off x="922680" y="6185476"/>
                  <a:ext cx="30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0">
              <p14:nvContentPartPr>
                <p14:cNvPr id="926" name="Ink 925">
                  <a:extLst>
                    <a:ext uri="{FF2B5EF4-FFF2-40B4-BE49-F238E27FC236}">
                      <a16:creationId xmlns:a16="http://schemas.microsoft.com/office/drawing/2014/main" id="{95EE5A27-0BA8-4E87-9E1E-AF5AEB7D4DB7}"/>
                    </a:ext>
                  </a:extLst>
                </p14:cNvPr>
                <p14:cNvContentPartPr/>
                <p14:nvPr/>
              </p14:nvContentPartPr>
              <p14:xfrm>
                <a:off x="901440" y="6248836"/>
                <a:ext cx="85320" cy="10440"/>
              </p14:xfrm>
            </p:contentPart>
          </mc:Choice>
          <mc:Fallback xmlns="">
            <p:pic>
              <p:nvPicPr>
                <p:cNvPr id="926" name="Ink 925">
                  <a:extLst>
                    <a:ext uri="{FF2B5EF4-FFF2-40B4-BE49-F238E27FC236}">
                      <a16:creationId xmlns:a16="http://schemas.microsoft.com/office/drawing/2014/main" id="{95EE5A27-0BA8-4E87-9E1E-AF5AEB7D4DB7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892800" y="6240196"/>
                  <a:ext cx="102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2">
              <p14:nvContentPartPr>
                <p14:cNvPr id="927" name="Ink 926">
                  <a:extLst>
                    <a:ext uri="{FF2B5EF4-FFF2-40B4-BE49-F238E27FC236}">
                      <a16:creationId xmlns:a16="http://schemas.microsoft.com/office/drawing/2014/main" id="{A1D65E6C-3B9B-611E-6280-62B74A0592B9}"/>
                    </a:ext>
                  </a:extLst>
                </p14:cNvPr>
                <p14:cNvContentPartPr/>
                <p14:nvPr/>
              </p14:nvContentPartPr>
              <p14:xfrm>
                <a:off x="1002960" y="6275116"/>
                <a:ext cx="93600" cy="96120"/>
              </p14:xfrm>
            </p:contentPart>
          </mc:Choice>
          <mc:Fallback xmlns="">
            <p:pic>
              <p:nvPicPr>
                <p:cNvPr id="927" name="Ink 926">
                  <a:extLst>
                    <a:ext uri="{FF2B5EF4-FFF2-40B4-BE49-F238E27FC236}">
                      <a16:creationId xmlns:a16="http://schemas.microsoft.com/office/drawing/2014/main" id="{A1D65E6C-3B9B-611E-6280-62B74A0592B9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993960" y="6266116"/>
                  <a:ext cx="111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4">
              <p14:nvContentPartPr>
                <p14:cNvPr id="928" name="Ink 927">
                  <a:extLst>
                    <a:ext uri="{FF2B5EF4-FFF2-40B4-BE49-F238E27FC236}">
                      <a16:creationId xmlns:a16="http://schemas.microsoft.com/office/drawing/2014/main" id="{6C15172C-7D28-7012-9527-7BA46BB3D44F}"/>
                    </a:ext>
                  </a:extLst>
                </p14:cNvPr>
                <p14:cNvContentPartPr/>
                <p14:nvPr/>
              </p14:nvContentPartPr>
              <p14:xfrm>
                <a:off x="1120320" y="6293476"/>
                <a:ext cx="101520" cy="72720"/>
              </p14:xfrm>
            </p:contentPart>
          </mc:Choice>
          <mc:Fallback xmlns="">
            <p:pic>
              <p:nvPicPr>
                <p:cNvPr id="928" name="Ink 927">
                  <a:extLst>
                    <a:ext uri="{FF2B5EF4-FFF2-40B4-BE49-F238E27FC236}">
                      <a16:creationId xmlns:a16="http://schemas.microsoft.com/office/drawing/2014/main" id="{6C15172C-7D28-7012-9527-7BA46BB3D44F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1111680" y="6284836"/>
                  <a:ext cx="1191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6">
              <p14:nvContentPartPr>
                <p14:cNvPr id="929" name="Ink 928">
                  <a:extLst>
                    <a:ext uri="{FF2B5EF4-FFF2-40B4-BE49-F238E27FC236}">
                      <a16:creationId xmlns:a16="http://schemas.microsoft.com/office/drawing/2014/main" id="{CC36B742-D027-39DF-931E-6AA0A008732E}"/>
                    </a:ext>
                  </a:extLst>
                </p14:cNvPr>
                <p14:cNvContentPartPr/>
                <p14:nvPr/>
              </p14:nvContentPartPr>
              <p14:xfrm>
                <a:off x="1245960" y="6207436"/>
                <a:ext cx="12600" cy="128880"/>
              </p14:xfrm>
            </p:contentPart>
          </mc:Choice>
          <mc:Fallback xmlns="">
            <p:pic>
              <p:nvPicPr>
                <p:cNvPr id="929" name="Ink 928">
                  <a:extLst>
                    <a:ext uri="{FF2B5EF4-FFF2-40B4-BE49-F238E27FC236}">
                      <a16:creationId xmlns:a16="http://schemas.microsoft.com/office/drawing/2014/main" id="{CC36B742-D027-39DF-931E-6AA0A008732E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1237320" y="6198796"/>
                  <a:ext cx="30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8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929E7DE6-D7E1-5E9F-2C1D-F4E4D6D47DB2}"/>
                    </a:ext>
                  </a:extLst>
                </p14:cNvPr>
                <p14:cNvContentPartPr/>
                <p14:nvPr/>
              </p14:nvContentPartPr>
              <p14:xfrm>
                <a:off x="1189080" y="6264316"/>
                <a:ext cx="117720" cy="72360"/>
              </p14:xfrm>
            </p:contentPart>
          </mc:Choice>
          <mc:Fallback xmlns=""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929E7DE6-D7E1-5E9F-2C1D-F4E4D6D47DB2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1180440" y="6255316"/>
                  <a:ext cx="135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0">
              <p14:nvContentPartPr>
                <p14:cNvPr id="931" name="Ink 930">
                  <a:extLst>
                    <a:ext uri="{FF2B5EF4-FFF2-40B4-BE49-F238E27FC236}">
                      <a16:creationId xmlns:a16="http://schemas.microsoft.com/office/drawing/2014/main" id="{4D584D96-36BA-84DC-E635-F6C902F35802}"/>
                    </a:ext>
                  </a:extLst>
                </p14:cNvPr>
                <p14:cNvContentPartPr/>
                <p14:nvPr/>
              </p14:nvContentPartPr>
              <p14:xfrm>
                <a:off x="1284480" y="6229756"/>
                <a:ext cx="4320" cy="43920"/>
              </p14:xfrm>
            </p:contentPart>
          </mc:Choice>
          <mc:Fallback xmlns="">
            <p:pic>
              <p:nvPicPr>
                <p:cNvPr id="931" name="Ink 930">
                  <a:extLst>
                    <a:ext uri="{FF2B5EF4-FFF2-40B4-BE49-F238E27FC236}">
                      <a16:creationId xmlns:a16="http://schemas.microsoft.com/office/drawing/2014/main" id="{4D584D96-36BA-84DC-E635-F6C902F35802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1275840" y="6220756"/>
                  <a:ext cx="21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2">
              <p14:nvContentPartPr>
                <p14:cNvPr id="932" name="Ink 931">
                  <a:extLst>
                    <a:ext uri="{FF2B5EF4-FFF2-40B4-BE49-F238E27FC236}">
                      <a16:creationId xmlns:a16="http://schemas.microsoft.com/office/drawing/2014/main" id="{201CF003-7D70-D388-620C-DB929B385AA6}"/>
                    </a:ext>
                  </a:extLst>
                </p14:cNvPr>
                <p14:cNvContentPartPr/>
                <p14:nvPr/>
              </p14:nvContentPartPr>
              <p14:xfrm>
                <a:off x="1338480" y="6273316"/>
                <a:ext cx="156960" cy="88560"/>
              </p14:xfrm>
            </p:contentPart>
          </mc:Choice>
          <mc:Fallback xmlns="">
            <p:pic>
              <p:nvPicPr>
                <p:cNvPr id="932" name="Ink 931">
                  <a:extLst>
                    <a:ext uri="{FF2B5EF4-FFF2-40B4-BE49-F238E27FC236}">
                      <a16:creationId xmlns:a16="http://schemas.microsoft.com/office/drawing/2014/main" id="{201CF003-7D70-D388-620C-DB929B385AA6}"/>
                    </a:ext>
                  </a:extLst>
                </p:cNvPr>
                <p:cNvPicPr/>
                <p:nvPr/>
              </p:nvPicPr>
              <p:blipFill>
                <a:blip r:embed="rId1113"/>
                <a:stretch>
                  <a:fillRect/>
                </a:stretch>
              </p:blipFill>
              <p:spPr>
                <a:xfrm>
                  <a:off x="1329480" y="6264316"/>
                  <a:ext cx="174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4">
              <p14:nvContentPartPr>
                <p14:cNvPr id="935" name="Ink 934">
                  <a:extLst>
                    <a:ext uri="{FF2B5EF4-FFF2-40B4-BE49-F238E27FC236}">
                      <a16:creationId xmlns:a16="http://schemas.microsoft.com/office/drawing/2014/main" id="{97ED2CF8-7FD4-5D31-E75D-5857A4D2794E}"/>
                    </a:ext>
                  </a:extLst>
                </p14:cNvPr>
                <p14:cNvContentPartPr/>
                <p14:nvPr/>
              </p14:nvContentPartPr>
              <p14:xfrm>
                <a:off x="1578240" y="6264676"/>
                <a:ext cx="61920" cy="108360"/>
              </p14:xfrm>
            </p:contentPart>
          </mc:Choice>
          <mc:Fallback xmlns="">
            <p:pic>
              <p:nvPicPr>
                <p:cNvPr id="935" name="Ink 934">
                  <a:extLst>
                    <a:ext uri="{FF2B5EF4-FFF2-40B4-BE49-F238E27FC236}">
                      <a16:creationId xmlns:a16="http://schemas.microsoft.com/office/drawing/2014/main" id="{97ED2CF8-7FD4-5D31-E75D-5857A4D2794E}"/>
                    </a:ext>
                  </a:extLst>
                </p:cNvPr>
                <p:cNvPicPr/>
                <p:nvPr/>
              </p:nvPicPr>
              <p:blipFill>
                <a:blip r:embed="rId1115"/>
                <a:stretch>
                  <a:fillRect/>
                </a:stretch>
              </p:blipFill>
              <p:spPr>
                <a:xfrm>
                  <a:off x="1569600" y="6256036"/>
                  <a:ext cx="79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6">
              <p14:nvContentPartPr>
                <p14:cNvPr id="937" name="Ink 936">
                  <a:extLst>
                    <a:ext uri="{FF2B5EF4-FFF2-40B4-BE49-F238E27FC236}">
                      <a16:creationId xmlns:a16="http://schemas.microsoft.com/office/drawing/2014/main" id="{AFBAB319-2C27-2EB6-E2C2-3F87EA5D0FFF}"/>
                    </a:ext>
                  </a:extLst>
                </p14:cNvPr>
                <p14:cNvContentPartPr/>
                <p14:nvPr/>
              </p14:nvContentPartPr>
              <p14:xfrm>
                <a:off x="1697760" y="6272236"/>
                <a:ext cx="61200" cy="76320"/>
              </p14:xfrm>
            </p:contentPart>
          </mc:Choice>
          <mc:Fallback xmlns="">
            <p:pic>
              <p:nvPicPr>
                <p:cNvPr id="937" name="Ink 936">
                  <a:extLst>
                    <a:ext uri="{FF2B5EF4-FFF2-40B4-BE49-F238E27FC236}">
                      <a16:creationId xmlns:a16="http://schemas.microsoft.com/office/drawing/2014/main" id="{AFBAB319-2C27-2EB6-E2C2-3F87EA5D0FFF}"/>
                    </a:ext>
                  </a:extLst>
                </p:cNvPr>
                <p:cNvPicPr/>
                <p:nvPr/>
              </p:nvPicPr>
              <p:blipFill>
                <a:blip r:embed="rId1117"/>
                <a:stretch>
                  <a:fillRect/>
                </a:stretch>
              </p:blipFill>
              <p:spPr>
                <a:xfrm>
                  <a:off x="1689120" y="6263236"/>
                  <a:ext cx="78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8">
              <p14:nvContentPartPr>
                <p14:cNvPr id="938" name="Ink 937">
                  <a:extLst>
                    <a:ext uri="{FF2B5EF4-FFF2-40B4-BE49-F238E27FC236}">
                      <a16:creationId xmlns:a16="http://schemas.microsoft.com/office/drawing/2014/main" id="{4C891BA9-34FA-3711-B500-023E0617DD6A}"/>
                    </a:ext>
                  </a:extLst>
                </p14:cNvPr>
                <p14:cNvContentPartPr/>
                <p14:nvPr/>
              </p14:nvContentPartPr>
              <p14:xfrm>
                <a:off x="1792800" y="6275476"/>
                <a:ext cx="65520" cy="79560"/>
              </p14:xfrm>
            </p:contentPart>
          </mc:Choice>
          <mc:Fallback xmlns="">
            <p:pic>
              <p:nvPicPr>
                <p:cNvPr id="938" name="Ink 937">
                  <a:extLst>
                    <a:ext uri="{FF2B5EF4-FFF2-40B4-BE49-F238E27FC236}">
                      <a16:creationId xmlns:a16="http://schemas.microsoft.com/office/drawing/2014/main" id="{4C891BA9-34FA-3711-B500-023E0617DD6A}"/>
                    </a:ext>
                  </a:extLst>
                </p:cNvPr>
                <p:cNvPicPr/>
                <p:nvPr/>
              </p:nvPicPr>
              <p:blipFill>
                <a:blip r:embed="rId1119"/>
                <a:stretch>
                  <a:fillRect/>
                </a:stretch>
              </p:blipFill>
              <p:spPr>
                <a:xfrm>
                  <a:off x="1783800" y="6266476"/>
                  <a:ext cx="83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0">
              <p14:nvContentPartPr>
                <p14:cNvPr id="939" name="Ink 938">
                  <a:extLst>
                    <a:ext uri="{FF2B5EF4-FFF2-40B4-BE49-F238E27FC236}">
                      <a16:creationId xmlns:a16="http://schemas.microsoft.com/office/drawing/2014/main" id="{99D340E1-D04B-D55F-C897-98D6170D36B1}"/>
                    </a:ext>
                  </a:extLst>
                </p14:cNvPr>
                <p14:cNvContentPartPr/>
                <p14:nvPr/>
              </p14:nvContentPartPr>
              <p14:xfrm>
                <a:off x="1811160" y="6275476"/>
                <a:ext cx="129960" cy="68400"/>
              </p14:xfrm>
            </p:contentPart>
          </mc:Choice>
          <mc:Fallback xmlns="">
            <p:pic>
              <p:nvPicPr>
                <p:cNvPr id="939" name="Ink 938">
                  <a:extLst>
                    <a:ext uri="{FF2B5EF4-FFF2-40B4-BE49-F238E27FC236}">
                      <a16:creationId xmlns:a16="http://schemas.microsoft.com/office/drawing/2014/main" id="{99D340E1-D04B-D55F-C897-98D6170D36B1}"/>
                    </a:ext>
                  </a:extLst>
                </p:cNvPr>
                <p:cNvPicPr/>
                <p:nvPr/>
              </p:nvPicPr>
              <p:blipFill>
                <a:blip r:embed="rId1121"/>
                <a:stretch>
                  <a:fillRect/>
                </a:stretch>
              </p:blipFill>
              <p:spPr>
                <a:xfrm>
                  <a:off x="1802520" y="6266476"/>
                  <a:ext cx="1476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2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4C81E163-7780-B0E5-B9C3-D70B9BB21AA6}"/>
                    </a:ext>
                  </a:extLst>
                </p14:cNvPr>
                <p14:cNvContentPartPr/>
                <p14:nvPr/>
              </p14:nvContentPartPr>
              <p14:xfrm>
                <a:off x="1944000" y="6290956"/>
                <a:ext cx="56160" cy="65880"/>
              </p14:xfrm>
            </p:contentPart>
          </mc:Choice>
          <mc:Fallback xmlns=""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4C81E163-7780-B0E5-B9C3-D70B9BB21AA6}"/>
                    </a:ext>
                  </a:extLst>
                </p:cNvPr>
                <p:cNvPicPr/>
                <p:nvPr/>
              </p:nvPicPr>
              <p:blipFill>
                <a:blip r:embed="rId1123"/>
                <a:stretch>
                  <a:fillRect/>
                </a:stretch>
              </p:blipFill>
              <p:spPr>
                <a:xfrm>
                  <a:off x="1935000" y="6282316"/>
                  <a:ext cx="738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4">
              <p14:nvContentPartPr>
                <p14:cNvPr id="941" name="Ink 940">
                  <a:extLst>
                    <a:ext uri="{FF2B5EF4-FFF2-40B4-BE49-F238E27FC236}">
                      <a16:creationId xmlns:a16="http://schemas.microsoft.com/office/drawing/2014/main" id="{CA90105A-C80C-1C42-4E55-7F89E8419476}"/>
                    </a:ext>
                  </a:extLst>
                </p14:cNvPr>
                <p14:cNvContentPartPr/>
                <p14:nvPr/>
              </p14:nvContentPartPr>
              <p14:xfrm>
                <a:off x="2002680" y="6284476"/>
                <a:ext cx="33840" cy="99720"/>
              </p14:xfrm>
            </p:contentPart>
          </mc:Choice>
          <mc:Fallback xmlns="">
            <p:pic>
              <p:nvPicPr>
                <p:cNvPr id="941" name="Ink 940">
                  <a:extLst>
                    <a:ext uri="{FF2B5EF4-FFF2-40B4-BE49-F238E27FC236}">
                      <a16:creationId xmlns:a16="http://schemas.microsoft.com/office/drawing/2014/main" id="{CA90105A-C80C-1C42-4E55-7F89E8419476}"/>
                    </a:ext>
                  </a:extLst>
                </p:cNvPr>
                <p:cNvPicPr/>
                <p:nvPr/>
              </p:nvPicPr>
              <p:blipFill>
                <a:blip r:embed="rId1125"/>
                <a:stretch>
                  <a:fillRect/>
                </a:stretch>
              </p:blipFill>
              <p:spPr>
                <a:xfrm>
                  <a:off x="1994040" y="6275476"/>
                  <a:ext cx="51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6">
              <p14:nvContentPartPr>
                <p14:cNvPr id="942" name="Ink 941">
                  <a:extLst>
                    <a:ext uri="{FF2B5EF4-FFF2-40B4-BE49-F238E27FC236}">
                      <a16:creationId xmlns:a16="http://schemas.microsoft.com/office/drawing/2014/main" id="{26E919F6-3145-48BE-88F2-49330C068F16}"/>
                    </a:ext>
                  </a:extLst>
                </p14:cNvPr>
                <p14:cNvContentPartPr/>
                <p14:nvPr/>
              </p14:nvContentPartPr>
              <p14:xfrm>
                <a:off x="2184120" y="6315796"/>
                <a:ext cx="63000" cy="360"/>
              </p14:xfrm>
            </p:contentPart>
          </mc:Choice>
          <mc:Fallback xmlns="">
            <p:pic>
              <p:nvPicPr>
                <p:cNvPr id="942" name="Ink 941">
                  <a:extLst>
                    <a:ext uri="{FF2B5EF4-FFF2-40B4-BE49-F238E27FC236}">
                      <a16:creationId xmlns:a16="http://schemas.microsoft.com/office/drawing/2014/main" id="{26E919F6-3145-48BE-88F2-49330C068F16}"/>
                    </a:ext>
                  </a:extLst>
                </p:cNvPr>
                <p:cNvPicPr/>
                <p:nvPr/>
              </p:nvPicPr>
              <p:blipFill>
                <a:blip r:embed="rId1127"/>
                <a:stretch>
                  <a:fillRect/>
                </a:stretch>
              </p:blipFill>
              <p:spPr>
                <a:xfrm>
                  <a:off x="2175480" y="6307156"/>
                  <a:ext cx="80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8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282DD956-CD3A-FF7A-6343-AD21B9B3660B}"/>
                    </a:ext>
                  </a:extLst>
                </p14:cNvPr>
                <p14:cNvContentPartPr/>
                <p14:nvPr/>
              </p14:nvContentPartPr>
              <p14:xfrm>
                <a:off x="2163960" y="6415156"/>
                <a:ext cx="93600" cy="360"/>
              </p14:xfrm>
            </p:contentPart>
          </mc:Choice>
          <mc:Fallback xmlns=""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282DD956-CD3A-FF7A-6343-AD21B9B3660B}"/>
                    </a:ext>
                  </a:extLst>
                </p:cNvPr>
                <p:cNvPicPr/>
                <p:nvPr/>
              </p:nvPicPr>
              <p:blipFill>
                <a:blip r:embed="rId1129"/>
                <a:stretch>
                  <a:fillRect/>
                </a:stretch>
              </p:blipFill>
              <p:spPr>
                <a:xfrm>
                  <a:off x="2154960" y="6406156"/>
                  <a:ext cx="1112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2" name="Group 961">
            <a:extLst>
              <a:ext uri="{FF2B5EF4-FFF2-40B4-BE49-F238E27FC236}">
                <a16:creationId xmlns:a16="http://schemas.microsoft.com/office/drawing/2014/main" id="{9C95B405-C041-E49A-2330-B51E9FA2D4DE}"/>
              </a:ext>
            </a:extLst>
          </p:cNvPr>
          <p:cNvGrpSpPr/>
          <p:nvPr/>
        </p:nvGrpSpPr>
        <p:grpSpPr>
          <a:xfrm>
            <a:off x="2332080" y="6217876"/>
            <a:ext cx="559800" cy="273240"/>
            <a:chOff x="2332080" y="6217876"/>
            <a:chExt cx="55980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0">
              <p14:nvContentPartPr>
                <p14:cNvPr id="954" name="Ink 953">
                  <a:extLst>
                    <a:ext uri="{FF2B5EF4-FFF2-40B4-BE49-F238E27FC236}">
                      <a16:creationId xmlns:a16="http://schemas.microsoft.com/office/drawing/2014/main" id="{4E88C799-513E-1C1C-ABB5-547950141E5E}"/>
                    </a:ext>
                  </a:extLst>
                </p14:cNvPr>
                <p14:cNvContentPartPr/>
                <p14:nvPr/>
              </p14:nvContentPartPr>
              <p14:xfrm>
                <a:off x="2332080" y="6217876"/>
                <a:ext cx="79200" cy="204840"/>
              </p14:xfrm>
            </p:contentPart>
          </mc:Choice>
          <mc:Fallback xmlns="">
            <p:pic>
              <p:nvPicPr>
                <p:cNvPr id="954" name="Ink 953">
                  <a:extLst>
                    <a:ext uri="{FF2B5EF4-FFF2-40B4-BE49-F238E27FC236}">
                      <a16:creationId xmlns:a16="http://schemas.microsoft.com/office/drawing/2014/main" id="{4E88C799-513E-1C1C-ABB5-547950141E5E}"/>
                    </a:ext>
                  </a:extLst>
                </p:cNvPr>
                <p:cNvPicPr/>
                <p:nvPr/>
              </p:nvPicPr>
              <p:blipFill>
                <a:blip r:embed="rId1131"/>
                <a:stretch>
                  <a:fillRect/>
                </a:stretch>
              </p:blipFill>
              <p:spPr>
                <a:xfrm>
                  <a:off x="2323080" y="6208876"/>
                  <a:ext cx="96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2">
              <p14:nvContentPartPr>
                <p14:cNvPr id="955" name="Ink 954">
                  <a:extLst>
                    <a:ext uri="{FF2B5EF4-FFF2-40B4-BE49-F238E27FC236}">
                      <a16:creationId xmlns:a16="http://schemas.microsoft.com/office/drawing/2014/main" id="{0335BB75-F299-FC04-49CD-D9BAB67907C0}"/>
                    </a:ext>
                  </a:extLst>
                </p14:cNvPr>
                <p14:cNvContentPartPr/>
                <p14:nvPr/>
              </p14:nvContentPartPr>
              <p14:xfrm>
                <a:off x="2433600" y="6343156"/>
                <a:ext cx="35640" cy="61920"/>
              </p14:xfrm>
            </p:contentPart>
          </mc:Choice>
          <mc:Fallback xmlns="">
            <p:pic>
              <p:nvPicPr>
                <p:cNvPr id="955" name="Ink 954">
                  <a:extLst>
                    <a:ext uri="{FF2B5EF4-FFF2-40B4-BE49-F238E27FC236}">
                      <a16:creationId xmlns:a16="http://schemas.microsoft.com/office/drawing/2014/main" id="{0335BB75-F299-FC04-49CD-D9BAB67907C0}"/>
                    </a:ext>
                  </a:extLst>
                </p:cNvPr>
                <p:cNvPicPr/>
                <p:nvPr/>
              </p:nvPicPr>
              <p:blipFill>
                <a:blip r:embed="rId1133"/>
                <a:stretch>
                  <a:fillRect/>
                </a:stretch>
              </p:blipFill>
              <p:spPr>
                <a:xfrm>
                  <a:off x="2424960" y="6334516"/>
                  <a:ext cx="532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4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FDA09855-61B0-B1E7-8D57-CF38EDE956AB}"/>
                    </a:ext>
                  </a:extLst>
                </p14:cNvPr>
                <p14:cNvContentPartPr/>
                <p14:nvPr/>
              </p14:nvContentPartPr>
              <p14:xfrm>
                <a:off x="2443320" y="6332356"/>
                <a:ext cx="103680" cy="158760"/>
              </p14:xfrm>
            </p:contentPart>
          </mc:Choice>
          <mc:Fallback xmlns=""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FDA09855-61B0-B1E7-8D57-CF38EDE956AB}"/>
                    </a:ext>
                  </a:extLst>
                </p:cNvPr>
                <p:cNvPicPr/>
                <p:nvPr/>
              </p:nvPicPr>
              <p:blipFill>
                <a:blip r:embed="rId1135"/>
                <a:stretch>
                  <a:fillRect/>
                </a:stretch>
              </p:blipFill>
              <p:spPr>
                <a:xfrm>
                  <a:off x="2434680" y="6323716"/>
                  <a:ext cx="121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6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9B3731B6-32F1-86C5-20F5-D1299EBD539E}"/>
                    </a:ext>
                  </a:extLst>
                </p14:cNvPr>
                <p14:cNvContentPartPr/>
                <p14:nvPr/>
              </p14:nvContentPartPr>
              <p14:xfrm>
                <a:off x="2568600" y="6232636"/>
                <a:ext cx="25560" cy="181800"/>
              </p14:xfrm>
            </p:contentPart>
          </mc:Choice>
          <mc:Fallback xmlns=""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9B3731B6-32F1-86C5-20F5-D1299EBD539E}"/>
                    </a:ext>
                  </a:extLst>
                </p:cNvPr>
                <p:cNvPicPr/>
                <p:nvPr/>
              </p:nvPicPr>
              <p:blipFill>
                <a:blip r:embed="rId1137"/>
                <a:stretch>
                  <a:fillRect/>
                </a:stretch>
              </p:blipFill>
              <p:spPr>
                <a:xfrm>
                  <a:off x="2559600" y="6223996"/>
                  <a:ext cx="43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8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D38F495C-E27A-2AD0-4911-329B3D2B5E8D}"/>
                    </a:ext>
                  </a:extLst>
                </p14:cNvPr>
                <p14:cNvContentPartPr/>
                <p14:nvPr/>
              </p14:nvContentPartPr>
              <p14:xfrm>
                <a:off x="2520360" y="6311836"/>
                <a:ext cx="57240" cy="432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D38F495C-E27A-2AD0-4911-329B3D2B5E8D}"/>
                    </a:ext>
                  </a:extLst>
                </p:cNvPr>
                <p:cNvPicPr/>
                <p:nvPr/>
              </p:nvPicPr>
              <p:blipFill>
                <a:blip r:embed="rId1139"/>
                <a:stretch>
                  <a:fillRect/>
                </a:stretch>
              </p:blipFill>
              <p:spPr>
                <a:xfrm>
                  <a:off x="2511720" y="6302836"/>
                  <a:ext cx="748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0">
              <p14:nvContentPartPr>
                <p14:cNvPr id="959" name="Ink 958">
                  <a:extLst>
                    <a:ext uri="{FF2B5EF4-FFF2-40B4-BE49-F238E27FC236}">
                      <a16:creationId xmlns:a16="http://schemas.microsoft.com/office/drawing/2014/main" id="{B74D8115-D02F-B871-9F13-B17B02D72FA8}"/>
                    </a:ext>
                  </a:extLst>
                </p14:cNvPr>
                <p14:cNvContentPartPr/>
                <p14:nvPr/>
              </p14:nvContentPartPr>
              <p14:xfrm>
                <a:off x="2623680" y="6340276"/>
                <a:ext cx="93600" cy="64080"/>
              </p14:xfrm>
            </p:contentPart>
          </mc:Choice>
          <mc:Fallback xmlns="">
            <p:pic>
              <p:nvPicPr>
                <p:cNvPr id="959" name="Ink 958">
                  <a:extLst>
                    <a:ext uri="{FF2B5EF4-FFF2-40B4-BE49-F238E27FC236}">
                      <a16:creationId xmlns:a16="http://schemas.microsoft.com/office/drawing/2014/main" id="{B74D8115-D02F-B871-9F13-B17B02D72FA8}"/>
                    </a:ext>
                  </a:extLst>
                </p:cNvPr>
                <p:cNvPicPr/>
                <p:nvPr/>
              </p:nvPicPr>
              <p:blipFill>
                <a:blip r:embed="rId1141"/>
                <a:stretch>
                  <a:fillRect/>
                </a:stretch>
              </p:blipFill>
              <p:spPr>
                <a:xfrm>
                  <a:off x="2615040" y="6331276"/>
                  <a:ext cx="111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2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33AE4339-4D06-4AD9-5B99-7A5734F1D065}"/>
                    </a:ext>
                  </a:extLst>
                </p14:cNvPr>
                <p14:cNvContentPartPr/>
                <p14:nvPr/>
              </p14:nvContentPartPr>
              <p14:xfrm>
                <a:off x="2725200" y="6331996"/>
                <a:ext cx="109800" cy="6804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33AE4339-4D06-4AD9-5B99-7A5734F1D065}"/>
                    </a:ext>
                  </a:extLst>
                </p:cNvPr>
                <p:cNvPicPr/>
                <p:nvPr/>
              </p:nvPicPr>
              <p:blipFill>
                <a:blip r:embed="rId1143"/>
                <a:stretch>
                  <a:fillRect/>
                </a:stretch>
              </p:blipFill>
              <p:spPr>
                <a:xfrm>
                  <a:off x="2716200" y="6323356"/>
                  <a:ext cx="127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4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277721D1-8C87-8B42-AC52-EC326FCA06CA}"/>
                    </a:ext>
                  </a:extLst>
                </p14:cNvPr>
                <p14:cNvContentPartPr/>
                <p14:nvPr/>
              </p14:nvContentPartPr>
              <p14:xfrm>
                <a:off x="2769840" y="6331996"/>
                <a:ext cx="122040" cy="11484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277721D1-8C87-8B42-AC52-EC326FCA06CA}"/>
                    </a:ext>
                  </a:extLst>
                </p:cNvPr>
                <p:cNvPicPr/>
                <p:nvPr/>
              </p:nvPicPr>
              <p:blipFill>
                <a:blip r:embed="rId1145"/>
                <a:stretch>
                  <a:fillRect/>
                </a:stretch>
              </p:blipFill>
              <p:spPr>
                <a:xfrm>
                  <a:off x="2760840" y="6323356"/>
                  <a:ext cx="13968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4" name="Group 963">
            <a:extLst>
              <a:ext uri="{FF2B5EF4-FFF2-40B4-BE49-F238E27FC236}">
                <a16:creationId xmlns:a16="http://schemas.microsoft.com/office/drawing/2014/main" id="{CBAD2A5C-D447-C307-0793-A93A221FA453}"/>
              </a:ext>
            </a:extLst>
          </p:cNvPr>
          <p:cNvGrpSpPr/>
          <p:nvPr/>
        </p:nvGrpSpPr>
        <p:grpSpPr>
          <a:xfrm>
            <a:off x="1558080" y="3134836"/>
            <a:ext cx="419760" cy="475560"/>
            <a:chOff x="1558080" y="3134836"/>
            <a:chExt cx="419760" cy="47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2EDCB67-585F-B81D-54CC-8B12CCB18889}"/>
                    </a:ext>
                  </a:extLst>
                </p14:cNvPr>
                <p14:cNvContentPartPr/>
                <p14:nvPr/>
              </p14:nvContentPartPr>
              <p14:xfrm>
                <a:off x="1566000" y="3413836"/>
                <a:ext cx="8640" cy="1306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2EDCB67-585F-B81D-54CC-8B12CCB18889}"/>
                    </a:ext>
                  </a:extLst>
                </p:cNvPr>
                <p:cNvPicPr/>
                <p:nvPr/>
              </p:nvPicPr>
              <p:blipFill>
                <a:blip r:embed="rId1147"/>
                <a:stretch>
                  <a:fillRect/>
                </a:stretch>
              </p:blipFill>
              <p:spPr>
                <a:xfrm>
                  <a:off x="1557360" y="3405196"/>
                  <a:ext cx="26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B7493D9-88B2-E38A-D4FA-F315F58D907C}"/>
                    </a:ext>
                  </a:extLst>
                </p14:cNvPr>
                <p14:cNvContentPartPr/>
                <p14:nvPr/>
              </p14:nvContentPartPr>
              <p14:xfrm>
                <a:off x="1567080" y="3415276"/>
                <a:ext cx="68400" cy="925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B7493D9-88B2-E38A-D4FA-F315F58D907C}"/>
                    </a:ext>
                  </a:extLst>
                </p:cNvPr>
                <p:cNvPicPr/>
                <p:nvPr/>
              </p:nvPicPr>
              <p:blipFill>
                <a:blip r:embed="rId1149"/>
                <a:stretch>
                  <a:fillRect/>
                </a:stretch>
              </p:blipFill>
              <p:spPr>
                <a:xfrm>
                  <a:off x="1558440" y="3406636"/>
                  <a:ext cx="86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95F9DB9-2CCB-774C-93CD-BCEA3494FF0E}"/>
                    </a:ext>
                  </a:extLst>
                </p14:cNvPr>
                <p14:cNvContentPartPr/>
                <p14:nvPr/>
              </p14:nvContentPartPr>
              <p14:xfrm>
                <a:off x="1681560" y="3538036"/>
                <a:ext cx="20520" cy="399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95F9DB9-2CCB-774C-93CD-BCEA3494FF0E}"/>
                    </a:ext>
                  </a:extLst>
                </p:cNvPr>
                <p:cNvPicPr/>
                <p:nvPr/>
              </p:nvPicPr>
              <p:blipFill>
                <a:blip r:embed="rId1151"/>
                <a:stretch>
                  <a:fillRect/>
                </a:stretch>
              </p:blipFill>
              <p:spPr>
                <a:xfrm>
                  <a:off x="1672920" y="3529036"/>
                  <a:ext cx="38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7143393-7A43-5127-3A8F-91BEC0AADE98}"/>
                    </a:ext>
                  </a:extLst>
                </p14:cNvPr>
                <p14:cNvContentPartPr/>
                <p14:nvPr/>
              </p14:nvContentPartPr>
              <p14:xfrm>
                <a:off x="1797120" y="3418516"/>
                <a:ext cx="83520" cy="1033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7143393-7A43-5127-3A8F-91BEC0AADE98}"/>
                    </a:ext>
                  </a:extLst>
                </p:cNvPr>
                <p:cNvPicPr/>
                <p:nvPr/>
              </p:nvPicPr>
              <p:blipFill>
                <a:blip r:embed="rId1153"/>
                <a:stretch>
                  <a:fillRect/>
                </a:stretch>
              </p:blipFill>
              <p:spPr>
                <a:xfrm>
                  <a:off x="1788480" y="3409876"/>
                  <a:ext cx="101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538893A-6DE1-A62E-4A98-B1335591F619}"/>
                    </a:ext>
                  </a:extLst>
                </p14:cNvPr>
                <p14:cNvContentPartPr/>
                <p14:nvPr/>
              </p14:nvContentPartPr>
              <p14:xfrm>
                <a:off x="1955160" y="3541996"/>
                <a:ext cx="22680" cy="684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538893A-6DE1-A62E-4A98-B1335591F619}"/>
                    </a:ext>
                  </a:extLst>
                </p:cNvPr>
                <p:cNvPicPr/>
                <p:nvPr/>
              </p:nvPicPr>
              <p:blipFill>
                <a:blip r:embed="rId1155"/>
                <a:stretch>
                  <a:fillRect/>
                </a:stretch>
              </p:blipFill>
              <p:spPr>
                <a:xfrm>
                  <a:off x="1946520" y="3533356"/>
                  <a:ext cx="403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6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9641A1F1-1C2A-0771-BC07-B886B037E775}"/>
                    </a:ext>
                  </a:extLst>
                </p14:cNvPr>
                <p14:cNvContentPartPr/>
                <p14:nvPr/>
              </p14:nvContentPartPr>
              <p14:xfrm>
                <a:off x="1558080" y="3134836"/>
                <a:ext cx="204840" cy="28008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9641A1F1-1C2A-0771-BC07-B886B037E775}"/>
                    </a:ext>
                  </a:extLst>
                </p:cNvPr>
                <p:cNvPicPr/>
                <p:nvPr/>
              </p:nvPicPr>
              <p:blipFill>
                <a:blip r:embed="rId1157"/>
                <a:stretch>
                  <a:fillRect/>
                </a:stretch>
              </p:blipFill>
              <p:spPr>
                <a:xfrm>
                  <a:off x="1549080" y="3125836"/>
                  <a:ext cx="22248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7" name="Group 966">
            <a:extLst>
              <a:ext uri="{FF2B5EF4-FFF2-40B4-BE49-F238E27FC236}">
                <a16:creationId xmlns:a16="http://schemas.microsoft.com/office/drawing/2014/main" id="{A8146D92-2DD4-269D-978D-ADAC31ED458C}"/>
              </a:ext>
            </a:extLst>
          </p:cNvPr>
          <p:cNvGrpSpPr/>
          <p:nvPr/>
        </p:nvGrpSpPr>
        <p:grpSpPr>
          <a:xfrm>
            <a:off x="3872160" y="6304636"/>
            <a:ext cx="109440" cy="127080"/>
            <a:chOff x="3872160" y="6304636"/>
            <a:chExt cx="109440" cy="12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8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320A907F-6117-1B31-8E68-551D4D76A2D9}"/>
                    </a:ext>
                  </a:extLst>
                </p14:cNvPr>
                <p14:cNvContentPartPr/>
                <p14:nvPr/>
              </p14:nvContentPartPr>
              <p14:xfrm>
                <a:off x="3872160" y="6363316"/>
                <a:ext cx="109440" cy="2376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320A907F-6117-1B31-8E68-551D4D76A2D9}"/>
                    </a:ext>
                  </a:extLst>
                </p:cNvPr>
                <p:cNvPicPr/>
                <p:nvPr/>
              </p:nvPicPr>
              <p:blipFill>
                <a:blip r:embed="rId1159"/>
                <a:stretch>
                  <a:fillRect/>
                </a:stretch>
              </p:blipFill>
              <p:spPr>
                <a:xfrm>
                  <a:off x="3863520" y="6354676"/>
                  <a:ext cx="127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0">
              <p14:nvContentPartPr>
                <p14:cNvPr id="966" name="Ink 965">
                  <a:extLst>
                    <a:ext uri="{FF2B5EF4-FFF2-40B4-BE49-F238E27FC236}">
                      <a16:creationId xmlns:a16="http://schemas.microsoft.com/office/drawing/2014/main" id="{BEC282FE-C530-D31F-B0E5-CA24276134B3}"/>
                    </a:ext>
                  </a:extLst>
                </p14:cNvPr>
                <p14:cNvContentPartPr/>
                <p14:nvPr/>
              </p14:nvContentPartPr>
              <p14:xfrm>
                <a:off x="3924720" y="6304636"/>
                <a:ext cx="8640" cy="127080"/>
              </p14:xfrm>
            </p:contentPart>
          </mc:Choice>
          <mc:Fallback xmlns="">
            <p:pic>
              <p:nvPicPr>
                <p:cNvPr id="966" name="Ink 965">
                  <a:extLst>
                    <a:ext uri="{FF2B5EF4-FFF2-40B4-BE49-F238E27FC236}">
                      <a16:creationId xmlns:a16="http://schemas.microsoft.com/office/drawing/2014/main" id="{BEC282FE-C530-D31F-B0E5-CA24276134B3}"/>
                    </a:ext>
                  </a:extLst>
                </p:cNvPr>
                <p:cNvPicPr/>
                <p:nvPr/>
              </p:nvPicPr>
              <p:blipFill>
                <a:blip r:embed="rId1161"/>
                <a:stretch>
                  <a:fillRect/>
                </a:stretch>
              </p:blipFill>
              <p:spPr>
                <a:xfrm>
                  <a:off x="3915720" y="6295996"/>
                  <a:ext cx="2628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8" name="Group 987">
            <a:extLst>
              <a:ext uri="{FF2B5EF4-FFF2-40B4-BE49-F238E27FC236}">
                <a16:creationId xmlns:a16="http://schemas.microsoft.com/office/drawing/2014/main" id="{E42E9C86-9DB8-510E-ECC9-7A9C0B87BA14}"/>
              </a:ext>
            </a:extLst>
          </p:cNvPr>
          <p:cNvGrpSpPr/>
          <p:nvPr/>
        </p:nvGrpSpPr>
        <p:grpSpPr>
          <a:xfrm>
            <a:off x="4139640" y="6167836"/>
            <a:ext cx="1460880" cy="255960"/>
            <a:chOff x="4139640" y="6167836"/>
            <a:chExt cx="146088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2">
              <p14:nvContentPartPr>
                <p14:cNvPr id="968" name="Ink 967">
                  <a:extLst>
                    <a:ext uri="{FF2B5EF4-FFF2-40B4-BE49-F238E27FC236}">
                      <a16:creationId xmlns:a16="http://schemas.microsoft.com/office/drawing/2014/main" id="{B8456B4E-EB71-3CE8-4AF8-D3AFD1491A70}"/>
                    </a:ext>
                  </a:extLst>
                </p14:cNvPr>
                <p14:cNvContentPartPr/>
                <p14:nvPr/>
              </p14:nvContentPartPr>
              <p14:xfrm>
                <a:off x="4139640" y="6188356"/>
                <a:ext cx="56880" cy="235440"/>
              </p14:xfrm>
            </p:contentPart>
          </mc:Choice>
          <mc:Fallback xmlns="">
            <p:pic>
              <p:nvPicPr>
                <p:cNvPr id="968" name="Ink 967">
                  <a:extLst>
                    <a:ext uri="{FF2B5EF4-FFF2-40B4-BE49-F238E27FC236}">
                      <a16:creationId xmlns:a16="http://schemas.microsoft.com/office/drawing/2014/main" id="{B8456B4E-EB71-3CE8-4AF8-D3AFD1491A70}"/>
                    </a:ext>
                  </a:extLst>
                </p:cNvPr>
                <p:cNvPicPr/>
                <p:nvPr/>
              </p:nvPicPr>
              <p:blipFill>
                <a:blip r:embed="rId1163"/>
                <a:stretch>
                  <a:fillRect/>
                </a:stretch>
              </p:blipFill>
              <p:spPr>
                <a:xfrm>
                  <a:off x="4131000" y="6179356"/>
                  <a:ext cx="745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4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59C6105A-3D6D-4F6A-5D2C-6EDF5953969C}"/>
                    </a:ext>
                  </a:extLst>
                </p14:cNvPr>
                <p14:cNvContentPartPr/>
                <p14:nvPr/>
              </p14:nvContentPartPr>
              <p14:xfrm>
                <a:off x="4204440" y="6205276"/>
                <a:ext cx="28800" cy="169560"/>
              </p14:xfrm>
            </p:contentPart>
          </mc:Choice>
          <mc:Fallback xmlns=""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59C6105A-3D6D-4F6A-5D2C-6EDF5953969C}"/>
                    </a:ext>
                  </a:extLst>
                </p:cNvPr>
                <p:cNvPicPr/>
                <p:nvPr/>
              </p:nvPicPr>
              <p:blipFill>
                <a:blip r:embed="rId1165"/>
                <a:stretch>
                  <a:fillRect/>
                </a:stretch>
              </p:blipFill>
              <p:spPr>
                <a:xfrm>
                  <a:off x="4195440" y="6196636"/>
                  <a:ext cx="46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6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F013E726-9B9F-9AEC-5660-E79AD21444E1}"/>
                    </a:ext>
                  </a:extLst>
                </p14:cNvPr>
                <p14:cNvContentPartPr/>
                <p14:nvPr/>
              </p14:nvContentPartPr>
              <p14:xfrm>
                <a:off x="4167720" y="6172156"/>
                <a:ext cx="144360" cy="184680"/>
              </p14:xfrm>
            </p:contentPart>
          </mc:Choice>
          <mc:Fallback xmlns=""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F013E726-9B9F-9AEC-5660-E79AD21444E1}"/>
                    </a:ext>
                  </a:extLst>
                </p:cNvPr>
                <p:cNvPicPr/>
                <p:nvPr/>
              </p:nvPicPr>
              <p:blipFill>
                <a:blip r:embed="rId1167"/>
                <a:stretch>
                  <a:fillRect/>
                </a:stretch>
              </p:blipFill>
              <p:spPr>
                <a:xfrm>
                  <a:off x="4159080" y="6163156"/>
                  <a:ext cx="162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8">
              <p14:nvContentPartPr>
                <p14:cNvPr id="971" name="Ink 970">
                  <a:extLst>
                    <a:ext uri="{FF2B5EF4-FFF2-40B4-BE49-F238E27FC236}">
                      <a16:creationId xmlns:a16="http://schemas.microsoft.com/office/drawing/2014/main" id="{279C367A-0948-9408-D6A7-F1AF0EAED2F2}"/>
                    </a:ext>
                  </a:extLst>
                </p14:cNvPr>
                <p14:cNvContentPartPr/>
                <p14:nvPr/>
              </p14:nvContentPartPr>
              <p14:xfrm>
                <a:off x="4242960" y="6257116"/>
                <a:ext cx="89640" cy="21600"/>
              </p14:xfrm>
            </p:contentPart>
          </mc:Choice>
          <mc:Fallback xmlns="">
            <p:pic>
              <p:nvPicPr>
                <p:cNvPr id="971" name="Ink 970">
                  <a:extLst>
                    <a:ext uri="{FF2B5EF4-FFF2-40B4-BE49-F238E27FC236}">
                      <a16:creationId xmlns:a16="http://schemas.microsoft.com/office/drawing/2014/main" id="{279C367A-0948-9408-D6A7-F1AF0EAED2F2}"/>
                    </a:ext>
                  </a:extLst>
                </p:cNvPr>
                <p:cNvPicPr/>
                <p:nvPr/>
              </p:nvPicPr>
              <p:blipFill>
                <a:blip r:embed="rId1169"/>
                <a:stretch>
                  <a:fillRect/>
                </a:stretch>
              </p:blipFill>
              <p:spPr>
                <a:xfrm>
                  <a:off x="4233960" y="6248116"/>
                  <a:ext cx="107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0">
              <p14:nvContentPartPr>
                <p14:cNvPr id="972" name="Ink 971">
                  <a:extLst>
                    <a:ext uri="{FF2B5EF4-FFF2-40B4-BE49-F238E27FC236}">
                      <a16:creationId xmlns:a16="http://schemas.microsoft.com/office/drawing/2014/main" id="{01F31D5B-65FB-CE64-8028-941A6ACE3233}"/>
                    </a:ext>
                  </a:extLst>
                </p14:cNvPr>
                <p14:cNvContentPartPr/>
                <p14:nvPr/>
              </p14:nvContentPartPr>
              <p14:xfrm>
                <a:off x="4377960" y="6187276"/>
                <a:ext cx="20880" cy="161640"/>
              </p14:xfrm>
            </p:contentPart>
          </mc:Choice>
          <mc:Fallback xmlns="">
            <p:pic>
              <p:nvPicPr>
                <p:cNvPr id="972" name="Ink 971">
                  <a:extLst>
                    <a:ext uri="{FF2B5EF4-FFF2-40B4-BE49-F238E27FC236}">
                      <a16:creationId xmlns:a16="http://schemas.microsoft.com/office/drawing/2014/main" id="{01F31D5B-65FB-CE64-8028-941A6ACE3233}"/>
                    </a:ext>
                  </a:extLst>
                </p:cNvPr>
                <p:cNvPicPr/>
                <p:nvPr/>
              </p:nvPicPr>
              <p:blipFill>
                <a:blip r:embed="rId1171"/>
                <a:stretch>
                  <a:fillRect/>
                </a:stretch>
              </p:blipFill>
              <p:spPr>
                <a:xfrm>
                  <a:off x="4368960" y="6178276"/>
                  <a:ext cx="38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2">
              <p14:nvContentPartPr>
                <p14:cNvPr id="973" name="Ink 972">
                  <a:extLst>
                    <a:ext uri="{FF2B5EF4-FFF2-40B4-BE49-F238E27FC236}">
                      <a16:creationId xmlns:a16="http://schemas.microsoft.com/office/drawing/2014/main" id="{98BEF2CE-60C4-1A5A-8B02-F8B8CC8B633E}"/>
                    </a:ext>
                  </a:extLst>
                </p14:cNvPr>
                <p14:cNvContentPartPr/>
                <p14:nvPr/>
              </p14:nvContentPartPr>
              <p14:xfrm>
                <a:off x="4313880" y="6277276"/>
                <a:ext cx="89640" cy="1440"/>
              </p14:xfrm>
            </p:contentPart>
          </mc:Choice>
          <mc:Fallback xmlns="">
            <p:pic>
              <p:nvPicPr>
                <p:cNvPr id="973" name="Ink 972">
                  <a:extLst>
                    <a:ext uri="{FF2B5EF4-FFF2-40B4-BE49-F238E27FC236}">
                      <a16:creationId xmlns:a16="http://schemas.microsoft.com/office/drawing/2014/main" id="{98BEF2CE-60C4-1A5A-8B02-F8B8CC8B633E}"/>
                    </a:ext>
                  </a:extLst>
                </p:cNvPr>
                <p:cNvPicPr/>
                <p:nvPr/>
              </p:nvPicPr>
              <p:blipFill>
                <a:blip r:embed="rId1173"/>
                <a:stretch>
                  <a:fillRect/>
                </a:stretch>
              </p:blipFill>
              <p:spPr>
                <a:xfrm>
                  <a:off x="4304880" y="6268636"/>
                  <a:ext cx="1072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4">
              <p14:nvContentPartPr>
                <p14:cNvPr id="974" name="Ink 973">
                  <a:extLst>
                    <a:ext uri="{FF2B5EF4-FFF2-40B4-BE49-F238E27FC236}">
                      <a16:creationId xmlns:a16="http://schemas.microsoft.com/office/drawing/2014/main" id="{1710267A-28B5-E2C7-776C-BD75502CBDCA}"/>
                    </a:ext>
                  </a:extLst>
                </p14:cNvPr>
                <p14:cNvContentPartPr/>
                <p14:nvPr/>
              </p14:nvContentPartPr>
              <p14:xfrm>
                <a:off x="4429080" y="6283756"/>
                <a:ext cx="83520" cy="65880"/>
              </p14:xfrm>
            </p:contentPart>
          </mc:Choice>
          <mc:Fallback xmlns="">
            <p:pic>
              <p:nvPicPr>
                <p:cNvPr id="974" name="Ink 973">
                  <a:extLst>
                    <a:ext uri="{FF2B5EF4-FFF2-40B4-BE49-F238E27FC236}">
                      <a16:creationId xmlns:a16="http://schemas.microsoft.com/office/drawing/2014/main" id="{1710267A-28B5-E2C7-776C-BD75502CBDCA}"/>
                    </a:ext>
                  </a:extLst>
                </p:cNvPr>
                <p:cNvPicPr/>
                <p:nvPr/>
              </p:nvPicPr>
              <p:blipFill>
                <a:blip r:embed="rId1175"/>
                <a:stretch>
                  <a:fillRect/>
                </a:stretch>
              </p:blipFill>
              <p:spPr>
                <a:xfrm>
                  <a:off x="4420440" y="6274756"/>
                  <a:ext cx="101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6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A28BACF4-1B90-0293-F910-433D94079346}"/>
                    </a:ext>
                  </a:extLst>
                </p14:cNvPr>
                <p14:cNvContentPartPr/>
                <p14:nvPr/>
              </p14:nvContentPartPr>
              <p14:xfrm>
                <a:off x="4512240" y="6290596"/>
                <a:ext cx="119880" cy="79560"/>
              </p14:xfrm>
            </p:contentPart>
          </mc:Choice>
          <mc:Fallback xmlns=""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A28BACF4-1B90-0293-F910-433D94079346}"/>
                    </a:ext>
                  </a:extLst>
                </p:cNvPr>
                <p:cNvPicPr/>
                <p:nvPr/>
              </p:nvPicPr>
              <p:blipFill>
                <a:blip r:embed="rId1177"/>
                <a:stretch>
                  <a:fillRect/>
                </a:stretch>
              </p:blipFill>
              <p:spPr>
                <a:xfrm>
                  <a:off x="4503600" y="6281596"/>
                  <a:ext cx="137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8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8986FE79-119C-0887-1861-A7B5D38BB5F1}"/>
                    </a:ext>
                  </a:extLst>
                </p14:cNvPr>
                <p14:cNvContentPartPr/>
                <p14:nvPr/>
              </p14:nvContentPartPr>
              <p14:xfrm>
                <a:off x="4681800" y="6187276"/>
                <a:ext cx="43560" cy="214560"/>
              </p14:xfrm>
            </p:contentPart>
          </mc:Choice>
          <mc:Fallback xmlns=""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8986FE79-119C-0887-1861-A7B5D38BB5F1}"/>
                    </a:ext>
                  </a:extLst>
                </p:cNvPr>
                <p:cNvPicPr/>
                <p:nvPr/>
              </p:nvPicPr>
              <p:blipFill>
                <a:blip r:embed="rId1179"/>
                <a:stretch>
                  <a:fillRect/>
                </a:stretch>
              </p:blipFill>
              <p:spPr>
                <a:xfrm>
                  <a:off x="4672800" y="6178276"/>
                  <a:ext cx="61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0">
              <p14:nvContentPartPr>
                <p14:cNvPr id="977" name="Ink 976">
                  <a:extLst>
                    <a:ext uri="{FF2B5EF4-FFF2-40B4-BE49-F238E27FC236}">
                      <a16:creationId xmlns:a16="http://schemas.microsoft.com/office/drawing/2014/main" id="{7176C7D4-F7CE-E196-C4BE-F54E0D6ADE1F}"/>
                    </a:ext>
                  </a:extLst>
                </p14:cNvPr>
                <p14:cNvContentPartPr/>
                <p14:nvPr/>
              </p14:nvContentPartPr>
              <p14:xfrm>
                <a:off x="4619520" y="6240916"/>
                <a:ext cx="166680" cy="121680"/>
              </p14:xfrm>
            </p:contentPart>
          </mc:Choice>
          <mc:Fallback xmlns="">
            <p:pic>
              <p:nvPicPr>
                <p:cNvPr id="977" name="Ink 976">
                  <a:extLst>
                    <a:ext uri="{FF2B5EF4-FFF2-40B4-BE49-F238E27FC236}">
                      <a16:creationId xmlns:a16="http://schemas.microsoft.com/office/drawing/2014/main" id="{7176C7D4-F7CE-E196-C4BE-F54E0D6ADE1F}"/>
                    </a:ext>
                  </a:extLst>
                </p:cNvPr>
                <p:cNvPicPr/>
                <p:nvPr/>
              </p:nvPicPr>
              <p:blipFill>
                <a:blip r:embed="rId1181"/>
                <a:stretch>
                  <a:fillRect/>
                </a:stretch>
              </p:blipFill>
              <p:spPr>
                <a:xfrm>
                  <a:off x="4610880" y="6231916"/>
                  <a:ext cx="184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2">
              <p14:nvContentPartPr>
                <p14:cNvPr id="978" name="Ink 977">
                  <a:extLst>
                    <a:ext uri="{FF2B5EF4-FFF2-40B4-BE49-F238E27FC236}">
                      <a16:creationId xmlns:a16="http://schemas.microsoft.com/office/drawing/2014/main" id="{57C50E77-F6D4-86BD-9362-93AF0E078657}"/>
                    </a:ext>
                  </a:extLst>
                </p14:cNvPr>
                <p14:cNvContentPartPr/>
                <p14:nvPr/>
              </p14:nvContentPartPr>
              <p14:xfrm>
                <a:off x="4829400" y="6287356"/>
                <a:ext cx="153360" cy="87480"/>
              </p14:xfrm>
            </p:contentPart>
          </mc:Choice>
          <mc:Fallback xmlns="">
            <p:pic>
              <p:nvPicPr>
                <p:cNvPr id="978" name="Ink 977">
                  <a:extLst>
                    <a:ext uri="{FF2B5EF4-FFF2-40B4-BE49-F238E27FC236}">
                      <a16:creationId xmlns:a16="http://schemas.microsoft.com/office/drawing/2014/main" id="{57C50E77-F6D4-86BD-9362-93AF0E078657}"/>
                    </a:ext>
                  </a:extLst>
                </p:cNvPr>
                <p:cNvPicPr/>
                <p:nvPr/>
              </p:nvPicPr>
              <p:blipFill>
                <a:blip r:embed="rId1183"/>
                <a:stretch>
                  <a:fillRect/>
                </a:stretch>
              </p:blipFill>
              <p:spPr>
                <a:xfrm>
                  <a:off x="4820760" y="6278716"/>
                  <a:ext cx="171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4">
              <p14:nvContentPartPr>
                <p14:cNvPr id="979" name="Ink 978">
                  <a:extLst>
                    <a:ext uri="{FF2B5EF4-FFF2-40B4-BE49-F238E27FC236}">
                      <a16:creationId xmlns:a16="http://schemas.microsoft.com/office/drawing/2014/main" id="{F68E2BFA-42C9-4261-86F7-B3A40990FDAD}"/>
                    </a:ext>
                  </a:extLst>
                </p14:cNvPr>
                <p14:cNvContentPartPr/>
                <p14:nvPr/>
              </p14:nvContentPartPr>
              <p14:xfrm>
                <a:off x="5091120" y="6205276"/>
                <a:ext cx="21240" cy="212760"/>
              </p14:xfrm>
            </p:contentPart>
          </mc:Choice>
          <mc:Fallback xmlns="">
            <p:pic>
              <p:nvPicPr>
                <p:cNvPr id="979" name="Ink 978">
                  <a:extLst>
                    <a:ext uri="{FF2B5EF4-FFF2-40B4-BE49-F238E27FC236}">
                      <a16:creationId xmlns:a16="http://schemas.microsoft.com/office/drawing/2014/main" id="{F68E2BFA-42C9-4261-86F7-B3A40990FDAD}"/>
                    </a:ext>
                  </a:extLst>
                </p:cNvPr>
                <p:cNvPicPr/>
                <p:nvPr/>
              </p:nvPicPr>
              <p:blipFill>
                <a:blip r:embed="rId1185"/>
                <a:stretch>
                  <a:fillRect/>
                </a:stretch>
              </p:blipFill>
              <p:spPr>
                <a:xfrm>
                  <a:off x="5082480" y="6196636"/>
                  <a:ext cx="38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6">
              <p14:nvContentPartPr>
                <p14:cNvPr id="980" name="Ink 979">
                  <a:extLst>
                    <a:ext uri="{FF2B5EF4-FFF2-40B4-BE49-F238E27FC236}">
                      <a16:creationId xmlns:a16="http://schemas.microsoft.com/office/drawing/2014/main" id="{4553A8CD-290A-2F17-3E86-0D7E25371E6E}"/>
                    </a:ext>
                  </a:extLst>
                </p14:cNvPr>
                <p14:cNvContentPartPr/>
                <p14:nvPr/>
              </p14:nvContentPartPr>
              <p14:xfrm>
                <a:off x="5097960" y="6223636"/>
                <a:ext cx="160200" cy="154800"/>
              </p14:xfrm>
            </p:contentPart>
          </mc:Choice>
          <mc:Fallback xmlns="">
            <p:pic>
              <p:nvPicPr>
                <p:cNvPr id="980" name="Ink 979">
                  <a:extLst>
                    <a:ext uri="{FF2B5EF4-FFF2-40B4-BE49-F238E27FC236}">
                      <a16:creationId xmlns:a16="http://schemas.microsoft.com/office/drawing/2014/main" id="{4553A8CD-290A-2F17-3E86-0D7E25371E6E}"/>
                    </a:ext>
                  </a:extLst>
                </p:cNvPr>
                <p:cNvPicPr/>
                <p:nvPr/>
              </p:nvPicPr>
              <p:blipFill>
                <a:blip r:embed="rId1187"/>
                <a:stretch>
                  <a:fillRect/>
                </a:stretch>
              </p:blipFill>
              <p:spPr>
                <a:xfrm>
                  <a:off x="5088960" y="6214996"/>
                  <a:ext cx="1778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8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59C330C6-ACEB-4FE1-1677-74E270473E73}"/>
                    </a:ext>
                  </a:extLst>
                </p14:cNvPr>
                <p14:cNvContentPartPr/>
                <p14:nvPr/>
              </p14:nvContentPartPr>
              <p14:xfrm>
                <a:off x="5275800" y="6275476"/>
                <a:ext cx="87840" cy="11628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59C330C6-ACEB-4FE1-1677-74E270473E73}"/>
                    </a:ext>
                  </a:extLst>
                </p:cNvPr>
                <p:cNvPicPr/>
                <p:nvPr/>
              </p:nvPicPr>
              <p:blipFill>
                <a:blip r:embed="rId1189"/>
                <a:stretch>
                  <a:fillRect/>
                </a:stretch>
              </p:blipFill>
              <p:spPr>
                <a:xfrm>
                  <a:off x="5267160" y="6266476"/>
                  <a:ext cx="105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0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43C4F877-F212-EA88-FEC8-7D46C1F31608}"/>
                    </a:ext>
                  </a:extLst>
                </p14:cNvPr>
                <p14:cNvContentPartPr/>
                <p14:nvPr/>
              </p14:nvContentPartPr>
              <p14:xfrm>
                <a:off x="5381280" y="6273316"/>
                <a:ext cx="47160" cy="7200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43C4F877-F212-EA88-FEC8-7D46C1F31608}"/>
                    </a:ext>
                  </a:extLst>
                </p:cNvPr>
                <p:cNvPicPr/>
                <p:nvPr/>
              </p:nvPicPr>
              <p:blipFill>
                <a:blip r:embed="rId1191"/>
                <a:stretch>
                  <a:fillRect/>
                </a:stretch>
              </p:blipFill>
              <p:spPr>
                <a:xfrm>
                  <a:off x="5372640" y="6264316"/>
                  <a:ext cx="64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2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63BA8E15-7FEC-885B-00BC-7DD9A2D31376}"/>
                    </a:ext>
                  </a:extLst>
                </p14:cNvPr>
                <p14:cNvContentPartPr/>
                <p14:nvPr/>
              </p14:nvContentPartPr>
              <p14:xfrm>
                <a:off x="5496480" y="6167836"/>
                <a:ext cx="12960" cy="18180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63BA8E15-7FEC-885B-00BC-7DD9A2D31376}"/>
                    </a:ext>
                  </a:extLst>
                </p:cNvPr>
                <p:cNvPicPr/>
                <p:nvPr/>
              </p:nvPicPr>
              <p:blipFill>
                <a:blip r:embed="rId1193"/>
                <a:stretch>
                  <a:fillRect/>
                </a:stretch>
              </p:blipFill>
              <p:spPr>
                <a:xfrm>
                  <a:off x="5487840" y="6159196"/>
                  <a:ext cx="30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4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36AC7749-DB96-A7B0-8F64-2B2095D8B7DD}"/>
                    </a:ext>
                  </a:extLst>
                </p14:cNvPr>
                <p14:cNvContentPartPr/>
                <p14:nvPr/>
              </p14:nvContentPartPr>
              <p14:xfrm>
                <a:off x="5495400" y="6243796"/>
                <a:ext cx="105120" cy="9756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36AC7749-DB96-A7B0-8F64-2B2095D8B7DD}"/>
                    </a:ext>
                  </a:extLst>
                </p:cNvPr>
                <p:cNvPicPr/>
                <p:nvPr/>
              </p:nvPicPr>
              <p:blipFill>
                <a:blip r:embed="rId1195"/>
                <a:stretch>
                  <a:fillRect/>
                </a:stretch>
              </p:blipFill>
              <p:spPr>
                <a:xfrm>
                  <a:off x="5486760" y="6235156"/>
                  <a:ext cx="12276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3" name="Group 992">
            <a:extLst>
              <a:ext uri="{FF2B5EF4-FFF2-40B4-BE49-F238E27FC236}">
                <a16:creationId xmlns:a16="http://schemas.microsoft.com/office/drawing/2014/main" id="{6EFE84DB-7A71-0B11-BDCB-75235884F13F}"/>
              </a:ext>
            </a:extLst>
          </p:cNvPr>
          <p:cNvGrpSpPr/>
          <p:nvPr/>
        </p:nvGrpSpPr>
        <p:grpSpPr>
          <a:xfrm>
            <a:off x="5771880" y="6095476"/>
            <a:ext cx="450720" cy="440280"/>
            <a:chOff x="5771880" y="6095476"/>
            <a:chExt cx="45072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6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CBC81A39-9E1D-42CB-A92B-A29BA83B2C8F}"/>
                    </a:ext>
                  </a:extLst>
                </p14:cNvPr>
                <p14:cNvContentPartPr/>
                <p14:nvPr/>
              </p14:nvContentPartPr>
              <p14:xfrm>
                <a:off x="5771880" y="6095476"/>
                <a:ext cx="71640" cy="44028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CBC81A39-9E1D-42CB-A92B-A29BA83B2C8F}"/>
                    </a:ext>
                  </a:extLst>
                </p:cNvPr>
                <p:cNvPicPr/>
                <p:nvPr/>
              </p:nvPicPr>
              <p:blipFill>
                <a:blip r:embed="rId1197"/>
                <a:stretch>
                  <a:fillRect/>
                </a:stretch>
              </p:blipFill>
              <p:spPr>
                <a:xfrm>
                  <a:off x="5763240" y="6086836"/>
                  <a:ext cx="8928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8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0F23E417-3A35-B935-B107-6E7A88E8ACA5}"/>
                    </a:ext>
                  </a:extLst>
                </p14:cNvPr>
                <p14:cNvContentPartPr/>
                <p14:nvPr/>
              </p14:nvContentPartPr>
              <p14:xfrm>
                <a:off x="5962320" y="6356116"/>
                <a:ext cx="3240" cy="3600"/>
              </p14:xfrm>
            </p:contentPart>
          </mc:Choice>
          <mc:Fallback xmlns=""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0F23E417-3A35-B935-B107-6E7A88E8ACA5}"/>
                    </a:ext>
                  </a:extLst>
                </p:cNvPr>
                <p:cNvPicPr/>
                <p:nvPr/>
              </p:nvPicPr>
              <p:blipFill>
                <a:blip r:embed="rId1199"/>
                <a:stretch>
                  <a:fillRect/>
                </a:stretch>
              </p:blipFill>
              <p:spPr>
                <a:xfrm>
                  <a:off x="5953320" y="6347476"/>
                  <a:ext cx="208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0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A6726E0D-A703-3E40-FC3B-6470BD5A60E7}"/>
                    </a:ext>
                  </a:extLst>
                </p14:cNvPr>
                <p14:cNvContentPartPr/>
                <p14:nvPr/>
              </p14:nvContentPartPr>
              <p14:xfrm>
                <a:off x="6098040" y="6230836"/>
                <a:ext cx="124560" cy="189000"/>
              </p14:xfrm>
            </p:contentPart>
          </mc:Choice>
          <mc:Fallback xmlns=""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A6726E0D-A703-3E40-FC3B-6470BD5A60E7}"/>
                    </a:ext>
                  </a:extLst>
                </p:cNvPr>
                <p:cNvPicPr/>
                <p:nvPr/>
              </p:nvPicPr>
              <p:blipFill>
                <a:blip r:embed="rId1201"/>
                <a:stretch>
                  <a:fillRect/>
                </a:stretch>
              </p:blipFill>
              <p:spPr>
                <a:xfrm>
                  <a:off x="6089400" y="6221836"/>
                  <a:ext cx="142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2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FBAD439B-8536-6FD6-8D88-2B4955E3CC96}"/>
                    </a:ext>
                  </a:extLst>
                </p14:cNvPr>
                <p14:cNvContentPartPr/>
                <p14:nvPr/>
              </p14:nvContentPartPr>
              <p14:xfrm>
                <a:off x="5974200" y="6345316"/>
                <a:ext cx="36000" cy="2988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FBAD439B-8536-6FD6-8D88-2B4955E3CC96}"/>
                    </a:ext>
                  </a:extLst>
                </p:cNvPr>
                <p:cNvPicPr/>
                <p:nvPr/>
              </p:nvPicPr>
              <p:blipFill>
                <a:blip r:embed="rId1203"/>
                <a:stretch>
                  <a:fillRect/>
                </a:stretch>
              </p:blipFill>
              <p:spPr>
                <a:xfrm>
                  <a:off x="5965200" y="6336316"/>
                  <a:ext cx="5364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8" name="Group 997">
            <a:extLst>
              <a:ext uri="{FF2B5EF4-FFF2-40B4-BE49-F238E27FC236}">
                <a16:creationId xmlns:a16="http://schemas.microsoft.com/office/drawing/2014/main" id="{7E9885C1-B46E-3E97-53C2-EC1950044292}"/>
              </a:ext>
            </a:extLst>
          </p:cNvPr>
          <p:cNvGrpSpPr/>
          <p:nvPr/>
        </p:nvGrpSpPr>
        <p:grpSpPr>
          <a:xfrm>
            <a:off x="10299600" y="1971676"/>
            <a:ext cx="269640" cy="357840"/>
            <a:chOff x="10299600" y="1971676"/>
            <a:chExt cx="26964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4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2623AD75-41B7-FF2B-4B25-2621A9FE5D00}"/>
                    </a:ext>
                  </a:extLst>
                </p14:cNvPr>
                <p14:cNvContentPartPr/>
                <p14:nvPr/>
              </p14:nvContentPartPr>
              <p14:xfrm>
                <a:off x="10299600" y="1971676"/>
                <a:ext cx="81000" cy="35784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2623AD75-41B7-FF2B-4B25-2621A9FE5D00}"/>
                    </a:ext>
                  </a:extLst>
                </p:cNvPr>
                <p:cNvPicPr/>
                <p:nvPr/>
              </p:nvPicPr>
              <p:blipFill>
                <a:blip r:embed="rId1205"/>
                <a:stretch>
                  <a:fillRect/>
                </a:stretch>
              </p:blipFill>
              <p:spPr>
                <a:xfrm>
                  <a:off x="10290600" y="1963036"/>
                  <a:ext cx="986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6">
              <p14:nvContentPartPr>
                <p14:cNvPr id="995" name="Ink 994">
                  <a:extLst>
                    <a:ext uri="{FF2B5EF4-FFF2-40B4-BE49-F238E27FC236}">
                      <a16:creationId xmlns:a16="http://schemas.microsoft.com/office/drawing/2014/main" id="{C9498FE1-9FE9-1273-1F64-06F5C5F17AEE}"/>
                    </a:ext>
                  </a:extLst>
                </p14:cNvPr>
                <p14:cNvContentPartPr/>
                <p14:nvPr/>
              </p14:nvContentPartPr>
              <p14:xfrm>
                <a:off x="10424520" y="2109556"/>
                <a:ext cx="12960" cy="141120"/>
              </p14:xfrm>
            </p:contentPart>
          </mc:Choice>
          <mc:Fallback xmlns="">
            <p:pic>
              <p:nvPicPr>
                <p:cNvPr id="995" name="Ink 994">
                  <a:extLst>
                    <a:ext uri="{FF2B5EF4-FFF2-40B4-BE49-F238E27FC236}">
                      <a16:creationId xmlns:a16="http://schemas.microsoft.com/office/drawing/2014/main" id="{C9498FE1-9FE9-1273-1F64-06F5C5F17AEE}"/>
                    </a:ext>
                  </a:extLst>
                </p:cNvPr>
                <p:cNvPicPr/>
                <p:nvPr/>
              </p:nvPicPr>
              <p:blipFill>
                <a:blip r:embed="rId1207"/>
                <a:stretch>
                  <a:fillRect/>
                </a:stretch>
              </p:blipFill>
              <p:spPr>
                <a:xfrm>
                  <a:off x="10415520" y="2100916"/>
                  <a:ext cx="30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8">
              <p14:nvContentPartPr>
                <p14:cNvPr id="996" name="Ink 995">
                  <a:extLst>
                    <a:ext uri="{FF2B5EF4-FFF2-40B4-BE49-F238E27FC236}">
                      <a16:creationId xmlns:a16="http://schemas.microsoft.com/office/drawing/2014/main" id="{5B4B4446-00B8-46B6-E071-FDF97C5DC3F5}"/>
                    </a:ext>
                  </a:extLst>
                </p14:cNvPr>
                <p14:cNvContentPartPr/>
                <p14:nvPr/>
              </p14:nvContentPartPr>
              <p14:xfrm>
                <a:off x="10414800" y="2054116"/>
                <a:ext cx="116640" cy="194400"/>
              </p14:xfrm>
            </p:contentPart>
          </mc:Choice>
          <mc:Fallback xmlns="">
            <p:pic>
              <p:nvPicPr>
                <p:cNvPr id="996" name="Ink 995">
                  <a:extLst>
                    <a:ext uri="{FF2B5EF4-FFF2-40B4-BE49-F238E27FC236}">
                      <a16:creationId xmlns:a16="http://schemas.microsoft.com/office/drawing/2014/main" id="{5B4B4446-00B8-46B6-E071-FDF97C5DC3F5}"/>
                    </a:ext>
                  </a:extLst>
                </p:cNvPr>
                <p:cNvPicPr/>
                <p:nvPr/>
              </p:nvPicPr>
              <p:blipFill>
                <a:blip r:embed="rId1209"/>
                <a:stretch>
                  <a:fillRect/>
                </a:stretch>
              </p:blipFill>
              <p:spPr>
                <a:xfrm>
                  <a:off x="10405800" y="2045476"/>
                  <a:ext cx="134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0">
              <p14:nvContentPartPr>
                <p14:cNvPr id="997" name="Ink 996">
                  <a:extLst>
                    <a:ext uri="{FF2B5EF4-FFF2-40B4-BE49-F238E27FC236}">
                      <a16:creationId xmlns:a16="http://schemas.microsoft.com/office/drawing/2014/main" id="{73047D00-5922-BB98-7812-75FE27D8ABDB}"/>
                    </a:ext>
                  </a:extLst>
                </p14:cNvPr>
                <p14:cNvContentPartPr/>
                <p14:nvPr/>
              </p14:nvContentPartPr>
              <p14:xfrm>
                <a:off x="10534320" y="2261476"/>
                <a:ext cx="34920" cy="30600"/>
              </p14:xfrm>
            </p:contentPart>
          </mc:Choice>
          <mc:Fallback xmlns="">
            <p:pic>
              <p:nvPicPr>
                <p:cNvPr id="997" name="Ink 996">
                  <a:extLst>
                    <a:ext uri="{FF2B5EF4-FFF2-40B4-BE49-F238E27FC236}">
                      <a16:creationId xmlns:a16="http://schemas.microsoft.com/office/drawing/2014/main" id="{73047D00-5922-BB98-7812-75FE27D8ABDB}"/>
                    </a:ext>
                  </a:extLst>
                </p:cNvPr>
                <p:cNvPicPr/>
                <p:nvPr/>
              </p:nvPicPr>
              <p:blipFill>
                <a:blip r:embed="rId1211"/>
                <a:stretch>
                  <a:fillRect/>
                </a:stretch>
              </p:blipFill>
              <p:spPr>
                <a:xfrm>
                  <a:off x="10525320" y="2252836"/>
                  <a:ext cx="5256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9" name="Group 1008">
            <a:extLst>
              <a:ext uri="{FF2B5EF4-FFF2-40B4-BE49-F238E27FC236}">
                <a16:creationId xmlns:a16="http://schemas.microsoft.com/office/drawing/2014/main" id="{BC628427-8E17-DD49-3B7A-8FAED5F24078}"/>
              </a:ext>
            </a:extLst>
          </p:cNvPr>
          <p:cNvGrpSpPr/>
          <p:nvPr/>
        </p:nvGrpSpPr>
        <p:grpSpPr>
          <a:xfrm>
            <a:off x="10647720" y="2087236"/>
            <a:ext cx="577800" cy="191880"/>
            <a:chOff x="10647720" y="2087236"/>
            <a:chExt cx="577800" cy="1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2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EF7A16C3-9603-C860-0375-614DF0135918}"/>
                    </a:ext>
                  </a:extLst>
                </p14:cNvPr>
                <p14:cNvContentPartPr/>
                <p14:nvPr/>
              </p14:nvContentPartPr>
              <p14:xfrm>
                <a:off x="10647720" y="2162116"/>
                <a:ext cx="119880" cy="15480"/>
              </p14:xfrm>
            </p:contentPart>
          </mc:Choice>
          <mc:Fallback xmlns=""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EF7A16C3-9603-C860-0375-614DF0135918}"/>
                    </a:ext>
                  </a:extLst>
                </p:cNvPr>
                <p:cNvPicPr/>
                <p:nvPr/>
              </p:nvPicPr>
              <p:blipFill>
                <a:blip r:embed="rId1213"/>
                <a:stretch>
                  <a:fillRect/>
                </a:stretch>
              </p:blipFill>
              <p:spPr>
                <a:xfrm>
                  <a:off x="10639080" y="2153476"/>
                  <a:ext cx="137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4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76937D06-5676-9858-3B62-11AAC39BCA8B}"/>
                    </a:ext>
                  </a:extLst>
                </p14:cNvPr>
                <p14:cNvContentPartPr/>
                <p14:nvPr/>
              </p14:nvContentPartPr>
              <p14:xfrm>
                <a:off x="10667880" y="2220076"/>
                <a:ext cx="81360" cy="1152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76937D06-5676-9858-3B62-11AAC39BCA8B}"/>
                    </a:ext>
                  </a:extLst>
                </p:cNvPr>
                <p:cNvPicPr/>
                <p:nvPr/>
              </p:nvPicPr>
              <p:blipFill>
                <a:blip r:embed="rId1215"/>
                <a:stretch>
                  <a:fillRect/>
                </a:stretch>
              </p:blipFill>
              <p:spPr>
                <a:xfrm>
                  <a:off x="10659240" y="2211076"/>
                  <a:ext cx="99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6">
              <p14:nvContentPartPr>
                <p14:cNvPr id="1001" name="Ink 1000">
                  <a:extLst>
                    <a:ext uri="{FF2B5EF4-FFF2-40B4-BE49-F238E27FC236}">
                      <a16:creationId xmlns:a16="http://schemas.microsoft.com/office/drawing/2014/main" id="{B34A9134-E4D7-3C2B-C6A2-83AD6B7F07DB}"/>
                    </a:ext>
                  </a:extLst>
                </p14:cNvPr>
                <p14:cNvContentPartPr/>
                <p14:nvPr/>
              </p14:nvContentPartPr>
              <p14:xfrm>
                <a:off x="10670040" y="2099476"/>
                <a:ext cx="34920" cy="133920"/>
              </p14:xfrm>
            </p:contentPart>
          </mc:Choice>
          <mc:Fallback xmlns=""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B34A9134-E4D7-3C2B-C6A2-83AD6B7F07DB}"/>
                    </a:ext>
                  </a:extLst>
                </p:cNvPr>
                <p:cNvPicPr/>
                <p:nvPr/>
              </p:nvPicPr>
              <p:blipFill>
                <a:blip r:embed="rId1217"/>
                <a:stretch>
                  <a:fillRect/>
                </a:stretch>
              </p:blipFill>
              <p:spPr>
                <a:xfrm>
                  <a:off x="10661040" y="2090476"/>
                  <a:ext cx="52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8">
              <p14:nvContentPartPr>
                <p14:cNvPr id="1002" name="Ink 1001">
                  <a:extLst>
                    <a:ext uri="{FF2B5EF4-FFF2-40B4-BE49-F238E27FC236}">
                      <a16:creationId xmlns:a16="http://schemas.microsoft.com/office/drawing/2014/main" id="{E4ABBF46-88E0-FC56-1F05-45B6D3AF9FDC}"/>
                    </a:ext>
                  </a:extLst>
                </p14:cNvPr>
                <p14:cNvContentPartPr/>
                <p14:nvPr/>
              </p14:nvContentPartPr>
              <p14:xfrm>
                <a:off x="10722600" y="2087236"/>
                <a:ext cx="20520" cy="154440"/>
              </p14:xfrm>
            </p:contentPart>
          </mc:Choice>
          <mc:Fallback xmlns=""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E4ABBF46-88E0-FC56-1F05-45B6D3AF9FDC}"/>
                    </a:ext>
                  </a:extLst>
                </p:cNvPr>
                <p:cNvPicPr/>
                <p:nvPr/>
              </p:nvPicPr>
              <p:blipFill>
                <a:blip r:embed="rId1219"/>
                <a:stretch>
                  <a:fillRect/>
                </a:stretch>
              </p:blipFill>
              <p:spPr>
                <a:xfrm>
                  <a:off x="10713960" y="2078596"/>
                  <a:ext cx="38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0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78D025F2-C72A-956F-37BC-BD08F97738BA}"/>
                    </a:ext>
                  </a:extLst>
                </p14:cNvPr>
                <p14:cNvContentPartPr/>
                <p14:nvPr/>
              </p14:nvContentPartPr>
              <p14:xfrm>
                <a:off x="10821600" y="2090116"/>
                <a:ext cx="73080" cy="15192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78D025F2-C72A-956F-37BC-BD08F97738BA}"/>
                    </a:ext>
                  </a:extLst>
                </p:cNvPr>
                <p:cNvPicPr/>
                <p:nvPr/>
              </p:nvPicPr>
              <p:blipFill>
                <a:blip r:embed="rId1221"/>
                <a:stretch>
                  <a:fillRect/>
                </a:stretch>
              </p:blipFill>
              <p:spPr>
                <a:xfrm>
                  <a:off x="10812960" y="2081476"/>
                  <a:ext cx="90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2">
              <p14:nvContentPartPr>
                <p14:cNvPr id="1004" name="Ink 1003">
                  <a:extLst>
                    <a:ext uri="{FF2B5EF4-FFF2-40B4-BE49-F238E27FC236}">
                      <a16:creationId xmlns:a16="http://schemas.microsoft.com/office/drawing/2014/main" id="{5814D9FA-F2C0-AB77-EBC9-3B119CED4807}"/>
                    </a:ext>
                  </a:extLst>
                </p14:cNvPr>
                <p14:cNvContentPartPr/>
                <p14:nvPr/>
              </p14:nvContentPartPr>
              <p14:xfrm>
                <a:off x="10917360" y="2182276"/>
                <a:ext cx="51120" cy="57240"/>
              </p14:xfrm>
            </p:contentPart>
          </mc:Choice>
          <mc:Fallback xmlns="">
            <p:pic>
              <p:nvPicPr>
                <p:cNvPr id="1004" name="Ink 1003">
                  <a:extLst>
                    <a:ext uri="{FF2B5EF4-FFF2-40B4-BE49-F238E27FC236}">
                      <a16:creationId xmlns:a16="http://schemas.microsoft.com/office/drawing/2014/main" id="{5814D9FA-F2C0-AB77-EBC9-3B119CED4807}"/>
                    </a:ext>
                  </a:extLst>
                </p:cNvPr>
                <p:cNvPicPr/>
                <p:nvPr/>
              </p:nvPicPr>
              <p:blipFill>
                <a:blip r:embed="rId1223"/>
                <a:stretch>
                  <a:fillRect/>
                </a:stretch>
              </p:blipFill>
              <p:spPr>
                <a:xfrm>
                  <a:off x="10908360" y="2173636"/>
                  <a:ext cx="68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4">
              <p14:nvContentPartPr>
                <p14:cNvPr id="1005" name="Ink 1004">
                  <a:extLst>
                    <a:ext uri="{FF2B5EF4-FFF2-40B4-BE49-F238E27FC236}">
                      <a16:creationId xmlns:a16="http://schemas.microsoft.com/office/drawing/2014/main" id="{B4AF5891-2BCC-008F-E7A5-3B62EB7EAAE8}"/>
                    </a:ext>
                  </a:extLst>
                </p14:cNvPr>
                <p14:cNvContentPartPr/>
                <p14:nvPr/>
              </p14:nvContentPartPr>
              <p14:xfrm>
                <a:off x="10989720" y="2204596"/>
                <a:ext cx="61560" cy="63720"/>
              </p14:xfrm>
            </p:contentPart>
          </mc:Choice>
          <mc:Fallback xmlns=""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B4AF5891-2BCC-008F-E7A5-3B62EB7EAAE8}"/>
                    </a:ext>
                  </a:extLst>
                </p:cNvPr>
                <p:cNvPicPr/>
                <p:nvPr/>
              </p:nvPicPr>
              <p:blipFill>
                <a:blip r:embed="rId1225"/>
                <a:stretch>
                  <a:fillRect/>
                </a:stretch>
              </p:blipFill>
              <p:spPr>
                <a:xfrm>
                  <a:off x="10981080" y="2195956"/>
                  <a:ext cx="79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6">
              <p14:nvContentPartPr>
                <p14:cNvPr id="1006" name="Ink 1005">
                  <a:extLst>
                    <a:ext uri="{FF2B5EF4-FFF2-40B4-BE49-F238E27FC236}">
                      <a16:creationId xmlns:a16="http://schemas.microsoft.com/office/drawing/2014/main" id="{93B135D4-4A71-C7BC-5ADC-927A9B16E979}"/>
                    </a:ext>
                  </a:extLst>
                </p14:cNvPr>
                <p14:cNvContentPartPr/>
                <p14:nvPr/>
              </p14:nvContentPartPr>
              <p14:xfrm>
                <a:off x="11070360" y="2093356"/>
                <a:ext cx="82080" cy="172440"/>
              </p14:xfrm>
            </p:contentPart>
          </mc:Choice>
          <mc:Fallback xmlns="">
            <p:pic>
              <p:nvPicPr>
                <p:cNvPr id="1006" name="Ink 1005">
                  <a:extLst>
                    <a:ext uri="{FF2B5EF4-FFF2-40B4-BE49-F238E27FC236}">
                      <a16:creationId xmlns:a16="http://schemas.microsoft.com/office/drawing/2014/main" id="{93B135D4-4A71-C7BC-5ADC-927A9B16E979}"/>
                    </a:ext>
                  </a:extLst>
                </p:cNvPr>
                <p:cNvPicPr/>
                <p:nvPr/>
              </p:nvPicPr>
              <p:blipFill>
                <a:blip r:embed="rId1227"/>
                <a:stretch>
                  <a:fillRect/>
                </a:stretch>
              </p:blipFill>
              <p:spPr>
                <a:xfrm>
                  <a:off x="11061720" y="2084356"/>
                  <a:ext cx="99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8">
              <p14:nvContentPartPr>
                <p14:cNvPr id="1008" name="Ink 1007">
                  <a:extLst>
                    <a:ext uri="{FF2B5EF4-FFF2-40B4-BE49-F238E27FC236}">
                      <a16:creationId xmlns:a16="http://schemas.microsoft.com/office/drawing/2014/main" id="{63718458-CC54-7F6B-430A-8263C9E376CC}"/>
                    </a:ext>
                  </a:extLst>
                </p14:cNvPr>
                <p14:cNvContentPartPr/>
                <p14:nvPr/>
              </p14:nvContentPartPr>
              <p14:xfrm>
                <a:off x="11196000" y="2202796"/>
                <a:ext cx="29520" cy="76320"/>
              </p14:xfrm>
            </p:contentPart>
          </mc:Choice>
          <mc:Fallback xmlns="">
            <p:pic>
              <p:nvPicPr>
                <p:cNvPr id="1008" name="Ink 1007">
                  <a:extLst>
                    <a:ext uri="{FF2B5EF4-FFF2-40B4-BE49-F238E27FC236}">
                      <a16:creationId xmlns:a16="http://schemas.microsoft.com/office/drawing/2014/main" id="{63718458-CC54-7F6B-430A-8263C9E376CC}"/>
                    </a:ext>
                  </a:extLst>
                </p:cNvPr>
                <p:cNvPicPr/>
                <p:nvPr/>
              </p:nvPicPr>
              <p:blipFill>
                <a:blip r:embed="rId1229"/>
                <a:stretch>
                  <a:fillRect/>
                </a:stretch>
              </p:blipFill>
              <p:spPr>
                <a:xfrm>
                  <a:off x="11187000" y="2193796"/>
                  <a:ext cx="471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7" name="Group 1016">
            <a:extLst>
              <a:ext uri="{FF2B5EF4-FFF2-40B4-BE49-F238E27FC236}">
                <a16:creationId xmlns:a16="http://schemas.microsoft.com/office/drawing/2014/main" id="{21906CDA-4CC1-8434-9356-180E5A4823DC}"/>
              </a:ext>
            </a:extLst>
          </p:cNvPr>
          <p:cNvGrpSpPr/>
          <p:nvPr/>
        </p:nvGrpSpPr>
        <p:grpSpPr>
          <a:xfrm>
            <a:off x="11298240" y="2079316"/>
            <a:ext cx="235080" cy="255600"/>
            <a:chOff x="11298240" y="2079316"/>
            <a:chExt cx="23508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0">
              <p14:nvContentPartPr>
                <p14:cNvPr id="1010" name="Ink 1009">
                  <a:extLst>
                    <a:ext uri="{FF2B5EF4-FFF2-40B4-BE49-F238E27FC236}">
                      <a16:creationId xmlns:a16="http://schemas.microsoft.com/office/drawing/2014/main" id="{C4EB1AD2-2ACD-B692-7DA7-B5E41C80A4BA}"/>
                    </a:ext>
                  </a:extLst>
                </p14:cNvPr>
                <p14:cNvContentPartPr/>
                <p14:nvPr/>
              </p14:nvContentPartPr>
              <p14:xfrm>
                <a:off x="11298240" y="2272636"/>
                <a:ext cx="360" cy="62280"/>
              </p14:xfrm>
            </p:contentPart>
          </mc:Choice>
          <mc:Fallback xmlns="">
            <p:pic>
              <p:nvPicPr>
                <p:cNvPr id="1010" name="Ink 1009">
                  <a:extLst>
                    <a:ext uri="{FF2B5EF4-FFF2-40B4-BE49-F238E27FC236}">
                      <a16:creationId xmlns:a16="http://schemas.microsoft.com/office/drawing/2014/main" id="{C4EB1AD2-2ACD-B692-7DA7-B5E41C80A4BA}"/>
                    </a:ext>
                  </a:extLst>
                </p:cNvPr>
                <p:cNvPicPr/>
                <p:nvPr/>
              </p:nvPicPr>
              <p:blipFill>
                <a:blip r:embed="rId1231"/>
                <a:stretch>
                  <a:fillRect/>
                </a:stretch>
              </p:blipFill>
              <p:spPr>
                <a:xfrm>
                  <a:off x="11289240" y="2263996"/>
                  <a:ext cx="18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2">
              <p14:nvContentPartPr>
                <p14:cNvPr id="1011" name="Ink 1010">
                  <a:extLst>
                    <a:ext uri="{FF2B5EF4-FFF2-40B4-BE49-F238E27FC236}">
                      <a16:creationId xmlns:a16="http://schemas.microsoft.com/office/drawing/2014/main" id="{B9998425-FD48-16E2-D5A6-9DB031851B98}"/>
                    </a:ext>
                  </a:extLst>
                </p14:cNvPr>
                <p14:cNvContentPartPr/>
                <p14:nvPr/>
              </p14:nvContentPartPr>
              <p14:xfrm>
                <a:off x="11370960" y="2113516"/>
                <a:ext cx="16560" cy="135720"/>
              </p14:xfrm>
            </p:contentPart>
          </mc:Choice>
          <mc:Fallback xmlns="">
            <p:pic>
              <p:nvPicPr>
                <p:cNvPr id="1011" name="Ink 1010">
                  <a:extLst>
                    <a:ext uri="{FF2B5EF4-FFF2-40B4-BE49-F238E27FC236}">
                      <a16:creationId xmlns:a16="http://schemas.microsoft.com/office/drawing/2014/main" id="{B9998425-FD48-16E2-D5A6-9DB031851B98}"/>
                    </a:ext>
                  </a:extLst>
                </p:cNvPr>
                <p:cNvPicPr/>
                <p:nvPr/>
              </p:nvPicPr>
              <p:blipFill>
                <a:blip r:embed="rId1233"/>
                <a:stretch>
                  <a:fillRect/>
                </a:stretch>
              </p:blipFill>
              <p:spPr>
                <a:xfrm>
                  <a:off x="11362320" y="2104876"/>
                  <a:ext cx="34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4">
              <p14:nvContentPartPr>
                <p14:cNvPr id="1012" name="Ink 1011">
                  <a:extLst>
                    <a:ext uri="{FF2B5EF4-FFF2-40B4-BE49-F238E27FC236}">
                      <a16:creationId xmlns:a16="http://schemas.microsoft.com/office/drawing/2014/main" id="{21A9284B-E66E-03FF-FFFC-EB5154DB0FF7}"/>
                    </a:ext>
                  </a:extLst>
                </p14:cNvPr>
                <p14:cNvContentPartPr/>
                <p14:nvPr/>
              </p14:nvContentPartPr>
              <p14:xfrm>
                <a:off x="11324520" y="2079316"/>
                <a:ext cx="109800" cy="25560"/>
              </p14:xfrm>
            </p:contentPart>
          </mc:Choice>
          <mc:Fallback xmlns="">
            <p:pic>
              <p:nvPicPr>
                <p:cNvPr id="1012" name="Ink 1011">
                  <a:extLst>
                    <a:ext uri="{FF2B5EF4-FFF2-40B4-BE49-F238E27FC236}">
                      <a16:creationId xmlns:a16="http://schemas.microsoft.com/office/drawing/2014/main" id="{21A9284B-E66E-03FF-FFFC-EB5154DB0FF7}"/>
                    </a:ext>
                  </a:extLst>
                </p:cNvPr>
                <p:cNvPicPr/>
                <p:nvPr/>
              </p:nvPicPr>
              <p:blipFill>
                <a:blip r:embed="rId1235"/>
                <a:stretch>
                  <a:fillRect/>
                </a:stretch>
              </p:blipFill>
              <p:spPr>
                <a:xfrm>
                  <a:off x="11315520" y="2070316"/>
                  <a:ext cx="127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6">
              <p14:nvContentPartPr>
                <p14:cNvPr id="1013" name="Ink 1012">
                  <a:extLst>
                    <a:ext uri="{FF2B5EF4-FFF2-40B4-BE49-F238E27FC236}">
                      <a16:creationId xmlns:a16="http://schemas.microsoft.com/office/drawing/2014/main" id="{4995769E-084C-BA11-C80E-E63DEF3F804A}"/>
                    </a:ext>
                  </a:extLst>
                </p14:cNvPr>
                <p14:cNvContentPartPr/>
                <p14:nvPr/>
              </p14:nvContentPartPr>
              <p14:xfrm>
                <a:off x="11478600" y="2246356"/>
                <a:ext cx="52920" cy="63000"/>
              </p14:xfrm>
            </p:contentPart>
          </mc:Choice>
          <mc:Fallback xmlns="">
            <p:pic>
              <p:nvPicPr>
                <p:cNvPr id="1013" name="Ink 1012">
                  <a:extLst>
                    <a:ext uri="{FF2B5EF4-FFF2-40B4-BE49-F238E27FC236}">
                      <a16:creationId xmlns:a16="http://schemas.microsoft.com/office/drawing/2014/main" id="{4995769E-084C-BA11-C80E-E63DEF3F804A}"/>
                    </a:ext>
                  </a:extLst>
                </p:cNvPr>
                <p:cNvPicPr/>
                <p:nvPr/>
              </p:nvPicPr>
              <p:blipFill>
                <a:blip r:embed="rId1237"/>
                <a:stretch>
                  <a:fillRect/>
                </a:stretch>
              </p:blipFill>
              <p:spPr>
                <a:xfrm>
                  <a:off x="11469600" y="2237356"/>
                  <a:ext cx="70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8">
              <p14:nvContentPartPr>
                <p14:cNvPr id="1014" name="Ink 1013">
                  <a:extLst>
                    <a:ext uri="{FF2B5EF4-FFF2-40B4-BE49-F238E27FC236}">
                      <a16:creationId xmlns:a16="http://schemas.microsoft.com/office/drawing/2014/main" id="{064D16A8-F71C-3B2A-6A32-C56B1D368CDD}"/>
                    </a:ext>
                  </a:extLst>
                </p14:cNvPr>
                <p14:cNvContentPartPr/>
                <p14:nvPr/>
              </p14:nvContentPartPr>
              <p14:xfrm>
                <a:off x="11458080" y="2227996"/>
                <a:ext cx="75240" cy="80280"/>
              </p14:xfrm>
            </p:contentPart>
          </mc:Choice>
          <mc:Fallback xmlns="">
            <p:pic>
              <p:nvPicPr>
                <p:cNvPr id="1014" name="Ink 1013">
                  <a:extLst>
                    <a:ext uri="{FF2B5EF4-FFF2-40B4-BE49-F238E27FC236}">
                      <a16:creationId xmlns:a16="http://schemas.microsoft.com/office/drawing/2014/main" id="{064D16A8-F71C-3B2A-6A32-C56B1D368CDD}"/>
                    </a:ext>
                  </a:extLst>
                </p:cNvPr>
                <p:cNvPicPr/>
                <p:nvPr/>
              </p:nvPicPr>
              <p:blipFill>
                <a:blip r:embed="rId1239"/>
                <a:stretch>
                  <a:fillRect/>
                </a:stretch>
              </p:blipFill>
              <p:spPr>
                <a:xfrm>
                  <a:off x="11449440" y="2219356"/>
                  <a:ext cx="92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0">
              <p14:nvContentPartPr>
                <p14:cNvPr id="1016" name="Ink 1015">
                  <a:extLst>
                    <a:ext uri="{FF2B5EF4-FFF2-40B4-BE49-F238E27FC236}">
                      <a16:creationId xmlns:a16="http://schemas.microsoft.com/office/drawing/2014/main" id="{AA5D990C-6444-3966-D30A-DF2F7EAB4D30}"/>
                    </a:ext>
                  </a:extLst>
                </p14:cNvPr>
                <p14:cNvContentPartPr/>
                <p14:nvPr/>
              </p14:nvContentPartPr>
              <p14:xfrm>
                <a:off x="11438640" y="2225476"/>
                <a:ext cx="46440" cy="55800"/>
              </p14:xfrm>
            </p:contentPart>
          </mc:Choice>
          <mc:Fallback xmlns="">
            <p:pic>
              <p:nvPicPr>
                <p:cNvPr id="1016" name="Ink 1015">
                  <a:extLst>
                    <a:ext uri="{FF2B5EF4-FFF2-40B4-BE49-F238E27FC236}">
                      <a16:creationId xmlns:a16="http://schemas.microsoft.com/office/drawing/2014/main" id="{AA5D990C-6444-3966-D30A-DF2F7EAB4D30}"/>
                    </a:ext>
                  </a:extLst>
                </p:cNvPr>
                <p:cNvPicPr/>
                <p:nvPr/>
              </p:nvPicPr>
              <p:blipFill>
                <a:blip r:embed="rId1241"/>
                <a:stretch>
                  <a:fillRect/>
                </a:stretch>
              </p:blipFill>
              <p:spPr>
                <a:xfrm>
                  <a:off x="11429640" y="2216476"/>
                  <a:ext cx="640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83ADCBB6-402D-01F2-FDD6-43159B7B1D58}"/>
              </a:ext>
            </a:extLst>
          </p:cNvPr>
          <p:cNvGrpSpPr/>
          <p:nvPr/>
        </p:nvGrpSpPr>
        <p:grpSpPr>
          <a:xfrm>
            <a:off x="11598120" y="2098396"/>
            <a:ext cx="395280" cy="275760"/>
            <a:chOff x="11598120" y="2098396"/>
            <a:chExt cx="39528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2">
              <p14:nvContentPartPr>
                <p14:cNvPr id="1018" name="Ink 1017">
                  <a:extLst>
                    <a:ext uri="{FF2B5EF4-FFF2-40B4-BE49-F238E27FC236}">
                      <a16:creationId xmlns:a16="http://schemas.microsoft.com/office/drawing/2014/main" id="{D14C5BFF-8154-1057-C090-70766A10E35D}"/>
                    </a:ext>
                  </a:extLst>
                </p14:cNvPr>
                <p14:cNvContentPartPr/>
                <p14:nvPr/>
              </p14:nvContentPartPr>
              <p14:xfrm>
                <a:off x="11598120" y="2308996"/>
                <a:ext cx="10440" cy="65160"/>
              </p14:xfrm>
            </p:contentPart>
          </mc:Choice>
          <mc:Fallback xmlns="">
            <p:pic>
              <p:nvPicPr>
                <p:cNvPr id="1018" name="Ink 1017">
                  <a:extLst>
                    <a:ext uri="{FF2B5EF4-FFF2-40B4-BE49-F238E27FC236}">
                      <a16:creationId xmlns:a16="http://schemas.microsoft.com/office/drawing/2014/main" id="{D14C5BFF-8154-1057-C090-70766A10E35D}"/>
                    </a:ext>
                  </a:extLst>
                </p:cNvPr>
                <p:cNvPicPr/>
                <p:nvPr/>
              </p:nvPicPr>
              <p:blipFill>
                <a:blip r:embed="rId1243"/>
                <a:stretch>
                  <a:fillRect/>
                </a:stretch>
              </p:blipFill>
              <p:spPr>
                <a:xfrm>
                  <a:off x="11589120" y="2300356"/>
                  <a:ext cx="28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4">
              <p14:nvContentPartPr>
                <p14:cNvPr id="1019" name="Ink 1018">
                  <a:extLst>
                    <a:ext uri="{FF2B5EF4-FFF2-40B4-BE49-F238E27FC236}">
                      <a16:creationId xmlns:a16="http://schemas.microsoft.com/office/drawing/2014/main" id="{05809E44-397C-CF68-5D60-EBA6B697E896}"/>
                    </a:ext>
                  </a:extLst>
                </p14:cNvPr>
                <p14:cNvContentPartPr/>
                <p14:nvPr/>
              </p14:nvContentPartPr>
              <p14:xfrm>
                <a:off x="11666520" y="2213956"/>
                <a:ext cx="71640" cy="71280"/>
              </p14:xfrm>
            </p:contentPart>
          </mc:Choice>
          <mc:Fallback xmlns="">
            <p:pic>
              <p:nvPicPr>
                <p:cNvPr id="1019" name="Ink 1018">
                  <a:extLst>
                    <a:ext uri="{FF2B5EF4-FFF2-40B4-BE49-F238E27FC236}">
                      <a16:creationId xmlns:a16="http://schemas.microsoft.com/office/drawing/2014/main" id="{05809E44-397C-CF68-5D60-EBA6B697E896}"/>
                    </a:ext>
                  </a:extLst>
                </p:cNvPr>
                <p:cNvPicPr/>
                <p:nvPr/>
              </p:nvPicPr>
              <p:blipFill>
                <a:blip r:embed="rId1245"/>
                <a:stretch>
                  <a:fillRect/>
                </a:stretch>
              </p:blipFill>
              <p:spPr>
                <a:xfrm>
                  <a:off x="11657880" y="2205316"/>
                  <a:ext cx="892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6">
              <p14:nvContentPartPr>
                <p14:cNvPr id="1020" name="Ink 1019">
                  <a:extLst>
                    <a:ext uri="{FF2B5EF4-FFF2-40B4-BE49-F238E27FC236}">
                      <a16:creationId xmlns:a16="http://schemas.microsoft.com/office/drawing/2014/main" id="{DC6604E3-D259-4B8F-7407-66612E7A5F90}"/>
                    </a:ext>
                  </a:extLst>
                </p14:cNvPr>
                <p14:cNvContentPartPr/>
                <p14:nvPr/>
              </p14:nvContentPartPr>
              <p14:xfrm>
                <a:off x="11737800" y="2110636"/>
                <a:ext cx="24840" cy="210600"/>
              </p14:xfrm>
            </p:contentPart>
          </mc:Choice>
          <mc:Fallback xmlns="">
            <p:pic>
              <p:nvPicPr>
                <p:cNvPr id="1020" name="Ink 1019">
                  <a:extLst>
                    <a:ext uri="{FF2B5EF4-FFF2-40B4-BE49-F238E27FC236}">
                      <a16:creationId xmlns:a16="http://schemas.microsoft.com/office/drawing/2014/main" id="{DC6604E3-D259-4B8F-7407-66612E7A5F90}"/>
                    </a:ext>
                  </a:extLst>
                </p:cNvPr>
                <p:cNvPicPr/>
                <p:nvPr/>
              </p:nvPicPr>
              <p:blipFill>
                <a:blip r:embed="rId1247"/>
                <a:stretch>
                  <a:fillRect/>
                </a:stretch>
              </p:blipFill>
              <p:spPr>
                <a:xfrm>
                  <a:off x="11729160" y="2101636"/>
                  <a:ext cx="424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8">
              <p14:nvContentPartPr>
                <p14:cNvPr id="1022" name="Ink 1021">
                  <a:extLst>
                    <a:ext uri="{FF2B5EF4-FFF2-40B4-BE49-F238E27FC236}">
                      <a16:creationId xmlns:a16="http://schemas.microsoft.com/office/drawing/2014/main" id="{A4C3170F-5D86-AD62-0913-C78E808C813C}"/>
                    </a:ext>
                  </a:extLst>
                </p14:cNvPr>
                <p14:cNvContentPartPr/>
                <p14:nvPr/>
              </p14:nvContentPartPr>
              <p14:xfrm>
                <a:off x="11827080" y="2278756"/>
                <a:ext cx="8640" cy="88200"/>
              </p14:xfrm>
            </p:contentPart>
          </mc:Choice>
          <mc:Fallback xmlns="">
            <p:pic>
              <p:nvPicPr>
                <p:cNvPr id="1022" name="Ink 1021">
                  <a:extLst>
                    <a:ext uri="{FF2B5EF4-FFF2-40B4-BE49-F238E27FC236}">
                      <a16:creationId xmlns:a16="http://schemas.microsoft.com/office/drawing/2014/main" id="{A4C3170F-5D86-AD62-0913-C78E808C813C}"/>
                    </a:ext>
                  </a:extLst>
                </p:cNvPr>
                <p:cNvPicPr/>
                <p:nvPr/>
              </p:nvPicPr>
              <p:blipFill>
                <a:blip r:embed="rId1249"/>
                <a:stretch>
                  <a:fillRect/>
                </a:stretch>
              </p:blipFill>
              <p:spPr>
                <a:xfrm>
                  <a:off x="11818080" y="2269756"/>
                  <a:ext cx="26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0">
              <p14:nvContentPartPr>
                <p14:cNvPr id="1023" name="Ink 1022">
                  <a:extLst>
                    <a:ext uri="{FF2B5EF4-FFF2-40B4-BE49-F238E27FC236}">
                      <a16:creationId xmlns:a16="http://schemas.microsoft.com/office/drawing/2014/main" id="{0AC61FA7-8099-7BDF-0265-175F8A796D11}"/>
                    </a:ext>
                  </a:extLst>
                </p14:cNvPr>
                <p14:cNvContentPartPr/>
                <p14:nvPr/>
              </p14:nvContentPartPr>
              <p14:xfrm>
                <a:off x="11814840" y="2321236"/>
                <a:ext cx="63000" cy="6480"/>
              </p14:xfrm>
            </p:contentPart>
          </mc:Choice>
          <mc:Fallback xmlns="">
            <p:pic>
              <p:nvPicPr>
                <p:cNvPr id="1023" name="Ink 1022">
                  <a:extLst>
                    <a:ext uri="{FF2B5EF4-FFF2-40B4-BE49-F238E27FC236}">
                      <a16:creationId xmlns:a16="http://schemas.microsoft.com/office/drawing/2014/main" id="{0AC61FA7-8099-7BDF-0265-175F8A796D11}"/>
                    </a:ext>
                  </a:extLst>
                </p:cNvPr>
                <p:cNvPicPr/>
                <p:nvPr/>
              </p:nvPicPr>
              <p:blipFill>
                <a:blip r:embed="rId1251"/>
                <a:stretch>
                  <a:fillRect/>
                </a:stretch>
              </p:blipFill>
              <p:spPr>
                <a:xfrm>
                  <a:off x="11806200" y="2312596"/>
                  <a:ext cx="806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2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327C0F34-87F1-AA1D-E3C0-C03B4B362B11}"/>
                    </a:ext>
                  </a:extLst>
                </p14:cNvPr>
                <p14:cNvContentPartPr/>
                <p14:nvPr/>
              </p14:nvContentPartPr>
              <p14:xfrm>
                <a:off x="11814840" y="2289916"/>
                <a:ext cx="55080" cy="8028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327C0F34-87F1-AA1D-E3C0-C03B4B362B11}"/>
                    </a:ext>
                  </a:extLst>
                </p:cNvPr>
                <p:cNvPicPr/>
                <p:nvPr/>
              </p:nvPicPr>
              <p:blipFill>
                <a:blip r:embed="rId1253"/>
                <a:stretch>
                  <a:fillRect/>
                </a:stretch>
              </p:blipFill>
              <p:spPr>
                <a:xfrm>
                  <a:off x="11806200" y="2280916"/>
                  <a:ext cx="727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4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ADE7FDB3-946D-6DC5-1562-F0C83B69A2C3}"/>
                    </a:ext>
                  </a:extLst>
                </p14:cNvPr>
                <p14:cNvContentPartPr/>
                <p14:nvPr/>
              </p14:nvContentPartPr>
              <p14:xfrm>
                <a:off x="11918160" y="2098396"/>
                <a:ext cx="75240" cy="25020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ADE7FDB3-946D-6DC5-1562-F0C83B69A2C3}"/>
                    </a:ext>
                  </a:extLst>
                </p:cNvPr>
                <p:cNvPicPr/>
                <p:nvPr/>
              </p:nvPicPr>
              <p:blipFill>
                <a:blip r:embed="rId1255"/>
                <a:stretch>
                  <a:fillRect/>
                </a:stretch>
              </p:blipFill>
              <p:spPr>
                <a:xfrm>
                  <a:off x="11909520" y="2089756"/>
                  <a:ext cx="9288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CB59773D-73EA-A7D5-AAE2-30D589A06C8A}"/>
              </a:ext>
            </a:extLst>
          </p:cNvPr>
          <p:cNvGrpSpPr/>
          <p:nvPr/>
        </p:nvGrpSpPr>
        <p:grpSpPr>
          <a:xfrm>
            <a:off x="4157280" y="5651236"/>
            <a:ext cx="1958760" cy="353880"/>
            <a:chOff x="4157280" y="5651236"/>
            <a:chExt cx="195876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6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A50E0421-167D-CA3B-FA30-3AEFA150D277}"/>
                    </a:ext>
                  </a:extLst>
                </p14:cNvPr>
                <p14:cNvContentPartPr/>
                <p14:nvPr/>
              </p14:nvContentPartPr>
              <p14:xfrm>
                <a:off x="4157280" y="5699116"/>
                <a:ext cx="1875960" cy="30600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A50E0421-167D-CA3B-FA30-3AEFA150D277}"/>
                    </a:ext>
                  </a:extLst>
                </p:cNvPr>
                <p:cNvPicPr/>
                <p:nvPr/>
              </p:nvPicPr>
              <p:blipFill>
                <a:blip r:embed="rId1257"/>
                <a:stretch>
                  <a:fillRect/>
                </a:stretch>
              </p:blipFill>
              <p:spPr>
                <a:xfrm>
                  <a:off x="4148640" y="5690116"/>
                  <a:ext cx="1893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8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F59DB07E-8EC8-3EE6-9E5C-C9FFF2BB97AE}"/>
                    </a:ext>
                  </a:extLst>
                </p14:cNvPr>
                <p14:cNvContentPartPr/>
                <p14:nvPr/>
              </p14:nvContentPartPr>
              <p14:xfrm>
                <a:off x="6030000" y="5651236"/>
                <a:ext cx="86040" cy="140400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F59DB07E-8EC8-3EE6-9E5C-C9FFF2BB97AE}"/>
                    </a:ext>
                  </a:extLst>
                </p:cNvPr>
                <p:cNvPicPr/>
                <p:nvPr/>
              </p:nvPicPr>
              <p:blipFill>
                <a:blip r:embed="rId1259"/>
                <a:stretch>
                  <a:fillRect/>
                </a:stretch>
              </p:blipFill>
              <p:spPr>
                <a:xfrm>
                  <a:off x="6021000" y="5642236"/>
                  <a:ext cx="10368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66F87A9A-6721-F34F-A065-A70624E4D14C}"/>
              </a:ext>
            </a:extLst>
          </p:cNvPr>
          <p:cNvGrpSpPr/>
          <p:nvPr/>
        </p:nvGrpSpPr>
        <p:grpSpPr>
          <a:xfrm>
            <a:off x="6289560" y="5578516"/>
            <a:ext cx="1110600" cy="383400"/>
            <a:chOff x="6289560" y="5578516"/>
            <a:chExt cx="111060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0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42734CA9-0133-B968-CFA1-8A9FED5E6BD8}"/>
                    </a:ext>
                  </a:extLst>
                </p14:cNvPr>
                <p14:cNvContentPartPr/>
                <p14:nvPr/>
              </p14:nvContentPartPr>
              <p14:xfrm>
                <a:off x="6289560" y="5677156"/>
                <a:ext cx="77040" cy="1155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42734CA9-0133-B968-CFA1-8A9FED5E6BD8}"/>
                    </a:ext>
                  </a:extLst>
                </p:cNvPr>
                <p:cNvPicPr/>
                <p:nvPr/>
              </p:nvPicPr>
              <p:blipFill>
                <a:blip r:embed="rId1261"/>
                <a:stretch>
                  <a:fillRect/>
                </a:stretch>
              </p:blipFill>
              <p:spPr>
                <a:xfrm>
                  <a:off x="6280920" y="5668156"/>
                  <a:ext cx="94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2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7FBE3362-4F04-8938-B16A-8BFD59F657F7}"/>
                    </a:ext>
                  </a:extLst>
                </p14:cNvPr>
                <p14:cNvContentPartPr/>
                <p14:nvPr/>
              </p14:nvContentPartPr>
              <p14:xfrm>
                <a:off x="6377400" y="5585356"/>
                <a:ext cx="129240" cy="19368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7FBE3362-4F04-8938-B16A-8BFD59F657F7}"/>
                    </a:ext>
                  </a:extLst>
                </p:cNvPr>
                <p:cNvPicPr/>
                <p:nvPr/>
              </p:nvPicPr>
              <p:blipFill>
                <a:blip r:embed="rId1263"/>
                <a:stretch>
                  <a:fillRect/>
                </a:stretch>
              </p:blipFill>
              <p:spPr>
                <a:xfrm>
                  <a:off x="6368400" y="5576716"/>
                  <a:ext cx="146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4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4EDA66A7-9F61-76A8-0B10-ED8242ACBA6A}"/>
                    </a:ext>
                  </a:extLst>
                </p14:cNvPr>
                <p14:cNvContentPartPr/>
                <p14:nvPr/>
              </p14:nvContentPartPr>
              <p14:xfrm>
                <a:off x="6514920" y="5672476"/>
                <a:ext cx="42120" cy="9288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4EDA66A7-9F61-76A8-0B10-ED8242ACBA6A}"/>
                    </a:ext>
                  </a:extLst>
                </p:cNvPr>
                <p:cNvPicPr/>
                <p:nvPr/>
              </p:nvPicPr>
              <p:blipFill>
                <a:blip r:embed="rId1265"/>
                <a:stretch>
                  <a:fillRect/>
                </a:stretch>
              </p:blipFill>
              <p:spPr>
                <a:xfrm>
                  <a:off x="6505920" y="5663836"/>
                  <a:ext cx="59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6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BEF7AA7B-860F-7E59-6255-8A7C52E7DA28}"/>
                    </a:ext>
                  </a:extLst>
                </p14:cNvPr>
                <p14:cNvContentPartPr/>
                <p14:nvPr/>
              </p14:nvContentPartPr>
              <p14:xfrm>
                <a:off x="6552720" y="5672476"/>
                <a:ext cx="32760" cy="7344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BEF7AA7B-860F-7E59-6255-8A7C52E7DA28}"/>
                    </a:ext>
                  </a:extLst>
                </p:cNvPr>
                <p:cNvPicPr/>
                <p:nvPr/>
              </p:nvPicPr>
              <p:blipFill>
                <a:blip r:embed="rId1267"/>
                <a:stretch>
                  <a:fillRect/>
                </a:stretch>
              </p:blipFill>
              <p:spPr>
                <a:xfrm>
                  <a:off x="6543720" y="5663836"/>
                  <a:ext cx="50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8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90470C21-B324-31C8-DA49-3706FEC0DE1A}"/>
                    </a:ext>
                  </a:extLst>
                </p14:cNvPr>
                <p14:cNvContentPartPr/>
                <p14:nvPr/>
              </p14:nvContentPartPr>
              <p14:xfrm>
                <a:off x="6637680" y="5701996"/>
                <a:ext cx="25560" cy="18216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90470C21-B324-31C8-DA49-3706FEC0DE1A}"/>
                    </a:ext>
                  </a:extLst>
                </p:cNvPr>
                <p:cNvPicPr/>
                <p:nvPr/>
              </p:nvPicPr>
              <p:blipFill>
                <a:blip r:embed="rId1269"/>
                <a:stretch>
                  <a:fillRect/>
                </a:stretch>
              </p:blipFill>
              <p:spPr>
                <a:xfrm>
                  <a:off x="6629040" y="5692996"/>
                  <a:ext cx="43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0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5FA00A0F-7443-6420-F9DA-8E342A30A2FC}"/>
                    </a:ext>
                  </a:extLst>
                </p14:cNvPr>
                <p14:cNvContentPartPr/>
                <p14:nvPr/>
              </p14:nvContentPartPr>
              <p14:xfrm>
                <a:off x="6643800" y="5663836"/>
                <a:ext cx="72000" cy="10836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5FA00A0F-7443-6420-F9DA-8E342A30A2FC}"/>
                    </a:ext>
                  </a:extLst>
                </p:cNvPr>
                <p:cNvPicPr/>
                <p:nvPr/>
              </p:nvPicPr>
              <p:blipFill>
                <a:blip r:embed="rId1271"/>
                <a:stretch>
                  <a:fillRect/>
                </a:stretch>
              </p:blipFill>
              <p:spPr>
                <a:xfrm>
                  <a:off x="6635160" y="5655196"/>
                  <a:ext cx="89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2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A7147473-9B51-2EE8-A5DB-B351FC5ABBCB}"/>
                    </a:ext>
                  </a:extLst>
                </p14:cNvPr>
                <p14:cNvContentPartPr/>
                <p14:nvPr/>
              </p14:nvContentPartPr>
              <p14:xfrm>
                <a:off x="6741000" y="5676076"/>
                <a:ext cx="166680" cy="8604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A7147473-9B51-2EE8-A5DB-B351FC5ABBCB}"/>
                    </a:ext>
                  </a:extLst>
                </p:cNvPr>
                <p:cNvPicPr/>
                <p:nvPr/>
              </p:nvPicPr>
              <p:blipFill>
                <a:blip r:embed="rId1273"/>
                <a:stretch>
                  <a:fillRect/>
                </a:stretch>
              </p:blipFill>
              <p:spPr>
                <a:xfrm>
                  <a:off x="6732360" y="5667436"/>
                  <a:ext cx="1843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4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520790B4-DFD2-9CD4-CF17-2EB97524AA3F}"/>
                    </a:ext>
                  </a:extLst>
                </p14:cNvPr>
                <p14:cNvContentPartPr/>
                <p14:nvPr/>
              </p14:nvContentPartPr>
              <p14:xfrm>
                <a:off x="6919560" y="5821516"/>
                <a:ext cx="360" cy="36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520790B4-DFD2-9CD4-CF17-2EB97524AA3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10560" y="58125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5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7FF3E942-F239-D859-996D-CF6B6AD1FCBA}"/>
                    </a:ext>
                  </a:extLst>
                </p14:cNvPr>
                <p14:cNvContentPartPr/>
                <p14:nvPr/>
              </p14:nvContentPartPr>
              <p14:xfrm>
                <a:off x="7054200" y="5578516"/>
                <a:ext cx="100440" cy="35892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7FF3E942-F239-D859-996D-CF6B6AD1FCBA}"/>
                    </a:ext>
                  </a:extLst>
                </p:cNvPr>
                <p:cNvPicPr/>
                <p:nvPr/>
              </p:nvPicPr>
              <p:blipFill>
                <a:blip r:embed="rId1276"/>
                <a:stretch>
                  <a:fillRect/>
                </a:stretch>
              </p:blipFill>
              <p:spPr>
                <a:xfrm>
                  <a:off x="7045560" y="5569516"/>
                  <a:ext cx="1180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7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8E59EE27-3AA9-7849-A0EE-DB4F02FA7AC5}"/>
                    </a:ext>
                  </a:extLst>
                </p14:cNvPr>
                <p14:cNvContentPartPr/>
                <p14:nvPr/>
              </p14:nvContentPartPr>
              <p14:xfrm>
                <a:off x="7224120" y="5662396"/>
                <a:ext cx="24120" cy="19296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8E59EE27-3AA9-7849-A0EE-DB4F02FA7AC5}"/>
                    </a:ext>
                  </a:extLst>
                </p:cNvPr>
                <p:cNvPicPr/>
                <p:nvPr/>
              </p:nvPicPr>
              <p:blipFill>
                <a:blip r:embed="rId1278"/>
                <a:stretch>
                  <a:fillRect/>
                </a:stretch>
              </p:blipFill>
              <p:spPr>
                <a:xfrm>
                  <a:off x="7215120" y="5653756"/>
                  <a:ext cx="41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9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E1020C42-45F0-7C33-E06E-C1ADFAC1A9B3}"/>
                    </a:ext>
                  </a:extLst>
                </p14:cNvPr>
                <p14:cNvContentPartPr/>
                <p14:nvPr/>
              </p14:nvContentPartPr>
              <p14:xfrm>
                <a:off x="7197120" y="5651236"/>
                <a:ext cx="109800" cy="23256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E1020C42-45F0-7C33-E06E-C1ADFAC1A9B3}"/>
                    </a:ext>
                  </a:extLst>
                </p:cNvPr>
                <p:cNvPicPr/>
                <p:nvPr/>
              </p:nvPicPr>
              <p:blipFill>
                <a:blip r:embed="rId1280"/>
                <a:stretch>
                  <a:fillRect/>
                </a:stretch>
              </p:blipFill>
              <p:spPr>
                <a:xfrm>
                  <a:off x="7188120" y="5642236"/>
                  <a:ext cx="1274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1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DDB44AEB-F6A1-0027-E6B5-30165633A75C}"/>
                    </a:ext>
                  </a:extLst>
                </p14:cNvPr>
                <p14:cNvContentPartPr/>
                <p14:nvPr/>
              </p14:nvContentPartPr>
              <p14:xfrm>
                <a:off x="7383600" y="5883436"/>
                <a:ext cx="16560" cy="7848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DDB44AEB-F6A1-0027-E6B5-30165633A75C}"/>
                    </a:ext>
                  </a:extLst>
                </p:cNvPr>
                <p:cNvPicPr/>
                <p:nvPr/>
              </p:nvPicPr>
              <p:blipFill>
                <a:blip r:embed="rId1282"/>
                <a:stretch>
                  <a:fillRect/>
                </a:stretch>
              </p:blipFill>
              <p:spPr>
                <a:xfrm>
                  <a:off x="7374600" y="5874436"/>
                  <a:ext cx="3420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2A236725-281D-F0EC-6DE3-471C4671654D}"/>
              </a:ext>
            </a:extLst>
          </p:cNvPr>
          <p:cNvGrpSpPr/>
          <p:nvPr/>
        </p:nvGrpSpPr>
        <p:grpSpPr>
          <a:xfrm>
            <a:off x="7470720" y="5616676"/>
            <a:ext cx="828720" cy="313560"/>
            <a:chOff x="7470720" y="5616676"/>
            <a:chExt cx="82872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3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6E4A0676-F870-3F87-3F6A-181191A9A6DF}"/>
                    </a:ext>
                  </a:extLst>
                </p14:cNvPr>
                <p14:cNvContentPartPr/>
                <p14:nvPr/>
              </p14:nvContentPartPr>
              <p14:xfrm>
                <a:off x="7470720" y="5756716"/>
                <a:ext cx="73440" cy="324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6E4A0676-F870-3F87-3F6A-181191A9A6DF}"/>
                    </a:ext>
                  </a:extLst>
                </p:cNvPr>
                <p:cNvPicPr/>
                <p:nvPr/>
              </p:nvPicPr>
              <p:blipFill>
                <a:blip r:embed="rId1284"/>
                <a:stretch>
                  <a:fillRect/>
                </a:stretch>
              </p:blipFill>
              <p:spPr>
                <a:xfrm>
                  <a:off x="7461720" y="5747716"/>
                  <a:ext cx="910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5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C697E07B-058F-146E-FFF6-A06F07CFAF38}"/>
                    </a:ext>
                  </a:extLst>
                </p14:cNvPr>
                <p14:cNvContentPartPr/>
                <p14:nvPr/>
              </p14:nvContentPartPr>
              <p14:xfrm>
                <a:off x="7484760" y="5813236"/>
                <a:ext cx="45000" cy="1044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C697E07B-058F-146E-FFF6-A06F07CFAF38}"/>
                    </a:ext>
                  </a:extLst>
                </p:cNvPr>
                <p:cNvPicPr/>
                <p:nvPr/>
              </p:nvPicPr>
              <p:blipFill>
                <a:blip r:embed="rId1286"/>
                <a:stretch>
                  <a:fillRect/>
                </a:stretch>
              </p:blipFill>
              <p:spPr>
                <a:xfrm>
                  <a:off x="7476120" y="5804596"/>
                  <a:ext cx="626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7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C22B25D5-1940-9EC8-E3C8-917026BE9560}"/>
                    </a:ext>
                  </a:extLst>
                </p14:cNvPr>
                <p14:cNvContentPartPr/>
                <p14:nvPr/>
              </p14:nvContentPartPr>
              <p14:xfrm>
                <a:off x="7492320" y="5681836"/>
                <a:ext cx="27000" cy="19188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C22B25D5-1940-9EC8-E3C8-917026BE9560}"/>
                    </a:ext>
                  </a:extLst>
                </p:cNvPr>
                <p:cNvPicPr/>
                <p:nvPr/>
              </p:nvPicPr>
              <p:blipFill>
                <a:blip r:embed="rId1288"/>
                <a:stretch>
                  <a:fillRect/>
                </a:stretch>
              </p:blipFill>
              <p:spPr>
                <a:xfrm>
                  <a:off x="7483680" y="5672836"/>
                  <a:ext cx="44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9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241AD973-70BD-9BC6-1AE4-B4B48F34EB3D}"/>
                    </a:ext>
                  </a:extLst>
                </p14:cNvPr>
                <p14:cNvContentPartPr/>
                <p14:nvPr/>
              </p14:nvContentPartPr>
              <p14:xfrm>
                <a:off x="7547760" y="5721076"/>
                <a:ext cx="14400" cy="14940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241AD973-70BD-9BC6-1AE4-B4B48F34EB3D}"/>
                    </a:ext>
                  </a:extLst>
                </p:cNvPr>
                <p:cNvPicPr/>
                <p:nvPr/>
              </p:nvPicPr>
              <p:blipFill>
                <a:blip r:embed="rId1290"/>
                <a:stretch>
                  <a:fillRect/>
                </a:stretch>
              </p:blipFill>
              <p:spPr>
                <a:xfrm>
                  <a:off x="7538760" y="5712436"/>
                  <a:ext cx="32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1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3A4C2612-0BB4-609D-AC6A-01A9BF074945}"/>
                    </a:ext>
                  </a:extLst>
                </p14:cNvPr>
                <p14:cNvContentPartPr/>
                <p14:nvPr/>
              </p14:nvContentPartPr>
              <p14:xfrm>
                <a:off x="7653960" y="5663476"/>
                <a:ext cx="118800" cy="16956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3A4C2612-0BB4-609D-AC6A-01A9BF074945}"/>
                    </a:ext>
                  </a:extLst>
                </p:cNvPr>
                <p:cNvPicPr/>
                <p:nvPr/>
              </p:nvPicPr>
              <p:blipFill>
                <a:blip r:embed="rId1292"/>
                <a:stretch>
                  <a:fillRect/>
                </a:stretch>
              </p:blipFill>
              <p:spPr>
                <a:xfrm>
                  <a:off x="7644960" y="5654476"/>
                  <a:ext cx="136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3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4CA98C0E-BC2C-F092-6A85-AE5639B8E588}"/>
                    </a:ext>
                  </a:extLst>
                </p14:cNvPr>
                <p14:cNvContentPartPr/>
                <p14:nvPr/>
              </p14:nvContentPartPr>
              <p14:xfrm>
                <a:off x="7802640" y="5767156"/>
                <a:ext cx="69480" cy="7164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4CA98C0E-BC2C-F092-6A85-AE5639B8E588}"/>
                    </a:ext>
                  </a:extLst>
                </p:cNvPr>
                <p:cNvPicPr/>
                <p:nvPr/>
              </p:nvPicPr>
              <p:blipFill>
                <a:blip r:embed="rId1294"/>
                <a:stretch>
                  <a:fillRect/>
                </a:stretch>
              </p:blipFill>
              <p:spPr>
                <a:xfrm>
                  <a:off x="7794000" y="5758516"/>
                  <a:ext cx="871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5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2F16B6B1-9C93-64FD-E58B-C80D56080D01}"/>
                    </a:ext>
                  </a:extLst>
                </p14:cNvPr>
                <p14:cNvContentPartPr/>
                <p14:nvPr/>
              </p14:nvContentPartPr>
              <p14:xfrm>
                <a:off x="7904160" y="5782636"/>
                <a:ext cx="91800" cy="6480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2F16B6B1-9C93-64FD-E58B-C80D56080D01}"/>
                    </a:ext>
                  </a:extLst>
                </p:cNvPr>
                <p:cNvPicPr/>
                <p:nvPr/>
              </p:nvPicPr>
              <p:blipFill>
                <a:blip r:embed="rId1296"/>
                <a:stretch>
                  <a:fillRect/>
                </a:stretch>
              </p:blipFill>
              <p:spPr>
                <a:xfrm>
                  <a:off x="7895160" y="5773636"/>
                  <a:ext cx="109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7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19A04F46-689D-9175-4666-27A53AEA680D}"/>
                    </a:ext>
                  </a:extLst>
                </p14:cNvPr>
                <p14:cNvContentPartPr/>
                <p14:nvPr/>
              </p14:nvContentPartPr>
              <p14:xfrm>
                <a:off x="8021160" y="5762836"/>
                <a:ext cx="67680" cy="6948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19A04F46-689D-9175-4666-27A53AEA680D}"/>
                    </a:ext>
                  </a:extLst>
                </p:cNvPr>
                <p:cNvPicPr/>
                <p:nvPr/>
              </p:nvPicPr>
              <p:blipFill>
                <a:blip r:embed="rId1298"/>
                <a:stretch>
                  <a:fillRect/>
                </a:stretch>
              </p:blipFill>
              <p:spPr>
                <a:xfrm>
                  <a:off x="8012520" y="5753836"/>
                  <a:ext cx="85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9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27C11F0F-8C26-0789-B622-719C76C99A79}"/>
                    </a:ext>
                  </a:extLst>
                </p14:cNvPr>
                <p14:cNvContentPartPr/>
                <p14:nvPr/>
              </p14:nvContentPartPr>
              <p14:xfrm>
                <a:off x="8065800" y="5616676"/>
                <a:ext cx="39600" cy="21312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27C11F0F-8C26-0789-B622-719C76C99A79}"/>
                    </a:ext>
                  </a:extLst>
                </p:cNvPr>
                <p:cNvPicPr/>
                <p:nvPr/>
              </p:nvPicPr>
              <p:blipFill>
                <a:blip r:embed="rId1300"/>
                <a:stretch>
                  <a:fillRect/>
                </a:stretch>
              </p:blipFill>
              <p:spPr>
                <a:xfrm>
                  <a:off x="8056800" y="5608036"/>
                  <a:ext cx="572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1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D40246B8-570D-CA2C-EDB6-BDF1FD6CA13C}"/>
                    </a:ext>
                  </a:extLst>
                </p14:cNvPr>
                <p14:cNvContentPartPr/>
                <p14:nvPr/>
              </p14:nvContentPartPr>
              <p14:xfrm>
                <a:off x="8159040" y="5763196"/>
                <a:ext cx="33120" cy="8856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D40246B8-570D-CA2C-EDB6-BDF1FD6CA13C}"/>
                    </a:ext>
                  </a:extLst>
                </p:cNvPr>
                <p:cNvPicPr/>
                <p:nvPr/>
              </p:nvPicPr>
              <p:blipFill>
                <a:blip r:embed="rId1302"/>
                <a:stretch>
                  <a:fillRect/>
                </a:stretch>
              </p:blipFill>
              <p:spPr>
                <a:xfrm>
                  <a:off x="8150400" y="5754556"/>
                  <a:ext cx="50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3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2F4AA1D8-8FC6-7020-A22D-2E2890554CE5}"/>
                    </a:ext>
                  </a:extLst>
                </p14:cNvPr>
                <p14:cNvContentPartPr/>
                <p14:nvPr/>
              </p14:nvContentPartPr>
              <p14:xfrm>
                <a:off x="8285040" y="5879116"/>
                <a:ext cx="14400" cy="5112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2F4AA1D8-8FC6-7020-A22D-2E2890554CE5}"/>
                    </a:ext>
                  </a:extLst>
                </p:cNvPr>
                <p:cNvPicPr/>
                <p:nvPr/>
              </p:nvPicPr>
              <p:blipFill>
                <a:blip r:embed="rId1304"/>
                <a:stretch>
                  <a:fillRect/>
                </a:stretch>
              </p:blipFill>
              <p:spPr>
                <a:xfrm>
                  <a:off x="8276400" y="5870476"/>
                  <a:ext cx="3204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01436A93-E6BB-844C-738F-EE8F1FE79013}"/>
              </a:ext>
            </a:extLst>
          </p:cNvPr>
          <p:cNvGrpSpPr/>
          <p:nvPr/>
        </p:nvGrpSpPr>
        <p:grpSpPr>
          <a:xfrm>
            <a:off x="8352000" y="5439196"/>
            <a:ext cx="900000" cy="549720"/>
            <a:chOff x="8352000" y="5439196"/>
            <a:chExt cx="900000" cy="54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5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0DCCDC97-E2AA-CAD1-15A8-6F06F2C170D2}"/>
                    </a:ext>
                  </a:extLst>
                </p14:cNvPr>
                <p14:cNvContentPartPr/>
                <p14:nvPr/>
              </p14:nvContentPartPr>
              <p14:xfrm>
                <a:off x="9100800" y="5459716"/>
                <a:ext cx="17640" cy="15012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0DCCDC97-E2AA-CAD1-15A8-6F06F2C170D2}"/>
                    </a:ext>
                  </a:extLst>
                </p:cNvPr>
                <p:cNvPicPr/>
                <p:nvPr/>
              </p:nvPicPr>
              <p:blipFill>
                <a:blip r:embed="rId1306"/>
                <a:stretch>
                  <a:fillRect/>
                </a:stretch>
              </p:blipFill>
              <p:spPr>
                <a:xfrm>
                  <a:off x="9092160" y="5451076"/>
                  <a:ext cx="35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7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BEE11457-5E96-5456-EE38-C85F7A49D011}"/>
                    </a:ext>
                  </a:extLst>
                </p14:cNvPr>
                <p14:cNvContentPartPr/>
                <p14:nvPr/>
              </p14:nvContentPartPr>
              <p14:xfrm>
                <a:off x="9087480" y="5439196"/>
                <a:ext cx="83520" cy="16380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BEE11457-5E96-5456-EE38-C85F7A49D011}"/>
                    </a:ext>
                  </a:extLst>
                </p:cNvPr>
                <p:cNvPicPr/>
                <p:nvPr/>
              </p:nvPicPr>
              <p:blipFill>
                <a:blip r:embed="rId1308"/>
                <a:stretch>
                  <a:fillRect/>
                </a:stretch>
              </p:blipFill>
              <p:spPr>
                <a:xfrm>
                  <a:off x="9078840" y="5430196"/>
                  <a:ext cx="101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9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801D47E9-055D-D7CD-6D41-D59A16BE37B9}"/>
                    </a:ext>
                  </a:extLst>
                </p14:cNvPr>
                <p14:cNvContentPartPr/>
                <p14:nvPr/>
              </p14:nvContentPartPr>
              <p14:xfrm>
                <a:off x="9235440" y="5622796"/>
                <a:ext cx="16560" cy="4896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801D47E9-055D-D7CD-6D41-D59A16BE37B9}"/>
                    </a:ext>
                  </a:extLst>
                </p:cNvPr>
                <p:cNvPicPr/>
                <p:nvPr/>
              </p:nvPicPr>
              <p:blipFill>
                <a:blip r:embed="rId1310"/>
                <a:stretch>
                  <a:fillRect/>
                </a:stretch>
              </p:blipFill>
              <p:spPr>
                <a:xfrm>
                  <a:off x="9226800" y="5614156"/>
                  <a:ext cx="34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1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17A14DE6-A6EB-7D81-DF58-08F72ED79967}"/>
                    </a:ext>
                  </a:extLst>
                </p14:cNvPr>
                <p14:cNvContentPartPr/>
                <p14:nvPr/>
              </p14:nvContentPartPr>
              <p14:xfrm>
                <a:off x="8401320" y="5710996"/>
                <a:ext cx="9720" cy="13320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17A14DE6-A6EB-7D81-DF58-08F72ED79967}"/>
                    </a:ext>
                  </a:extLst>
                </p:cNvPr>
                <p:cNvPicPr/>
                <p:nvPr/>
              </p:nvPicPr>
              <p:blipFill>
                <a:blip r:embed="rId1312"/>
                <a:stretch>
                  <a:fillRect/>
                </a:stretch>
              </p:blipFill>
              <p:spPr>
                <a:xfrm>
                  <a:off x="8392680" y="5702356"/>
                  <a:ext cx="27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3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BF5C4B0F-7066-3F55-9AD3-4745F74FE33F}"/>
                    </a:ext>
                  </a:extLst>
                </p14:cNvPr>
                <p14:cNvContentPartPr/>
                <p14:nvPr/>
              </p14:nvContentPartPr>
              <p14:xfrm>
                <a:off x="8352000" y="5688316"/>
                <a:ext cx="93600" cy="25200"/>
              </p14:xfrm>
            </p:contentPart>
          </mc:Choice>
          <mc:Fallback xmlns=""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BF5C4B0F-7066-3F55-9AD3-4745F74FE33F}"/>
                    </a:ext>
                  </a:extLst>
                </p:cNvPr>
                <p:cNvPicPr/>
                <p:nvPr/>
              </p:nvPicPr>
              <p:blipFill>
                <a:blip r:embed="rId1314"/>
                <a:stretch>
                  <a:fillRect/>
                </a:stretch>
              </p:blipFill>
              <p:spPr>
                <a:xfrm>
                  <a:off x="8343360" y="5679676"/>
                  <a:ext cx="111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5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E5A66EF0-F384-C90F-D861-46B7768C2EE4}"/>
                    </a:ext>
                  </a:extLst>
                </p14:cNvPr>
                <p14:cNvContentPartPr/>
                <p14:nvPr/>
              </p14:nvContentPartPr>
              <p14:xfrm>
                <a:off x="8469360" y="5831596"/>
                <a:ext cx="77400" cy="7128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E5A66EF0-F384-C90F-D861-46B7768C2EE4}"/>
                    </a:ext>
                  </a:extLst>
                </p:cNvPr>
                <p:cNvPicPr/>
                <p:nvPr/>
              </p:nvPicPr>
              <p:blipFill>
                <a:blip r:embed="rId1316"/>
                <a:stretch>
                  <a:fillRect/>
                </a:stretch>
              </p:blipFill>
              <p:spPr>
                <a:xfrm>
                  <a:off x="8460720" y="5822956"/>
                  <a:ext cx="95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7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BC39D63C-6C49-ADBB-4034-4726EC202905}"/>
                    </a:ext>
                  </a:extLst>
                </p14:cNvPr>
                <p14:cNvContentPartPr/>
                <p14:nvPr/>
              </p14:nvContentPartPr>
              <p14:xfrm>
                <a:off x="8469360" y="5829436"/>
                <a:ext cx="55080" cy="78480"/>
              </p14:xfrm>
            </p:contentPart>
          </mc:Choice>
          <mc:Fallback xmlns=""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BC39D63C-6C49-ADBB-4034-4726EC202905}"/>
                    </a:ext>
                  </a:extLst>
                </p:cNvPr>
                <p:cNvPicPr/>
                <p:nvPr/>
              </p:nvPicPr>
              <p:blipFill>
                <a:blip r:embed="rId1318"/>
                <a:stretch>
                  <a:fillRect/>
                </a:stretch>
              </p:blipFill>
              <p:spPr>
                <a:xfrm>
                  <a:off x="8460720" y="5820796"/>
                  <a:ext cx="727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9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624B27EB-A5E3-4A11-E5EC-ADA5BB41A742}"/>
                    </a:ext>
                  </a:extLst>
                </p14:cNvPr>
                <p14:cNvContentPartPr/>
                <p14:nvPr/>
              </p14:nvContentPartPr>
              <p14:xfrm>
                <a:off x="8625600" y="5898556"/>
                <a:ext cx="18720" cy="50040"/>
              </p14:xfrm>
            </p:contentPart>
          </mc:Choice>
          <mc:Fallback xmlns=""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624B27EB-A5E3-4A11-E5EC-ADA5BB41A742}"/>
                    </a:ext>
                  </a:extLst>
                </p:cNvPr>
                <p:cNvPicPr/>
                <p:nvPr/>
              </p:nvPicPr>
              <p:blipFill>
                <a:blip r:embed="rId1320"/>
                <a:stretch>
                  <a:fillRect/>
                </a:stretch>
              </p:blipFill>
              <p:spPr>
                <a:xfrm>
                  <a:off x="8616600" y="5889556"/>
                  <a:ext cx="363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1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BB864D42-C43C-B79B-21B7-EB637D95EFB2}"/>
                    </a:ext>
                  </a:extLst>
                </p14:cNvPr>
                <p14:cNvContentPartPr/>
                <p14:nvPr/>
              </p14:nvContentPartPr>
              <p14:xfrm>
                <a:off x="8712360" y="5732236"/>
                <a:ext cx="6840" cy="17856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BB864D42-C43C-B79B-21B7-EB637D95EFB2}"/>
                    </a:ext>
                  </a:extLst>
                </p:cNvPr>
                <p:cNvPicPr/>
                <p:nvPr/>
              </p:nvPicPr>
              <p:blipFill>
                <a:blip r:embed="rId1322"/>
                <a:stretch>
                  <a:fillRect/>
                </a:stretch>
              </p:blipFill>
              <p:spPr>
                <a:xfrm>
                  <a:off x="8703360" y="5723596"/>
                  <a:ext cx="24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3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423A2A83-CE71-D56D-F2F5-8939C4862E43}"/>
                    </a:ext>
                  </a:extLst>
                </p14:cNvPr>
                <p14:cNvContentPartPr/>
                <p14:nvPr/>
              </p14:nvContentPartPr>
              <p14:xfrm>
                <a:off x="8647920" y="5709916"/>
                <a:ext cx="105840" cy="1764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423A2A83-CE71-D56D-F2F5-8939C4862E43}"/>
                    </a:ext>
                  </a:extLst>
                </p:cNvPr>
                <p:cNvPicPr/>
                <p:nvPr/>
              </p:nvPicPr>
              <p:blipFill>
                <a:blip r:embed="rId1324"/>
                <a:stretch>
                  <a:fillRect/>
                </a:stretch>
              </p:blipFill>
              <p:spPr>
                <a:xfrm>
                  <a:off x="8638920" y="5701276"/>
                  <a:ext cx="123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5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204C8815-E087-A524-7B2B-266C10BFD18F}"/>
                    </a:ext>
                  </a:extLst>
                </p14:cNvPr>
                <p14:cNvContentPartPr/>
                <p14:nvPr/>
              </p14:nvContentPartPr>
              <p14:xfrm>
                <a:off x="8797680" y="5892436"/>
                <a:ext cx="61200" cy="8964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204C8815-E087-A524-7B2B-266C10BFD18F}"/>
                    </a:ext>
                  </a:extLst>
                </p:cNvPr>
                <p:cNvPicPr/>
                <p:nvPr/>
              </p:nvPicPr>
              <p:blipFill>
                <a:blip r:embed="rId1326"/>
                <a:stretch>
                  <a:fillRect/>
                </a:stretch>
              </p:blipFill>
              <p:spPr>
                <a:xfrm>
                  <a:off x="8789040" y="5883436"/>
                  <a:ext cx="78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7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92F0D68D-0B8C-D21F-3B91-CB46B40B0B15}"/>
                    </a:ext>
                  </a:extLst>
                </p14:cNvPr>
                <p14:cNvContentPartPr/>
                <p14:nvPr/>
              </p14:nvContentPartPr>
              <p14:xfrm>
                <a:off x="8795880" y="5882356"/>
                <a:ext cx="59040" cy="86400"/>
              </p14:xfrm>
            </p:contentPart>
          </mc:Choice>
          <mc:Fallback xmlns=""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92F0D68D-0B8C-D21F-3B91-CB46B40B0B15}"/>
                    </a:ext>
                  </a:extLst>
                </p:cNvPr>
                <p:cNvPicPr/>
                <p:nvPr/>
              </p:nvPicPr>
              <p:blipFill>
                <a:blip r:embed="rId1328"/>
                <a:stretch>
                  <a:fillRect/>
                </a:stretch>
              </p:blipFill>
              <p:spPr>
                <a:xfrm>
                  <a:off x="8786880" y="5873356"/>
                  <a:ext cx="76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9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47DE757D-8DC5-7EF1-4A43-D18A4B36008D}"/>
                    </a:ext>
                  </a:extLst>
                </p14:cNvPr>
                <p14:cNvContentPartPr/>
                <p14:nvPr/>
              </p14:nvContentPartPr>
              <p14:xfrm>
                <a:off x="8923320" y="5731156"/>
                <a:ext cx="96840" cy="257760"/>
              </p14:xfrm>
            </p:contentPart>
          </mc:Choice>
          <mc:Fallback xmlns=""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47DE757D-8DC5-7EF1-4A43-D18A4B36008D}"/>
                    </a:ext>
                  </a:extLst>
                </p:cNvPr>
                <p:cNvPicPr/>
                <p:nvPr/>
              </p:nvPicPr>
              <p:blipFill>
                <a:blip r:embed="rId1330"/>
                <a:stretch>
                  <a:fillRect/>
                </a:stretch>
              </p:blipFill>
              <p:spPr>
                <a:xfrm>
                  <a:off x="8914680" y="5722516"/>
                  <a:ext cx="114480" cy="27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31">
            <p14:nvContentPartPr>
              <p14:cNvPr id="1070" name="Ink 1069">
                <a:extLst>
                  <a:ext uri="{FF2B5EF4-FFF2-40B4-BE49-F238E27FC236}">
                    <a16:creationId xmlns:a16="http://schemas.microsoft.com/office/drawing/2014/main" id="{9E10721B-AD50-EADC-C139-BC30E13006CA}"/>
                  </a:ext>
                </a:extLst>
              </p14:cNvPr>
              <p14:cNvContentPartPr/>
              <p14:nvPr/>
            </p14:nvContentPartPr>
            <p14:xfrm>
              <a:off x="6258960" y="6784964"/>
              <a:ext cx="14400" cy="73440"/>
            </p14:xfrm>
          </p:contentPart>
        </mc:Choice>
        <mc:Fallback xmlns="">
          <p:pic>
            <p:nvPicPr>
              <p:cNvPr id="1070" name="Ink 1069">
                <a:extLst>
                  <a:ext uri="{FF2B5EF4-FFF2-40B4-BE49-F238E27FC236}">
                    <a16:creationId xmlns:a16="http://schemas.microsoft.com/office/drawing/2014/main" id="{9E10721B-AD50-EADC-C139-BC30E13006CA}"/>
                  </a:ext>
                </a:extLst>
              </p:cNvPr>
              <p:cNvPicPr/>
              <p:nvPr/>
            </p:nvPicPr>
            <p:blipFill>
              <a:blip r:embed="rId1332"/>
              <a:stretch>
                <a:fillRect/>
              </a:stretch>
            </p:blipFill>
            <p:spPr>
              <a:xfrm>
                <a:off x="6249960" y="6776324"/>
                <a:ext cx="3204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5AB6E3F3-CA8C-E845-E3BD-F0A7FD49A34F}"/>
              </a:ext>
            </a:extLst>
          </p:cNvPr>
          <p:cNvGrpSpPr/>
          <p:nvPr/>
        </p:nvGrpSpPr>
        <p:grpSpPr>
          <a:xfrm>
            <a:off x="4528440" y="6432884"/>
            <a:ext cx="2298240" cy="427680"/>
            <a:chOff x="4528440" y="6432884"/>
            <a:chExt cx="229824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3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BCDD29AD-8413-4B54-8434-2D16AED804CA}"/>
                    </a:ext>
                  </a:extLst>
                </p14:cNvPr>
                <p14:cNvContentPartPr/>
                <p14:nvPr/>
              </p14:nvContentPartPr>
              <p14:xfrm>
                <a:off x="4528440" y="6445844"/>
                <a:ext cx="123840" cy="348120"/>
              </p14:xfrm>
            </p:contentPart>
          </mc:Choice>
          <mc:Fallback xmlns=""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BCDD29AD-8413-4B54-8434-2D16AED804CA}"/>
                    </a:ext>
                  </a:extLst>
                </p:cNvPr>
                <p:cNvPicPr/>
                <p:nvPr/>
              </p:nvPicPr>
              <p:blipFill>
                <a:blip r:embed="rId1334"/>
                <a:stretch>
                  <a:fillRect/>
                </a:stretch>
              </p:blipFill>
              <p:spPr>
                <a:xfrm>
                  <a:off x="4519800" y="6437204"/>
                  <a:ext cx="1414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5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57CD4FAF-CD1A-610A-ADE6-85C9AC6904BD}"/>
                    </a:ext>
                  </a:extLst>
                </p14:cNvPr>
                <p14:cNvContentPartPr/>
                <p14:nvPr/>
              </p14:nvContentPartPr>
              <p14:xfrm>
                <a:off x="4651920" y="6688844"/>
                <a:ext cx="61200" cy="16344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57CD4FAF-CD1A-610A-ADE6-85C9AC6904BD}"/>
                    </a:ext>
                  </a:extLst>
                </p:cNvPr>
                <p:cNvPicPr/>
                <p:nvPr/>
              </p:nvPicPr>
              <p:blipFill>
                <a:blip r:embed="rId1336"/>
                <a:stretch>
                  <a:fillRect/>
                </a:stretch>
              </p:blipFill>
              <p:spPr>
                <a:xfrm>
                  <a:off x="4643280" y="6680204"/>
                  <a:ext cx="78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7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D12E21D2-2B78-1363-1392-F0B9D3D63852}"/>
                    </a:ext>
                  </a:extLst>
                </p14:cNvPr>
                <p14:cNvContentPartPr/>
                <p14:nvPr/>
              </p14:nvContentPartPr>
              <p14:xfrm>
                <a:off x="4822200" y="6466364"/>
                <a:ext cx="75600" cy="38376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D12E21D2-2B78-1363-1392-F0B9D3D63852}"/>
                    </a:ext>
                  </a:extLst>
                </p:cNvPr>
                <p:cNvPicPr/>
                <p:nvPr/>
              </p:nvPicPr>
              <p:blipFill>
                <a:blip r:embed="rId1338"/>
                <a:stretch>
                  <a:fillRect/>
                </a:stretch>
              </p:blipFill>
              <p:spPr>
                <a:xfrm>
                  <a:off x="4813560" y="6457724"/>
                  <a:ext cx="932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9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A2B52B6A-E68A-1A1B-1944-D9D5D90C860F}"/>
                    </a:ext>
                  </a:extLst>
                </p14:cNvPr>
                <p14:cNvContentPartPr/>
                <p14:nvPr/>
              </p14:nvContentPartPr>
              <p14:xfrm>
                <a:off x="4953600" y="6539084"/>
                <a:ext cx="33480" cy="3600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A2B52B6A-E68A-1A1B-1944-D9D5D90C860F}"/>
                    </a:ext>
                  </a:extLst>
                </p:cNvPr>
                <p:cNvPicPr/>
                <p:nvPr/>
              </p:nvPicPr>
              <p:blipFill>
                <a:blip r:embed="rId1340"/>
                <a:stretch>
                  <a:fillRect/>
                </a:stretch>
              </p:blipFill>
              <p:spPr>
                <a:xfrm>
                  <a:off x="4944600" y="6530084"/>
                  <a:ext cx="511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1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78E7D301-C6DD-0F3F-765B-594837160BB0}"/>
                    </a:ext>
                  </a:extLst>
                </p14:cNvPr>
                <p14:cNvContentPartPr/>
                <p14:nvPr/>
              </p14:nvContentPartPr>
              <p14:xfrm>
                <a:off x="5079240" y="6442964"/>
                <a:ext cx="59400" cy="14040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78E7D301-C6DD-0F3F-765B-594837160BB0}"/>
                    </a:ext>
                  </a:extLst>
                </p:cNvPr>
                <p:cNvPicPr/>
                <p:nvPr/>
              </p:nvPicPr>
              <p:blipFill>
                <a:blip r:embed="rId1342"/>
                <a:stretch>
                  <a:fillRect/>
                </a:stretch>
              </p:blipFill>
              <p:spPr>
                <a:xfrm>
                  <a:off x="5070600" y="6433964"/>
                  <a:ext cx="770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3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762CDB6F-D85D-4A7D-73BE-FB67E2A5F137}"/>
                    </a:ext>
                  </a:extLst>
                </p14:cNvPr>
                <p14:cNvContentPartPr/>
                <p14:nvPr/>
              </p14:nvContentPartPr>
              <p14:xfrm>
                <a:off x="5069520" y="6508844"/>
                <a:ext cx="55080" cy="5400"/>
              </p14:xfrm>
            </p:contentPart>
          </mc:Choice>
          <mc:Fallback xmlns=""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762CDB6F-D85D-4A7D-73BE-FB67E2A5F137}"/>
                    </a:ext>
                  </a:extLst>
                </p:cNvPr>
                <p:cNvPicPr/>
                <p:nvPr/>
              </p:nvPicPr>
              <p:blipFill>
                <a:blip r:embed="rId1344"/>
                <a:stretch>
                  <a:fillRect/>
                </a:stretch>
              </p:blipFill>
              <p:spPr>
                <a:xfrm>
                  <a:off x="5060520" y="6499844"/>
                  <a:ext cx="727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5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25A3395D-0E9D-CAEF-5F0E-96CFD3EEDDC2}"/>
                    </a:ext>
                  </a:extLst>
                </p14:cNvPr>
                <p14:cNvContentPartPr/>
                <p14:nvPr/>
              </p14:nvContentPartPr>
              <p14:xfrm>
                <a:off x="5067360" y="6440804"/>
                <a:ext cx="61200" cy="73440"/>
              </p14:xfrm>
            </p:contentPart>
          </mc:Choice>
          <mc:Fallback xmlns=""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25A3395D-0E9D-CAEF-5F0E-96CFD3EEDDC2}"/>
                    </a:ext>
                  </a:extLst>
                </p:cNvPr>
                <p:cNvPicPr/>
                <p:nvPr/>
              </p:nvPicPr>
              <p:blipFill>
                <a:blip r:embed="rId1346"/>
                <a:stretch>
                  <a:fillRect/>
                </a:stretch>
              </p:blipFill>
              <p:spPr>
                <a:xfrm>
                  <a:off x="5058720" y="6432164"/>
                  <a:ext cx="788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7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68949075-D100-9B1D-91F3-641DC4BC0E3D}"/>
                    </a:ext>
                  </a:extLst>
                </p14:cNvPr>
                <p14:cNvContentPartPr/>
                <p14:nvPr/>
              </p14:nvContentPartPr>
              <p14:xfrm>
                <a:off x="5170320" y="6522884"/>
                <a:ext cx="71640" cy="58320"/>
              </p14:xfrm>
            </p:contentPart>
          </mc:Choice>
          <mc:Fallback xmlns=""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68949075-D100-9B1D-91F3-641DC4BC0E3D}"/>
                    </a:ext>
                  </a:extLst>
                </p:cNvPr>
                <p:cNvPicPr/>
                <p:nvPr/>
              </p:nvPicPr>
              <p:blipFill>
                <a:blip r:embed="rId1348"/>
                <a:stretch>
                  <a:fillRect/>
                </a:stretch>
              </p:blipFill>
              <p:spPr>
                <a:xfrm>
                  <a:off x="5161680" y="6514244"/>
                  <a:ext cx="892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9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1214435B-1719-52DF-BEF2-68A2B5862235}"/>
                    </a:ext>
                  </a:extLst>
                </p14:cNvPr>
                <p14:cNvContentPartPr/>
                <p14:nvPr/>
              </p14:nvContentPartPr>
              <p14:xfrm>
                <a:off x="5256720" y="6525044"/>
                <a:ext cx="68400" cy="63360"/>
              </p14:xfrm>
            </p:contentPart>
          </mc:Choice>
          <mc:Fallback xmlns=""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1214435B-1719-52DF-BEF2-68A2B5862235}"/>
                    </a:ext>
                  </a:extLst>
                </p:cNvPr>
                <p:cNvPicPr/>
                <p:nvPr/>
              </p:nvPicPr>
              <p:blipFill>
                <a:blip r:embed="rId1350"/>
                <a:stretch>
                  <a:fillRect/>
                </a:stretch>
              </p:blipFill>
              <p:spPr>
                <a:xfrm>
                  <a:off x="5248080" y="6516044"/>
                  <a:ext cx="86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1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50299666-A47F-682F-1628-2ACB4606A6BA}"/>
                    </a:ext>
                  </a:extLst>
                </p14:cNvPr>
                <p14:cNvContentPartPr/>
                <p14:nvPr/>
              </p14:nvContentPartPr>
              <p14:xfrm>
                <a:off x="5349240" y="6529724"/>
                <a:ext cx="41040" cy="4068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50299666-A47F-682F-1628-2ACB4606A6BA}"/>
                    </a:ext>
                  </a:extLst>
                </p:cNvPr>
                <p:cNvPicPr/>
                <p:nvPr/>
              </p:nvPicPr>
              <p:blipFill>
                <a:blip r:embed="rId1352"/>
                <a:stretch>
                  <a:fillRect/>
                </a:stretch>
              </p:blipFill>
              <p:spPr>
                <a:xfrm>
                  <a:off x="5340240" y="6520724"/>
                  <a:ext cx="586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3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9D246C32-DB12-A457-FB29-F7E881328BCB}"/>
                    </a:ext>
                  </a:extLst>
                </p14:cNvPr>
                <p14:cNvContentPartPr/>
                <p14:nvPr/>
              </p14:nvContentPartPr>
              <p14:xfrm>
                <a:off x="5432760" y="6432884"/>
                <a:ext cx="78840" cy="140040"/>
              </p14:xfrm>
            </p:contentPart>
          </mc:Choice>
          <mc:Fallback xmlns=""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9D246C32-DB12-A457-FB29-F7E881328BCB}"/>
                    </a:ext>
                  </a:extLst>
                </p:cNvPr>
                <p:cNvPicPr/>
                <p:nvPr/>
              </p:nvPicPr>
              <p:blipFill>
                <a:blip r:embed="rId1354"/>
                <a:stretch>
                  <a:fillRect/>
                </a:stretch>
              </p:blipFill>
              <p:spPr>
                <a:xfrm>
                  <a:off x="5424120" y="6423884"/>
                  <a:ext cx="96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5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8E7A5879-5416-5448-0CCF-41D932C67002}"/>
                    </a:ext>
                  </a:extLst>
                </p14:cNvPr>
                <p14:cNvContentPartPr/>
                <p14:nvPr/>
              </p14:nvContentPartPr>
              <p14:xfrm>
                <a:off x="5541480" y="6504164"/>
                <a:ext cx="65160" cy="5472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8E7A5879-5416-5448-0CCF-41D932C67002}"/>
                    </a:ext>
                  </a:extLst>
                </p:cNvPr>
                <p:cNvPicPr/>
                <p:nvPr/>
              </p:nvPicPr>
              <p:blipFill>
                <a:blip r:embed="rId1356"/>
                <a:stretch>
                  <a:fillRect/>
                </a:stretch>
              </p:blipFill>
              <p:spPr>
                <a:xfrm>
                  <a:off x="5532840" y="6495164"/>
                  <a:ext cx="828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7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5A48068A-B4C7-CFC2-BE72-224299BAC320}"/>
                    </a:ext>
                  </a:extLst>
                </p14:cNvPr>
                <p14:cNvContentPartPr/>
                <p14:nvPr/>
              </p14:nvContentPartPr>
              <p14:xfrm>
                <a:off x="5619240" y="6520004"/>
                <a:ext cx="78840" cy="6192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5A48068A-B4C7-CFC2-BE72-224299BAC320}"/>
                    </a:ext>
                  </a:extLst>
                </p:cNvPr>
                <p:cNvPicPr/>
                <p:nvPr/>
              </p:nvPicPr>
              <p:blipFill>
                <a:blip r:embed="rId1358"/>
                <a:stretch>
                  <a:fillRect/>
                </a:stretch>
              </p:blipFill>
              <p:spPr>
                <a:xfrm>
                  <a:off x="5610600" y="6511004"/>
                  <a:ext cx="964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9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0FC0827B-B4AE-D143-A6AA-386504FD7FC1}"/>
                    </a:ext>
                  </a:extLst>
                </p14:cNvPr>
                <p14:cNvContentPartPr/>
                <p14:nvPr/>
              </p14:nvContentPartPr>
              <p14:xfrm>
                <a:off x="5788800" y="6510644"/>
                <a:ext cx="360" cy="36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0FC0827B-B4AE-D143-A6AA-386504FD7FC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80160" y="65020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0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B9FBD64D-4AE7-913A-605E-874C689B8514}"/>
                    </a:ext>
                  </a:extLst>
                </p14:cNvPr>
                <p14:cNvContentPartPr/>
                <p14:nvPr/>
              </p14:nvContentPartPr>
              <p14:xfrm>
                <a:off x="5802840" y="6607844"/>
                <a:ext cx="360" cy="36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B9FBD64D-4AE7-913A-605E-874C689B85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94200" y="65992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1">
              <p14:nvContentPartPr>
                <p14:cNvPr id="1087" name="Ink 1086">
                  <a:extLst>
                    <a:ext uri="{FF2B5EF4-FFF2-40B4-BE49-F238E27FC236}">
                      <a16:creationId xmlns:a16="http://schemas.microsoft.com/office/drawing/2014/main" id="{C05953FF-AEA4-0420-546C-CD89A24FC9E0}"/>
                    </a:ext>
                  </a:extLst>
                </p14:cNvPr>
                <p14:cNvContentPartPr/>
                <p14:nvPr/>
              </p14:nvContentPartPr>
              <p14:xfrm>
                <a:off x="5877360" y="6443684"/>
                <a:ext cx="69840" cy="177480"/>
              </p14:xfrm>
            </p:contentPart>
          </mc:Choice>
          <mc:Fallback xmlns="">
            <p:pic>
              <p:nvPicPr>
                <p:cNvPr id="1087" name="Ink 1086">
                  <a:extLst>
                    <a:ext uri="{FF2B5EF4-FFF2-40B4-BE49-F238E27FC236}">
                      <a16:creationId xmlns:a16="http://schemas.microsoft.com/office/drawing/2014/main" id="{C05953FF-AEA4-0420-546C-CD89A24FC9E0}"/>
                    </a:ext>
                  </a:extLst>
                </p:cNvPr>
                <p:cNvPicPr/>
                <p:nvPr/>
              </p:nvPicPr>
              <p:blipFill>
                <a:blip r:embed="rId1362"/>
                <a:stretch>
                  <a:fillRect/>
                </a:stretch>
              </p:blipFill>
              <p:spPr>
                <a:xfrm>
                  <a:off x="5868720" y="6435044"/>
                  <a:ext cx="87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3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2BE0C06F-5148-7BF7-75BE-CCE114545E17}"/>
                    </a:ext>
                  </a:extLst>
                </p14:cNvPr>
                <p14:cNvContentPartPr/>
                <p14:nvPr/>
              </p14:nvContentPartPr>
              <p14:xfrm>
                <a:off x="6011640" y="6490484"/>
                <a:ext cx="21960" cy="115920"/>
              </p14:xfrm>
            </p:contentPart>
          </mc:Choice>
          <mc:Fallback xmlns=""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2BE0C06F-5148-7BF7-75BE-CCE114545E17}"/>
                    </a:ext>
                  </a:extLst>
                </p:cNvPr>
                <p:cNvPicPr/>
                <p:nvPr/>
              </p:nvPicPr>
              <p:blipFill>
                <a:blip r:embed="rId1364"/>
                <a:stretch>
                  <a:fillRect/>
                </a:stretch>
              </p:blipFill>
              <p:spPr>
                <a:xfrm>
                  <a:off x="6002640" y="6481484"/>
                  <a:ext cx="39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5">
              <p14:nvContentPartPr>
                <p14:cNvPr id="1089" name="Ink 1088">
                  <a:extLst>
                    <a:ext uri="{FF2B5EF4-FFF2-40B4-BE49-F238E27FC236}">
                      <a16:creationId xmlns:a16="http://schemas.microsoft.com/office/drawing/2014/main" id="{448BDB22-F1E1-6DB3-93F2-16AACAB9267B}"/>
                    </a:ext>
                  </a:extLst>
                </p14:cNvPr>
                <p14:cNvContentPartPr/>
                <p14:nvPr/>
              </p14:nvContentPartPr>
              <p14:xfrm>
                <a:off x="6003720" y="6475724"/>
                <a:ext cx="63720" cy="112680"/>
              </p14:xfrm>
            </p:contentPart>
          </mc:Choice>
          <mc:Fallback xmlns="">
            <p:pic>
              <p:nvPicPr>
                <p:cNvPr id="1089" name="Ink 1088">
                  <a:extLst>
                    <a:ext uri="{FF2B5EF4-FFF2-40B4-BE49-F238E27FC236}">
                      <a16:creationId xmlns:a16="http://schemas.microsoft.com/office/drawing/2014/main" id="{448BDB22-F1E1-6DB3-93F2-16AACAB9267B}"/>
                    </a:ext>
                  </a:extLst>
                </p:cNvPr>
                <p:cNvPicPr/>
                <p:nvPr/>
              </p:nvPicPr>
              <p:blipFill>
                <a:blip r:embed="rId1366"/>
                <a:stretch>
                  <a:fillRect/>
                </a:stretch>
              </p:blipFill>
              <p:spPr>
                <a:xfrm>
                  <a:off x="5994720" y="6466724"/>
                  <a:ext cx="81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7">
              <p14:nvContentPartPr>
                <p14:cNvPr id="1090" name="Ink 1089">
                  <a:extLst>
                    <a:ext uri="{FF2B5EF4-FFF2-40B4-BE49-F238E27FC236}">
                      <a16:creationId xmlns:a16="http://schemas.microsoft.com/office/drawing/2014/main" id="{9681B756-BB3C-8BFA-68B8-79A95C131EFD}"/>
                    </a:ext>
                  </a:extLst>
                </p14:cNvPr>
                <p14:cNvContentPartPr/>
                <p14:nvPr/>
              </p14:nvContentPartPr>
              <p14:xfrm>
                <a:off x="6114960" y="6596684"/>
                <a:ext cx="360" cy="50040"/>
              </p14:xfrm>
            </p:contentPart>
          </mc:Choice>
          <mc:Fallback xmlns="">
            <p:pic>
              <p:nvPicPr>
                <p:cNvPr id="1090" name="Ink 1089">
                  <a:extLst>
                    <a:ext uri="{FF2B5EF4-FFF2-40B4-BE49-F238E27FC236}">
                      <a16:creationId xmlns:a16="http://schemas.microsoft.com/office/drawing/2014/main" id="{9681B756-BB3C-8BFA-68B8-79A95C131EFD}"/>
                    </a:ext>
                  </a:extLst>
                </p:cNvPr>
                <p:cNvPicPr/>
                <p:nvPr/>
              </p:nvPicPr>
              <p:blipFill>
                <a:blip r:embed="rId1368"/>
                <a:stretch>
                  <a:fillRect/>
                </a:stretch>
              </p:blipFill>
              <p:spPr>
                <a:xfrm>
                  <a:off x="6106320" y="6588044"/>
                  <a:ext cx="18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9">
              <p14:nvContentPartPr>
                <p14:cNvPr id="1091" name="Ink 1090">
                  <a:extLst>
                    <a:ext uri="{FF2B5EF4-FFF2-40B4-BE49-F238E27FC236}">
                      <a16:creationId xmlns:a16="http://schemas.microsoft.com/office/drawing/2014/main" id="{EC758196-3A9C-06EF-1401-ED0A74EED60B}"/>
                    </a:ext>
                  </a:extLst>
                </p14:cNvPr>
                <p14:cNvContentPartPr/>
                <p14:nvPr/>
              </p14:nvContentPartPr>
              <p14:xfrm>
                <a:off x="6169680" y="6504884"/>
                <a:ext cx="42480" cy="88200"/>
              </p14:xfrm>
            </p:contentPart>
          </mc:Choice>
          <mc:Fallback xmlns="">
            <p:pic>
              <p:nvPicPr>
                <p:cNvPr id="1091" name="Ink 1090">
                  <a:extLst>
                    <a:ext uri="{FF2B5EF4-FFF2-40B4-BE49-F238E27FC236}">
                      <a16:creationId xmlns:a16="http://schemas.microsoft.com/office/drawing/2014/main" id="{EC758196-3A9C-06EF-1401-ED0A74EED60B}"/>
                    </a:ext>
                  </a:extLst>
                </p:cNvPr>
                <p:cNvPicPr/>
                <p:nvPr/>
              </p:nvPicPr>
              <p:blipFill>
                <a:blip r:embed="rId1370"/>
                <a:stretch>
                  <a:fillRect/>
                </a:stretch>
              </p:blipFill>
              <p:spPr>
                <a:xfrm>
                  <a:off x="6161040" y="6495884"/>
                  <a:ext cx="60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1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18DA1CC7-1031-5009-BCEA-427F71BFAA6E}"/>
                    </a:ext>
                  </a:extLst>
                </p14:cNvPr>
                <p14:cNvContentPartPr/>
                <p14:nvPr/>
              </p14:nvContentPartPr>
              <p14:xfrm>
                <a:off x="6283080" y="6617204"/>
                <a:ext cx="4320" cy="3168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18DA1CC7-1031-5009-BCEA-427F71BFAA6E}"/>
                    </a:ext>
                  </a:extLst>
                </p:cNvPr>
                <p:cNvPicPr/>
                <p:nvPr/>
              </p:nvPicPr>
              <p:blipFill>
                <a:blip r:embed="rId1372"/>
                <a:stretch>
                  <a:fillRect/>
                </a:stretch>
              </p:blipFill>
              <p:spPr>
                <a:xfrm>
                  <a:off x="6274440" y="6608204"/>
                  <a:ext cx="21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3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E23F0695-1AC0-87C4-2143-27CE6F76957E}"/>
                    </a:ext>
                  </a:extLst>
                </p14:cNvPr>
                <p14:cNvContentPartPr/>
                <p14:nvPr/>
              </p14:nvContentPartPr>
              <p14:xfrm>
                <a:off x="6346080" y="6504884"/>
                <a:ext cx="51120" cy="10836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E23F0695-1AC0-87C4-2143-27CE6F76957E}"/>
                    </a:ext>
                  </a:extLst>
                </p:cNvPr>
                <p:cNvPicPr/>
                <p:nvPr/>
              </p:nvPicPr>
              <p:blipFill>
                <a:blip r:embed="rId1374"/>
                <a:stretch>
                  <a:fillRect/>
                </a:stretch>
              </p:blipFill>
              <p:spPr>
                <a:xfrm>
                  <a:off x="6337080" y="6496244"/>
                  <a:ext cx="68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5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6C4BFC8C-6565-9DD8-6E18-3080F8366B57}"/>
                    </a:ext>
                  </a:extLst>
                </p14:cNvPr>
                <p14:cNvContentPartPr/>
                <p14:nvPr/>
              </p14:nvContentPartPr>
              <p14:xfrm>
                <a:off x="6475680" y="6607844"/>
                <a:ext cx="360" cy="50040"/>
              </p14:xfrm>
            </p:contentPart>
          </mc:Choice>
          <mc:Fallback xmlns=""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6C4BFC8C-6565-9DD8-6E18-3080F8366B57}"/>
                    </a:ext>
                  </a:extLst>
                </p:cNvPr>
                <p:cNvPicPr/>
                <p:nvPr/>
              </p:nvPicPr>
              <p:blipFill>
                <a:blip r:embed="rId1368"/>
                <a:stretch>
                  <a:fillRect/>
                </a:stretch>
              </p:blipFill>
              <p:spPr>
                <a:xfrm>
                  <a:off x="6467040" y="6599204"/>
                  <a:ext cx="18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6">
              <p14:nvContentPartPr>
                <p14:cNvPr id="1095" name="Ink 1094">
                  <a:extLst>
                    <a:ext uri="{FF2B5EF4-FFF2-40B4-BE49-F238E27FC236}">
                      <a16:creationId xmlns:a16="http://schemas.microsoft.com/office/drawing/2014/main" id="{0EFCC5A7-5E2E-FDC2-718D-BE437ED9B916}"/>
                    </a:ext>
                  </a:extLst>
                </p14:cNvPr>
                <p14:cNvContentPartPr/>
                <p14:nvPr/>
              </p14:nvContentPartPr>
              <p14:xfrm>
                <a:off x="6542640" y="6495524"/>
                <a:ext cx="19080" cy="111960"/>
              </p14:xfrm>
            </p:contentPart>
          </mc:Choice>
          <mc:Fallback xmlns="">
            <p:pic>
              <p:nvPicPr>
                <p:cNvPr id="1095" name="Ink 1094">
                  <a:extLst>
                    <a:ext uri="{FF2B5EF4-FFF2-40B4-BE49-F238E27FC236}">
                      <a16:creationId xmlns:a16="http://schemas.microsoft.com/office/drawing/2014/main" id="{0EFCC5A7-5E2E-FDC2-718D-BE437ED9B916}"/>
                    </a:ext>
                  </a:extLst>
                </p:cNvPr>
                <p:cNvPicPr/>
                <p:nvPr/>
              </p:nvPicPr>
              <p:blipFill>
                <a:blip r:embed="rId1377"/>
                <a:stretch>
                  <a:fillRect/>
                </a:stretch>
              </p:blipFill>
              <p:spPr>
                <a:xfrm>
                  <a:off x="6533640" y="6486524"/>
                  <a:ext cx="36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8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6F91D38A-32E3-9733-0CCD-96C8589824F2}"/>
                    </a:ext>
                  </a:extLst>
                </p14:cNvPr>
                <p14:cNvContentPartPr/>
                <p14:nvPr/>
              </p14:nvContentPartPr>
              <p14:xfrm>
                <a:off x="6504120" y="6475364"/>
                <a:ext cx="95760" cy="1368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6F91D38A-32E3-9733-0CCD-96C8589824F2}"/>
                    </a:ext>
                  </a:extLst>
                </p:cNvPr>
                <p:cNvPicPr/>
                <p:nvPr/>
              </p:nvPicPr>
              <p:blipFill>
                <a:blip r:embed="rId1379"/>
                <a:stretch>
                  <a:fillRect/>
                </a:stretch>
              </p:blipFill>
              <p:spPr>
                <a:xfrm>
                  <a:off x="6495120" y="6466364"/>
                  <a:ext cx="1134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0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A1C930DB-6EA2-85FC-1627-96EBA417BA73}"/>
                    </a:ext>
                  </a:extLst>
                </p14:cNvPr>
                <p14:cNvContentPartPr/>
                <p14:nvPr/>
              </p14:nvContentPartPr>
              <p14:xfrm>
                <a:off x="6625800" y="6578684"/>
                <a:ext cx="57240" cy="52200"/>
              </p14:xfrm>
            </p:contentPart>
          </mc:Choice>
          <mc:Fallback xmlns=""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A1C930DB-6EA2-85FC-1627-96EBA417BA73}"/>
                    </a:ext>
                  </a:extLst>
                </p:cNvPr>
                <p:cNvPicPr/>
                <p:nvPr/>
              </p:nvPicPr>
              <p:blipFill>
                <a:blip r:embed="rId1381"/>
                <a:stretch>
                  <a:fillRect/>
                </a:stretch>
              </p:blipFill>
              <p:spPr>
                <a:xfrm>
                  <a:off x="6616800" y="6569684"/>
                  <a:ext cx="748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2">
              <p14:nvContentPartPr>
                <p14:cNvPr id="1098" name="Ink 1097">
                  <a:extLst>
                    <a:ext uri="{FF2B5EF4-FFF2-40B4-BE49-F238E27FC236}">
                      <a16:creationId xmlns:a16="http://schemas.microsoft.com/office/drawing/2014/main" id="{7C80D513-7BE5-EFA6-07AC-7C639CA122CD}"/>
                    </a:ext>
                  </a:extLst>
                </p14:cNvPr>
                <p14:cNvContentPartPr/>
                <p14:nvPr/>
              </p14:nvContentPartPr>
              <p14:xfrm>
                <a:off x="6603480" y="6554204"/>
                <a:ext cx="69120" cy="87480"/>
              </p14:xfrm>
            </p:contentPart>
          </mc:Choice>
          <mc:Fallback xmlns="">
            <p:pic>
              <p:nvPicPr>
                <p:cNvPr id="1098" name="Ink 1097">
                  <a:extLst>
                    <a:ext uri="{FF2B5EF4-FFF2-40B4-BE49-F238E27FC236}">
                      <a16:creationId xmlns:a16="http://schemas.microsoft.com/office/drawing/2014/main" id="{7C80D513-7BE5-EFA6-07AC-7C639CA122CD}"/>
                    </a:ext>
                  </a:extLst>
                </p:cNvPr>
                <p:cNvPicPr/>
                <p:nvPr/>
              </p:nvPicPr>
              <p:blipFill>
                <a:blip r:embed="rId1383"/>
                <a:stretch>
                  <a:fillRect/>
                </a:stretch>
              </p:blipFill>
              <p:spPr>
                <a:xfrm>
                  <a:off x="6594480" y="6545564"/>
                  <a:ext cx="86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4">
              <p14:nvContentPartPr>
                <p14:cNvPr id="1099" name="Ink 1098">
                  <a:extLst>
                    <a:ext uri="{FF2B5EF4-FFF2-40B4-BE49-F238E27FC236}">
                      <a16:creationId xmlns:a16="http://schemas.microsoft.com/office/drawing/2014/main" id="{12E8599E-B34B-D41D-C05B-FA4B85699735}"/>
                    </a:ext>
                  </a:extLst>
                </p14:cNvPr>
                <p14:cNvContentPartPr/>
                <p14:nvPr/>
              </p14:nvContentPartPr>
              <p14:xfrm>
                <a:off x="6710760" y="6445844"/>
                <a:ext cx="58320" cy="204840"/>
              </p14:xfrm>
            </p:contentPart>
          </mc:Choice>
          <mc:Fallback xmlns="">
            <p:pic>
              <p:nvPicPr>
                <p:cNvPr id="1099" name="Ink 1098">
                  <a:extLst>
                    <a:ext uri="{FF2B5EF4-FFF2-40B4-BE49-F238E27FC236}">
                      <a16:creationId xmlns:a16="http://schemas.microsoft.com/office/drawing/2014/main" id="{12E8599E-B34B-D41D-C05B-FA4B85699735}"/>
                    </a:ext>
                  </a:extLst>
                </p:cNvPr>
                <p:cNvPicPr/>
                <p:nvPr/>
              </p:nvPicPr>
              <p:blipFill>
                <a:blip r:embed="rId1385"/>
                <a:stretch>
                  <a:fillRect/>
                </a:stretch>
              </p:blipFill>
              <p:spPr>
                <a:xfrm>
                  <a:off x="6701760" y="6437204"/>
                  <a:ext cx="75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6">
              <p14:nvContentPartPr>
                <p14:cNvPr id="1100" name="Ink 1099">
                  <a:extLst>
                    <a:ext uri="{FF2B5EF4-FFF2-40B4-BE49-F238E27FC236}">
                      <a16:creationId xmlns:a16="http://schemas.microsoft.com/office/drawing/2014/main" id="{8984ABBF-4785-E737-B84D-EED85A794F45}"/>
                    </a:ext>
                  </a:extLst>
                </p14:cNvPr>
                <p14:cNvContentPartPr/>
                <p14:nvPr/>
              </p14:nvContentPartPr>
              <p14:xfrm>
                <a:off x="4960080" y="6749684"/>
                <a:ext cx="55080" cy="57240"/>
              </p14:xfrm>
            </p:contentPart>
          </mc:Choice>
          <mc:Fallback xmlns="">
            <p:pic>
              <p:nvPicPr>
                <p:cNvPr id="1100" name="Ink 1099">
                  <a:extLst>
                    <a:ext uri="{FF2B5EF4-FFF2-40B4-BE49-F238E27FC236}">
                      <a16:creationId xmlns:a16="http://schemas.microsoft.com/office/drawing/2014/main" id="{8984ABBF-4785-E737-B84D-EED85A794F45}"/>
                    </a:ext>
                  </a:extLst>
                </p:cNvPr>
                <p:cNvPicPr/>
                <p:nvPr/>
              </p:nvPicPr>
              <p:blipFill>
                <a:blip r:embed="rId1387"/>
                <a:stretch>
                  <a:fillRect/>
                </a:stretch>
              </p:blipFill>
              <p:spPr>
                <a:xfrm>
                  <a:off x="4951080" y="6741044"/>
                  <a:ext cx="72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8">
              <p14:nvContentPartPr>
                <p14:cNvPr id="1101" name="Ink 1100">
                  <a:extLst>
                    <a:ext uri="{FF2B5EF4-FFF2-40B4-BE49-F238E27FC236}">
                      <a16:creationId xmlns:a16="http://schemas.microsoft.com/office/drawing/2014/main" id="{FE6AD345-45DF-E552-D475-C6731EE665B5}"/>
                    </a:ext>
                  </a:extLst>
                </p14:cNvPr>
                <p14:cNvContentPartPr/>
                <p14:nvPr/>
              </p14:nvContentPartPr>
              <p14:xfrm>
                <a:off x="5087520" y="6688844"/>
                <a:ext cx="10800" cy="147600"/>
              </p14:xfrm>
            </p:contentPart>
          </mc:Choice>
          <mc:Fallback xmlns="">
            <p:pic>
              <p:nvPicPr>
                <p:cNvPr id="1101" name="Ink 1100">
                  <a:extLst>
                    <a:ext uri="{FF2B5EF4-FFF2-40B4-BE49-F238E27FC236}">
                      <a16:creationId xmlns:a16="http://schemas.microsoft.com/office/drawing/2014/main" id="{FE6AD345-45DF-E552-D475-C6731EE665B5}"/>
                    </a:ext>
                  </a:extLst>
                </p:cNvPr>
                <p:cNvPicPr/>
                <p:nvPr/>
              </p:nvPicPr>
              <p:blipFill>
                <a:blip r:embed="rId1389"/>
                <a:stretch>
                  <a:fillRect/>
                </a:stretch>
              </p:blipFill>
              <p:spPr>
                <a:xfrm>
                  <a:off x="5078880" y="6680204"/>
                  <a:ext cx="28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0">
              <p14:nvContentPartPr>
                <p14:cNvPr id="1102" name="Ink 1101">
                  <a:extLst>
                    <a:ext uri="{FF2B5EF4-FFF2-40B4-BE49-F238E27FC236}">
                      <a16:creationId xmlns:a16="http://schemas.microsoft.com/office/drawing/2014/main" id="{7DA549A3-BEB5-2238-47B0-CBB1BF6EF326}"/>
                    </a:ext>
                  </a:extLst>
                </p14:cNvPr>
                <p14:cNvContentPartPr/>
                <p14:nvPr/>
              </p14:nvContentPartPr>
              <p14:xfrm>
                <a:off x="5091840" y="6683084"/>
                <a:ext cx="71280" cy="149400"/>
              </p14:xfrm>
            </p:contentPart>
          </mc:Choice>
          <mc:Fallback xmlns="">
            <p:pic>
              <p:nvPicPr>
                <p:cNvPr id="1102" name="Ink 1101">
                  <a:extLst>
                    <a:ext uri="{FF2B5EF4-FFF2-40B4-BE49-F238E27FC236}">
                      <a16:creationId xmlns:a16="http://schemas.microsoft.com/office/drawing/2014/main" id="{7DA549A3-BEB5-2238-47B0-CBB1BF6EF326}"/>
                    </a:ext>
                  </a:extLst>
                </p:cNvPr>
                <p:cNvPicPr/>
                <p:nvPr/>
              </p:nvPicPr>
              <p:blipFill>
                <a:blip r:embed="rId1391"/>
                <a:stretch>
                  <a:fillRect/>
                </a:stretch>
              </p:blipFill>
              <p:spPr>
                <a:xfrm>
                  <a:off x="5082840" y="6674084"/>
                  <a:ext cx="88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2">
              <p14:nvContentPartPr>
                <p14:cNvPr id="1103" name="Ink 1102">
                  <a:extLst>
                    <a:ext uri="{FF2B5EF4-FFF2-40B4-BE49-F238E27FC236}">
                      <a16:creationId xmlns:a16="http://schemas.microsoft.com/office/drawing/2014/main" id="{07439158-2E0A-C7B3-944B-CB7B14705558}"/>
                    </a:ext>
                  </a:extLst>
                </p14:cNvPr>
                <p14:cNvContentPartPr/>
                <p14:nvPr/>
              </p14:nvContentPartPr>
              <p14:xfrm>
                <a:off x="5172840" y="6745364"/>
                <a:ext cx="81360" cy="77760"/>
              </p14:xfrm>
            </p:contentPart>
          </mc:Choice>
          <mc:Fallback xmlns="">
            <p:pic>
              <p:nvPicPr>
                <p:cNvPr id="1103" name="Ink 1102">
                  <a:extLst>
                    <a:ext uri="{FF2B5EF4-FFF2-40B4-BE49-F238E27FC236}">
                      <a16:creationId xmlns:a16="http://schemas.microsoft.com/office/drawing/2014/main" id="{07439158-2E0A-C7B3-944B-CB7B14705558}"/>
                    </a:ext>
                  </a:extLst>
                </p:cNvPr>
                <p:cNvPicPr/>
                <p:nvPr/>
              </p:nvPicPr>
              <p:blipFill>
                <a:blip r:embed="rId1393"/>
                <a:stretch>
                  <a:fillRect/>
                </a:stretch>
              </p:blipFill>
              <p:spPr>
                <a:xfrm>
                  <a:off x="5163840" y="6736724"/>
                  <a:ext cx="990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4">
              <p14:nvContentPartPr>
                <p14:cNvPr id="1104" name="Ink 1103">
                  <a:extLst>
                    <a:ext uri="{FF2B5EF4-FFF2-40B4-BE49-F238E27FC236}">
                      <a16:creationId xmlns:a16="http://schemas.microsoft.com/office/drawing/2014/main" id="{7257647D-29AD-BC18-38B7-CC6FC9F859EB}"/>
                    </a:ext>
                  </a:extLst>
                </p14:cNvPr>
                <p14:cNvContentPartPr/>
                <p14:nvPr/>
              </p14:nvContentPartPr>
              <p14:xfrm>
                <a:off x="5284440" y="6759764"/>
                <a:ext cx="46800" cy="71640"/>
              </p14:xfrm>
            </p:contentPart>
          </mc:Choice>
          <mc:Fallback xmlns="">
            <p:pic>
              <p:nvPicPr>
                <p:cNvPr id="1104" name="Ink 1103">
                  <a:extLst>
                    <a:ext uri="{FF2B5EF4-FFF2-40B4-BE49-F238E27FC236}">
                      <a16:creationId xmlns:a16="http://schemas.microsoft.com/office/drawing/2014/main" id="{7257647D-29AD-BC18-38B7-CC6FC9F859EB}"/>
                    </a:ext>
                  </a:extLst>
                </p:cNvPr>
                <p:cNvPicPr/>
                <p:nvPr/>
              </p:nvPicPr>
              <p:blipFill>
                <a:blip r:embed="rId1395"/>
                <a:stretch>
                  <a:fillRect/>
                </a:stretch>
              </p:blipFill>
              <p:spPr>
                <a:xfrm>
                  <a:off x="5275440" y="6750764"/>
                  <a:ext cx="64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6">
              <p14:nvContentPartPr>
                <p14:cNvPr id="1105" name="Ink 1104">
                  <a:extLst>
                    <a:ext uri="{FF2B5EF4-FFF2-40B4-BE49-F238E27FC236}">
                      <a16:creationId xmlns:a16="http://schemas.microsoft.com/office/drawing/2014/main" id="{2AEC88BB-8FD9-B04E-CA74-903304E02207}"/>
                    </a:ext>
                  </a:extLst>
                </p14:cNvPr>
                <p14:cNvContentPartPr/>
                <p14:nvPr/>
              </p14:nvContentPartPr>
              <p14:xfrm>
                <a:off x="5302440" y="6759764"/>
                <a:ext cx="81360" cy="65880"/>
              </p14:xfrm>
            </p:contentPart>
          </mc:Choice>
          <mc:Fallback xmlns="">
            <p:pic>
              <p:nvPicPr>
                <p:cNvPr id="1105" name="Ink 1104">
                  <a:extLst>
                    <a:ext uri="{FF2B5EF4-FFF2-40B4-BE49-F238E27FC236}">
                      <a16:creationId xmlns:a16="http://schemas.microsoft.com/office/drawing/2014/main" id="{2AEC88BB-8FD9-B04E-CA74-903304E02207}"/>
                    </a:ext>
                  </a:extLst>
                </p:cNvPr>
                <p:cNvPicPr/>
                <p:nvPr/>
              </p:nvPicPr>
              <p:blipFill>
                <a:blip r:embed="rId1397"/>
                <a:stretch>
                  <a:fillRect/>
                </a:stretch>
              </p:blipFill>
              <p:spPr>
                <a:xfrm>
                  <a:off x="5293800" y="6751124"/>
                  <a:ext cx="99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8">
              <p14:nvContentPartPr>
                <p14:cNvPr id="1106" name="Ink 1105">
                  <a:extLst>
                    <a:ext uri="{FF2B5EF4-FFF2-40B4-BE49-F238E27FC236}">
                      <a16:creationId xmlns:a16="http://schemas.microsoft.com/office/drawing/2014/main" id="{6065A6E3-8BE2-A79C-CB77-360B8E7D3A7D}"/>
                    </a:ext>
                  </a:extLst>
                </p14:cNvPr>
                <p14:cNvContentPartPr/>
                <p14:nvPr/>
              </p14:nvContentPartPr>
              <p14:xfrm>
                <a:off x="5384880" y="6754724"/>
                <a:ext cx="49680" cy="55080"/>
              </p14:xfrm>
            </p:contentPart>
          </mc:Choice>
          <mc:Fallback xmlns="">
            <p:pic>
              <p:nvPicPr>
                <p:cNvPr id="1106" name="Ink 1105">
                  <a:extLst>
                    <a:ext uri="{FF2B5EF4-FFF2-40B4-BE49-F238E27FC236}">
                      <a16:creationId xmlns:a16="http://schemas.microsoft.com/office/drawing/2014/main" id="{6065A6E3-8BE2-A79C-CB77-360B8E7D3A7D}"/>
                    </a:ext>
                  </a:extLst>
                </p:cNvPr>
                <p:cNvPicPr/>
                <p:nvPr/>
              </p:nvPicPr>
              <p:blipFill>
                <a:blip r:embed="rId1399"/>
                <a:stretch>
                  <a:fillRect/>
                </a:stretch>
              </p:blipFill>
              <p:spPr>
                <a:xfrm>
                  <a:off x="5376240" y="6746084"/>
                  <a:ext cx="673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0">
              <p14:nvContentPartPr>
                <p14:cNvPr id="1107" name="Ink 1106">
                  <a:extLst>
                    <a:ext uri="{FF2B5EF4-FFF2-40B4-BE49-F238E27FC236}">
                      <a16:creationId xmlns:a16="http://schemas.microsoft.com/office/drawing/2014/main" id="{DCE57072-FBD8-C6F8-7380-06C5E3CDDC93}"/>
                    </a:ext>
                  </a:extLst>
                </p14:cNvPr>
                <p14:cNvContentPartPr/>
                <p14:nvPr/>
              </p14:nvContentPartPr>
              <p14:xfrm>
                <a:off x="5448240" y="6659684"/>
                <a:ext cx="22680" cy="150120"/>
              </p14:xfrm>
            </p:contentPart>
          </mc:Choice>
          <mc:Fallback xmlns="">
            <p:pic>
              <p:nvPicPr>
                <p:cNvPr id="1107" name="Ink 1106">
                  <a:extLst>
                    <a:ext uri="{FF2B5EF4-FFF2-40B4-BE49-F238E27FC236}">
                      <a16:creationId xmlns:a16="http://schemas.microsoft.com/office/drawing/2014/main" id="{DCE57072-FBD8-C6F8-7380-06C5E3CDDC93}"/>
                    </a:ext>
                  </a:extLst>
                </p:cNvPr>
                <p:cNvPicPr/>
                <p:nvPr/>
              </p:nvPicPr>
              <p:blipFill>
                <a:blip r:embed="rId1401"/>
                <a:stretch>
                  <a:fillRect/>
                </a:stretch>
              </p:blipFill>
              <p:spPr>
                <a:xfrm>
                  <a:off x="5439600" y="6650684"/>
                  <a:ext cx="40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2">
              <p14:nvContentPartPr>
                <p14:cNvPr id="1108" name="Ink 1107">
                  <a:extLst>
                    <a:ext uri="{FF2B5EF4-FFF2-40B4-BE49-F238E27FC236}">
                      <a16:creationId xmlns:a16="http://schemas.microsoft.com/office/drawing/2014/main" id="{F3B76C33-DFD5-6D15-1724-2FA5C6710403}"/>
                    </a:ext>
                  </a:extLst>
                </p14:cNvPr>
                <p14:cNvContentPartPr/>
                <p14:nvPr/>
              </p14:nvContentPartPr>
              <p14:xfrm>
                <a:off x="5491080" y="6743204"/>
                <a:ext cx="69120" cy="69480"/>
              </p14:xfrm>
            </p:contentPart>
          </mc:Choice>
          <mc:Fallback xmlns="">
            <p:pic>
              <p:nvPicPr>
                <p:cNvPr id="1108" name="Ink 1107">
                  <a:extLst>
                    <a:ext uri="{FF2B5EF4-FFF2-40B4-BE49-F238E27FC236}">
                      <a16:creationId xmlns:a16="http://schemas.microsoft.com/office/drawing/2014/main" id="{F3B76C33-DFD5-6D15-1724-2FA5C6710403}"/>
                    </a:ext>
                  </a:extLst>
                </p:cNvPr>
                <p:cNvPicPr/>
                <p:nvPr/>
              </p:nvPicPr>
              <p:blipFill>
                <a:blip r:embed="rId1403"/>
                <a:stretch>
                  <a:fillRect/>
                </a:stretch>
              </p:blipFill>
              <p:spPr>
                <a:xfrm>
                  <a:off x="5482080" y="6734204"/>
                  <a:ext cx="86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4">
              <p14:nvContentPartPr>
                <p14:cNvPr id="1109" name="Ink 1108">
                  <a:extLst>
                    <a:ext uri="{FF2B5EF4-FFF2-40B4-BE49-F238E27FC236}">
                      <a16:creationId xmlns:a16="http://schemas.microsoft.com/office/drawing/2014/main" id="{34EF0469-1322-2EDC-A5AB-310EB374E164}"/>
                    </a:ext>
                  </a:extLst>
                </p14:cNvPr>
                <p14:cNvContentPartPr/>
                <p14:nvPr/>
              </p14:nvContentPartPr>
              <p14:xfrm>
                <a:off x="5569920" y="6765884"/>
                <a:ext cx="93600" cy="56520"/>
              </p14:xfrm>
            </p:contentPart>
          </mc:Choice>
          <mc:Fallback xmlns="">
            <p:pic>
              <p:nvPicPr>
                <p:cNvPr id="1109" name="Ink 1108">
                  <a:extLst>
                    <a:ext uri="{FF2B5EF4-FFF2-40B4-BE49-F238E27FC236}">
                      <a16:creationId xmlns:a16="http://schemas.microsoft.com/office/drawing/2014/main" id="{34EF0469-1322-2EDC-A5AB-310EB374E164}"/>
                    </a:ext>
                  </a:extLst>
                </p:cNvPr>
                <p:cNvPicPr/>
                <p:nvPr/>
              </p:nvPicPr>
              <p:blipFill>
                <a:blip r:embed="rId1405"/>
                <a:stretch>
                  <a:fillRect/>
                </a:stretch>
              </p:blipFill>
              <p:spPr>
                <a:xfrm>
                  <a:off x="5561280" y="6757244"/>
                  <a:ext cx="1112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6">
              <p14:nvContentPartPr>
                <p14:cNvPr id="1110" name="Ink 1109">
                  <a:extLst>
                    <a:ext uri="{FF2B5EF4-FFF2-40B4-BE49-F238E27FC236}">
                      <a16:creationId xmlns:a16="http://schemas.microsoft.com/office/drawing/2014/main" id="{FEA17146-4F6B-0A8C-37BE-DE67AA630E6F}"/>
                    </a:ext>
                  </a:extLst>
                </p14:cNvPr>
                <p14:cNvContentPartPr/>
                <p14:nvPr/>
              </p14:nvContentPartPr>
              <p14:xfrm>
                <a:off x="5805000" y="6664724"/>
                <a:ext cx="38880" cy="153360"/>
              </p14:xfrm>
            </p:contentPart>
          </mc:Choice>
          <mc:Fallback xmlns="">
            <p:pic>
              <p:nvPicPr>
                <p:cNvPr id="1110" name="Ink 1109">
                  <a:extLst>
                    <a:ext uri="{FF2B5EF4-FFF2-40B4-BE49-F238E27FC236}">
                      <a16:creationId xmlns:a16="http://schemas.microsoft.com/office/drawing/2014/main" id="{FEA17146-4F6B-0A8C-37BE-DE67AA630E6F}"/>
                    </a:ext>
                  </a:extLst>
                </p:cNvPr>
                <p:cNvPicPr/>
                <p:nvPr/>
              </p:nvPicPr>
              <p:blipFill>
                <a:blip r:embed="rId1407"/>
                <a:stretch>
                  <a:fillRect/>
                </a:stretch>
              </p:blipFill>
              <p:spPr>
                <a:xfrm>
                  <a:off x="5796360" y="6655724"/>
                  <a:ext cx="56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8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6233B963-1CD6-1E28-93C2-F06E8EFFEFCF}"/>
                    </a:ext>
                  </a:extLst>
                </p14:cNvPr>
                <p14:cNvContentPartPr/>
                <p14:nvPr/>
              </p14:nvContentPartPr>
              <p14:xfrm>
                <a:off x="5926680" y="6709364"/>
                <a:ext cx="16560" cy="103680"/>
              </p14:xfrm>
            </p:contentPart>
          </mc:Choice>
          <mc:Fallback xmlns=""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6233B963-1CD6-1E28-93C2-F06E8EFFEFCF}"/>
                    </a:ext>
                  </a:extLst>
                </p:cNvPr>
                <p:cNvPicPr/>
                <p:nvPr/>
              </p:nvPicPr>
              <p:blipFill>
                <a:blip r:embed="rId1409"/>
                <a:stretch>
                  <a:fillRect/>
                </a:stretch>
              </p:blipFill>
              <p:spPr>
                <a:xfrm>
                  <a:off x="5917680" y="6700364"/>
                  <a:ext cx="34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0">
              <p14:nvContentPartPr>
                <p14:cNvPr id="1112" name="Ink 1111">
                  <a:extLst>
                    <a:ext uri="{FF2B5EF4-FFF2-40B4-BE49-F238E27FC236}">
                      <a16:creationId xmlns:a16="http://schemas.microsoft.com/office/drawing/2014/main" id="{54170C3D-D841-D7E4-8E65-255ADBF67141}"/>
                    </a:ext>
                  </a:extLst>
                </p14:cNvPr>
                <p14:cNvContentPartPr/>
                <p14:nvPr/>
              </p14:nvContentPartPr>
              <p14:xfrm>
                <a:off x="5930640" y="6677684"/>
                <a:ext cx="74160" cy="131400"/>
              </p14:xfrm>
            </p:contentPart>
          </mc:Choice>
          <mc:Fallback xmlns="">
            <p:pic>
              <p:nvPicPr>
                <p:cNvPr id="1112" name="Ink 1111">
                  <a:extLst>
                    <a:ext uri="{FF2B5EF4-FFF2-40B4-BE49-F238E27FC236}">
                      <a16:creationId xmlns:a16="http://schemas.microsoft.com/office/drawing/2014/main" id="{54170C3D-D841-D7E4-8E65-255ADBF67141}"/>
                    </a:ext>
                  </a:extLst>
                </p:cNvPr>
                <p:cNvPicPr/>
                <p:nvPr/>
              </p:nvPicPr>
              <p:blipFill>
                <a:blip r:embed="rId1411"/>
                <a:stretch>
                  <a:fillRect/>
                </a:stretch>
              </p:blipFill>
              <p:spPr>
                <a:xfrm>
                  <a:off x="5922000" y="6668684"/>
                  <a:ext cx="91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2">
              <p14:nvContentPartPr>
                <p14:cNvPr id="1113" name="Ink 1112">
                  <a:extLst>
                    <a:ext uri="{FF2B5EF4-FFF2-40B4-BE49-F238E27FC236}">
                      <a16:creationId xmlns:a16="http://schemas.microsoft.com/office/drawing/2014/main" id="{3F3EA43B-5EDD-AB0A-DEC1-B699AE412195}"/>
                    </a:ext>
                  </a:extLst>
                </p14:cNvPr>
                <p14:cNvContentPartPr/>
                <p14:nvPr/>
              </p14:nvContentPartPr>
              <p14:xfrm>
                <a:off x="6072480" y="6786404"/>
                <a:ext cx="360" cy="50040"/>
              </p14:xfrm>
            </p:contentPart>
          </mc:Choice>
          <mc:Fallback xmlns="">
            <p:pic>
              <p:nvPicPr>
                <p:cNvPr id="1113" name="Ink 1112">
                  <a:extLst>
                    <a:ext uri="{FF2B5EF4-FFF2-40B4-BE49-F238E27FC236}">
                      <a16:creationId xmlns:a16="http://schemas.microsoft.com/office/drawing/2014/main" id="{3F3EA43B-5EDD-AB0A-DEC1-B699AE412195}"/>
                    </a:ext>
                  </a:extLst>
                </p:cNvPr>
                <p:cNvPicPr/>
                <p:nvPr/>
              </p:nvPicPr>
              <p:blipFill>
                <a:blip r:embed="rId1368"/>
                <a:stretch>
                  <a:fillRect/>
                </a:stretch>
              </p:blipFill>
              <p:spPr>
                <a:xfrm>
                  <a:off x="6063840" y="6777404"/>
                  <a:ext cx="18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3">
              <p14:nvContentPartPr>
                <p14:cNvPr id="1114" name="Ink 1113">
                  <a:extLst>
                    <a:ext uri="{FF2B5EF4-FFF2-40B4-BE49-F238E27FC236}">
                      <a16:creationId xmlns:a16="http://schemas.microsoft.com/office/drawing/2014/main" id="{56509B26-8B3A-DC81-FB0D-D5BD9DAC6329}"/>
                    </a:ext>
                  </a:extLst>
                </p14:cNvPr>
                <p14:cNvContentPartPr/>
                <p14:nvPr/>
              </p14:nvContentPartPr>
              <p14:xfrm>
                <a:off x="6171480" y="6694604"/>
                <a:ext cx="49320" cy="108000"/>
              </p14:xfrm>
            </p:contentPart>
          </mc:Choice>
          <mc:Fallback xmlns="">
            <p:pic>
              <p:nvPicPr>
                <p:cNvPr id="1114" name="Ink 1113">
                  <a:extLst>
                    <a:ext uri="{FF2B5EF4-FFF2-40B4-BE49-F238E27FC236}">
                      <a16:creationId xmlns:a16="http://schemas.microsoft.com/office/drawing/2014/main" id="{56509B26-8B3A-DC81-FB0D-D5BD9DAC6329}"/>
                    </a:ext>
                  </a:extLst>
                </p:cNvPr>
                <p:cNvPicPr/>
                <p:nvPr/>
              </p:nvPicPr>
              <p:blipFill>
                <a:blip r:embed="rId1414"/>
                <a:stretch>
                  <a:fillRect/>
                </a:stretch>
              </p:blipFill>
              <p:spPr>
                <a:xfrm>
                  <a:off x="6162480" y="6685964"/>
                  <a:ext cx="66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5">
              <p14:nvContentPartPr>
                <p14:cNvPr id="1115" name="Ink 1114">
                  <a:extLst>
                    <a:ext uri="{FF2B5EF4-FFF2-40B4-BE49-F238E27FC236}">
                      <a16:creationId xmlns:a16="http://schemas.microsoft.com/office/drawing/2014/main" id="{9776DAB1-D980-51EF-2FF7-E6623D9C6314}"/>
                    </a:ext>
                  </a:extLst>
                </p14:cNvPr>
                <p14:cNvContentPartPr/>
                <p14:nvPr/>
              </p14:nvContentPartPr>
              <p14:xfrm>
                <a:off x="6346080" y="6694244"/>
                <a:ext cx="4320" cy="132120"/>
              </p14:xfrm>
            </p:contentPart>
          </mc:Choice>
          <mc:Fallback xmlns="">
            <p:pic>
              <p:nvPicPr>
                <p:cNvPr id="1115" name="Ink 1114">
                  <a:extLst>
                    <a:ext uri="{FF2B5EF4-FFF2-40B4-BE49-F238E27FC236}">
                      <a16:creationId xmlns:a16="http://schemas.microsoft.com/office/drawing/2014/main" id="{9776DAB1-D980-51EF-2FF7-E6623D9C6314}"/>
                    </a:ext>
                  </a:extLst>
                </p:cNvPr>
                <p:cNvPicPr/>
                <p:nvPr/>
              </p:nvPicPr>
              <p:blipFill>
                <a:blip r:embed="rId1416"/>
                <a:stretch>
                  <a:fillRect/>
                </a:stretch>
              </p:blipFill>
              <p:spPr>
                <a:xfrm>
                  <a:off x="6337080" y="6685244"/>
                  <a:ext cx="21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7">
              <p14:nvContentPartPr>
                <p14:cNvPr id="1116" name="Ink 1115">
                  <a:extLst>
                    <a:ext uri="{FF2B5EF4-FFF2-40B4-BE49-F238E27FC236}">
                      <a16:creationId xmlns:a16="http://schemas.microsoft.com/office/drawing/2014/main" id="{D1B513C2-856B-551A-EBFB-9CE676F920D8}"/>
                    </a:ext>
                  </a:extLst>
                </p14:cNvPr>
                <p14:cNvContentPartPr/>
                <p14:nvPr/>
              </p14:nvContentPartPr>
              <p14:xfrm>
                <a:off x="6292440" y="6664004"/>
                <a:ext cx="90000" cy="39600"/>
              </p14:xfrm>
            </p:contentPart>
          </mc:Choice>
          <mc:Fallback xmlns="">
            <p:pic>
              <p:nvPicPr>
                <p:cNvPr id="1116" name="Ink 1115">
                  <a:extLst>
                    <a:ext uri="{FF2B5EF4-FFF2-40B4-BE49-F238E27FC236}">
                      <a16:creationId xmlns:a16="http://schemas.microsoft.com/office/drawing/2014/main" id="{D1B513C2-856B-551A-EBFB-9CE676F920D8}"/>
                    </a:ext>
                  </a:extLst>
                </p:cNvPr>
                <p:cNvPicPr/>
                <p:nvPr/>
              </p:nvPicPr>
              <p:blipFill>
                <a:blip r:embed="rId1418"/>
                <a:stretch>
                  <a:fillRect/>
                </a:stretch>
              </p:blipFill>
              <p:spPr>
                <a:xfrm>
                  <a:off x="6283440" y="6655004"/>
                  <a:ext cx="107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9">
              <p14:nvContentPartPr>
                <p14:cNvPr id="1117" name="Ink 1116">
                  <a:extLst>
                    <a:ext uri="{FF2B5EF4-FFF2-40B4-BE49-F238E27FC236}">
                      <a16:creationId xmlns:a16="http://schemas.microsoft.com/office/drawing/2014/main" id="{2AF0C62B-5F84-D594-23B3-242A498A4B04}"/>
                    </a:ext>
                  </a:extLst>
                </p14:cNvPr>
                <p14:cNvContentPartPr/>
                <p14:nvPr/>
              </p14:nvContentPartPr>
              <p14:xfrm>
                <a:off x="6429600" y="6779564"/>
                <a:ext cx="34560" cy="81000"/>
              </p14:xfrm>
            </p:contentPart>
          </mc:Choice>
          <mc:Fallback xmlns="">
            <p:pic>
              <p:nvPicPr>
                <p:cNvPr id="1117" name="Ink 1116">
                  <a:extLst>
                    <a:ext uri="{FF2B5EF4-FFF2-40B4-BE49-F238E27FC236}">
                      <a16:creationId xmlns:a16="http://schemas.microsoft.com/office/drawing/2014/main" id="{2AF0C62B-5F84-D594-23B3-242A498A4B04}"/>
                    </a:ext>
                  </a:extLst>
                </p:cNvPr>
                <p:cNvPicPr/>
                <p:nvPr/>
              </p:nvPicPr>
              <p:blipFill>
                <a:blip r:embed="rId1420"/>
                <a:stretch>
                  <a:fillRect/>
                </a:stretch>
              </p:blipFill>
              <p:spPr>
                <a:xfrm>
                  <a:off x="6420600" y="6770924"/>
                  <a:ext cx="52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1">
              <p14:nvContentPartPr>
                <p14:cNvPr id="1118" name="Ink 1117">
                  <a:extLst>
                    <a:ext uri="{FF2B5EF4-FFF2-40B4-BE49-F238E27FC236}">
                      <a16:creationId xmlns:a16="http://schemas.microsoft.com/office/drawing/2014/main" id="{7386B683-D798-41E4-BD73-FA4EC80BB387}"/>
                    </a:ext>
                  </a:extLst>
                </p14:cNvPr>
                <p14:cNvContentPartPr/>
                <p14:nvPr/>
              </p14:nvContentPartPr>
              <p14:xfrm>
                <a:off x="6417000" y="6779204"/>
                <a:ext cx="61200" cy="73440"/>
              </p14:xfrm>
            </p:contentPart>
          </mc:Choice>
          <mc:Fallback xmlns="">
            <p:pic>
              <p:nvPicPr>
                <p:cNvPr id="1118" name="Ink 1117">
                  <a:extLst>
                    <a:ext uri="{FF2B5EF4-FFF2-40B4-BE49-F238E27FC236}">
                      <a16:creationId xmlns:a16="http://schemas.microsoft.com/office/drawing/2014/main" id="{7386B683-D798-41E4-BD73-FA4EC80BB387}"/>
                    </a:ext>
                  </a:extLst>
                </p:cNvPr>
                <p:cNvPicPr/>
                <p:nvPr/>
              </p:nvPicPr>
              <p:blipFill>
                <a:blip r:embed="rId1422"/>
                <a:stretch>
                  <a:fillRect/>
                </a:stretch>
              </p:blipFill>
              <p:spPr>
                <a:xfrm>
                  <a:off x="6408000" y="6770204"/>
                  <a:ext cx="788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3">
              <p14:nvContentPartPr>
                <p14:cNvPr id="1119" name="Ink 1118">
                  <a:extLst>
                    <a:ext uri="{FF2B5EF4-FFF2-40B4-BE49-F238E27FC236}">
                      <a16:creationId xmlns:a16="http://schemas.microsoft.com/office/drawing/2014/main" id="{51A6EDC3-AF41-C719-82D9-0CC85554D9CC}"/>
                    </a:ext>
                  </a:extLst>
                </p14:cNvPr>
                <p14:cNvContentPartPr/>
                <p14:nvPr/>
              </p14:nvContentPartPr>
              <p14:xfrm>
                <a:off x="6528240" y="6808724"/>
                <a:ext cx="14400" cy="47880"/>
              </p14:xfrm>
            </p:contentPart>
          </mc:Choice>
          <mc:Fallback xmlns="">
            <p:pic>
              <p:nvPicPr>
                <p:cNvPr id="1119" name="Ink 1118">
                  <a:extLst>
                    <a:ext uri="{FF2B5EF4-FFF2-40B4-BE49-F238E27FC236}">
                      <a16:creationId xmlns:a16="http://schemas.microsoft.com/office/drawing/2014/main" id="{51A6EDC3-AF41-C719-82D9-0CC85554D9CC}"/>
                    </a:ext>
                  </a:extLst>
                </p:cNvPr>
                <p:cNvPicPr/>
                <p:nvPr/>
              </p:nvPicPr>
              <p:blipFill>
                <a:blip r:embed="rId1424"/>
                <a:stretch>
                  <a:fillRect/>
                </a:stretch>
              </p:blipFill>
              <p:spPr>
                <a:xfrm>
                  <a:off x="6519600" y="6799724"/>
                  <a:ext cx="32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5">
              <p14:nvContentPartPr>
                <p14:cNvPr id="1120" name="Ink 1119">
                  <a:extLst>
                    <a:ext uri="{FF2B5EF4-FFF2-40B4-BE49-F238E27FC236}">
                      <a16:creationId xmlns:a16="http://schemas.microsoft.com/office/drawing/2014/main" id="{76416193-BF33-6398-1286-4374044E3AAD}"/>
                    </a:ext>
                  </a:extLst>
                </p14:cNvPr>
                <p14:cNvContentPartPr/>
                <p14:nvPr/>
              </p14:nvContentPartPr>
              <p14:xfrm>
                <a:off x="6613560" y="6691004"/>
                <a:ext cx="8280" cy="100440"/>
              </p14:xfrm>
            </p:contentPart>
          </mc:Choice>
          <mc:Fallback xmlns="">
            <p:pic>
              <p:nvPicPr>
                <p:cNvPr id="1120" name="Ink 1119">
                  <a:extLst>
                    <a:ext uri="{FF2B5EF4-FFF2-40B4-BE49-F238E27FC236}">
                      <a16:creationId xmlns:a16="http://schemas.microsoft.com/office/drawing/2014/main" id="{76416193-BF33-6398-1286-4374044E3AAD}"/>
                    </a:ext>
                  </a:extLst>
                </p:cNvPr>
                <p:cNvPicPr/>
                <p:nvPr/>
              </p:nvPicPr>
              <p:blipFill>
                <a:blip r:embed="rId1426"/>
                <a:stretch>
                  <a:fillRect/>
                </a:stretch>
              </p:blipFill>
              <p:spPr>
                <a:xfrm>
                  <a:off x="6604560" y="6682364"/>
                  <a:ext cx="25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7">
              <p14:nvContentPartPr>
                <p14:cNvPr id="1121" name="Ink 1120">
                  <a:extLst>
                    <a:ext uri="{FF2B5EF4-FFF2-40B4-BE49-F238E27FC236}">
                      <a16:creationId xmlns:a16="http://schemas.microsoft.com/office/drawing/2014/main" id="{B85E1EA2-EB27-F851-5C28-FEF56F7C0AF3}"/>
                    </a:ext>
                  </a:extLst>
                </p14:cNvPr>
                <p14:cNvContentPartPr/>
                <p14:nvPr/>
              </p14:nvContentPartPr>
              <p14:xfrm>
                <a:off x="6568920" y="6668684"/>
                <a:ext cx="71280" cy="14400"/>
              </p14:xfrm>
            </p:contentPart>
          </mc:Choice>
          <mc:Fallback xmlns="">
            <p:pic>
              <p:nvPicPr>
                <p:cNvPr id="1121" name="Ink 1120">
                  <a:extLst>
                    <a:ext uri="{FF2B5EF4-FFF2-40B4-BE49-F238E27FC236}">
                      <a16:creationId xmlns:a16="http://schemas.microsoft.com/office/drawing/2014/main" id="{B85E1EA2-EB27-F851-5C28-FEF56F7C0AF3}"/>
                    </a:ext>
                  </a:extLst>
                </p:cNvPr>
                <p:cNvPicPr/>
                <p:nvPr/>
              </p:nvPicPr>
              <p:blipFill>
                <a:blip r:embed="rId1428"/>
                <a:stretch>
                  <a:fillRect/>
                </a:stretch>
              </p:blipFill>
              <p:spPr>
                <a:xfrm>
                  <a:off x="6559920" y="6660044"/>
                  <a:ext cx="889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9">
              <p14:nvContentPartPr>
                <p14:cNvPr id="1122" name="Ink 1121">
                  <a:extLst>
                    <a:ext uri="{FF2B5EF4-FFF2-40B4-BE49-F238E27FC236}">
                      <a16:creationId xmlns:a16="http://schemas.microsoft.com/office/drawing/2014/main" id="{47628DEA-5E15-5C7C-E4CD-4C7F4F1D8C32}"/>
                    </a:ext>
                  </a:extLst>
                </p14:cNvPr>
                <p14:cNvContentPartPr/>
                <p14:nvPr/>
              </p14:nvContentPartPr>
              <p14:xfrm>
                <a:off x="6670080" y="6770204"/>
                <a:ext cx="46800" cy="62280"/>
              </p14:xfrm>
            </p:contentPart>
          </mc:Choice>
          <mc:Fallback xmlns="">
            <p:pic>
              <p:nvPicPr>
                <p:cNvPr id="1122" name="Ink 1121">
                  <a:extLst>
                    <a:ext uri="{FF2B5EF4-FFF2-40B4-BE49-F238E27FC236}">
                      <a16:creationId xmlns:a16="http://schemas.microsoft.com/office/drawing/2014/main" id="{47628DEA-5E15-5C7C-E4CD-4C7F4F1D8C32}"/>
                    </a:ext>
                  </a:extLst>
                </p:cNvPr>
                <p:cNvPicPr/>
                <p:nvPr/>
              </p:nvPicPr>
              <p:blipFill>
                <a:blip r:embed="rId1430"/>
                <a:stretch>
                  <a:fillRect/>
                </a:stretch>
              </p:blipFill>
              <p:spPr>
                <a:xfrm>
                  <a:off x="6661440" y="6761204"/>
                  <a:ext cx="64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1">
              <p14:nvContentPartPr>
                <p14:cNvPr id="1123" name="Ink 1122">
                  <a:extLst>
                    <a:ext uri="{FF2B5EF4-FFF2-40B4-BE49-F238E27FC236}">
                      <a16:creationId xmlns:a16="http://schemas.microsoft.com/office/drawing/2014/main" id="{E9803ACF-CB59-118C-5B4A-DF727E922AC6}"/>
                    </a:ext>
                  </a:extLst>
                </p14:cNvPr>
                <p14:cNvContentPartPr/>
                <p14:nvPr/>
              </p14:nvContentPartPr>
              <p14:xfrm>
                <a:off x="6670080" y="6770204"/>
                <a:ext cx="48960" cy="75240"/>
              </p14:xfrm>
            </p:contentPart>
          </mc:Choice>
          <mc:Fallback xmlns="">
            <p:pic>
              <p:nvPicPr>
                <p:cNvPr id="1123" name="Ink 1122">
                  <a:extLst>
                    <a:ext uri="{FF2B5EF4-FFF2-40B4-BE49-F238E27FC236}">
                      <a16:creationId xmlns:a16="http://schemas.microsoft.com/office/drawing/2014/main" id="{E9803ACF-CB59-118C-5B4A-DF727E922AC6}"/>
                    </a:ext>
                  </a:extLst>
                </p:cNvPr>
                <p:cNvPicPr/>
                <p:nvPr/>
              </p:nvPicPr>
              <p:blipFill>
                <a:blip r:embed="rId1432"/>
                <a:stretch>
                  <a:fillRect/>
                </a:stretch>
              </p:blipFill>
              <p:spPr>
                <a:xfrm>
                  <a:off x="6661440" y="6761204"/>
                  <a:ext cx="66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3">
              <p14:nvContentPartPr>
                <p14:cNvPr id="1124" name="Ink 1123">
                  <a:extLst>
                    <a:ext uri="{FF2B5EF4-FFF2-40B4-BE49-F238E27FC236}">
                      <a16:creationId xmlns:a16="http://schemas.microsoft.com/office/drawing/2014/main" id="{B4E3C88D-74B6-26E8-6ACD-B44F117AC300}"/>
                    </a:ext>
                  </a:extLst>
                </p14:cNvPr>
                <p14:cNvContentPartPr/>
                <p14:nvPr/>
              </p14:nvContentPartPr>
              <p14:xfrm>
                <a:off x="6781680" y="6657524"/>
                <a:ext cx="45000" cy="201960"/>
              </p14:xfrm>
            </p:contentPart>
          </mc:Choice>
          <mc:Fallback xmlns="">
            <p:pic>
              <p:nvPicPr>
                <p:cNvPr id="1124" name="Ink 1123">
                  <a:extLst>
                    <a:ext uri="{FF2B5EF4-FFF2-40B4-BE49-F238E27FC236}">
                      <a16:creationId xmlns:a16="http://schemas.microsoft.com/office/drawing/2014/main" id="{B4E3C88D-74B6-26E8-6ACD-B44F117AC300}"/>
                    </a:ext>
                  </a:extLst>
                </p:cNvPr>
                <p:cNvPicPr/>
                <p:nvPr/>
              </p:nvPicPr>
              <p:blipFill>
                <a:blip r:embed="rId1434"/>
                <a:stretch>
                  <a:fillRect/>
                </a:stretch>
              </p:blipFill>
              <p:spPr>
                <a:xfrm>
                  <a:off x="6772680" y="6648884"/>
                  <a:ext cx="62640" cy="21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56997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0C7AB-7900-2C04-FF82-C099E2802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50758"/>
          </a:xfrm>
        </p:spPr>
        <p:txBody>
          <a:bodyPr/>
          <a:lstStyle/>
          <a:p>
            <a:r>
              <a:rPr lang="en-US"/>
              <a:t>Causal Mask &gt;&gt; extended_attention_mask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9BA16-A29F-8ABB-C284-8D46A979DFF5}"/>
              </a:ext>
            </a:extLst>
          </p:cNvPr>
          <p:cNvSpPr txBox="1"/>
          <p:nvPr/>
        </p:nvSpPr>
        <p:spPr>
          <a:xfrm>
            <a:off x="7555763" y="1098351"/>
            <a:ext cx="42821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Causal_mask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Using for decoder layer.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This is 3D attention mask: (B, Tx, Tx)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is built in </a:t>
            </a:r>
            <a:r>
              <a:rPr lang="en-US" b="1">
                <a:solidFill>
                  <a:srgbClr val="FF0000"/>
                </a:solidFill>
              </a:rPr>
              <a:t>TFBertMainLayer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2E4F314-4EB8-8FA1-20C9-3348DD41A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961" y="2424310"/>
            <a:ext cx="5678906" cy="861774"/>
          </a:xfrm>
          <a:prstGeom prst="rect">
            <a:avLst/>
          </a:prstGeom>
          <a:solidFill>
            <a:srgbClr val="30384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seq_ids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2BFFC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mask_seq_length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00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causal_mask </a:t>
            </a:r>
            <a:r>
              <a:rPr kumimoji="0" lang="en-US" altLang="en-US" sz="100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00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kumimoji="0" lang="en-US" altLang="en-US" sz="100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000" i="0" u="none" strike="noStrike" cap="none" normalizeH="0" baseline="0">
                <a:ln>
                  <a:noFill/>
                </a:ln>
                <a:solidFill>
                  <a:srgbClr val="62BFFC"/>
                </a:solidFill>
                <a:effectLst/>
                <a:latin typeface="Consolas" panose="020B0609020204030204" pitchFamily="49" charset="0"/>
              </a:rPr>
              <a:t>less_equal</a:t>
            </a:r>
            <a:r>
              <a:rPr kumimoji="0" lang="en-US" altLang="en-US" sz="100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2BFFC"/>
                </a:solidFill>
                <a:effectLst/>
                <a:latin typeface="Consolas" panose="020B0609020204030204" pitchFamily="49" charset="0"/>
              </a:rPr>
              <a:t>tile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seq_ids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, :], 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mask_seq_length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)),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seq_ids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, :,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],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7523BDF-F167-0660-3C0F-BADABEDEE2B1}"/>
                  </a:ext>
                </a:extLst>
              </p14:cNvPr>
              <p14:cNvContentPartPr/>
              <p14:nvPr/>
            </p14:nvContentPartPr>
            <p14:xfrm>
              <a:off x="3997074" y="5322765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7523BDF-F167-0660-3C0F-BADABEDEE2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8074" y="531376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61C3527-9002-AA91-F8B2-90188C8B6B5D}"/>
              </a:ext>
            </a:extLst>
          </p:cNvPr>
          <p:cNvGrpSpPr/>
          <p:nvPr/>
        </p:nvGrpSpPr>
        <p:grpSpPr>
          <a:xfrm>
            <a:off x="3257274" y="5880045"/>
            <a:ext cx="794880" cy="753480"/>
            <a:chOff x="3000600" y="5970556"/>
            <a:chExt cx="794880" cy="75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8D5EF26-3A90-DEF0-2EA3-52D3077B4EEB}"/>
                    </a:ext>
                  </a:extLst>
                </p14:cNvPr>
                <p14:cNvContentPartPr/>
                <p14:nvPr/>
              </p14:nvContentPartPr>
              <p14:xfrm>
                <a:off x="3112200" y="6073876"/>
                <a:ext cx="241560" cy="202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8D5EF26-3A90-DEF0-2EA3-52D3077B4E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3200" y="6064876"/>
                  <a:ext cx="259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9ED8656-C572-E875-17BF-9D8BEAD8D356}"/>
                    </a:ext>
                  </a:extLst>
                </p14:cNvPr>
                <p14:cNvContentPartPr/>
                <p14:nvPr/>
              </p14:nvContentPartPr>
              <p14:xfrm>
                <a:off x="3409920" y="6230836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9ED8656-C572-E875-17BF-9D8BEAD8D3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01280" y="62218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76341AD-42AB-16FE-72B1-8C6281207DFB}"/>
                    </a:ext>
                  </a:extLst>
                </p14:cNvPr>
                <p14:cNvContentPartPr/>
                <p14:nvPr/>
              </p14:nvContentPartPr>
              <p14:xfrm>
                <a:off x="3397680" y="6223636"/>
                <a:ext cx="28800" cy="27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76341AD-42AB-16FE-72B1-8C6281207D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89040" y="6214996"/>
                  <a:ext cx="46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4DFFB4E-BF6E-C270-A548-8039251C1780}"/>
                    </a:ext>
                  </a:extLst>
                </p14:cNvPr>
                <p14:cNvContentPartPr/>
                <p14:nvPr/>
              </p14:nvContentPartPr>
              <p14:xfrm>
                <a:off x="3564720" y="6106276"/>
                <a:ext cx="38160" cy="172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4DFFB4E-BF6E-C270-A548-8039251C17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56080" y="6097276"/>
                  <a:ext cx="55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080F0CD-D605-CEFC-D442-C744960A5650}"/>
                    </a:ext>
                  </a:extLst>
                </p14:cNvPr>
                <p14:cNvContentPartPr/>
                <p14:nvPr/>
              </p14:nvContentPartPr>
              <p14:xfrm>
                <a:off x="3604680" y="6137596"/>
                <a:ext cx="107640" cy="128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080F0CD-D605-CEFC-D442-C744960A56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96040" y="6128596"/>
                  <a:ext cx="125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BA9FFE2-A5EB-00C4-8380-F18B7336728E}"/>
                    </a:ext>
                  </a:extLst>
                </p14:cNvPr>
                <p14:cNvContentPartPr/>
                <p14:nvPr/>
              </p14:nvContentPartPr>
              <p14:xfrm>
                <a:off x="3737520" y="6004396"/>
                <a:ext cx="10800" cy="121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BA9FFE2-A5EB-00C4-8380-F18B7336728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28880" y="5995756"/>
                  <a:ext cx="28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7388B36-0370-F07A-A5A6-E2C949A198F8}"/>
                    </a:ext>
                  </a:extLst>
                </p14:cNvPr>
                <p14:cNvContentPartPr/>
                <p14:nvPr/>
              </p14:nvContentPartPr>
              <p14:xfrm>
                <a:off x="3671640" y="5970556"/>
                <a:ext cx="123840" cy="47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7388B36-0370-F07A-A5A6-E2C949A198F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62640" y="5961556"/>
                  <a:ext cx="1414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B1C5E1D-6A2A-ED68-414A-72EC5B30AE49}"/>
                    </a:ext>
                  </a:extLst>
                </p14:cNvPr>
                <p14:cNvContentPartPr/>
                <p14:nvPr/>
              </p14:nvContentPartPr>
              <p14:xfrm>
                <a:off x="3128400" y="6382396"/>
                <a:ext cx="520200" cy="24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B1C5E1D-6A2A-ED68-414A-72EC5B30AE4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19400" y="6373396"/>
                  <a:ext cx="537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56146D5-3357-E806-EC6E-B4895DEDA139}"/>
                    </a:ext>
                  </a:extLst>
                </p14:cNvPr>
                <p14:cNvContentPartPr/>
                <p14:nvPr/>
              </p14:nvContentPartPr>
              <p14:xfrm>
                <a:off x="3222000" y="6496156"/>
                <a:ext cx="324000" cy="170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56146D5-3357-E806-EC6E-B4895DEDA1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13000" y="6487156"/>
                  <a:ext cx="341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59985B5-947D-0AC4-FB43-8DA4628741A5}"/>
                    </a:ext>
                  </a:extLst>
                </p14:cNvPr>
                <p14:cNvContentPartPr/>
                <p14:nvPr/>
              </p14:nvContentPartPr>
              <p14:xfrm>
                <a:off x="3346920" y="6606676"/>
                <a:ext cx="67320" cy="68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59985B5-947D-0AC4-FB43-8DA4628741A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38280" y="6597676"/>
                  <a:ext cx="84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66F5B6D-CE8B-F5A5-61BF-D369ECBC6F28}"/>
                    </a:ext>
                  </a:extLst>
                </p14:cNvPr>
                <p14:cNvContentPartPr/>
                <p14:nvPr/>
              </p14:nvContentPartPr>
              <p14:xfrm>
                <a:off x="3403800" y="6545116"/>
                <a:ext cx="32760" cy="162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66F5B6D-CE8B-F5A5-61BF-D369ECBC6F2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94800" y="6536116"/>
                  <a:ext cx="50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F02CBF3-B759-9ECD-B297-1E4F717BB041}"/>
                    </a:ext>
                  </a:extLst>
                </p14:cNvPr>
                <p14:cNvContentPartPr/>
                <p14:nvPr/>
              </p14:nvContentPartPr>
              <p14:xfrm>
                <a:off x="3493080" y="6646996"/>
                <a:ext cx="18720" cy="71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F02CBF3-B759-9ECD-B297-1E4F717BB04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84440" y="6638356"/>
                  <a:ext cx="36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8DBFB86-AF0B-F3C9-591B-AD6D2507070E}"/>
                    </a:ext>
                  </a:extLst>
                </p14:cNvPr>
                <p14:cNvContentPartPr/>
                <p14:nvPr/>
              </p14:nvContentPartPr>
              <p14:xfrm>
                <a:off x="3493080" y="6646996"/>
                <a:ext cx="58320" cy="77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8DBFB86-AF0B-F3C9-591B-AD6D2507070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84440" y="6638356"/>
                  <a:ext cx="75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55C0684-7D48-7540-8D32-D2CF74048D47}"/>
                    </a:ext>
                  </a:extLst>
                </p14:cNvPr>
                <p14:cNvContentPartPr/>
                <p14:nvPr/>
              </p14:nvContentPartPr>
              <p14:xfrm>
                <a:off x="3539520" y="6641236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55C0684-7D48-7540-8D32-D2CF74048D4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30880" y="66322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3EE79EC-CF02-E569-9C73-D56DF028932E}"/>
                    </a:ext>
                  </a:extLst>
                </p14:cNvPr>
                <p14:cNvContentPartPr/>
                <p14:nvPr/>
              </p14:nvContentPartPr>
              <p14:xfrm>
                <a:off x="3000600" y="6045436"/>
                <a:ext cx="133920" cy="491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3EE79EC-CF02-E569-9C73-D56DF028932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91960" y="6036436"/>
                  <a:ext cx="151560" cy="50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050E820-2CF4-79D2-4639-96FFF3691398}"/>
              </a:ext>
            </a:extLst>
          </p:cNvPr>
          <p:cNvGrpSpPr/>
          <p:nvPr/>
        </p:nvGrpSpPr>
        <p:grpSpPr>
          <a:xfrm>
            <a:off x="961554" y="6044925"/>
            <a:ext cx="1552680" cy="290160"/>
            <a:chOff x="704880" y="6135436"/>
            <a:chExt cx="155268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AF96A18-8F52-300B-1348-8FE1DC6E0364}"/>
                    </a:ext>
                  </a:extLst>
                </p14:cNvPr>
                <p14:cNvContentPartPr/>
                <p14:nvPr/>
              </p14:nvContentPartPr>
              <p14:xfrm>
                <a:off x="704880" y="6135436"/>
                <a:ext cx="69120" cy="290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AF96A18-8F52-300B-1348-8FE1DC6E036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6240" y="6126796"/>
                  <a:ext cx="867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BCFD735-9865-8292-E2CD-F830A80C99A3}"/>
                    </a:ext>
                  </a:extLst>
                </p14:cNvPr>
                <p14:cNvContentPartPr/>
                <p14:nvPr/>
              </p14:nvContentPartPr>
              <p14:xfrm>
                <a:off x="755640" y="6160996"/>
                <a:ext cx="46800" cy="188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BCFD735-9865-8292-E2CD-F830A80C99A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6640" y="6151996"/>
                  <a:ext cx="644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6E0691-D42D-BEDE-FD62-535DCEC715CE}"/>
                    </a:ext>
                  </a:extLst>
                </p14:cNvPr>
                <p14:cNvContentPartPr/>
                <p14:nvPr/>
              </p14:nvContentPartPr>
              <p14:xfrm>
                <a:off x="725400" y="6158836"/>
                <a:ext cx="150480" cy="185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6E0691-D42D-BEDE-FD62-535DCEC715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6400" y="6149836"/>
                  <a:ext cx="168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57438D4-77D9-1F26-39EA-EF0D8D7A8777}"/>
                    </a:ext>
                  </a:extLst>
                </p14:cNvPr>
                <p14:cNvContentPartPr/>
                <p14:nvPr/>
              </p14:nvContentPartPr>
              <p14:xfrm>
                <a:off x="828720" y="6245956"/>
                <a:ext cx="79560" cy="2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57438D4-77D9-1F26-39EA-EF0D8D7A877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9720" y="6237316"/>
                  <a:ext cx="97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CCA2A0A-A43C-42CF-4682-B8BA585B72B8}"/>
                    </a:ext>
                  </a:extLst>
                </p14:cNvPr>
                <p14:cNvContentPartPr/>
                <p14:nvPr/>
              </p14:nvContentPartPr>
              <p14:xfrm>
                <a:off x="931680" y="6194116"/>
                <a:ext cx="12960" cy="155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CCA2A0A-A43C-42CF-4682-B8BA585B72B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2680" y="6185476"/>
                  <a:ext cx="30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65365F5-151B-30BE-9842-C5510B3D43A9}"/>
                    </a:ext>
                  </a:extLst>
                </p14:cNvPr>
                <p14:cNvContentPartPr/>
                <p14:nvPr/>
              </p14:nvContentPartPr>
              <p14:xfrm>
                <a:off x="901440" y="6248836"/>
                <a:ext cx="85320" cy="10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65365F5-151B-30BE-9842-C5510B3D43A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2800" y="6240196"/>
                  <a:ext cx="102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6279C8E-55E9-89A2-0CC3-E6A36C05682E}"/>
                    </a:ext>
                  </a:extLst>
                </p14:cNvPr>
                <p14:cNvContentPartPr/>
                <p14:nvPr/>
              </p14:nvContentPartPr>
              <p14:xfrm>
                <a:off x="1002960" y="6275116"/>
                <a:ext cx="93600" cy="96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6279C8E-55E9-89A2-0CC3-E6A36C0568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3960" y="6266116"/>
                  <a:ext cx="111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0EFD7B-A114-F8DB-4866-6567C07A2F9B}"/>
                    </a:ext>
                  </a:extLst>
                </p14:cNvPr>
                <p14:cNvContentPartPr/>
                <p14:nvPr/>
              </p14:nvContentPartPr>
              <p14:xfrm>
                <a:off x="1120320" y="6293476"/>
                <a:ext cx="101520" cy="72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0EFD7B-A114-F8DB-4866-6567C07A2F9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11680" y="6284836"/>
                  <a:ext cx="1191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BC384D8-08CF-A5AE-7B08-7454ED3FB1D1}"/>
                    </a:ext>
                  </a:extLst>
                </p14:cNvPr>
                <p14:cNvContentPartPr/>
                <p14:nvPr/>
              </p14:nvContentPartPr>
              <p14:xfrm>
                <a:off x="1245960" y="6207436"/>
                <a:ext cx="12600" cy="128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BC384D8-08CF-A5AE-7B08-7454ED3FB1D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37320" y="6198796"/>
                  <a:ext cx="30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3240199-13DD-4464-5398-770A06AA3147}"/>
                    </a:ext>
                  </a:extLst>
                </p14:cNvPr>
                <p14:cNvContentPartPr/>
                <p14:nvPr/>
              </p14:nvContentPartPr>
              <p14:xfrm>
                <a:off x="1189080" y="6264316"/>
                <a:ext cx="117720" cy="72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3240199-13DD-4464-5398-770A06AA314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80440" y="6255316"/>
                  <a:ext cx="135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2BDCC5D-FCD3-FD2F-5BDC-9E3B01C9AE3C}"/>
                    </a:ext>
                  </a:extLst>
                </p14:cNvPr>
                <p14:cNvContentPartPr/>
                <p14:nvPr/>
              </p14:nvContentPartPr>
              <p14:xfrm>
                <a:off x="1284480" y="6229756"/>
                <a:ext cx="4320" cy="43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2BDCC5D-FCD3-FD2F-5BDC-9E3B01C9AE3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275840" y="6220756"/>
                  <a:ext cx="21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7DC4A43-D947-B35B-7BC6-FBDB48F4746D}"/>
                    </a:ext>
                  </a:extLst>
                </p14:cNvPr>
                <p14:cNvContentPartPr/>
                <p14:nvPr/>
              </p14:nvContentPartPr>
              <p14:xfrm>
                <a:off x="1338480" y="6273316"/>
                <a:ext cx="156960" cy="88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7DC4A43-D947-B35B-7BC6-FBDB48F4746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29480" y="6264316"/>
                  <a:ext cx="174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0E1EB32-EF9F-41AA-59F6-A6B11C67D749}"/>
                    </a:ext>
                  </a:extLst>
                </p14:cNvPr>
                <p14:cNvContentPartPr/>
                <p14:nvPr/>
              </p14:nvContentPartPr>
              <p14:xfrm>
                <a:off x="1578240" y="6264676"/>
                <a:ext cx="61920" cy="108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0E1EB32-EF9F-41AA-59F6-A6B11C67D74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569600" y="6256036"/>
                  <a:ext cx="79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DE92C05-5ACB-F62A-9624-7CCBA84B7F71}"/>
                    </a:ext>
                  </a:extLst>
                </p14:cNvPr>
                <p14:cNvContentPartPr/>
                <p14:nvPr/>
              </p14:nvContentPartPr>
              <p14:xfrm>
                <a:off x="1697760" y="6272236"/>
                <a:ext cx="61200" cy="76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DE92C05-5ACB-F62A-9624-7CCBA84B7F7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689120" y="6263236"/>
                  <a:ext cx="78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E2D4622-E827-B80C-901C-41EB6C4E6F91}"/>
                    </a:ext>
                  </a:extLst>
                </p14:cNvPr>
                <p14:cNvContentPartPr/>
                <p14:nvPr/>
              </p14:nvContentPartPr>
              <p14:xfrm>
                <a:off x="1792800" y="6275476"/>
                <a:ext cx="65520" cy="79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E2D4622-E827-B80C-901C-41EB6C4E6F9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783800" y="6266476"/>
                  <a:ext cx="83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4571BF7-2E05-FC92-6B03-16CD98D5F315}"/>
                    </a:ext>
                  </a:extLst>
                </p14:cNvPr>
                <p14:cNvContentPartPr/>
                <p14:nvPr/>
              </p14:nvContentPartPr>
              <p14:xfrm>
                <a:off x="1811160" y="6275476"/>
                <a:ext cx="129960" cy="68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4571BF7-2E05-FC92-6B03-16CD98D5F31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802520" y="6266476"/>
                  <a:ext cx="1476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6D0BB11-D3A0-271F-76D7-38C0907B6480}"/>
                    </a:ext>
                  </a:extLst>
                </p14:cNvPr>
                <p14:cNvContentPartPr/>
                <p14:nvPr/>
              </p14:nvContentPartPr>
              <p14:xfrm>
                <a:off x="1944000" y="6290956"/>
                <a:ext cx="56160" cy="65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6D0BB11-D3A0-271F-76D7-38C0907B64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35000" y="6282316"/>
                  <a:ext cx="738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7BDE19E-E1B2-B4BA-DE09-46A69DC30F20}"/>
                    </a:ext>
                  </a:extLst>
                </p14:cNvPr>
                <p14:cNvContentPartPr/>
                <p14:nvPr/>
              </p14:nvContentPartPr>
              <p14:xfrm>
                <a:off x="2002680" y="6284476"/>
                <a:ext cx="33840" cy="99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7BDE19E-E1B2-B4BA-DE09-46A69DC30F2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94040" y="6275476"/>
                  <a:ext cx="51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7580E37-82A9-1AD8-3E7E-305BCD7E8A4A}"/>
                    </a:ext>
                  </a:extLst>
                </p14:cNvPr>
                <p14:cNvContentPartPr/>
                <p14:nvPr/>
              </p14:nvContentPartPr>
              <p14:xfrm>
                <a:off x="2184120" y="6315796"/>
                <a:ext cx="6300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7580E37-82A9-1AD8-3E7E-305BCD7E8A4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175480" y="6307156"/>
                  <a:ext cx="80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85D0055-C5D5-E751-4400-9BB98C5E6FB6}"/>
                    </a:ext>
                  </a:extLst>
                </p14:cNvPr>
                <p14:cNvContentPartPr/>
                <p14:nvPr/>
              </p14:nvContentPartPr>
              <p14:xfrm>
                <a:off x="2163960" y="6415156"/>
                <a:ext cx="9360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85D0055-C5D5-E751-4400-9BB98C5E6FB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154960" y="6406156"/>
                  <a:ext cx="1112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68EB25-591C-716A-914D-8368DD06716C}"/>
              </a:ext>
            </a:extLst>
          </p:cNvPr>
          <p:cNvGrpSpPr/>
          <p:nvPr/>
        </p:nvGrpSpPr>
        <p:grpSpPr>
          <a:xfrm>
            <a:off x="2588754" y="6127365"/>
            <a:ext cx="559800" cy="273240"/>
            <a:chOff x="2332080" y="6217876"/>
            <a:chExt cx="55980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9F40C7C-1867-7E3E-4138-59B6E571F414}"/>
                    </a:ext>
                  </a:extLst>
                </p14:cNvPr>
                <p14:cNvContentPartPr/>
                <p14:nvPr/>
              </p14:nvContentPartPr>
              <p14:xfrm>
                <a:off x="2332080" y="6217876"/>
                <a:ext cx="79200" cy="204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9F40C7C-1867-7E3E-4138-59B6E571F41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323080" y="6208876"/>
                  <a:ext cx="96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6B1584F-379B-A004-5E65-C511AB2BDC74}"/>
                    </a:ext>
                  </a:extLst>
                </p14:cNvPr>
                <p14:cNvContentPartPr/>
                <p14:nvPr/>
              </p14:nvContentPartPr>
              <p14:xfrm>
                <a:off x="2433600" y="6343156"/>
                <a:ext cx="35640" cy="61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6B1584F-379B-A004-5E65-C511AB2BDC7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424960" y="6334516"/>
                  <a:ext cx="532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80EF888-EC66-6D2C-E81B-08088D7B33AC}"/>
                    </a:ext>
                  </a:extLst>
                </p14:cNvPr>
                <p14:cNvContentPartPr/>
                <p14:nvPr/>
              </p14:nvContentPartPr>
              <p14:xfrm>
                <a:off x="2443320" y="6332356"/>
                <a:ext cx="103680" cy="158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80EF888-EC66-6D2C-E81B-08088D7B33A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434680" y="6323716"/>
                  <a:ext cx="121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C8CBD2E-006B-B217-D563-6154A06DB1B1}"/>
                    </a:ext>
                  </a:extLst>
                </p14:cNvPr>
                <p14:cNvContentPartPr/>
                <p14:nvPr/>
              </p14:nvContentPartPr>
              <p14:xfrm>
                <a:off x="2568600" y="6232636"/>
                <a:ext cx="25560" cy="181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C8CBD2E-006B-B217-D563-6154A06DB1B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559600" y="6223996"/>
                  <a:ext cx="43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73769A9-1F0E-A7D9-0BFF-B4D9395024BF}"/>
                    </a:ext>
                  </a:extLst>
                </p14:cNvPr>
                <p14:cNvContentPartPr/>
                <p14:nvPr/>
              </p14:nvContentPartPr>
              <p14:xfrm>
                <a:off x="2520360" y="6311836"/>
                <a:ext cx="57240" cy="4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73769A9-1F0E-A7D9-0BFF-B4D9395024B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511720" y="6302836"/>
                  <a:ext cx="748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5A6D0AB-E5F2-436F-1AE6-553EABAE82FE}"/>
                    </a:ext>
                  </a:extLst>
                </p14:cNvPr>
                <p14:cNvContentPartPr/>
                <p14:nvPr/>
              </p14:nvContentPartPr>
              <p14:xfrm>
                <a:off x="2623680" y="6340276"/>
                <a:ext cx="93600" cy="64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5A6D0AB-E5F2-436F-1AE6-553EABAE82F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615040" y="6331276"/>
                  <a:ext cx="111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49148AF-C27F-78FF-62A4-2E4DDA83F6B7}"/>
                    </a:ext>
                  </a:extLst>
                </p14:cNvPr>
                <p14:cNvContentPartPr/>
                <p14:nvPr/>
              </p14:nvContentPartPr>
              <p14:xfrm>
                <a:off x="2725200" y="6331996"/>
                <a:ext cx="109800" cy="68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49148AF-C27F-78FF-62A4-2E4DDA83F6B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716200" y="6323356"/>
                  <a:ext cx="127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D8E07A5-5817-B9F7-2994-9DB22D51CEB4}"/>
                    </a:ext>
                  </a:extLst>
                </p14:cNvPr>
                <p14:cNvContentPartPr/>
                <p14:nvPr/>
              </p14:nvContentPartPr>
              <p14:xfrm>
                <a:off x="2769840" y="6331996"/>
                <a:ext cx="122040" cy="114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D8E07A5-5817-B9F7-2994-9DB22D51CEB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760840" y="6323356"/>
                  <a:ext cx="13968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38B7486-942E-6745-F23F-B2BEEEAA28ED}"/>
              </a:ext>
            </a:extLst>
          </p:cNvPr>
          <p:cNvGrpSpPr/>
          <p:nvPr/>
        </p:nvGrpSpPr>
        <p:grpSpPr>
          <a:xfrm>
            <a:off x="4128834" y="6214125"/>
            <a:ext cx="109440" cy="127080"/>
            <a:chOff x="3872160" y="6304636"/>
            <a:chExt cx="109440" cy="12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74BD439-9EE1-7646-4754-5BAB8AE4987D}"/>
                    </a:ext>
                  </a:extLst>
                </p14:cNvPr>
                <p14:cNvContentPartPr/>
                <p14:nvPr/>
              </p14:nvContentPartPr>
              <p14:xfrm>
                <a:off x="3872160" y="6363316"/>
                <a:ext cx="109440" cy="23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74BD439-9EE1-7646-4754-5BAB8AE4987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863520" y="6354676"/>
                  <a:ext cx="127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846929C-E40D-F63F-E3D6-34C108A28221}"/>
                    </a:ext>
                  </a:extLst>
                </p14:cNvPr>
                <p14:cNvContentPartPr/>
                <p14:nvPr/>
              </p14:nvContentPartPr>
              <p14:xfrm>
                <a:off x="3924720" y="6304636"/>
                <a:ext cx="8640" cy="127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846929C-E40D-F63F-E3D6-34C108A2822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15720" y="6295996"/>
                  <a:ext cx="2628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FE5E292-23CB-5F45-3267-D714ED9F1FAB}"/>
              </a:ext>
            </a:extLst>
          </p:cNvPr>
          <p:cNvGrpSpPr/>
          <p:nvPr/>
        </p:nvGrpSpPr>
        <p:grpSpPr>
          <a:xfrm>
            <a:off x="4396314" y="6077325"/>
            <a:ext cx="1460880" cy="255960"/>
            <a:chOff x="4139640" y="6167836"/>
            <a:chExt cx="146088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3C27262-43D9-E611-63A0-2AAD4916AE2D}"/>
                    </a:ext>
                  </a:extLst>
                </p14:cNvPr>
                <p14:cNvContentPartPr/>
                <p14:nvPr/>
              </p14:nvContentPartPr>
              <p14:xfrm>
                <a:off x="4139640" y="6188356"/>
                <a:ext cx="56880" cy="235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3C27262-43D9-E611-63A0-2AAD4916AE2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31000" y="6179356"/>
                  <a:ext cx="745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5A3A3EA-B1C1-ED98-AAA7-49DBA2F370B2}"/>
                    </a:ext>
                  </a:extLst>
                </p14:cNvPr>
                <p14:cNvContentPartPr/>
                <p14:nvPr/>
              </p14:nvContentPartPr>
              <p14:xfrm>
                <a:off x="4204440" y="6205276"/>
                <a:ext cx="28800" cy="169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5A3A3EA-B1C1-ED98-AAA7-49DBA2F370B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195440" y="6196636"/>
                  <a:ext cx="46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AE3CA76-59F9-B20D-F588-CF162DF5EDB8}"/>
                    </a:ext>
                  </a:extLst>
                </p14:cNvPr>
                <p14:cNvContentPartPr/>
                <p14:nvPr/>
              </p14:nvContentPartPr>
              <p14:xfrm>
                <a:off x="4167720" y="6172156"/>
                <a:ext cx="144360" cy="184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AE3CA76-59F9-B20D-F588-CF162DF5EDB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159080" y="6163156"/>
                  <a:ext cx="162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209494E-E2C2-0C77-626E-C1E816075E32}"/>
                    </a:ext>
                  </a:extLst>
                </p14:cNvPr>
                <p14:cNvContentPartPr/>
                <p14:nvPr/>
              </p14:nvContentPartPr>
              <p14:xfrm>
                <a:off x="4242960" y="6257116"/>
                <a:ext cx="89640" cy="21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209494E-E2C2-0C77-626E-C1E816075E3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233960" y="6248116"/>
                  <a:ext cx="107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DD9A4F2-62E8-08CC-DE54-85AB4C8F1697}"/>
                    </a:ext>
                  </a:extLst>
                </p14:cNvPr>
                <p14:cNvContentPartPr/>
                <p14:nvPr/>
              </p14:nvContentPartPr>
              <p14:xfrm>
                <a:off x="4377960" y="6187276"/>
                <a:ext cx="20880" cy="161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DD9A4F2-62E8-08CC-DE54-85AB4C8F169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368960" y="6178276"/>
                  <a:ext cx="38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C6A8FA9-7E77-286D-CBFA-1E8B010DCA4B}"/>
                    </a:ext>
                  </a:extLst>
                </p14:cNvPr>
                <p14:cNvContentPartPr/>
                <p14:nvPr/>
              </p14:nvContentPartPr>
              <p14:xfrm>
                <a:off x="4313880" y="6277276"/>
                <a:ext cx="89640" cy="1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C6A8FA9-7E77-286D-CBFA-1E8B010DCA4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304880" y="6268636"/>
                  <a:ext cx="1072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2B99908-8D20-CBD1-803E-6A2AE60796BF}"/>
                    </a:ext>
                  </a:extLst>
                </p14:cNvPr>
                <p14:cNvContentPartPr/>
                <p14:nvPr/>
              </p14:nvContentPartPr>
              <p14:xfrm>
                <a:off x="4429080" y="6283756"/>
                <a:ext cx="83520" cy="65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2B99908-8D20-CBD1-803E-6A2AE60796B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420440" y="6274756"/>
                  <a:ext cx="101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2CDEBFD-881E-25F2-E735-385968F097FF}"/>
                    </a:ext>
                  </a:extLst>
                </p14:cNvPr>
                <p14:cNvContentPartPr/>
                <p14:nvPr/>
              </p14:nvContentPartPr>
              <p14:xfrm>
                <a:off x="4512240" y="6290596"/>
                <a:ext cx="119880" cy="79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2CDEBFD-881E-25F2-E735-385968F097F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503600" y="6281596"/>
                  <a:ext cx="137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E6F9BB0-D715-5574-850D-96DC2B5B6642}"/>
                    </a:ext>
                  </a:extLst>
                </p14:cNvPr>
                <p14:cNvContentPartPr/>
                <p14:nvPr/>
              </p14:nvContentPartPr>
              <p14:xfrm>
                <a:off x="4681800" y="6187276"/>
                <a:ext cx="43560" cy="214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E6F9BB0-D715-5574-850D-96DC2B5B664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72800" y="6178276"/>
                  <a:ext cx="61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D03C7AB-51AD-B21A-4577-1C407FAA72CD}"/>
                    </a:ext>
                  </a:extLst>
                </p14:cNvPr>
                <p14:cNvContentPartPr/>
                <p14:nvPr/>
              </p14:nvContentPartPr>
              <p14:xfrm>
                <a:off x="4619520" y="6240916"/>
                <a:ext cx="166680" cy="121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D03C7AB-51AD-B21A-4577-1C407FAA72C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610880" y="6231916"/>
                  <a:ext cx="184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9F16AC5-7ACA-F938-2936-E258593AD8FD}"/>
                    </a:ext>
                  </a:extLst>
                </p14:cNvPr>
                <p14:cNvContentPartPr/>
                <p14:nvPr/>
              </p14:nvContentPartPr>
              <p14:xfrm>
                <a:off x="4829400" y="6287356"/>
                <a:ext cx="153360" cy="87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9F16AC5-7ACA-F938-2936-E258593AD8F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820760" y="6278716"/>
                  <a:ext cx="171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F46D11F-315B-229C-1DB5-1601E73A9100}"/>
                    </a:ext>
                  </a:extLst>
                </p14:cNvPr>
                <p14:cNvContentPartPr/>
                <p14:nvPr/>
              </p14:nvContentPartPr>
              <p14:xfrm>
                <a:off x="5091120" y="6205276"/>
                <a:ext cx="21240" cy="212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F46D11F-315B-229C-1DB5-1601E73A910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082480" y="6196636"/>
                  <a:ext cx="38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1F59791-8313-B633-9762-7BFF7B5F1885}"/>
                    </a:ext>
                  </a:extLst>
                </p14:cNvPr>
                <p14:cNvContentPartPr/>
                <p14:nvPr/>
              </p14:nvContentPartPr>
              <p14:xfrm>
                <a:off x="5097960" y="6223636"/>
                <a:ext cx="160200" cy="154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1F59791-8313-B633-9762-7BFF7B5F188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088960" y="6214996"/>
                  <a:ext cx="1778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D62D729-5771-BDD4-3A10-48D4D91912A2}"/>
                    </a:ext>
                  </a:extLst>
                </p14:cNvPr>
                <p14:cNvContentPartPr/>
                <p14:nvPr/>
              </p14:nvContentPartPr>
              <p14:xfrm>
                <a:off x="5275800" y="6275476"/>
                <a:ext cx="87840" cy="116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D62D729-5771-BDD4-3A10-48D4D91912A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267160" y="6266476"/>
                  <a:ext cx="105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53F90BC-C4FF-F91E-1037-5C3A50ABB125}"/>
                    </a:ext>
                  </a:extLst>
                </p14:cNvPr>
                <p14:cNvContentPartPr/>
                <p14:nvPr/>
              </p14:nvContentPartPr>
              <p14:xfrm>
                <a:off x="5381280" y="6273316"/>
                <a:ext cx="47160" cy="72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53F90BC-C4FF-F91E-1037-5C3A50ABB12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372640" y="6264316"/>
                  <a:ext cx="64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4D52CC0-5876-5DD9-3799-FE17371E6495}"/>
                    </a:ext>
                  </a:extLst>
                </p14:cNvPr>
                <p14:cNvContentPartPr/>
                <p14:nvPr/>
              </p14:nvContentPartPr>
              <p14:xfrm>
                <a:off x="5496480" y="6167836"/>
                <a:ext cx="12960" cy="181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4D52CC0-5876-5DD9-3799-FE17371E649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487840" y="6159196"/>
                  <a:ext cx="30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5697C85-E12A-7B64-29A7-23359E34B8B4}"/>
                    </a:ext>
                  </a:extLst>
                </p14:cNvPr>
                <p14:cNvContentPartPr/>
                <p14:nvPr/>
              </p14:nvContentPartPr>
              <p14:xfrm>
                <a:off x="5495400" y="6243796"/>
                <a:ext cx="105120" cy="97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5697C85-E12A-7B64-29A7-23359E34B8B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486760" y="6235156"/>
                  <a:ext cx="12276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862F789-3D7F-EF97-AE30-709592DA6BD8}"/>
              </a:ext>
            </a:extLst>
          </p:cNvPr>
          <p:cNvGrpSpPr/>
          <p:nvPr/>
        </p:nvGrpSpPr>
        <p:grpSpPr>
          <a:xfrm>
            <a:off x="6028554" y="6004965"/>
            <a:ext cx="450720" cy="440280"/>
            <a:chOff x="5771880" y="6095476"/>
            <a:chExt cx="45072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7E1AF1C-BE7F-3902-35F0-F92D3B4C28A6}"/>
                    </a:ext>
                  </a:extLst>
                </p14:cNvPr>
                <p14:cNvContentPartPr/>
                <p14:nvPr/>
              </p14:nvContentPartPr>
              <p14:xfrm>
                <a:off x="5771880" y="6095476"/>
                <a:ext cx="71640" cy="440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7E1AF1C-BE7F-3902-35F0-F92D3B4C28A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763240" y="6086836"/>
                  <a:ext cx="8928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9BCACD1-A33C-9F57-5F97-F9614FDDE766}"/>
                    </a:ext>
                  </a:extLst>
                </p14:cNvPr>
                <p14:cNvContentPartPr/>
                <p14:nvPr/>
              </p14:nvContentPartPr>
              <p14:xfrm>
                <a:off x="5962320" y="6356116"/>
                <a:ext cx="3240" cy="3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9BCACD1-A33C-9F57-5F97-F9614FDDE76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953320" y="6347476"/>
                  <a:ext cx="208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DDEECCA-5F00-7D29-75BB-17246F9428A3}"/>
                    </a:ext>
                  </a:extLst>
                </p14:cNvPr>
                <p14:cNvContentPartPr/>
                <p14:nvPr/>
              </p14:nvContentPartPr>
              <p14:xfrm>
                <a:off x="6098040" y="6230836"/>
                <a:ext cx="124560" cy="189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DDEECCA-5F00-7D29-75BB-17246F9428A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089400" y="6221836"/>
                  <a:ext cx="142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2CB9EAD-5394-69B4-183D-07C33FA4FAE7}"/>
                    </a:ext>
                  </a:extLst>
                </p14:cNvPr>
                <p14:cNvContentPartPr/>
                <p14:nvPr/>
              </p14:nvContentPartPr>
              <p14:xfrm>
                <a:off x="5974200" y="6345316"/>
                <a:ext cx="36000" cy="29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2CB9EAD-5394-69B4-183D-07C33FA4FAE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965200" y="6336316"/>
                  <a:ext cx="5364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87E5D8F-C652-2783-9DDB-2ADFF15A7183}"/>
              </a:ext>
            </a:extLst>
          </p:cNvPr>
          <p:cNvGrpSpPr/>
          <p:nvPr/>
        </p:nvGrpSpPr>
        <p:grpSpPr>
          <a:xfrm>
            <a:off x="2503794" y="5270242"/>
            <a:ext cx="1110600" cy="383400"/>
            <a:chOff x="2247120" y="5360753"/>
            <a:chExt cx="111060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C2B3E0F-E862-0E48-7086-2E32C987B23D}"/>
                    </a:ext>
                  </a:extLst>
                </p14:cNvPr>
                <p14:cNvContentPartPr/>
                <p14:nvPr/>
              </p14:nvContentPartPr>
              <p14:xfrm>
                <a:off x="2247120" y="5459393"/>
                <a:ext cx="77040" cy="115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C2B3E0F-E862-0E48-7086-2E32C987B23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238480" y="5450393"/>
                  <a:ext cx="94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C8C5948-0F8D-4C39-EF9B-93A9B9DAFFCD}"/>
                    </a:ext>
                  </a:extLst>
                </p14:cNvPr>
                <p14:cNvContentPartPr/>
                <p14:nvPr/>
              </p14:nvContentPartPr>
              <p14:xfrm>
                <a:off x="2334960" y="5367593"/>
                <a:ext cx="129240" cy="193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C8C5948-0F8D-4C39-EF9B-93A9B9DAFFC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325960" y="5358953"/>
                  <a:ext cx="146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E923483-9913-EF4D-6467-0ECC99A74E5E}"/>
                    </a:ext>
                  </a:extLst>
                </p14:cNvPr>
                <p14:cNvContentPartPr/>
                <p14:nvPr/>
              </p14:nvContentPartPr>
              <p14:xfrm>
                <a:off x="2472480" y="5454713"/>
                <a:ext cx="42120" cy="92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E923483-9913-EF4D-6467-0ECC99A74E5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463480" y="5446073"/>
                  <a:ext cx="59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4AA27EA-8B41-219E-1BC7-C1F0E7400714}"/>
                    </a:ext>
                  </a:extLst>
                </p14:cNvPr>
                <p14:cNvContentPartPr/>
                <p14:nvPr/>
              </p14:nvContentPartPr>
              <p14:xfrm>
                <a:off x="2510280" y="5454713"/>
                <a:ext cx="32760" cy="73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4AA27EA-8B41-219E-1BC7-C1F0E740071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501280" y="5446073"/>
                  <a:ext cx="50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F39F5B-842F-24A9-C019-5A2306C2A107}"/>
                    </a:ext>
                  </a:extLst>
                </p14:cNvPr>
                <p14:cNvContentPartPr/>
                <p14:nvPr/>
              </p14:nvContentPartPr>
              <p14:xfrm>
                <a:off x="2595240" y="5484233"/>
                <a:ext cx="25560" cy="182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F39F5B-842F-24A9-C019-5A2306C2A10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586600" y="5475233"/>
                  <a:ext cx="43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D136F7A-7BEA-FDCB-2DF1-5A2FB99DE239}"/>
                    </a:ext>
                  </a:extLst>
                </p14:cNvPr>
                <p14:cNvContentPartPr/>
                <p14:nvPr/>
              </p14:nvContentPartPr>
              <p14:xfrm>
                <a:off x="2601360" y="5446073"/>
                <a:ext cx="72000" cy="108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D136F7A-7BEA-FDCB-2DF1-5A2FB99DE23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592720" y="5437433"/>
                  <a:ext cx="89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BEF47E6-804D-90D5-321D-F2371FBB4FD2}"/>
                    </a:ext>
                  </a:extLst>
                </p14:cNvPr>
                <p14:cNvContentPartPr/>
                <p14:nvPr/>
              </p14:nvContentPartPr>
              <p14:xfrm>
                <a:off x="2698560" y="5458313"/>
                <a:ext cx="166680" cy="86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BEF47E6-804D-90D5-321D-F2371FBB4FD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689920" y="5449673"/>
                  <a:ext cx="1843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DFDFC70-202B-61A0-A35E-7D1C9249F3DF}"/>
                    </a:ext>
                  </a:extLst>
                </p14:cNvPr>
                <p14:cNvContentPartPr/>
                <p14:nvPr/>
              </p14:nvContentPartPr>
              <p14:xfrm>
                <a:off x="2877120" y="5603753"/>
                <a:ext cx="360" cy="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DFDFC70-202B-61A0-A35E-7D1C9249F3D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868120" y="55947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AE96BA2-1917-A775-18E9-E646BBEAF7F7}"/>
                    </a:ext>
                  </a:extLst>
                </p14:cNvPr>
                <p14:cNvContentPartPr/>
                <p14:nvPr/>
              </p14:nvContentPartPr>
              <p14:xfrm>
                <a:off x="3011760" y="5360753"/>
                <a:ext cx="100440" cy="358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AE96BA2-1917-A775-18E9-E646BBEAF7F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003120" y="5351753"/>
                  <a:ext cx="1180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A4F9390-482A-2263-DAAA-3A0F6CAE7518}"/>
                    </a:ext>
                  </a:extLst>
                </p14:cNvPr>
                <p14:cNvContentPartPr/>
                <p14:nvPr/>
              </p14:nvContentPartPr>
              <p14:xfrm>
                <a:off x="3181680" y="5444633"/>
                <a:ext cx="24120" cy="192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A4F9390-482A-2263-DAAA-3A0F6CAE751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172680" y="5435993"/>
                  <a:ext cx="41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4D8C4BA-D303-B66A-9F90-92849167717B}"/>
                    </a:ext>
                  </a:extLst>
                </p14:cNvPr>
                <p14:cNvContentPartPr/>
                <p14:nvPr/>
              </p14:nvContentPartPr>
              <p14:xfrm>
                <a:off x="3154680" y="5433473"/>
                <a:ext cx="109800" cy="232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4D8C4BA-D303-B66A-9F90-92849167717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145680" y="5424473"/>
                  <a:ext cx="1274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064A709-EC6E-09D9-F3C7-A6583EE3D619}"/>
                    </a:ext>
                  </a:extLst>
                </p14:cNvPr>
                <p14:cNvContentPartPr/>
                <p14:nvPr/>
              </p14:nvContentPartPr>
              <p14:xfrm>
                <a:off x="3341160" y="5665673"/>
                <a:ext cx="16560" cy="78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064A709-EC6E-09D9-F3C7-A6583EE3D61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332160" y="5656673"/>
                  <a:ext cx="3420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CF40AA9-C04B-8144-32DE-259076C6E6CA}"/>
              </a:ext>
            </a:extLst>
          </p:cNvPr>
          <p:cNvGrpSpPr/>
          <p:nvPr/>
        </p:nvGrpSpPr>
        <p:grpSpPr>
          <a:xfrm>
            <a:off x="3684954" y="5308402"/>
            <a:ext cx="828720" cy="313560"/>
            <a:chOff x="3428280" y="5398913"/>
            <a:chExt cx="82872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48E5F08-40D5-363B-8AEC-6895554D12EE}"/>
                    </a:ext>
                  </a:extLst>
                </p14:cNvPr>
                <p14:cNvContentPartPr/>
                <p14:nvPr/>
              </p14:nvContentPartPr>
              <p14:xfrm>
                <a:off x="3428280" y="5538953"/>
                <a:ext cx="73440" cy="3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48E5F08-40D5-363B-8AEC-6895554D12E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419280" y="5529953"/>
                  <a:ext cx="910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0F3838C-C3CC-8731-85B4-0C8810055766}"/>
                    </a:ext>
                  </a:extLst>
                </p14:cNvPr>
                <p14:cNvContentPartPr/>
                <p14:nvPr/>
              </p14:nvContentPartPr>
              <p14:xfrm>
                <a:off x="3442320" y="5595473"/>
                <a:ext cx="45000" cy="10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0F3838C-C3CC-8731-85B4-0C881005576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433680" y="5586833"/>
                  <a:ext cx="626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0A4770F-E586-24EA-D03A-1A5E237D9C42}"/>
                    </a:ext>
                  </a:extLst>
                </p14:cNvPr>
                <p14:cNvContentPartPr/>
                <p14:nvPr/>
              </p14:nvContentPartPr>
              <p14:xfrm>
                <a:off x="3449880" y="5464073"/>
                <a:ext cx="27000" cy="191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0A4770F-E586-24EA-D03A-1A5E237D9C4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41240" y="5455073"/>
                  <a:ext cx="44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221C267-2201-2945-355C-FFA2B49991BF}"/>
                    </a:ext>
                  </a:extLst>
                </p14:cNvPr>
                <p14:cNvContentPartPr/>
                <p14:nvPr/>
              </p14:nvContentPartPr>
              <p14:xfrm>
                <a:off x="3505320" y="5503313"/>
                <a:ext cx="14400" cy="149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221C267-2201-2945-355C-FFA2B49991B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96320" y="5494673"/>
                  <a:ext cx="32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F4E7344-F4AD-1004-33CC-F7058EA8E11B}"/>
                    </a:ext>
                  </a:extLst>
                </p14:cNvPr>
                <p14:cNvContentPartPr/>
                <p14:nvPr/>
              </p14:nvContentPartPr>
              <p14:xfrm>
                <a:off x="3611520" y="5445713"/>
                <a:ext cx="118800" cy="169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F4E7344-F4AD-1004-33CC-F7058EA8E11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602520" y="5436713"/>
                  <a:ext cx="136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FCFD21D-CDF9-D861-927C-64BDCF854D68}"/>
                    </a:ext>
                  </a:extLst>
                </p14:cNvPr>
                <p14:cNvContentPartPr/>
                <p14:nvPr/>
              </p14:nvContentPartPr>
              <p14:xfrm>
                <a:off x="3760200" y="5549393"/>
                <a:ext cx="69480" cy="71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FCFD21D-CDF9-D861-927C-64BDCF854D6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751560" y="5540753"/>
                  <a:ext cx="871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0A96644-94E0-FDAB-C49C-262C5C410F8C}"/>
                    </a:ext>
                  </a:extLst>
                </p14:cNvPr>
                <p14:cNvContentPartPr/>
                <p14:nvPr/>
              </p14:nvContentPartPr>
              <p14:xfrm>
                <a:off x="3861720" y="5564873"/>
                <a:ext cx="91800" cy="64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0A96644-94E0-FDAB-C49C-262C5C410F8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852720" y="5555873"/>
                  <a:ext cx="109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BB08AFA-C4F2-C109-7038-9A802A024965}"/>
                    </a:ext>
                  </a:extLst>
                </p14:cNvPr>
                <p14:cNvContentPartPr/>
                <p14:nvPr/>
              </p14:nvContentPartPr>
              <p14:xfrm>
                <a:off x="3978720" y="5545073"/>
                <a:ext cx="67680" cy="69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BB08AFA-C4F2-C109-7038-9A802A02496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970080" y="5536073"/>
                  <a:ext cx="85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6227231-FEDD-C883-1C03-AB239BDE7D3F}"/>
                    </a:ext>
                  </a:extLst>
                </p14:cNvPr>
                <p14:cNvContentPartPr/>
                <p14:nvPr/>
              </p14:nvContentPartPr>
              <p14:xfrm>
                <a:off x="4023360" y="5398913"/>
                <a:ext cx="39600" cy="213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6227231-FEDD-C883-1C03-AB239BDE7D3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014360" y="5390273"/>
                  <a:ext cx="572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02F791D-8D91-E8C9-B154-7B5D7502892B}"/>
                    </a:ext>
                  </a:extLst>
                </p14:cNvPr>
                <p14:cNvContentPartPr/>
                <p14:nvPr/>
              </p14:nvContentPartPr>
              <p14:xfrm>
                <a:off x="4116600" y="5545433"/>
                <a:ext cx="33120" cy="88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02F791D-8D91-E8C9-B154-7B5D7502892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107960" y="5536793"/>
                  <a:ext cx="50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90C6E39-9C45-42BF-F38F-01083BEBBA61}"/>
                    </a:ext>
                  </a:extLst>
                </p14:cNvPr>
                <p14:cNvContentPartPr/>
                <p14:nvPr/>
              </p14:nvContentPartPr>
              <p14:xfrm>
                <a:off x="4242600" y="5661353"/>
                <a:ext cx="14400" cy="51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90C6E39-9C45-42BF-F38F-01083BEBBA6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233960" y="5652713"/>
                  <a:ext cx="3204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E338862-A145-F163-8185-5FDE672689E4}"/>
              </a:ext>
            </a:extLst>
          </p:cNvPr>
          <p:cNvGrpSpPr/>
          <p:nvPr/>
        </p:nvGrpSpPr>
        <p:grpSpPr>
          <a:xfrm>
            <a:off x="4566234" y="5380042"/>
            <a:ext cx="668160" cy="300600"/>
            <a:chOff x="4309560" y="5470553"/>
            <a:chExt cx="66816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FB5F7DC-B820-4926-393C-82DCEF74ADC4}"/>
                    </a:ext>
                  </a:extLst>
                </p14:cNvPr>
                <p14:cNvContentPartPr/>
                <p14:nvPr/>
              </p14:nvContentPartPr>
              <p14:xfrm>
                <a:off x="4358880" y="5493233"/>
                <a:ext cx="9720" cy="133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FB5F7DC-B820-4926-393C-82DCEF74ADC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350240" y="5484593"/>
                  <a:ext cx="27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1EFE966-84FE-9828-181E-E7C64EFFE7CA}"/>
                    </a:ext>
                  </a:extLst>
                </p14:cNvPr>
                <p14:cNvContentPartPr/>
                <p14:nvPr/>
              </p14:nvContentPartPr>
              <p14:xfrm>
                <a:off x="4309560" y="5470553"/>
                <a:ext cx="93600" cy="25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1EFE966-84FE-9828-181E-E7C64EFFE7C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300920" y="5461913"/>
                  <a:ext cx="111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9EA90D9-B5E8-69BE-8A86-FCAF310F4BC1}"/>
                    </a:ext>
                  </a:extLst>
                </p14:cNvPr>
                <p14:cNvContentPartPr/>
                <p14:nvPr/>
              </p14:nvContentPartPr>
              <p14:xfrm>
                <a:off x="4426920" y="5613833"/>
                <a:ext cx="77400" cy="71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9EA90D9-B5E8-69BE-8A86-FCAF310F4BC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418280" y="5605193"/>
                  <a:ext cx="95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A8334D9-EE30-8A12-088C-DBA2342681DD}"/>
                    </a:ext>
                  </a:extLst>
                </p14:cNvPr>
                <p14:cNvContentPartPr/>
                <p14:nvPr/>
              </p14:nvContentPartPr>
              <p14:xfrm>
                <a:off x="4426920" y="5611673"/>
                <a:ext cx="55080" cy="78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A8334D9-EE30-8A12-088C-DBA2342681D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418280" y="5603033"/>
                  <a:ext cx="727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197B400-EF8F-D9B6-923B-25B6CB0D45AA}"/>
                    </a:ext>
                  </a:extLst>
                </p14:cNvPr>
                <p14:cNvContentPartPr/>
                <p14:nvPr/>
              </p14:nvContentPartPr>
              <p14:xfrm>
                <a:off x="4583160" y="5680793"/>
                <a:ext cx="18720" cy="50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197B400-EF8F-D9B6-923B-25B6CB0D45A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574160" y="5671793"/>
                  <a:ext cx="363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4358AC2-4EF9-9304-B42A-CE96C22E0C89}"/>
                    </a:ext>
                  </a:extLst>
                </p14:cNvPr>
                <p14:cNvContentPartPr/>
                <p14:nvPr/>
              </p14:nvContentPartPr>
              <p14:xfrm>
                <a:off x="4669920" y="5514473"/>
                <a:ext cx="6840" cy="178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4358AC2-4EF9-9304-B42A-CE96C22E0C8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660920" y="5505833"/>
                  <a:ext cx="24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5D7DF19-7588-36C8-32D1-833F0D172F85}"/>
                    </a:ext>
                  </a:extLst>
                </p14:cNvPr>
                <p14:cNvContentPartPr/>
                <p14:nvPr/>
              </p14:nvContentPartPr>
              <p14:xfrm>
                <a:off x="4605480" y="5492153"/>
                <a:ext cx="105840" cy="17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5D7DF19-7588-36C8-32D1-833F0D172F8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596480" y="5483513"/>
                  <a:ext cx="123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E805237-C597-C603-A4BC-96965062A01B}"/>
                    </a:ext>
                  </a:extLst>
                </p14:cNvPr>
                <p14:cNvContentPartPr/>
                <p14:nvPr/>
              </p14:nvContentPartPr>
              <p14:xfrm>
                <a:off x="4755240" y="5674673"/>
                <a:ext cx="61200" cy="89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E805237-C597-C603-A4BC-96965062A01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746600" y="5665673"/>
                  <a:ext cx="78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47C1A83-5BA3-3CEF-62CC-9FC5065D87A4}"/>
                    </a:ext>
                  </a:extLst>
                </p14:cNvPr>
                <p14:cNvContentPartPr/>
                <p14:nvPr/>
              </p14:nvContentPartPr>
              <p14:xfrm>
                <a:off x="4753440" y="5664593"/>
                <a:ext cx="59040" cy="86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47C1A83-5BA3-3CEF-62CC-9FC5065D87A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744440" y="5655593"/>
                  <a:ext cx="76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7F5EE20-4334-AA98-2701-2F78594BB468}"/>
                    </a:ext>
                  </a:extLst>
                </p14:cNvPr>
                <p14:cNvContentPartPr/>
                <p14:nvPr/>
              </p14:nvContentPartPr>
              <p14:xfrm>
                <a:off x="4880880" y="5513393"/>
                <a:ext cx="96840" cy="257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7F5EE20-4334-AA98-2701-2F78594BB46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872240" y="5504753"/>
                  <a:ext cx="114480" cy="275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0F66042F-54B5-603E-F36E-E121AAC50068}"/>
              </a:ext>
            </a:extLst>
          </p:cNvPr>
          <p:cNvSpPr txBox="1"/>
          <p:nvPr/>
        </p:nvSpPr>
        <p:spPr>
          <a:xfrm>
            <a:off x="152095" y="1098351"/>
            <a:ext cx="42821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extended_attention_mask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0000"/>
                </a:solidFill>
              </a:rPr>
              <a:t>compute attention scores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This is 4D attention mask: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(B, 1, 1, Tx)  in case </a:t>
            </a:r>
            <a:r>
              <a:rPr lang="en-US" b="1"/>
              <a:t>encoder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(B, 1, Tx, Tx) in case </a:t>
            </a:r>
            <a:r>
              <a:rPr lang="en-US" b="1"/>
              <a:t>decoder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is built in </a:t>
            </a:r>
            <a:r>
              <a:rPr lang="en-US" b="1">
                <a:solidFill>
                  <a:srgbClr val="FF0000"/>
                </a:solidFill>
              </a:rPr>
              <a:t>TFBertMainLayer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78EC2F1-49A5-27C4-C540-9F3D112387D4}"/>
              </a:ext>
            </a:extLst>
          </p:cNvPr>
          <p:cNvGrpSpPr/>
          <p:nvPr/>
        </p:nvGrpSpPr>
        <p:grpSpPr>
          <a:xfrm>
            <a:off x="398880" y="3385484"/>
            <a:ext cx="941040" cy="312120"/>
            <a:chOff x="398880" y="3385484"/>
            <a:chExt cx="94104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72FAE42-28C3-1BB4-8D57-3799AE86256F}"/>
                    </a:ext>
                  </a:extLst>
                </p14:cNvPr>
                <p14:cNvContentPartPr/>
                <p14:nvPr/>
              </p14:nvContentPartPr>
              <p14:xfrm>
                <a:off x="455760" y="3465404"/>
                <a:ext cx="10440" cy="111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72FAE42-28C3-1BB4-8D57-3799AE86256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46760" y="3456404"/>
                  <a:ext cx="28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E4E0331-28D2-D494-83B9-15315C61A409}"/>
                    </a:ext>
                  </a:extLst>
                </p14:cNvPr>
                <p14:cNvContentPartPr/>
                <p14:nvPr/>
              </p14:nvContentPartPr>
              <p14:xfrm>
                <a:off x="398880" y="3523004"/>
                <a:ext cx="93600" cy="28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E4E0331-28D2-D494-83B9-15315C61A40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90240" y="3514364"/>
                  <a:ext cx="111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00A4D6C-55D0-18E6-B886-1258F0F64962}"/>
                    </a:ext>
                  </a:extLst>
                </p14:cNvPr>
                <p14:cNvContentPartPr/>
                <p14:nvPr/>
              </p14:nvContentPartPr>
              <p14:xfrm>
                <a:off x="421200" y="3500684"/>
                <a:ext cx="71280" cy="83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00A4D6C-55D0-18E6-B886-1258F0F6496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12560" y="3492044"/>
                  <a:ext cx="889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5572B04-6733-2261-CDE6-2665BBEA0470}"/>
                    </a:ext>
                  </a:extLst>
                </p14:cNvPr>
                <p14:cNvContentPartPr/>
                <p14:nvPr/>
              </p14:nvContentPartPr>
              <p14:xfrm>
                <a:off x="576720" y="3390524"/>
                <a:ext cx="128520" cy="218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5572B04-6733-2261-CDE6-2665BBEA047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67720" y="3381524"/>
                  <a:ext cx="1461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A7F867D-2250-2508-0AE1-6915C3B0E5F7}"/>
                    </a:ext>
                  </a:extLst>
                </p14:cNvPr>
                <p14:cNvContentPartPr/>
                <p14:nvPr/>
              </p14:nvContentPartPr>
              <p14:xfrm>
                <a:off x="598320" y="3497804"/>
                <a:ext cx="64440" cy="15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A7F867D-2250-2508-0AE1-6915C3B0E5F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89320" y="3488804"/>
                  <a:ext cx="820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37170FB-D9A1-A5BF-ACBA-0FEC0329CDE4}"/>
                    </a:ext>
                  </a:extLst>
                </p14:cNvPr>
                <p14:cNvContentPartPr/>
                <p14:nvPr/>
              </p14:nvContentPartPr>
              <p14:xfrm>
                <a:off x="599760" y="3410684"/>
                <a:ext cx="91440" cy="5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37170FB-D9A1-A5BF-ACBA-0FEC0329CDE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90760" y="3402044"/>
                  <a:ext cx="109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0DBA3E2-9F4F-B0E0-CAD6-AD729C8E34A4}"/>
                    </a:ext>
                  </a:extLst>
                </p14:cNvPr>
                <p14:cNvContentPartPr/>
                <p14:nvPr/>
              </p14:nvContentPartPr>
              <p14:xfrm>
                <a:off x="733320" y="3515084"/>
                <a:ext cx="105840" cy="105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0DBA3E2-9F4F-B0E0-CAD6-AD729C8E34A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24680" y="3506444"/>
                  <a:ext cx="123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1C562A7-3261-2BD0-BA5B-5E94B5BC6043}"/>
                    </a:ext>
                  </a:extLst>
                </p14:cNvPr>
                <p14:cNvContentPartPr/>
                <p14:nvPr/>
              </p14:nvContentPartPr>
              <p14:xfrm>
                <a:off x="871200" y="3525164"/>
                <a:ext cx="77400" cy="88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1C562A7-3261-2BD0-BA5B-5E94B5BC604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62200" y="3516524"/>
                  <a:ext cx="95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31C6D61-21C4-0D92-2AC3-3374C407C33D}"/>
                    </a:ext>
                  </a:extLst>
                </p14:cNvPr>
                <p14:cNvContentPartPr/>
                <p14:nvPr/>
              </p14:nvContentPartPr>
              <p14:xfrm>
                <a:off x="959400" y="3526244"/>
                <a:ext cx="61920" cy="95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31C6D61-21C4-0D92-2AC3-3374C407C33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50760" y="3517244"/>
                  <a:ext cx="79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9397AAE-2155-A383-F8E2-62B347FC4DC9}"/>
                    </a:ext>
                  </a:extLst>
                </p14:cNvPr>
                <p14:cNvContentPartPr/>
                <p14:nvPr/>
              </p14:nvContentPartPr>
              <p14:xfrm>
                <a:off x="1057320" y="3533444"/>
                <a:ext cx="65520" cy="84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9397AAE-2155-A383-F8E2-62B347FC4DC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48680" y="3524444"/>
                  <a:ext cx="83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9639FAF-D50E-88F1-AD2B-90E3C4250292}"/>
                    </a:ext>
                  </a:extLst>
                </p14:cNvPr>
                <p14:cNvContentPartPr/>
                <p14:nvPr/>
              </p14:nvContentPartPr>
              <p14:xfrm>
                <a:off x="1113480" y="3385484"/>
                <a:ext cx="33480" cy="213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9639FAF-D50E-88F1-AD2B-90E3C425029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04840" y="3376484"/>
                  <a:ext cx="51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A8671C-C19B-EA05-3D89-34A446EE6960}"/>
                    </a:ext>
                  </a:extLst>
                </p14:cNvPr>
                <p14:cNvContentPartPr/>
                <p14:nvPr/>
              </p14:nvContentPartPr>
              <p14:xfrm>
                <a:off x="1154880" y="3517244"/>
                <a:ext cx="87480" cy="842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A8671C-C19B-EA05-3D89-34A446EE696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45880" y="3508244"/>
                  <a:ext cx="105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4E7C4A8-A480-0945-D4F9-31D5735FE1AB}"/>
                    </a:ext>
                  </a:extLst>
                </p14:cNvPr>
                <p14:cNvContentPartPr/>
                <p14:nvPr/>
              </p14:nvContentPartPr>
              <p14:xfrm>
                <a:off x="1265760" y="3514004"/>
                <a:ext cx="74160" cy="70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4E7C4A8-A480-0945-D4F9-31D5735FE1A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257120" y="3505364"/>
                  <a:ext cx="918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E69D4AE-ADD1-CBC1-8467-D05FF167DD0E}"/>
                    </a:ext>
                  </a:extLst>
                </p14:cNvPr>
                <p14:cNvContentPartPr/>
                <p14:nvPr/>
              </p14:nvContentPartPr>
              <p14:xfrm>
                <a:off x="613800" y="3667004"/>
                <a:ext cx="632160" cy="30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E69D4AE-ADD1-CBC1-8467-D05FF167DD0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04800" y="3658364"/>
                  <a:ext cx="64980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AF6EA14-0D83-2CE2-A50F-FC59C58A52D9}"/>
              </a:ext>
            </a:extLst>
          </p:cNvPr>
          <p:cNvGrpSpPr/>
          <p:nvPr/>
        </p:nvGrpSpPr>
        <p:grpSpPr>
          <a:xfrm>
            <a:off x="578880" y="3837284"/>
            <a:ext cx="1905480" cy="887040"/>
            <a:chOff x="578880" y="3837284"/>
            <a:chExt cx="1905480" cy="88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F6C5E5-C4CD-1BB3-9162-490BDF5A945B}"/>
                    </a:ext>
                  </a:extLst>
                </p14:cNvPr>
                <p14:cNvContentPartPr/>
                <p14:nvPr/>
              </p14:nvContentPartPr>
              <p14:xfrm>
                <a:off x="578880" y="4199804"/>
                <a:ext cx="163080" cy="95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F6C5E5-C4CD-1BB3-9162-490BDF5A945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70240" y="4191164"/>
                  <a:ext cx="1807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1D3BE76-09BC-C647-F212-C5BA3841870D}"/>
                    </a:ext>
                  </a:extLst>
                </p14:cNvPr>
                <p14:cNvContentPartPr/>
                <p14:nvPr/>
              </p14:nvContentPartPr>
              <p14:xfrm>
                <a:off x="755640" y="4081364"/>
                <a:ext cx="24840" cy="198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1D3BE76-09BC-C647-F212-C5BA3841870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46640" y="4072364"/>
                  <a:ext cx="42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83B3975-DB56-E20D-30C7-5303EDD7B617}"/>
                    </a:ext>
                  </a:extLst>
                </p14:cNvPr>
                <p14:cNvContentPartPr/>
                <p14:nvPr/>
              </p14:nvContentPartPr>
              <p14:xfrm>
                <a:off x="725400" y="4160204"/>
                <a:ext cx="79560" cy="11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83B3975-DB56-E20D-30C7-5303EDD7B61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16400" y="4151564"/>
                  <a:ext cx="972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E18E527-EABB-B8A4-D75E-6D1C691D0F3E}"/>
                    </a:ext>
                  </a:extLst>
                </p14:cNvPr>
                <p14:cNvContentPartPr/>
                <p14:nvPr/>
              </p14:nvContentPartPr>
              <p14:xfrm>
                <a:off x="804240" y="4113764"/>
                <a:ext cx="73440" cy="172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E18E527-EABB-B8A4-D75E-6D1C691D0F3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5600" y="4105124"/>
                  <a:ext cx="91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A8355AF-F4A8-B31E-7145-234871F9BE19}"/>
                    </a:ext>
                  </a:extLst>
                </p14:cNvPr>
                <p14:cNvContentPartPr/>
                <p14:nvPr/>
              </p14:nvContentPartPr>
              <p14:xfrm>
                <a:off x="876600" y="4206284"/>
                <a:ext cx="75960" cy="73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A8355AF-F4A8-B31E-7145-234871F9BE1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67600" y="4197284"/>
                  <a:ext cx="93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AE4DAD7-7E68-055A-C5F8-11F4330495D8}"/>
                    </a:ext>
                  </a:extLst>
                </p14:cNvPr>
                <p14:cNvContentPartPr/>
                <p14:nvPr/>
              </p14:nvContentPartPr>
              <p14:xfrm>
                <a:off x="964440" y="4213124"/>
                <a:ext cx="105480" cy="914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AE4DAD7-7E68-055A-C5F8-11F4330495D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55800" y="4204124"/>
                  <a:ext cx="1231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AF5840D-DD36-49C4-3C4A-EA096CB97697}"/>
                    </a:ext>
                  </a:extLst>
                </p14:cNvPr>
                <p14:cNvContentPartPr/>
                <p14:nvPr/>
              </p14:nvContentPartPr>
              <p14:xfrm>
                <a:off x="1119600" y="4111604"/>
                <a:ext cx="11520" cy="143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AF5840D-DD36-49C4-3C4A-EA096CB9769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10600" y="4102964"/>
                  <a:ext cx="29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304F9F6-DF48-1D5B-8EBB-74B7A173C9D0}"/>
                    </a:ext>
                  </a:extLst>
                </p14:cNvPr>
                <p14:cNvContentPartPr/>
                <p14:nvPr/>
              </p14:nvContentPartPr>
              <p14:xfrm>
                <a:off x="1043280" y="4191884"/>
                <a:ext cx="144360" cy="90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304F9F6-DF48-1D5B-8EBB-74B7A173C9D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34640" y="4182884"/>
                  <a:ext cx="162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BA4D32B-ECAF-19A8-3BF1-1A63244D8965}"/>
                    </a:ext>
                  </a:extLst>
                </p14:cNvPr>
                <p14:cNvContentPartPr/>
                <p14:nvPr/>
              </p14:nvContentPartPr>
              <p14:xfrm>
                <a:off x="1164960" y="4150124"/>
                <a:ext cx="4320" cy="47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BA4D32B-ECAF-19A8-3BF1-1A63244D896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55960" y="4141484"/>
                  <a:ext cx="219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B5BD4CD-4A6D-7D45-0DF2-44C7D27A4423}"/>
                    </a:ext>
                  </a:extLst>
                </p14:cNvPr>
                <p14:cNvContentPartPr/>
                <p14:nvPr/>
              </p14:nvContentPartPr>
              <p14:xfrm>
                <a:off x="1220760" y="4198004"/>
                <a:ext cx="146520" cy="795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B5BD4CD-4A6D-7D45-0DF2-44C7D27A442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212120" y="4189004"/>
                  <a:ext cx="164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00BFBA8-E4EE-64B7-7A9E-877F1C7A700A}"/>
                    </a:ext>
                  </a:extLst>
                </p14:cNvPr>
                <p14:cNvContentPartPr/>
                <p14:nvPr/>
              </p14:nvContentPartPr>
              <p14:xfrm>
                <a:off x="1401840" y="4301324"/>
                <a:ext cx="34920" cy="6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00BFBA8-E4EE-64B7-7A9E-877F1C7A700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393200" y="4292324"/>
                  <a:ext cx="525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A8A0B9D-81E1-4942-9B80-8EB138792513}"/>
                    </a:ext>
                  </a:extLst>
                </p14:cNvPr>
                <p14:cNvContentPartPr/>
                <p14:nvPr/>
              </p14:nvContentPartPr>
              <p14:xfrm>
                <a:off x="1491120" y="4216004"/>
                <a:ext cx="125640" cy="90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A8A0B9D-81E1-4942-9B80-8EB13879251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82480" y="4207364"/>
                  <a:ext cx="143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803AE72-C4DD-6AE7-0F25-998FCC8851AF}"/>
                    </a:ext>
                  </a:extLst>
                </p14:cNvPr>
                <p14:cNvContentPartPr/>
                <p14:nvPr/>
              </p14:nvContentPartPr>
              <p14:xfrm>
                <a:off x="1668600" y="4228244"/>
                <a:ext cx="72000" cy="93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803AE72-C4DD-6AE7-0F25-998FCC8851A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659960" y="4219604"/>
                  <a:ext cx="89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6ECE1B8-238F-B286-9C30-F4BE7D6D736A}"/>
                    </a:ext>
                  </a:extLst>
                </p14:cNvPr>
                <p14:cNvContentPartPr/>
                <p14:nvPr/>
              </p14:nvContentPartPr>
              <p14:xfrm>
                <a:off x="1777680" y="4209164"/>
                <a:ext cx="36000" cy="94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6ECE1B8-238F-B286-9C30-F4BE7D6D736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768680" y="4200164"/>
                  <a:ext cx="53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5CBADE8-1A33-412F-EA83-C1087CD693B0}"/>
                    </a:ext>
                  </a:extLst>
                </p14:cNvPr>
                <p14:cNvContentPartPr/>
                <p14:nvPr/>
              </p14:nvContentPartPr>
              <p14:xfrm>
                <a:off x="1878120" y="4128884"/>
                <a:ext cx="6480" cy="181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5CBADE8-1A33-412F-EA83-C1087CD693B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869480" y="4120244"/>
                  <a:ext cx="24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5B6DD81-30D7-2AEC-2352-CE4B639C9F47}"/>
                    </a:ext>
                  </a:extLst>
                </p14:cNvPr>
                <p14:cNvContentPartPr/>
                <p14:nvPr/>
              </p14:nvContentPartPr>
              <p14:xfrm>
                <a:off x="1882800" y="4207004"/>
                <a:ext cx="70560" cy="99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5B6DD81-30D7-2AEC-2352-CE4B639C9F4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874160" y="4198004"/>
                  <a:ext cx="88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8779AA8-4CA2-8433-1324-DECB2A4D504E}"/>
                    </a:ext>
                  </a:extLst>
                </p14:cNvPr>
                <p14:cNvContentPartPr/>
                <p14:nvPr/>
              </p14:nvContentPartPr>
              <p14:xfrm>
                <a:off x="2076840" y="4234364"/>
                <a:ext cx="51120" cy="2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8779AA8-4CA2-8433-1324-DECB2A4D504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067840" y="4225364"/>
                  <a:ext cx="687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FAE81D2-7D31-BA2E-63AC-D265D02F6B4C}"/>
                    </a:ext>
                  </a:extLst>
                </p14:cNvPr>
                <p14:cNvContentPartPr/>
                <p14:nvPr/>
              </p14:nvContentPartPr>
              <p14:xfrm>
                <a:off x="2080800" y="4302044"/>
                <a:ext cx="57240" cy="1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FAE81D2-7D31-BA2E-63AC-D265D02F6B4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071800" y="4293404"/>
                  <a:ext cx="748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33B0431-231F-33F6-000A-4A2390FB3113}"/>
                    </a:ext>
                  </a:extLst>
                </p14:cNvPr>
                <p14:cNvContentPartPr/>
                <p14:nvPr/>
              </p14:nvContentPartPr>
              <p14:xfrm>
                <a:off x="2299680" y="3837284"/>
                <a:ext cx="97560" cy="887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33B0431-231F-33F6-000A-4A2390FB311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290680" y="3828284"/>
                  <a:ext cx="11520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00A26C3-FC1D-3EC5-7C13-84D03A441606}"/>
                    </a:ext>
                  </a:extLst>
                </p14:cNvPr>
                <p14:cNvContentPartPr/>
                <p14:nvPr/>
              </p14:nvContentPartPr>
              <p14:xfrm>
                <a:off x="2441520" y="3912884"/>
                <a:ext cx="42840" cy="93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00A26C3-FC1D-3EC5-7C13-84D03A44160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432520" y="3904244"/>
                  <a:ext cx="60480" cy="11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3DE05198-D010-CC0A-FD9D-79685DBED2F0}"/>
                  </a:ext>
                </a:extLst>
              </p14:cNvPr>
              <p14:cNvContentPartPr/>
              <p14:nvPr/>
            </p14:nvContentPartPr>
            <p14:xfrm>
              <a:off x="2674440" y="3920444"/>
              <a:ext cx="91080" cy="1170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3DE05198-D010-CC0A-FD9D-79685DBED2F0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2665800" y="3911804"/>
                <a:ext cx="108720" cy="13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FFE3064-DECE-6BE6-0DEB-6FB451F594E8}"/>
              </a:ext>
            </a:extLst>
          </p:cNvPr>
          <p:cNvGrpSpPr/>
          <p:nvPr/>
        </p:nvGrpSpPr>
        <p:grpSpPr>
          <a:xfrm>
            <a:off x="2970360" y="4016564"/>
            <a:ext cx="229320" cy="22680"/>
            <a:chOff x="2970360" y="4016564"/>
            <a:chExt cx="229320" cy="2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AAFD8FB-ADF4-0744-8904-3A4C098CBAD8}"/>
                    </a:ext>
                  </a:extLst>
                </p14:cNvPr>
                <p14:cNvContentPartPr/>
                <p14:nvPr/>
              </p14:nvContentPartPr>
              <p14:xfrm>
                <a:off x="2970360" y="4033844"/>
                <a:ext cx="360" cy="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AAFD8FB-ADF4-0744-8904-3A4C098CBAD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961360" y="40248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A0EA47D-27FD-6EC6-85C0-58A9B245F00F}"/>
                    </a:ext>
                  </a:extLst>
                </p14:cNvPr>
                <p14:cNvContentPartPr/>
                <p14:nvPr/>
              </p14:nvContentPartPr>
              <p14:xfrm>
                <a:off x="3120120" y="4016564"/>
                <a:ext cx="79560" cy="22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A0EA47D-27FD-6EC6-85C0-58A9B245F00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111480" y="4007564"/>
                  <a:ext cx="9720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10BEAAB9-8921-3B53-A4F3-A31B23714BC5}"/>
                  </a:ext>
                </a:extLst>
              </p14:cNvPr>
              <p14:cNvContentPartPr/>
              <p14:nvPr/>
            </p14:nvContentPartPr>
            <p14:xfrm>
              <a:off x="3517560" y="3900284"/>
              <a:ext cx="48600" cy="1227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10BEAAB9-8921-3B53-A4F3-A31B23714BC5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3508560" y="3891644"/>
                <a:ext cx="662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92019F5-B028-BF85-DF83-9F2B612B3683}"/>
                  </a:ext>
                </a:extLst>
              </p14:cNvPr>
              <p14:cNvContentPartPr/>
              <p14:nvPr/>
            </p14:nvContentPartPr>
            <p14:xfrm>
              <a:off x="3653280" y="3854564"/>
              <a:ext cx="105840" cy="8586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92019F5-B028-BF85-DF83-9F2B612B3683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3644280" y="3845924"/>
                <a:ext cx="123480" cy="87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EC112717-362B-A7B1-0A82-32E15DEBAB6A}"/>
                  </a:ext>
                </a:extLst>
              </p14:cNvPr>
              <p14:cNvContentPartPr/>
              <p14:nvPr/>
            </p14:nvContentPartPr>
            <p14:xfrm>
              <a:off x="2457720" y="4164164"/>
              <a:ext cx="83520" cy="1263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EC112717-362B-A7B1-0A82-32E15DEBAB6A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2448720" y="4155164"/>
                <a:ext cx="1011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DF136718-7D6B-C8F0-26A4-425656B63E9A}"/>
                  </a:ext>
                </a:extLst>
              </p14:cNvPr>
              <p14:cNvContentPartPr/>
              <p14:nvPr/>
            </p14:nvContentPartPr>
            <p14:xfrm>
              <a:off x="2712960" y="4184684"/>
              <a:ext cx="73440" cy="1170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DF136718-7D6B-C8F0-26A4-425656B63E9A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2704320" y="4176044"/>
                <a:ext cx="91080" cy="13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C302285-927D-9479-55F8-51446AD4FBEB}"/>
              </a:ext>
            </a:extLst>
          </p:cNvPr>
          <p:cNvGrpSpPr/>
          <p:nvPr/>
        </p:nvGrpSpPr>
        <p:grpSpPr>
          <a:xfrm>
            <a:off x="2964240" y="4279004"/>
            <a:ext cx="393480" cy="21600"/>
            <a:chOff x="2964240" y="4279004"/>
            <a:chExt cx="39348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49A3CAA-2D03-FB3D-1F97-46469FCAADA3}"/>
                    </a:ext>
                  </a:extLst>
                </p14:cNvPr>
                <p14:cNvContentPartPr/>
                <p14:nvPr/>
              </p14:nvContentPartPr>
              <p14:xfrm>
                <a:off x="2964240" y="4279004"/>
                <a:ext cx="360" cy="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49A3CAA-2D03-FB3D-1F97-46469FCAADA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955240" y="42700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062A9FF-D3BF-AB4D-05E4-9541A1F81780}"/>
                    </a:ext>
                  </a:extLst>
                </p14:cNvPr>
                <p14:cNvContentPartPr/>
                <p14:nvPr/>
              </p14:nvContentPartPr>
              <p14:xfrm>
                <a:off x="3079800" y="4281884"/>
                <a:ext cx="168480" cy="4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062A9FF-D3BF-AB4D-05E4-9541A1F8178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070800" y="4273244"/>
                  <a:ext cx="1861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3A680DD-BA6F-0A0D-B129-7AF2762D12CC}"/>
                    </a:ext>
                  </a:extLst>
                </p14:cNvPr>
                <p14:cNvContentPartPr/>
                <p14:nvPr/>
              </p14:nvContentPartPr>
              <p14:xfrm>
                <a:off x="3357360" y="4300244"/>
                <a:ext cx="360" cy="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3A680DD-BA6F-0A0D-B129-7AF2762D12C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348360" y="42912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57EAF83B-B7E1-4A77-20E3-47EE12A70FA0}"/>
                  </a:ext>
                </a:extLst>
              </p14:cNvPr>
              <p14:cNvContentPartPr/>
              <p14:nvPr/>
            </p14:nvContentPartPr>
            <p14:xfrm>
              <a:off x="3538800" y="4247324"/>
              <a:ext cx="33840" cy="1249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57EAF83B-B7E1-4A77-20E3-47EE12A70FA0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3529800" y="4238684"/>
                <a:ext cx="514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4D382891-18BA-C62D-7E41-3F4FBB1E1371}"/>
                  </a:ext>
                </a:extLst>
              </p14:cNvPr>
              <p14:cNvContentPartPr/>
              <p14:nvPr/>
            </p14:nvContentPartPr>
            <p14:xfrm>
              <a:off x="2609640" y="4540364"/>
              <a:ext cx="2520" cy="43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4D382891-18BA-C62D-7E41-3F4FBB1E1371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2601000" y="4531364"/>
                <a:ext cx="2016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BCBE585-7ABF-371D-25F1-F4DB3D7EDFCE}"/>
              </a:ext>
            </a:extLst>
          </p:cNvPr>
          <p:cNvGrpSpPr/>
          <p:nvPr/>
        </p:nvGrpSpPr>
        <p:grpSpPr>
          <a:xfrm>
            <a:off x="2514240" y="4640444"/>
            <a:ext cx="93600" cy="129240"/>
            <a:chOff x="2514240" y="4640444"/>
            <a:chExt cx="9360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743962B-6074-6DAD-4628-4D6922C26DB5}"/>
                    </a:ext>
                  </a:extLst>
                </p14:cNvPr>
                <p14:cNvContentPartPr/>
                <p14:nvPr/>
              </p14:nvContentPartPr>
              <p14:xfrm>
                <a:off x="2607480" y="4640444"/>
                <a:ext cx="360" cy="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743962B-6074-6DAD-4628-4D6922C26DB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598840" y="46318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D13C9B8-84AE-2B7B-FF74-6CF15C1F1365}"/>
                    </a:ext>
                  </a:extLst>
                </p14:cNvPr>
                <p14:cNvContentPartPr/>
                <p14:nvPr/>
              </p14:nvContentPartPr>
              <p14:xfrm>
                <a:off x="2514240" y="4643684"/>
                <a:ext cx="73440" cy="126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D13C9B8-84AE-2B7B-FF74-6CF15C1F136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505600" y="4634684"/>
                  <a:ext cx="91080" cy="14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31A823B-A660-13F7-7151-BE953446FEDF}"/>
                  </a:ext>
                </a:extLst>
              </p14:cNvPr>
              <p14:cNvContentPartPr/>
              <p14:nvPr/>
            </p14:nvContentPartPr>
            <p14:xfrm>
              <a:off x="2800080" y="4642964"/>
              <a:ext cx="57240" cy="871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31A823B-A660-13F7-7151-BE953446FEDF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2791440" y="4633964"/>
                <a:ext cx="74880" cy="10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DA479CAB-2C28-23E7-1920-3DCC09588795}"/>
              </a:ext>
            </a:extLst>
          </p:cNvPr>
          <p:cNvGrpSpPr/>
          <p:nvPr/>
        </p:nvGrpSpPr>
        <p:grpSpPr>
          <a:xfrm>
            <a:off x="3195360" y="4604444"/>
            <a:ext cx="342360" cy="125280"/>
            <a:chOff x="3195360" y="4604444"/>
            <a:chExt cx="34236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DA4A37C-A9CF-458C-B9ED-C76972062078}"/>
                    </a:ext>
                  </a:extLst>
                </p14:cNvPr>
                <p14:cNvContentPartPr/>
                <p14:nvPr/>
              </p14:nvContentPartPr>
              <p14:xfrm>
                <a:off x="3195360" y="4677164"/>
                <a:ext cx="360" cy="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DA4A37C-A9CF-458C-B9ED-C7697206207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186360" y="46681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70D4897-B78D-BD76-FB3D-AB01BB93DD99}"/>
                    </a:ext>
                  </a:extLst>
                </p14:cNvPr>
                <p14:cNvContentPartPr/>
                <p14:nvPr/>
              </p14:nvContentPartPr>
              <p14:xfrm>
                <a:off x="3282480" y="4703444"/>
                <a:ext cx="360" cy="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70D4897-B78D-BD76-FB3D-AB01BB93DD9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273480" y="46944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1547B3F-AF6D-58C6-3A51-B9B60D4025E4}"/>
                    </a:ext>
                  </a:extLst>
                </p14:cNvPr>
                <p14:cNvContentPartPr/>
                <p14:nvPr/>
              </p14:nvContentPartPr>
              <p14:xfrm>
                <a:off x="3389760" y="4687244"/>
                <a:ext cx="10440" cy="2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1547B3F-AF6D-58C6-3A51-B9B60D4025E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380760" y="4678244"/>
                  <a:ext cx="280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FE535E3-3C3C-BBA5-2107-69C66096BE60}"/>
                    </a:ext>
                  </a:extLst>
                </p14:cNvPr>
                <p14:cNvContentPartPr/>
                <p14:nvPr/>
              </p14:nvContentPartPr>
              <p14:xfrm>
                <a:off x="3470400" y="4604444"/>
                <a:ext cx="67320" cy="125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FE535E3-3C3C-BBA5-2107-69C66096BE6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461760" y="4595444"/>
                  <a:ext cx="849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A7CB7E63-AB8E-DDB4-7E09-4C7C74F4CED4}"/>
              </a:ext>
            </a:extLst>
          </p:cNvPr>
          <p:cNvGrpSpPr/>
          <p:nvPr/>
        </p:nvGrpSpPr>
        <p:grpSpPr>
          <a:xfrm>
            <a:off x="3905280" y="4218524"/>
            <a:ext cx="254880" cy="173160"/>
            <a:chOff x="3905280" y="4218524"/>
            <a:chExt cx="25488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ABE5327-6191-A2D1-C03F-42DAB2E4EE29}"/>
                    </a:ext>
                  </a:extLst>
                </p14:cNvPr>
                <p14:cNvContentPartPr/>
                <p14:nvPr/>
              </p14:nvContentPartPr>
              <p14:xfrm>
                <a:off x="3905280" y="4277924"/>
                <a:ext cx="190440" cy="17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ABE5327-6191-A2D1-C03F-42DAB2E4EE2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896640" y="4268924"/>
                  <a:ext cx="208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D25790F-E3C5-FB21-36C3-EE6716FC2FD3}"/>
                    </a:ext>
                  </a:extLst>
                </p14:cNvPr>
                <p14:cNvContentPartPr/>
                <p14:nvPr/>
              </p14:nvContentPartPr>
              <p14:xfrm>
                <a:off x="4080600" y="4218524"/>
                <a:ext cx="79560" cy="1731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D25790F-E3C5-FB21-36C3-EE6716FC2FD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071960" y="4209524"/>
                  <a:ext cx="9720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43B3C0F-903E-875E-4F2D-BF4610E0CAF4}"/>
              </a:ext>
            </a:extLst>
          </p:cNvPr>
          <p:cNvGrpSpPr/>
          <p:nvPr/>
        </p:nvGrpSpPr>
        <p:grpSpPr>
          <a:xfrm>
            <a:off x="2552400" y="3466484"/>
            <a:ext cx="608040" cy="255600"/>
            <a:chOff x="2552400" y="3466484"/>
            <a:chExt cx="60804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3283B81-E346-DC96-BB45-1104F4698352}"/>
                    </a:ext>
                  </a:extLst>
                </p14:cNvPr>
                <p14:cNvContentPartPr/>
                <p14:nvPr/>
              </p14:nvContentPartPr>
              <p14:xfrm>
                <a:off x="2552400" y="3466484"/>
                <a:ext cx="73800" cy="224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3283B81-E346-DC96-BB45-1104F469835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543760" y="3457484"/>
                  <a:ext cx="914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3DA0362-7238-99D3-9D6C-9F907CE56A59}"/>
                    </a:ext>
                  </a:extLst>
                </p14:cNvPr>
                <p14:cNvContentPartPr/>
                <p14:nvPr/>
              </p14:nvContentPartPr>
              <p14:xfrm>
                <a:off x="2682720" y="3517964"/>
                <a:ext cx="20520" cy="1364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3DA0362-7238-99D3-9D6C-9F907CE56A5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673720" y="3509324"/>
                  <a:ext cx="38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0B2491E-7FA2-0B41-7232-E927A2370E1D}"/>
                    </a:ext>
                  </a:extLst>
                </p14:cNvPr>
                <p14:cNvContentPartPr/>
                <p14:nvPr/>
              </p14:nvContentPartPr>
              <p14:xfrm>
                <a:off x="2690640" y="3502844"/>
                <a:ext cx="79560" cy="164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0B2491E-7FA2-0B41-7232-E927A2370E1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682000" y="3494204"/>
                  <a:ext cx="97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9A48073-4EB5-567E-BA53-72A8E3E96D9C}"/>
                    </a:ext>
                  </a:extLst>
                </p14:cNvPr>
                <p14:cNvContentPartPr/>
                <p14:nvPr/>
              </p14:nvContentPartPr>
              <p14:xfrm>
                <a:off x="2810160" y="3669164"/>
                <a:ext cx="14400" cy="52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9A48073-4EB5-567E-BA53-72A8E3E96D9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801520" y="3660164"/>
                  <a:ext cx="320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E517758-D4D8-FB0A-4A85-164908D44B19}"/>
                    </a:ext>
                  </a:extLst>
                </p14:cNvPr>
                <p14:cNvContentPartPr/>
                <p14:nvPr/>
              </p14:nvContentPartPr>
              <p14:xfrm>
                <a:off x="2929680" y="3494564"/>
                <a:ext cx="22680" cy="154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E517758-D4D8-FB0A-4A85-164908D44B1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921040" y="3485924"/>
                  <a:ext cx="40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488F16B-3EC9-4AEB-0D45-E35C586B60FC}"/>
                    </a:ext>
                  </a:extLst>
                </p14:cNvPr>
                <p14:cNvContentPartPr/>
                <p14:nvPr/>
              </p14:nvContentPartPr>
              <p14:xfrm>
                <a:off x="2863080" y="3485564"/>
                <a:ext cx="89640" cy="13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488F16B-3EC9-4AEB-0D45-E35C586B60F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854080" y="3476924"/>
                  <a:ext cx="107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7140E97-1EA3-651A-05F4-317F4B10537D}"/>
                    </a:ext>
                  </a:extLst>
                </p14:cNvPr>
                <p14:cNvContentPartPr/>
                <p14:nvPr/>
              </p14:nvContentPartPr>
              <p14:xfrm>
                <a:off x="2990520" y="3633524"/>
                <a:ext cx="51120" cy="64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7140E97-1EA3-651A-05F4-317F4B10537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981880" y="3624884"/>
                  <a:ext cx="68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63F8931-D752-BA64-C554-0A15B585A029}"/>
                    </a:ext>
                  </a:extLst>
                </p14:cNvPr>
                <p14:cNvContentPartPr/>
                <p14:nvPr/>
              </p14:nvContentPartPr>
              <p14:xfrm>
                <a:off x="2984400" y="3616244"/>
                <a:ext cx="77400" cy="932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63F8931-D752-BA64-C554-0A15B585A02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975760" y="3607604"/>
                  <a:ext cx="950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56139FF-D6FD-9A8D-0FFE-2940437C687E}"/>
                    </a:ext>
                  </a:extLst>
                </p14:cNvPr>
                <p14:cNvContentPartPr/>
                <p14:nvPr/>
              </p14:nvContentPartPr>
              <p14:xfrm>
                <a:off x="3114000" y="3466484"/>
                <a:ext cx="46440" cy="255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56139FF-D6FD-9A8D-0FFE-2940437C687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105360" y="3457484"/>
                  <a:ext cx="6408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25E3DEE7-3B41-B9F5-85BA-282D6DC778DE}"/>
              </a:ext>
            </a:extLst>
          </p:cNvPr>
          <p:cNvGrpSpPr/>
          <p:nvPr/>
        </p:nvGrpSpPr>
        <p:grpSpPr>
          <a:xfrm>
            <a:off x="4307760" y="4123484"/>
            <a:ext cx="867600" cy="229680"/>
            <a:chOff x="4307760" y="4123484"/>
            <a:chExt cx="86760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2CA4C23-E7FE-892D-45EA-9BA08B73CD52}"/>
                    </a:ext>
                  </a:extLst>
                </p14:cNvPr>
                <p14:cNvContentPartPr/>
                <p14:nvPr/>
              </p14:nvContentPartPr>
              <p14:xfrm>
                <a:off x="4307760" y="4210964"/>
                <a:ext cx="107640" cy="1321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2CA4C23-E7FE-892D-45EA-9BA08B73CD5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298760" y="4201964"/>
                  <a:ext cx="125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0F84B36-11A9-BDF9-F601-37E04E14BB31}"/>
                    </a:ext>
                  </a:extLst>
                </p14:cNvPr>
                <p14:cNvContentPartPr/>
                <p14:nvPr/>
              </p14:nvContentPartPr>
              <p14:xfrm>
                <a:off x="4441320" y="4241564"/>
                <a:ext cx="103680" cy="95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0F84B36-11A9-BDF9-F601-37E04E14BB3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432680" y="4232564"/>
                  <a:ext cx="121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ED0D00D-2277-E7D5-3FFD-580691463306}"/>
                    </a:ext>
                  </a:extLst>
                </p14:cNvPr>
                <p14:cNvContentPartPr/>
                <p14:nvPr/>
              </p14:nvContentPartPr>
              <p14:xfrm>
                <a:off x="4469760" y="4238324"/>
                <a:ext cx="61200" cy="114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ED0D00D-2277-E7D5-3FFD-58069146330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460760" y="4229684"/>
                  <a:ext cx="78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F13C49D-21FE-3C01-ED13-24BD0C6ADD12}"/>
                    </a:ext>
                  </a:extLst>
                </p14:cNvPr>
                <p14:cNvContentPartPr/>
                <p14:nvPr/>
              </p14:nvContentPartPr>
              <p14:xfrm>
                <a:off x="4599000" y="4147244"/>
                <a:ext cx="9000" cy="176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F13C49D-21FE-3C01-ED13-24BD0C6ADD1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590000" y="4138244"/>
                  <a:ext cx="26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48693A3-3EA7-9BD9-B6B2-CA6BEC773794}"/>
                    </a:ext>
                  </a:extLst>
                </p14:cNvPr>
                <p14:cNvContentPartPr/>
                <p14:nvPr/>
              </p14:nvContentPartPr>
              <p14:xfrm>
                <a:off x="4552920" y="4221044"/>
                <a:ext cx="164520" cy="72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48693A3-3EA7-9BD9-B6B2-CA6BEC77379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543920" y="4212044"/>
                  <a:ext cx="182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6248B56-1305-7492-202C-BDFA3DC825F0}"/>
                    </a:ext>
                  </a:extLst>
                </p14:cNvPr>
                <p14:cNvContentPartPr/>
                <p14:nvPr/>
              </p14:nvContentPartPr>
              <p14:xfrm>
                <a:off x="4717080" y="4234364"/>
                <a:ext cx="105840" cy="78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6248B56-1305-7492-202C-BDFA3DC825F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708080" y="4225364"/>
                  <a:ext cx="1234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63F9211-29D3-B9E2-B173-4B10BB1FA29E}"/>
                    </a:ext>
                  </a:extLst>
                </p14:cNvPr>
                <p14:cNvContentPartPr/>
                <p14:nvPr/>
              </p14:nvContentPartPr>
              <p14:xfrm>
                <a:off x="4850640" y="4244084"/>
                <a:ext cx="81360" cy="770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63F9211-29D3-B9E2-B173-4B10BB1FA29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841640" y="4235444"/>
                  <a:ext cx="99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DBBED15-1282-E13D-F270-2533552EAE64}"/>
                    </a:ext>
                  </a:extLst>
                </p14:cNvPr>
                <p14:cNvContentPartPr/>
                <p14:nvPr/>
              </p14:nvContentPartPr>
              <p14:xfrm>
                <a:off x="4941720" y="4232204"/>
                <a:ext cx="79560" cy="781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DBBED15-1282-E13D-F270-2533552EAE6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933080" y="4223564"/>
                  <a:ext cx="97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0D8B0B7-EB3E-0BA6-64D5-15C06863A031}"/>
                    </a:ext>
                  </a:extLst>
                </p14:cNvPr>
                <p14:cNvContentPartPr/>
                <p14:nvPr/>
              </p14:nvContentPartPr>
              <p14:xfrm>
                <a:off x="5004000" y="4123484"/>
                <a:ext cx="27360" cy="209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0D8B0B7-EB3E-0BA6-64D5-15C06863A03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995360" y="4114844"/>
                  <a:ext cx="45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A1861AA-7FF7-CE4F-6E12-43EC1E403839}"/>
                    </a:ext>
                  </a:extLst>
                </p14:cNvPr>
                <p14:cNvContentPartPr/>
                <p14:nvPr/>
              </p14:nvContentPartPr>
              <p14:xfrm>
                <a:off x="5110200" y="4347044"/>
                <a:ext cx="65160" cy="3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A1861AA-7FF7-CE4F-6E12-43EC1E40383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101200" y="4338044"/>
                  <a:ext cx="828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2F55D974-953E-DF69-E9C7-1D213A63E52F}"/>
              </a:ext>
            </a:extLst>
          </p:cNvPr>
          <p:cNvGrpSpPr/>
          <p:nvPr/>
        </p:nvGrpSpPr>
        <p:grpSpPr>
          <a:xfrm>
            <a:off x="5226840" y="4143284"/>
            <a:ext cx="1322280" cy="244440"/>
            <a:chOff x="5226840" y="4143284"/>
            <a:chExt cx="132228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CFAB0B0-DA64-31D4-AB85-71C7809DC918}"/>
                    </a:ext>
                  </a:extLst>
                </p14:cNvPr>
                <p14:cNvContentPartPr/>
                <p14:nvPr/>
              </p14:nvContentPartPr>
              <p14:xfrm>
                <a:off x="5226840" y="4284764"/>
                <a:ext cx="124560" cy="96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CFAB0B0-DA64-31D4-AB85-71C7809DC91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218200" y="4276124"/>
                  <a:ext cx="142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13C6D21-CE26-B1A5-AA3C-7BCBCD510C2C}"/>
                    </a:ext>
                  </a:extLst>
                </p14:cNvPr>
                <p14:cNvContentPartPr/>
                <p14:nvPr/>
              </p14:nvContentPartPr>
              <p14:xfrm>
                <a:off x="5373360" y="4201964"/>
                <a:ext cx="30600" cy="1792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13C6D21-CE26-B1A5-AA3C-7BCBCD510C2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364720" y="4192964"/>
                  <a:ext cx="48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517F7BA-39F7-FCBF-7561-C4404B7EABE5}"/>
                    </a:ext>
                  </a:extLst>
                </p14:cNvPr>
                <p14:cNvContentPartPr/>
                <p14:nvPr/>
              </p14:nvContentPartPr>
              <p14:xfrm>
                <a:off x="5337000" y="4238324"/>
                <a:ext cx="67320" cy="8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517F7BA-39F7-FCBF-7561-C4404B7EABE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328000" y="4229684"/>
                  <a:ext cx="84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3C69381-D34A-4BBF-AFD0-20799F9C4DAA}"/>
                    </a:ext>
                  </a:extLst>
                </p14:cNvPr>
                <p14:cNvContentPartPr/>
                <p14:nvPr/>
              </p14:nvContentPartPr>
              <p14:xfrm>
                <a:off x="5421960" y="4179644"/>
                <a:ext cx="57240" cy="160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3C69381-D34A-4BBF-AFD0-20799F9C4DA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413320" y="4170644"/>
                  <a:ext cx="74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E69AEEF-1E73-4A05-9DBC-0FB7AEAA0E2A}"/>
                    </a:ext>
                  </a:extLst>
                </p14:cNvPr>
                <p14:cNvContentPartPr/>
                <p14:nvPr/>
              </p14:nvContentPartPr>
              <p14:xfrm>
                <a:off x="5482800" y="4276844"/>
                <a:ext cx="69120" cy="53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E69AEEF-1E73-4A05-9DBC-0FB7AEAA0E2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474160" y="4267844"/>
                  <a:ext cx="86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8C6DE4F-3D40-3DFB-6A88-4F60240C7FE6}"/>
                    </a:ext>
                  </a:extLst>
                </p14:cNvPr>
                <p14:cNvContentPartPr/>
                <p14:nvPr/>
              </p14:nvContentPartPr>
              <p14:xfrm>
                <a:off x="5568840" y="4281884"/>
                <a:ext cx="94680" cy="651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8C6DE4F-3D40-3DFB-6A88-4F60240C7FE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559840" y="4273244"/>
                  <a:ext cx="1123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A3CC8FB-F168-3842-9596-13A490C163B4}"/>
                    </a:ext>
                  </a:extLst>
                </p14:cNvPr>
                <p14:cNvContentPartPr/>
                <p14:nvPr/>
              </p14:nvContentPartPr>
              <p14:xfrm>
                <a:off x="5707800" y="4143284"/>
                <a:ext cx="26640" cy="1738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A3CC8FB-F168-3842-9596-13A490C163B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698800" y="4134284"/>
                  <a:ext cx="44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8140E88-8B69-B647-67E6-BC77DDD268EA}"/>
                    </a:ext>
                  </a:extLst>
                </p14:cNvPr>
                <p14:cNvContentPartPr/>
                <p14:nvPr/>
              </p14:nvContentPartPr>
              <p14:xfrm>
                <a:off x="5677200" y="4218164"/>
                <a:ext cx="69120" cy="23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8140E88-8B69-B647-67E6-BC77DDD268E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668560" y="4209164"/>
                  <a:ext cx="86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D1D94CE-63E5-B32E-CCB9-7714A45194B7}"/>
                    </a:ext>
                  </a:extLst>
                </p14:cNvPr>
                <p14:cNvContentPartPr/>
                <p14:nvPr/>
              </p14:nvContentPartPr>
              <p14:xfrm>
                <a:off x="5760360" y="4188644"/>
                <a:ext cx="45000" cy="159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D1D94CE-63E5-B32E-CCB9-7714A45194B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751720" y="4180004"/>
                  <a:ext cx="626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C122F7A-9FA6-0076-927B-EF99EBA92A91}"/>
                    </a:ext>
                  </a:extLst>
                </p14:cNvPr>
                <p14:cNvContentPartPr/>
                <p14:nvPr/>
              </p14:nvContentPartPr>
              <p14:xfrm>
                <a:off x="5815080" y="4273964"/>
                <a:ext cx="168840" cy="90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C122F7A-9FA6-0076-927B-EF99EBA92A9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806440" y="4264964"/>
                  <a:ext cx="186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1DD46A8-B4EB-082B-623C-E14E78588698}"/>
                    </a:ext>
                  </a:extLst>
                </p14:cNvPr>
                <p14:cNvContentPartPr/>
                <p14:nvPr/>
              </p14:nvContentPartPr>
              <p14:xfrm>
                <a:off x="6036120" y="4349924"/>
                <a:ext cx="52920" cy="93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1DD46A8-B4EB-082B-623C-E14E7858869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027120" y="4340924"/>
                  <a:ext cx="705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29F163B-F27E-2196-CA1D-8A65DCEA16A4}"/>
                    </a:ext>
                  </a:extLst>
                </p14:cNvPr>
                <p14:cNvContentPartPr/>
                <p14:nvPr/>
              </p14:nvContentPartPr>
              <p14:xfrm>
                <a:off x="6111000" y="4275404"/>
                <a:ext cx="146160" cy="98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29F163B-F27E-2196-CA1D-8A65DCEA16A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102000" y="4266404"/>
                  <a:ext cx="163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E43760D-8CB7-7F77-04AD-FE4F9BD5F183}"/>
                    </a:ext>
                  </a:extLst>
                </p14:cNvPr>
                <p14:cNvContentPartPr/>
                <p14:nvPr/>
              </p14:nvContentPartPr>
              <p14:xfrm>
                <a:off x="6260040" y="4294124"/>
                <a:ext cx="104760" cy="846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E43760D-8CB7-7F77-04AD-FE4F9BD5F18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251040" y="4285124"/>
                  <a:ext cx="1224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5D0D476-6022-1555-E935-805F40E5FEB7}"/>
                    </a:ext>
                  </a:extLst>
                </p14:cNvPr>
                <p14:cNvContentPartPr/>
                <p14:nvPr/>
              </p14:nvContentPartPr>
              <p14:xfrm>
                <a:off x="6375600" y="4288004"/>
                <a:ext cx="23400" cy="997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5D0D476-6022-1555-E935-805F40E5FEB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366960" y="4279364"/>
                  <a:ext cx="41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7F9F05C-8822-C86B-0A69-8063900F2762}"/>
                    </a:ext>
                  </a:extLst>
                </p14:cNvPr>
                <p14:cNvContentPartPr/>
                <p14:nvPr/>
              </p14:nvContentPartPr>
              <p14:xfrm>
                <a:off x="6462360" y="4178564"/>
                <a:ext cx="13680" cy="168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7F9F05C-8822-C86B-0A69-8063900F276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453360" y="4169924"/>
                  <a:ext cx="31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DDB0DA9-6587-7930-6124-7B03216C398A}"/>
                    </a:ext>
                  </a:extLst>
                </p14:cNvPr>
                <p14:cNvContentPartPr/>
                <p14:nvPr/>
              </p14:nvContentPartPr>
              <p14:xfrm>
                <a:off x="6491880" y="4246244"/>
                <a:ext cx="57240" cy="1170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DDB0DA9-6587-7930-6124-7B03216C398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482880" y="4237604"/>
                  <a:ext cx="7488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9626949D-DE0D-EAE7-7133-BB10CB21AB19}"/>
              </a:ext>
            </a:extLst>
          </p:cNvPr>
          <p:cNvGrpSpPr/>
          <p:nvPr/>
        </p:nvGrpSpPr>
        <p:grpSpPr>
          <a:xfrm>
            <a:off x="4574520" y="3537404"/>
            <a:ext cx="1259640" cy="316080"/>
            <a:chOff x="4574520" y="3537404"/>
            <a:chExt cx="125964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D6943F3-2175-8D92-62E3-EE3172869E87}"/>
                    </a:ext>
                  </a:extLst>
                </p14:cNvPr>
                <p14:cNvContentPartPr/>
                <p14:nvPr/>
              </p14:nvContentPartPr>
              <p14:xfrm>
                <a:off x="4574520" y="3537404"/>
                <a:ext cx="88200" cy="2797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D6943F3-2175-8D92-62E3-EE3172869E8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565880" y="3528404"/>
                  <a:ext cx="105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F914ED0-C665-F78C-81CD-FBD313704CF8}"/>
                    </a:ext>
                  </a:extLst>
                </p14:cNvPr>
                <p14:cNvContentPartPr/>
                <p14:nvPr/>
              </p14:nvContentPartPr>
              <p14:xfrm>
                <a:off x="4742640" y="3619484"/>
                <a:ext cx="25200" cy="161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F914ED0-C665-F78C-81CD-FBD313704CF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733640" y="3610484"/>
                  <a:ext cx="42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3C834C4-2A32-6BAE-E88A-92FF98A5E0B7}"/>
                    </a:ext>
                  </a:extLst>
                </p14:cNvPr>
                <p14:cNvContentPartPr/>
                <p14:nvPr/>
              </p14:nvContentPartPr>
              <p14:xfrm>
                <a:off x="4765680" y="3593924"/>
                <a:ext cx="75240" cy="1576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3C834C4-2A32-6BAE-E88A-92FF98A5E0B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756680" y="3585284"/>
                  <a:ext cx="92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8ABEE85-4674-8C22-F021-D3C9273C0DEE}"/>
                    </a:ext>
                  </a:extLst>
                </p14:cNvPr>
                <p14:cNvContentPartPr/>
                <p14:nvPr/>
              </p14:nvContentPartPr>
              <p14:xfrm>
                <a:off x="4911480" y="3757004"/>
                <a:ext cx="10440" cy="42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8ABEE85-4674-8C22-F021-D3C9273C0DE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902480" y="3748364"/>
                  <a:ext cx="280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A40DA83-56C5-29F4-6525-A9CFC5042FF9}"/>
                    </a:ext>
                  </a:extLst>
                </p14:cNvPr>
                <p14:cNvContentPartPr/>
                <p14:nvPr/>
              </p14:nvContentPartPr>
              <p14:xfrm>
                <a:off x="4992480" y="3627044"/>
                <a:ext cx="48960" cy="117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A40DA83-56C5-29F4-6525-A9CFC5042FF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983840" y="3618044"/>
                  <a:ext cx="666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34531A6-D9C0-956E-37D7-49297A38C7CB}"/>
                    </a:ext>
                  </a:extLst>
                </p14:cNvPr>
                <p14:cNvContentPartPr/>
                <p14:nvPr/>
              </p14:nvContentPartPr>
              <p14:xfrm>
                <a:off x="5146560" y="3742964"/>
                <a:ext cx="4320" cy="417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34531A6-D9C0-956E-37D7-49297A38C7C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137560" y="3734324"/>
                  <a:ext cx="21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EC95FE1-6A4B-4689-9BE2-FB5AEA0EA436}"/>
                    </a:ext>
                  </a:extLst>
                </p14:cNvPr>
                <p14:cNvContentPartPr/>
                <p14:nvPr/>
              </p14:nvContentPartPr>
              <p14:xfrm>
                <a:off x="5239800" y="3630644"/>
                <a:ext cx="51120" cy="1051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EC95FE1-6A4B-4689-9BE2-FB5AEA0EA43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230800" y="3622004"/>
                  <a:ext cx="68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8A8D26A-D8AD-4E7D-D16A-DD21BD7B65F0}"/>
                    </a:ext>
                  </a:extLst>
                </p14:cNvPr>
                <p14:cNvContentPartPr/>
                <p14:nvPr/>
              </p14:nvContentPartPr>
              <p14:xfrm>
                <a:off x="5403960" y="3763124"/>
                <a:ext cx="12600" cy="388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8A8D26A-D8AD-4E7D-D16A-DD21BD7B65F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394960" y="3754484"/>
                  <a:ext cx="302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B822B11-C005-0E5F-827F-F8BADE977674}"/>
                    </a:ext>
                  </a:extLst>
                </p14:cNvPr>
                <p14:cNvContentPartPr/>
                <p14:nvPr/>
              </p14:nvContentPartPr>
              <p14:xfrm>
                <a:off x="5513400" y="3598244"/>
                <a:ext cx="6480" cy="1620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B822B11-C005-0E5F-827F-F8BADE97767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504400" y="3589244"/>
                  <a:ext cx="24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6A537B2-2E83-FCFC-605C-764AA2B66FB7}"/>
                    </a:ext>
                  </a:extLst>
                </p14:cNvPr>
                <p14:cNvContentPartPr/>
                <p14:nvPr/>
              </p14:nvContentPartPr>
              <p14:xfrm>
                <a:off x="5444280" y="3598244"/>
                <a:ext cx="144360" cy="356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6A537B2-2E83-FCFC-605C-764AA2B66FB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435640" y="3589244"/>
                  <a:ext cx="162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EA264D8-AC90-3968-3E27-51E298AE5340}"/>
                    </a:ext>
                  </a:extLst>
                </p14:cNvPr>
                <p14:cNvContentPartPr/>
                <p14:nvPr/>
              </p14:nvContentPartPr>
              <p14:xfrm>
                <a:off x="5582160" y="3774284"/>
                <a:ext cx="84960" cy="792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EA264D8-AC90-3968-3E27-51E298AE534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573160" y="3765644"/>
                  <a:ext cx="102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344F5AF-3B60-C89D-B7CD-53698544DE38}"/>
                    </a:ext>
                  </a:extLst>
                </p14:cNvPr>
                <p14:cNvContentPartPr/>
                <p14:nvPr/>
              </p14:nvContentPartPr>
              <p14:xfrm>
                <a:off x="5582160" y="3756284"/>
                <a:ext cx="79560" cy="964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344F5AF-3B60-C89D-B7CD-53698544DE3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573160" y="3747284"/>
                  <a:ext cx="97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53F85E3-F321-F383-6FA2-BF381598FB86}"/>
                    </a:ext>
                  </a:extLst>
                </p14:cNvPr>
                <p14:cNvContentPartPr/>
                <p14:nvPr/>
              </p14:nvContentPartPr>
              <p14:xfrm>
                <a:off x="5748120" y="3572684"/>
                <a:ext cx="86040" cy="2494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53F85E3-F321-F383-6FA2-BF381598FB8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739480" y="3564044"/>
                  <a:ext cx="103680" cy="26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4C9F34E1-E82C-0096-F3B3-F916015EB475}"/>
                  </a:ext>
                </a:extLst>
              </p14:cNvPr>
              <p14:cNvContentPartPr/>
              <p14:nvPr/>
            </p14:nvContentPartPr>
            <p14:xfrm>
              <a:off x="6696360" y="3440924"/>
              <a:ext cx="34920" cy="166104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4C9F34E1-E82C-0096-F3B3-F916015EB475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687360" y="3431924"/>
                <a:ext cx="52560" cy="167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Group 283">
            <a:extLst>
              <a:ext uri="{FF2B5EF4-FFF2-40B4-BE49-F238E27FC236}">
                <a16:creationId xmlns:a16="http://schemas.microsoft.com/office/drawing/2014/main" id="{F55B1775-BDF1-9E81-5A23-BD5CC16E7CA3}"/>
              </a:ext>
            </a:extLst>
          </p:cNvPr>
          <p:cNvGrpSpPr/>
          <p:nvPr/>
        </p:nvGrpSpPr>
        <p:grpSpPr>
          <a:xfrm>
            <a:off x="6951960" y="3465404"/>
            <a:ext cx="978840" cy="253080"/>
            <a:chOff x="6951960" y="3465404"/>
            <a:chExt cx="97884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226EB65-ED34-291A-FF53-998B39D9D88D}"/>
                    </a:ext>
                  </a:extLst>
                </p14:cNvPr>
                <p14:cNvContentPartPr/>
                <p14:nvPr/>
              </p14:nvContentPartPr>
              <p14:xfrm>
                <a:off x="6969960" y="3566564"/>
                <a:ext cx="45000" cy="972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226EB65-ED34-291A-FF53-998B39D9D88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961320" y="3557924"/>
                  <a:ext cx="62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FC63CD8-FB96-DC25-B9A7-FD3171B1F4A3}"/>
                    </a:ext>
                  </a:extLst>
                </p14:cNvPr>
                <p14:cNvContentPartPr/>
                <p14:nvPr/>
              </p14:nvContentPartPr>
              <p14:xfrm>
                <a:off x="6966000" y="3595004"/>
                <a:ext cx="85320" cy="561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FC63CD8-FB96-DC25-B9A7-FD3171B1F4A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957360" y="3586364"/>
                  <a:ext cx="102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8824808-ECDA-172D-B33B-B64F3F417CFB}"/>
                    </a:ext>
                  </a:extLst>
                </p14:cNvPr>
                <p14:cNvContentPartPr/>
                <p14:nvPr/>
              </p14:nvContentPartPr>
              <p14:xfrm>
                <a:off x="6951960" y="3588884"/>
                <a:ext cx="109800" cy="399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8824808-ECDA-172D-B33B-B64F3F417CF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942960" y="3580244"/>
                  <a:ext cx="1274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6EDB76D-D087-4A7B-E8A0-2FC9F049DAEA}"/>
                    </a:ext>
                  </a:extLst>
                </p14:cNvPr>
                <p14:cNvContentPartPr/>
                <p14:nvPr/>
              </p14:nvContentPartPr>
              <p14:xfrm>
                <a:off x="7135920" y="3499964"/>
                <a:ext cx="33120" cy="2185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6EDB76D-D087-4A7B-E8A0-2FC9F049DAE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126920" y="3490964"/>
                  <a:ext cx="50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C1C561F-9153-DDCB-A01C-4E3959E0CB99}"/>
                    </a:ext>
                  </a:extLst>
                </p14:cNvPr>
                <p14:cNvContentPartPr/>
                <p14:nvPr/>
              </p14:nvContentPartPr>
              <p14:xfrm>
                <a:off x="7160400" y="3501764"/>
                <a:ext cx="74520" cy="166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C1C561F-9153-DDCB-A01C-4E3959E0CB9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151760" y="3493124"/>
                  <a:ext cx="921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E213112-D71B-1BB1-06B6-723E588DB051}"/>
                    </a:ext>
                  </a:extLst>
                </p14:cNvPr>
                <p14:cNvContentPartPr/>
                <p14:nvPr/>
              </p14:nvContentPartPr>
              <p14:xfrm>
                <a:off x="7275960" y="3596804"/>
                <a:ext cx="85320" cy="82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E213112-D71B-1BB1-06B6-723E588DB05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267320" y="3587804"/>
                  <a:ext cx="102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075EC12-579C-E2EF-3FC8-D59D74F90200}"/>
                    </a:ext>
                  </a:extLst>
                </p14:cNvPr>
                <p14:cNvContentPartPr/>
                <p14:nvPr/>
              </p14:nvContentPartPr>
              <p14:xfrm>
                <a:off x="7403400" y="3593204"/>
                <a:ext cx="69480" cy="813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075EC12-579C-E2EF-3FC8-D59D74F9020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394760" y="3584204"/>
                  <a:ext cx="871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13B9FB9-32BF-5119-AB9C-A6EEF4BE0843}"/>
                    </a:ext>
                  </a:extLst>
                </p14:cNvPr>
                <p14:cNvContentPartPr/>
                <p14:nvPr/>
              </p14:nvContentPartPr>
              <p14:xfrm>
                <a:off x="7481880" y="3604364"/>
                <a:ext cx="46080" cy="756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13B9FB9-32BF-5119-AB9C-A6EEF4BE084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473240" y="3595364"/>
                  <a:ext cx="63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DABD823-F5B7-1853-1EBD-D792FC8EBA65}"/>
                    </a:ext>
                  </a:extLst>
                </p14:cNvPr>
                <p14:cNvContentPartPr/>
                <p14:nvPr/>
              </p14:nvContentPartPr>
              <p14:xfrm>
                <a:off x="7577280" y="3606524"/>
                <a:ext cx="65880" cy="651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DABD823-F5B7-1853-1EBD-D792FC8EBA6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568640" y="3597884"/>
                  <a:ext cx="83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8752678-B63C-732F-895F-3F09D6CE405E}"/>
                    </a:ext>
                  </a:extLst>
                </p14:cNvPr>
                <p14:cNvContentPartPr/>
                <p14:nvPr/>
              </p14:nvContentPartPr>
              <p14:xfrm>
                <a:off x="7658640" y="3465404"/>
                <a:ext cx="31320" cy="2235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8752678-B63C-732F-895F-3F09D6CE405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49640" y="3456404"/>
                  <a:ext cx="489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A46A5B7-38EA-7157-CA46-8A724BEC4BFC}"/>
                    </a:ext>
                  </a:extLst>
                </p14:cNvPr>
                <p14:cNvContentPartPr/>
                <p14:nvPr/>
              </p14:nvContentPartPr>
              <p14:xfrm>
                <a:off x="7711560" y="3588524"/>
                <a:ext cx="83520" cy="932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A46A5B7-38EA-7157-CA46-8A724BEC4BF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02920" y="3579524"/>
                  <a:ext cx="101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49205C0-1A00-5EA0-CF49-C656F2B96D2E}"/>
                    </a:ext>
                  </a:extLst>
                </p14:cNvPr>
                <p14:cNvContentPartPr/>
                <p14:nvPr/>
              </p14:nvContentPartPr>
              <p14:xfrm>
                <a:off x="7837200" y="3584924"/>
                <a:ext cx="93600" cy="745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49205C0-1A00-5EA0-CF49-C656F2B96D2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28560" y="3576284"/>
                  <a:ext cx="11124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832EEB4D-6F54-43EC-C2F5-ABA4DD6B13D4}"/>
              </a:ext>
            </a:extLst>
          </p:cNvPr>
          <p:cNvGrpSpPr/>
          <p:nvPr/>
        </p:nvGrpSpPr>
        <p:grpSpPr>
          <a:xfrm>
            <a:off x="9701640" y="4314284"/>
            <a:ext cx="263880" cy="175680"/>
            <a:chOff x="9701640" y="4314284"/>
            <a:chExt cx="26388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CF377B27-C118-1A80-7CD6-479ECFFF43A8}"/>
                    </a:ext>
                  </a:extLst>
                </p14:cNvPr>
                <p14:cNvContentPartPr/>
                <p14:nvPr/>
              </p14:nvContentPartPr>
              <p14:xfrm>
                <a:off x="9701640" y="4365044"/>
                <a:ext cx="247680" cy="259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CF377B27-C118-1A80-7CD6-479ECFFF43A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692640" y="4356044"/>
                  <a:ext cx="265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271CEC9D-11CE-7B31-696E-5B016EB0C97F}"/>
                    </a:ext>
                  </a:extLst>
                </p14:cNvPr>
                <p14:cNvContentPartPr/>
                <p14:nvPr/>
              </p14:nvContentPartPr>
              <p14:xfrm>
                <a:off x="9892080" y="4314284"/>
                <a:ext cx="73440" cy="1756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271CEC9D-11CE-7B31-696E-5B016EB0C97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883080" y="4305644"/>
                  <a:ext cx="9108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67823CDE-D635-8C14-73FE-1F5BE2A5A262}"/>
              </a:ext>
            </a:extLst>
          </p:cNvPr>
          <p:cNvGrpSpPr/>
          <p:nvPr/>
        </p:nvGrpSpPr>
        <p:grpSpPr>
          <a:xfrm>
            <a:off x="6872400" y="3803804"/>
            <a:ext cx="2729160" cy="1171800"/>
            <a:chOff x="6872400" y="3803804"/>
            <a:chExt cx="2729160" cy="11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6246D86-326D-EFC1-6129-718E440C085B}"/>
                    </a:ext>
                  </a:extLst>
                </p14:cNvPr>
                <p14:cNvContentPartPr/>
                <p14:nvPr/>
              </p14:nvContentPartPr>
              <p14:xfrm>
                <a:off x="6872400" y="4213844"/>
                <a:ext cx="116280" cy="1119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6246D86-326D-EFC1-6129-718E440C085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863400" y="4204844"/>
                  <a:ext cx="133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29EC7E4-56C5-8B3D-3EF1-C5792BE67F8C}"/>
                    </a:ext>
                  </a:extLst>
                </p14:cNvPr>
                <p14:cNvContentPartPr/>
                <p14:nvPr/>
              </p14:nvContentPartPr>
              <p14:xfrm>
                <a:off x="6986160" y="4239404"/>
                <a:ext cx="130320" cy="1141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29EC7E4-56C5-8B3D-3EF1-C5792BE67F8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977160" y="4230764"/>
                  <a:ext cx="1479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CA842DB-3B64-733C-73E1-3FA5CC39627D}"/>
                    </a:ext>
                  </a:extLst>
                </p14:cNvPr>
                <p14:cNvContentPartPr/>
                <p14:nvPr/>
              </p14:nvContentPartPr>
              <p14:xfrm>
                <a:off x="7133400" y="4261724"/>
                <a:ext cx="102600" cy="817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CA842DB-3B64-733C-73E1-3FA5CC39627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124400" y="4252724"/>
                  <a:ext cx="120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93F8731-463E-1BB5-369D-4F857A2E694F}"/>
                    </a:ext>
                  </a:extLst>
                </p14:cNvPr>
                <p14:cNvContentPartPr/>
                <p14:nvPr/>
              </p14:nvContentPartPr>
              <p14:xfrm>
                <a:off x="7249320" y="4228244"/>
                <a:ext cx="29160" cy="896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93F8731-463E-1BB5-369D-4F857A2E694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240680" y="4219244"/>
                  <a:ext cx="468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C290E9C-29C4-8166-668C-1A9278B4A46F}"/>
                    </a:ext>
                  </a:extLst>
                </p14:cNvPr>
                <p14:cNvContentPartPr/>
                <p14:nvPr/>
              </p14:nvContentPartPr>
              <p14:xfrm>
                <a:off x="7302240" y="4241924"/>
                <a:ext cx="93600" cy="87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C290E9C-29C4-8166-668C-1A9278B4A46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293600" y="4232924"/>
                  <a:ext cx="111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87B7353D-73EC-0A62-65E4-7978E4027419}"/>
                    </a:ext>
                  </a:extLst>
                </p14:cNvPr>
                <p14:cNvContentPartPr/>
                <p14:nvPr/>
              </p14:nvContentPartPr>
              <p14:xfrm>
                <a:off x="7356960" y="4169204"/>
                <a:ext cx="119880" cy="1393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87B7353D-73EC-0A62-65E4-7978E402741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348320" y="4160564"/>
                  <a:ext cx="137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B719E8F-08ED-20F3-7A06-1A97BD8015D3}"/>
                    </a:ext>
                  </a:extLst>
                </p14:cNvPr>
                <p14:cNvContentPartPr/>
                <p14:nvPr/>
              </p14:nvContentPartPr>
              <p14:xfrm>
                <a:off x="7490880" y="4312484"/>
                <a:ext cx="64440" cy="165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B719E8F-08ED-20F3-7A06-1A97BD8015D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481880" y="4303484"/>
                  <a:ext cx="82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99ABA73-D70A-66F3-F7AB-721247B9356A}"/>
                    </a:ext>
                  </a:extLst>
                </p14:cNvPr>
                <p14:cNvContentPartPr/>
                <p14:nvPr/>
              </p14:nvContentPartPr>
              <p14:xfrm>
                <a:off x="7583400" y="4223204"/>
                <a:ext cx="144720" cy="907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99ABA73-D70A-66F3-F7AB-721247B9356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574760" y="4214204"/>
                  <a:ext cx="1623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61B94AA-E6D1-42FB-7B8D-C9ED26809F49}"/>
                    </a:ext>
                  </a:extLst>
                </p14:cNvPr>
                <p14:cNvContentPartPr/>
                <p14:nvPr/>
              </p14:nvContentPartPr>
              <p14:xfrm>
                <a:off x="7743600" y="4231124"/>
                <a:ext cx="79920" cy="846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61B94AA-E6D1-42FB-7B8D-C9ED26809F4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734960" y="4222484"/>
                  <a:ext cx="97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E35728C-0F29-1D11-3563-28AE60942E2F}"/>
                    </a:ext>
                  </a:extLst>
                </p14:cNvPr>
                <p14:cNvContentPartPr/>
                <p14:nvPr/>
              </p14:nvContentPartPr>
              <p14:xfrm>
                <a:off x="7836120" y="4243364"/>
                <a:ext cx="36000" cy="734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E35728C-0F29-1D11-3563-28AE60942E2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827120" y="4234724"/>
                  <a:ext cx="53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BC16FC-D2B8-FBA7-4C91-51F1423EBF60}"/>
                    </a:ext>
                  </a:extLst>
                </p14:cNvPr>
                <p14:cNvContentPartPr/>
                <p14:nvPr/>
              </p14:nvContentPartPr>
              <p14:xfrm>
                <a:off x="7931880" y="4127084"/>
                <a:ext cx="19440" cy="1818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BC16FC-D2B8-FBA7-4C91-51F1423EBF6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922880" y="4118084"/>
                  <a:ext cx="37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C0349E3-8813-F3C5-545D-C5601D142659}"/>
                    </a:ext>
                  </a:extLst>
                </p14:cNvPr>
                <p14:cNvContentPartPr/>
                <p14:nvPr/>
              </p14:nvContentPartPr>
              <p14:xfrm>
                <a:off x="7950960" y="4217084"/>
                <a:ext cx="59040" cy="842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C0349E3-8813-F3C5-545D-C5601D14265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941960" y="4208444"/>
                  <a:ext cx="76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DBA9275-D4C5-0318-A76D-7B0ED0A236BE}"/>
                    </a:ext>
                  </a:extLst>
                </p14:cNvPr>
                <p14:cNvContentPartPr/>
                <p14:nvPr/>
              </p14:nvContentPartPr>
              <p14:xfrm>
                <a:off x="8098560" y="4261724"/>
                <a:ext cx="48960" cy="54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DBA9275-D4C5-0318-A76D-7B0ED0A236B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089920" y="4252724"/>
                  <a:ext cx="666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2D38031-F01D-18B0-4676-44F8354A8A8B}"/>
                    </a:ext>
                  </a:extLst>
                </p14:cNvPr>
                <p14:cNvContentPartPr/>
                <p14:nvPr/>
              </p14:nvContentPartPr>
              <p14:xfrm>
                <a:off x="8108280" y="4329404"/>
                <a:ext cx="41400" cy="104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2D38031-F01D-18B0-4676-44F8354A8A8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099280" y="4320764"/>
                  <a:ext cx="59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D2DE770-582A-7A27-471D-7347003BFA6C}"/>
                    </a:ext>
                  </a:extLst>
                </p14:cNvPr>
                <p14:cNvContentPartPr/>
                <p14:nvPr/>
              </p14:nvContentPartPr>
              <p14:xfrm>
                <a:off x="8235720" y="3881564"/>
                <a:ext cx="124920" cy="10267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D2DE770-582A-7A27-471D-7347003BFA6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226720" y="3872924"/>
                  <a:ext cx="142560" cy="10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6B341B3B-70A5-5983-C89A-7966B9097101}"/>
                    </a:ext>
                  </a:extLst>
                </p14:cNvPr>
                <p14:cNvContentPartPr/>
                <p14:nvPr/>
              </p14:nvContentPartPr>
              <p14:xfrm>
                <a:off x="8376480" y="3968324"/>
                <a:ext cx="83520" cy="1479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6B341B3B-70A5-5983-C89A-7966B909710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367480" y="3959324"/>
                  <a:ext cx="1011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6DB3ECE-C880-6322-3B58-45AC3278A248}"/>
                    </a:ext>
                  </a:extLst>
                </p14:cNvPr>
                <p14:cNvContentPartPr/>
                <p14:nvPr/>
              </p14:nvContentPartPr>
              <p14:xfrm>
                <a:off x="8620920" y="3960764"/>
                <a:ext cx="108360" cy="1213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6DB3ECE-C880-6322-3B58-45AC3278A24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612280" y="3951764"/>
                  <a:ext cx="126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B225059-7D97-5694-ACBB-75CE2157EC38}"/>
                    </a:ext>
                  </a:extLst>
                </p14:cNvPr>
                <p14:cNvContentPartPr/>
                <p14:nvPr/>
              </p14:nvContentPartPr>
              <p14:xfrm>
                <a:off x="8846280" y="4076324"/>
                <a:ext cx="360" cy="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B225059-7D97-5694-ACBB-75CE2157EC3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837640" y="40673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D94484F-E1CA-AA57-E0EF-B146786FBDFE}"/>
                    </a:ext>
                  </a:extLst>
                </p14:cNvPr>
                <p14:cNvContentPartPr/>
                <p14:nvPr/>
              </p14:nvContentPartPr>
              <p14:xfrm>
                <a:off x="8982000" y="4061204"/>
                <a:ext cx="75240" cy="9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D94484F-E1CA-AA57-E0EF-B146786FBDF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973360" y="4052204"/>
                  <a:ext cx="928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BE574BDE-EE96-EB89-D49C-A339B7C9DF21}"/>
                    </a:ext>
                  </a:extLst>
                </p14:cNvPr>
                <p14:cNvContentPartPr/>
                <p14:nvPr/>
              </p14:nvContentPartPr>
              <p14:xfrm>
                <a:off x="9265320" y="3949604"/>
                <a:ext cx="106200" cy="1148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BE574BDE-EE96-EB89-D49C-A339B7C9DF2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256320" y="3940604"/>
                  <a:ext cx="123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7D0AAF2-A569-B7D9-19E8-5384862E855B}"/>
                    </a:ext>
                  </a:extLst>
                </p14:cNvPr>
                <p14:cNvContentPartPr/>
                <p14:nvPr/>
              </p14:nvContentPartPr>
              <p14:xfrm>
                <a:off x="8466120" y="4281164"/>
                <a:ext cx="70560" cy="972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7D0AAF2-A569-B7D9-19E8-5384862E855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457480" y="4272524"/>
                  <a:ext cx="882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F4E68FA-7490-C88F-1A12-0204C60F099C}"/>
                    </a:ext>
                  </a:extLst>
                </p14:cNvPr>
                <p14:cNvContentPartPr/>
                <p14:nvPr/>
              </p14:nvContentPartPr>
              <p14:xfrm>
                <a:off x="8668080" y="4275764"/>
                <a:ext cx="63000" cy="864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F4E68FA-7490-C88F-1A12-0204C60F099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659440" y="4267124"/>
                  <a:ext cx="80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AFD496A-5164-98B9-F232-1B02674743D6}"/>
                    </a:ext>
                  </a:extLst>
                </p14:cNvPr>
                <p14:cNvContentPartPr/>
                <p14:nvPr/>
              </p14:nvContentPartPr>
              <p14:xfrm>
                <a:off x="8929440" y="4357844"/>
                <a:ext cx="4320" cy="14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AFD496A-5164-98B9-F232-1B02674743D6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920800" y="4349204"/>
                  <a:ext cx="219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0C00065-E90C-4097-AA02-696FDFB6BE10}"/>
                    </a:ext>
                  </a:extLst>
                </p14:cNvPr>
                <p14:cNvContentPartPr/>
                <p14:nvPr/>
              </p14:nvContentPartPr>
              <p14:xfrm>
                <a:off x="9034920" y="4334444"/>
                <a:ext cx="128160" cy="205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0C00065-E90C-4097-AA02-696FDFB6BE1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025920" y="4325804"/>
                  <a:ext cx="145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729C7CF-ACB1-6EC4-D8DF-A7416F5A1F22}"/>
                    </a:ext>
                  </a:extLst>
                </p14:cNvPr>
                <p14:cNvContentPartPr/>
                <p14:nvPr/>
              </p14:nvContentPartPr>
              <p14:xfrm>
                <a:off x="9284760" y="4259564"/>
                <a:ext cx="133920" cy="1220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729C7CF-ACB1-6EC4-D8DF-A7416F5A1F22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275760" y="4250924"/>
                  <a:ext cx="151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7F62CA8-5AF0-AA64-0D59-A99843B36041}"/>
                    </a:ext>
                  </a:extLst>
                </p14:cNvPr>
                <p14:cNvContentPartPr/>
                <p14:nvPr/>
              </p14:nvContentPartPr>
              <p14:xfrm>
                <a:off x="8554680" y="4586804"/>
                <a:ext cx="6480" cy="194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7F62CA8-5AF0-AA64-0D59-A99843B36041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545680" y="4578164"/>
                  <a:ext cx="24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1896D08-DA18-8535-3AB6-9ED1A97C7AB4}"/>
                    </a:ext>
                  </a:extLst>
                </p14:cNvPr>
                <p14:cNvContentPartPr/>
                <p14:nvPr/>
              </p14:nvContentPartPr>
              <p14:xfrm>
                <a:off x="8556480" y="4708484"/>
                <a:ext cx="18720" cy="417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1896D08-DA18-8535-3AB6-9ED1A97C7AB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547840" y="4699484"/>
                  <a:ext cx="36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97C4A6CC-7AD6-6E81-87FF-8C1FE2EB82A4}"/>
                    </a:ext>
                  </a:extLst>
                </p14:cNvPr>
                <p14:cNvContentPartPr/>
                <p14:nvPr/>
              </p14:nvContentPartPr>
              <p14:xfrm>
                <a:off x="8449200" y="4804604"/>
                <a:ext cx="57240" cy="1198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97C4A6CC-7AD6-6E81-87FF-8C1FE2EB82A4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440560" y="4795964"/>
                  <a:ext cx="74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FD66E6E-AA6B-3072-4909-C614C4737D9E}"/>
                    </a:ext>
                  </a:extLst>
                </p14:cNvPr>
                <p14:cNvContentPartPr/>
                <p14:nvPr/>
              </p14:nvContentPartPr>
              <p14:xfrm>
                <a:off x="8692560" y="4797764"/>
                <a:ext cx="69120" cy="1483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FD66E6E-AA6B-3072-4909-C614C4737D9E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8683560" y="4788764"/>
                  <a:ext cx="86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F965EA13-1D8E-054B-DC2D-06A56CA5258C}"/>
                    </a:ext>
                  </a:extLst>
                </p14:cNvPr>
                <p14:cNvContentPartPr/>
                <p14:nvPr/>
              </p14:nvContentPartPr>
              <p14:xfrm>
                <a:off x="9022680" y="4919084"/>
                <a:ext cx="28800" cy="3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F965EA13-1D8E-054B-DC2D-06A56CA5258C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9014040" y="4910444"/>
                  <a:ext cx="46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7B9D49B-465C-BAE7-077C-CC590E82A3F3}"/>
                    </a:ext>
                  </a:extLst>
                </p14:cNvPr>
                <p14:cNvContentPartPr/>
                <p14:nvPr/>
              </p14:nvContentPartPr>
              <p14:xfrm>
                <a:off x="9162360" y="4898924"/>
                <a:ext cx="107640" cy="144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17B9D49B-465C-BAE7-077C-CC590E82A3F3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153720" y="4889924"/>
                  <a:ext cx="125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21F802A-D45B-11CA-6633-170EC0341E20}"/>
                    </a:ext>
                  </a:extLst>
                </p14:cNvPr>
                <p14:cNvContentPartPr/>
                <p14:nvPr/>
              </p14:nvContentPartPr>
              <p14:xfrm>
                <a:off x="9375120" y="4779764"/>
                <a:ext cx="69120" cy="1731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21F802A-D45B-11CA-6633-170EC0341E20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9366480" y="4770764"/>
                  <a:ext cx="86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201426CB-F902-E114-9D5C-CC1FFAD6A34D}"/>
                    </a:ext>
                  </a:extLst>
                </p14:cNvPr>
                <p14:cNvContentPartPr/>
                <p14:nvPr/>
              </p14:nvContentPartPr>
              <p14:xfrm>
                <a:off x="9480600" y="3942764"/>
                <a:ext cx="120960" cy="9381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201426CB-F902-E114-9D5C-CC1FFAD6A34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9471960" y="3933764"/>
                  <a:ext cx="138600" cy="9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85D3702-C320-894B-DE1D-40A5FE391E48}"/>
                    </a:ext>
                  </a:extLst>
                </p14:cNvPr>
                <p14:cNvContentPartPr/>
                <p14:nvPr/>
              </p14:nvContentPartPr>
              <p14:xfrm>
                <a:off x="8169480" y="3803804"/>
                <a:ext cx="105840" cy="11718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85D3702-C320-894B-DE1D-40A5FE391E48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160840" y="3794804"/>
                  <a:ext cx="123480" cy="11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E1F4FD89-9906-7019-5281-A6CDF2900B3E}"/>
                  </a:ext>
                </a:extLst>
              </p14:cNvPr>
              <p14:cNvContentPartPr/>
              <p14:nvPr/>
            </p14:nvContentPartPr>
            <p14:xfrm>
              <a:off x="9620280" y="3862484"/>
              <a:ext cx="108360" cy="107928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E1F4FD89-9906-7019-5281-A6CDF2900B3E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9611640" y="3853844"/>
                <a:ext cx="126000" cy="109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2" name="Group 361">
            <a:extLst>
              <a:ext uri="{FF2B5EF4-FFF2-40B4-BE49-F238E27FC236}">
                <a16:creationId xmlns:a16="http://schemas.microsoft.com/office/drawing/2014/main" id="{D5F5E833-B2EC-41AB-7DC0-A7EAAEFCBD96}"/>
              </a:ext>
            </a:extLst>
          </p:cNvPr>
          <p:cNvGrpSpPr/>
          <p:nvPr/>
        </p:nvGrpSpPr>
        <p:grpSpPr>
          <a:xfrm>
            <a:off x="8624520" y="3507884"/>
            <a:ext cx="1054800" cy="296280"/>
            <a:chOff x="8624520" y="3507884"/>
            <a:chExt cx="105480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0B180DB-D378-611A-D7B0-6383DFD588AB}"/>
                    </a:ext>
                  </a:extLst>
                </p14:cNvPr>
                <p14:cNvContentPartPr/>
                <p14:nvPr/>
              </p14:nvContentPartPr>
              <p14:xfrm>
                <a:off x="8624520" y="3535604"/>
                <a:ext cx="82440" cy="2685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0B180DB-D378-611A-D7B0-6383DFD588AB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615880" y="3526964"/>
                  <a:ext cx="100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0F827B6-92D2-80F5-8FA1-648CE7989C2F}"/>
                    </a:ext>
                  </a:extLst>
                </p14:cNvPr>
                <p14:cNvContentPartPr/>
                <p14:nvPr/>
              </p14:nvContentPartPr>
              <p14:xfrm>
                <a:off x="8761320" y="3589964"/>
                <a:ext cx="24840" cy="1605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0F827B6-92D2-80F5-8FA1-648CE7989C2F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752320" y="3581324"/>
                  <a:ext cx="42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96516F7D-156D-7DCE-E09C-372E094BB909}"/>
                    </a:ext>
                  </a:extLst>
                </p14:cNvPr>
                <p14:cNvContentPartPr/>
                <p14:nvPr/>
              </p14:nvContentPartPr>
              <p14:xfrm>
                <a:off x="8763480" y="3569084"/>
                <a:ext cx="75960" cy="1821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96516F7D-156D-7DCE-E09C-372E094BB90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754480" y="3560444"/>
                  <a:ext cx="93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FEE63A5-EB34-349B-F562-46FACBB81687}"/>
                    </a:ext>
                  </a:extLst>
                </p14:cNvPr>
                <p14:cNvContentPartPr/>
                <p14:nvPr/>
              </p14:nvContentPartPr>
              <p14:xfrm>
                <a:off x="8903160" y="3751964"/>
                <a:ext cx="12600" cy="367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FEE63A5-EB34-349B-F562-46FACBB81687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894160" y="3743324"/>
                  <a:ext cx="302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E451F80-8B13-6CD9-2483-5067CE37FDA2}"/>
                    </a:ext>
                  </a:extLst>
                </p14:cNvPr>
                <p14:cNvContentPartPr/>
                <p14:nvPr/>
              </p14:nvContentPartPr>
              <p14:xfrm>
                <a:off x="9034920" y="3577724"/>
                <a:ext cx="2520" cy="1540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E451F80-8B13-6CD9-2483-5067CE37FDA2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025920" y="3569084"/>
                  <a:ext cx="20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158AA1E-B895-4A45-2622-21FD14A84E15}"/>
                    </a:ext>
                  </a:extLst>
                </p14:cNvPr>
                <p14:cNvContentPartPr/>
                <p14:nvPr/>
              </p14:nvContentPartPr>
              <p14:xfrm>
                <a:off x="8961840" y="3569804"/>
                <a:ext cx="138240" cy="154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158AA1E-B895-4A45-2622-21FD14A84E15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8953200" y="3560804"/>
                  <a:ext cx="1558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AF9FDA32-C5B7-A76A-CD31-C6DF98C25076}"/>
                    </a:ext>
                  </a:extLst>
                </p14:cNvPr>
                <p14:cNvContentPartPr/>
                <p14:nvPr/>
              </p14:nvContentPartPr>
              <p14:xfrm>
                <a:off x="9134280" y="3704444"/>
                <a:ext cx="82800" cy="961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AF9FDA32-C5B7-A76A-CD31-C6DF98C2507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125280" y="3695804"/>
                  <a:ext cx="100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F87ECB56-F501-A0CD-8013-3E54194EA95D}"/>
                    </a:ext>
                  </a:extLst>
                </p14:cNvPr>
                <p14:cNvContentPartPr/>
                <p14:nvPr/>
              </p14:nvContentPartPr>
              <p14:xfrm>
                <a:off x="9136080" y="3729644"/>
                <a:ext cx="65160" cy="712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F87ECB56-F501-A0CD-8013-3E54194EA95D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9127440" y="3721004"/>
                  <a:ext cx="82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BBF8B26-DD1A-EF68-130B-07E89BE15875}"/>
                    </a:ext>
                  </a:extLst>
                </p14:cNvPr>
                <p14:cNvContentPartPr/>
                <p14:nvPr/>
              </p14:nvContentPartPr>
              <p14:xfrm>
                <a:off x="9277920" y="3733964"/>
                <a:ext cx="20520" cy="511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BBF8B26-DD1A-EF68-130B-07E89BE1587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9269280" y="3724964"/>
                  <a:ext cx="38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F55562DB-D7E6-2180-EAE9-FD2D0B61E889}"/>
                    </a:ext>
                  </a:extLst>
                </p14:cNvPr>
                <p14:cNvContentPartPr/>
                <p14:nvPr/>
              </p14:nvContentPartPr>
              <p14:xfrm>
                <a:off x="9387360" y="3572684"/>
                <a:ext cx="14760" cy="1432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F55562DB-D7E6-2180-EAE9-FD2D0B61E889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378720" y="3564044"/>
                  <a:ext cx="32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450E801-B1B0-8733-3B00-30CE014AF13D}"/>
                    </a:ext>
                  </a:extLst>
                </p14:cNvPr>
                <p14:cNvContentPartPr/>
                <p14:nvPr/>
              </p14:nvContentPartPr>
              <p14:xfrm>
                <a:off x="9344880" y="3559724"/>
                <a:ext cx="95760" cy="306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450E801-B1B0-8733-3B00-30CE014AF13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9335880" y="3550724"/>
                  <a:ext cx="113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F08EFF1-0061-852E-E877-673DD6EE7598}"/>
                    </a:ext>
                  </a:extLst>
                </p14:cNvPr>
                <p14:cNvContentPartPr/>
                <p14:nvPr/>
              </p14:nvContentPartPr>
              <p14:xfrm>
                <a:off x="9480600" y="3689324"/>
                <a:ext cx="79200" cy="856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F08EFF1-0061-852E-E877-673DD6EE7598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9471960" y="3680324"/>
                  <a:ext cx="96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48C48CB2-3365-166A-BEA1-DD8C3D34F891}"/>
                    </a:ext>
                  </a:extLst>
                </p14:cNvPr>
                <p14:cNvContentPartPr/>
                <p14:nvPr/>
              </p14:nvContentPartPr>
              <p14:xfrm>
                <a:off x="9472680" y="3696524"/>
                <a:ext cx="75240" cy="734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48C48CB2-3365-166A-BEA1-DD8C3D34F891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463680" y="3687524"/>
                  <a:ext cx="92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C12AF56-D4D0-CDF7-F0AC-9BE6A5F8EAD2}"/>
                    </a:ext>
                  </a:extLst>
                </p14:cNvPr>
                <p14:cNvContentPartPr/>
                <p14:nvPr/>
              </p14:nvContentPartPr>
              <p14:xfrm>
                <a:off x="9616320" y="3507884"/>
                <a:ext cx="63000" cy="2556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C12AF56-D4D0-CDF7-F0AC-9BE6A5F8EAD2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9607680" y="3499244"/>
                  <a:ext cx="8064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4EF9B239-3CE1-EEC5-AB61-F9BF58A3F39D}"/>
              </a:ext>
            </a:extLst>
          </p:cNvPr>
          <p:cNvGrpSpPr/>
          <p:nvPr/>
        </p:nvGrpSpPr>
        <p:grpSpPr>
          <a:xfrm>
            <a:off x="10080360" y="4242644"/>
            <a:ext cx="2064240" cy="233280"/>
            <a:chOff x="10080360" y="4242644"/>
            <a:chExt cx="206424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A3A5FC5-916F-E4BA-115E-EBFA031DE5BA}"/>
                    </a:ext>
                  </a:extLst>
                </p14:cNvPr>
                <p14:cNvContentPartPr/>
                <p14:nvPr/>
              </p14:nvContentPartPr>
              <p14:xfrm>
                <a:off x="10080360" y="4344164"/>
                <a:ext cx="107640" cy="1148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A3A5FC5-916F-E4BA-115E-EBFA031DE5B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0071720" y="4335164"/>
                  <a:ext cx="125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C814606-CFB6-F4BD-5939-E8A70731702F}"/>
                    </a:ext>
                  </a:extLst>
                </p14:cNvPr>
                <p14:cNvContentPartPr/>
                <p14:nvPr/>
              </p14:nvContentPartPr>
              <p14:xfrm>
                <a:off x="10212120" y="4361804"/>
                <a:ext cx="85320" cy="813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C814606-CFB6-F4BD-5939-E8A70731702F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0203120" y="4353164"/>
                  <a:ext cx="102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A9060F85-F44F-DF9A-6EC2-FCE2C4F6B09F}"/>
                    </a:ext>
                  </a:extLst>
                </p14:cNvPr>
                <p14:cNvContentPartPr/>
                <p14:nvPr/>
              </p14:nvContentPartPr>
              <p14:xfrm>
                <a:off x="10218240" y="4363964"/>
                <a:ext cx="52920" cy="936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A9060F85-F44F-DF9A-6EC2-FCE2C4F6B09F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0209240" y="4355324"/>
                  <a:ext cx="70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C408773-59B5-24E7-1461-5B40366F9380}"/>
                    </a:ext>
                  </a:extLst>
                </p14:cNvPr>
                <p14:cNvContentPartPr/>
                <p14:nvPr/>
              </p14:nvContentPartPr>
              <p14:xfrm>
                <a:off x="10321560" y="4273964"/>
                <a:ext cx="6480" cy="1789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C408773-59B5-24E7-1461-5B40366F9380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0312560" y="4264964"/>
                  <a:ext cx="24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56365D70-8236-5D2B-D44F-F4A701982822}"/>
                    </a:ext>
                  </a:extLst>
                </p14:cNvPr>
                <p14:cNvContentPartPr/>
                <p14:nvPr/>
              </p14:nvContentPartPr>
              <p14:xfrm>
                <a:off x="10274760" y="4345604"/>
                <a:ext cx="180720" cy="975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56365D70-8236-5D2B-D44F-F4A701982822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0266120" y="4336964"/>
                  <a:ext cx="198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8BFC60F-DB74-E5A7-7873-192215910A17}"/>
                    </a:ext>
                  </a:extLst>
                </p14:cNvPr>
                <p14:cNvContentPartPr/>
                <p14:nvPr/>
              </p14:nvContentPartPr>
              <p14:xfrm>
                <a:off x="10481400" y="4367924"/>
                <a:ext cx="123840" cy="666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8BFC60F-DB74-E5A7-7873-192215910A1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0472760" y="4358924"/>
                  <a:ext cx="1414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A26A182-9CD5-B725-F5BC-A721C6CDB26D}"/>
                    </a:ext>
                  </a:extLst>
                </p14:cNvPr>
                <p14:cNvContentPartPr/>
                <p14:nvPr/>
              </p14:nvContentPartPr>
              <p14:xfrm>
                <a:off x="10620720" y="4351724"/>
                <a:ext cx="78120" cy="604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A26A182-9CD5-B725-F5BC-A721C6CDB26D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0611720" y="4343084"/>
                  <a:ext cx="957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F7B0B1F-D8B7-B4D6-B7AE-F2CE1296799A}"/>
                    </a:ext>
                  </a:extLst>
                </p14:cNvPr>
                <p14:cNvContentPartPr/>
                <p14:nvPr/>
              </p14:nvContentPartPr>
              <p14:xfrm>
                <a:off x="10689840" y="4242644"/>
                <a:ext cx="30600" cy="2224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F7B0B1F-D8B7-B4D6-B7AE-F2CE1296799A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0680840" y="4233644"/>
                  <a:ext cx="482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490935B5-A400-5F84-B4DA-074A4D5270F1}"/>
                    </a:ext>
                  </a:extLst>
                </p14:cNvPr>
                <p14:cNvContentPartPr/>
                <p14:nvPr/>
              </p14:nvContentPartPr>
              <p14:xfrm>
                <a:off x="10814040" y="4424804"/>
                <a:ext cx="52920" cy="93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490935B5-A400-5F84-B4DA-074A4D5270F1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0805040" y="4415804"/>
                  <a:ext cx="705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48443638-5628-CDB0-89A4-53FE64B99D50}"/>
                    </a:ext>
                  </a:extLst>
                </p14:cNvPr>
                <p14:cNvContentPartPr/>
                <p14:nvPr/>
              </p14:nvContentPartPr>
              <p14:xfrm>
                <a:off x="10918440" y="4358564"/>
                <a:ext cx="112320" cy="838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48443638-5628-CDB0-89A4-53FE64B99D50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0909800" y="4349564"/>
                  <a:ext cx="129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0A6986D-3A99-4161-F796-2105EC5F1D00}"/>
                    </a:ext>
                  </a:extLst>
                </p14:cNvPr>
                <p14:cNvContentPartPr/>
                <p14:nvPr/>
              </p14:nvContentPartPr>
              <p14:xfrm>
                <a:off x="11047320" y="4264604"/>
                <a:ext cx="24120" cy="1699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0A6986D-3A99-4161-F796-2105EC5F1D00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1038680" y="4255964"/>
                  <a:ext cx="41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CC6BA412-5BB2-8EAB-8B3A-8C18BF5A4D81}"/>
                    </a:ext>
                  </a:extLst>
                </p14:cNvPr>
                <p14:cNvContentPartPr/>
                <p14:nvPr/>
              </p14:nvContentPartPr>
              <p14:xfrm>
                <a:off x="11014560" y="4250564"/>
                <a:ext cx="129960" cy="1800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CC6BA412-5BB2-8EAB-8B3A-8C18BF5A4D81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1005560" y="4241564"/>
                  <a:ext cx="147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CCB7AA6B-FB79-5CAB-9123-A3B5891DFBE5}"/>
                    </a:ext>
                  </a:extLst>
                </p14:cNvPr>
                <p14:cNvContentPartPr/>
                <p14:nvPr/>
              </p14:nvContentPartPr>
              <p14:xfrm>
                <a:off x="11101680" y="4332644"/>
                <a:ext cx="69120" cy="165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CCB7AA6B-FB79-5CAB-9123-A3B5891DFBE5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1092680" y="4323644"/>
                  <a:ext cx="86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0D2FD156-8464-C797-80CA-EBCA4C213A50}"/>
                    </a:ext>
                  </a:extLst>
                </p14:cNvPr>
                <p14:cNvContentPartPr/>
                <p14:nvPr/>
              </p14:nvContentPartPr>
              <p14:xfrm>
                <a:off x="11174400" y="4357484"/>
                <a:ext cx="194760" cy="802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0D2FD156-8464-C797-80CA-EBCA4C213A50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1165760" y="4348844"/>
                  <a:ext cx="212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A9A00B0A-2419-D5A1-546E-B13E073916B3}"/>
                    </a:ext>
                  </a:extLst>
                </p14:cNvPr>
                <p14:cNvContentPartPr/>
                <p14:nvPr/>
              </p14:nvContentPartPr>
              <p14:xfrm>
                <a:off x="11423880" y="4297004"/>
                <a:ext cx="6480" cy="1425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A9A00B0A-2419-D5A1-546E-B13E073916B3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1414880" y="4288364"/>
                  <a:ext cx="24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95B34C74-23A0-40A8-6C2C-CDD7BC57FB78}"/>
                    </a:ext>
                  </a:extLst>
                </p14:cNvPr>
                <p14:cNvContentPartPr/>
                <p14:nvPr/>
              </p14:nvContentPartPr>
              <p14:xfrm>
                <a:off x="11373120" y="4337684"/>
                <a:ext cx="52920" cy="32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95B34C74-23A0-40A8-6C2C-CDD7BC57FB7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1364480" y="4328684"/>
                  <a:ext cx="705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39AC4104-7223-9A7B-68D8-4F8FB2C62AD6}"/>
                    </a:ext>
                  </a:extLst>
                </p14:cNvPr>
                <p14:cNvContentPartPr/>
                <p14:nvPr/>
              </p14:nvContentPartPr>
              <p14:xfrm>
                <a:off x="11458080" y="4293044"/>
                <a:ext cx="16560" cy="1393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39AC4104-7223-9A7B-68D8-4F8FB2C62AD6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1449440" y="4284404"/>
                  <a:ext cx="34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14E7CE77-4EF2-AFF4-91D7-3B004A8EAD80}"/>
                    </a:ext>
                  </a:extLst>
                </p14:cNvPr>
                <p14:cNvContentPartPr/>
                <p14:nvPr/>
              </p14:nvContentPartPr>
              <p14:xfrm>
                <a:off x="11495880" y="4368284"/>
                <a:ext cx="98280" cy="579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14E7CE77-4EF2-AFF4-91D7-3B004A8EAD8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1487240" y="4359284"/>
                  <a:ext cx="1159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D1738BE-1368-4B30-B9E7-95894ADFE688}"/>
                    </a:ext>
                  </a:extLst>
                </p14:cNvPr>
                <p14:cNvContentPartPr/>
                <p14:nvPr/>
              </p14:nvContentPartPr>
              <p14:xfrm>
                <a:off x="11632320" y="4438844"/>
                <a:ext cx="48960" cy="3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D1738BE-1368-4B30-B9E7-95894ADFE688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1623680" y="4430204"/>
                  <a:ext cx="66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854E4295-8971-5BBE-DC9C-C185CDDC6A00}"/>
                    </a:ext>
                  </a:extLst>
                </p14:cNvPr>
                <p14:cNvContentPartPr/>
                <p14:nvPr/>
              </p14:nvContentPartPr>
              <p14:xfrm>
                <a:off x="11723760" y="4351004"/>
                <a:ext cx="95400" cy="1170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854E4295-8971-5BBE-DC9C-C185CDDC6A00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1714760" y="4342004"/>
                  <a:ext cx="113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3612B42F-078F-5D9B-4700-82D297F3B7A9}"/>
                    </a:ext>
                  </a:extLst>
                </p14:cNvPr>
                <p14:cNvContentPartPr/>
                <p14:nvPr/>
              </p14:nvContentPartPr>
              <p14:xfrm>
                <a:off x="11844720" y="4368284"/>
                <a:ext cx="102240" cy="853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3612B42F-078F-5D9B-4700-82D297F3B7A9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1835720" y="4359644"/>
                  <a:ext cx="119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0078AB2-C860-D443-0002-3E8DFCB14C11}"/>
                    </a:ext>
                  </a:extLst>
                </p14:cNvPr>
                <p14:cNvContentPartPr/>
                <p14:nvPr/>
              </p14:nvContentPartPr>
              <p14:xfrm>
                <a:off x="11968200" y="4363604"/>
                <a:ext cx="33480" cy="1011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0078AB2-C860-D443-0002-3E8DFCB14C11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1959200" y="4354604"/>
                  <a:ext cx="51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63C0E670-9CE9-8495-1C3E-EA9B3B90466D}"/>
                    </a:ext>
                  </a:extLst>
                </p14:cNvPr>
                <p14:cNvContentPartPr/>
                <p14:nvPr/>
              </p14:nvContentPartPr>
              <p14:xfrm>
                <a:off x="12062520" y="4280084"/>
                <a:ext cx="6120" cy="1818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63C0E670-9CE9-8495-1C3E-EA9B3B90466D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2053520" y="4271084"/>
                  <a:ext cx="23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7E9EDD3-D424-0BBD-0A3C-8BAB3479C9B0}"/>
                    </a:ext>
                  </a:extLst>
                </p14:cNvPr>
                <p14:cNvContentPartPr/>
                <p14:nvPr/>
              </p14:nvContentPartPr>
              <p14:xfrm>
                <a:off x="12067920" y="4356044"/>
                <a:ext cx="76680" cy="1198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7E9EDD3-D424-0BBD-0A3C-8BAB3479C9B0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2059280" y="4347044"/>
                  <a:ext cx="9432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39CA149A-E406-FA47-1032-AFC63C3D9C97}"/>
              </a:ext>
            </a:extLst>
          </p:cNvPr>
          <p:cNvGrpSpPr/>
          <p:nvPr/>
        </p:nvGrpSpPr>
        <p:grpSpPr>
          <a:xfrm>
            <a:off x="10584000" y="3607604"/>
            <a:ext cx="1293840" cy="267480"/>
            <a:chOff x="10584000" y="3607604"/>
            <a:chExt cx="129384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7992947-16CC-7C24-BCA7-16844E8FD54E}"/>
                    </a:ext>
                  </a:extLst>
                </p14:cNvPr>
                <p14:cNvContentPartPr/>
                <p14:nvPr/>
              </p14:nvContentPartPr>
              <p14:xfrm>
                <a:off x="10584000" y="3607604"/>
                <a:ext cx="70200" cy="2278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7992947-16CC-7C24-BCA7-16844E8FD54E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575360" y="3598964"/>
                  <a:ext cx="87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937F2560-5F72-55A5-4848-67D43BC6EAAE}"/>
                    </a:ext>
                  </a:extLst>
                </p14:cNvPr>
                <p14:cNvContentPartPr/>
                <p14:nvPr/>
              </p14:nvContentPartPr>
              <p14:xfrm>
                <a:off x="10730880" y="3641804"/>
                <a:ext cx="12240" cy="1598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937F2560-5F72-55A5-4848-67D43BC6EAAE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722240" y="3632804"/>
                  <a:ext cx="29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10C35719-789C-CE63-ED03-8A18BB4A6BF5}"/>
                    </a:ext>
                  </a:extLst>
                </p14:cNvPr>
                <p14:cNvContentPartPr/>
                <p14:nvPr/>
              </p14:nvContentPartPr>
              <p14:xfrm>
                <a:off x="10728720" y="3623444"/>
                <a:ext cx="83520" cy="1605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10C35719-789C-CE63-ED03-8A18BB4A6BF5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0720080" y="3614804"/>
                  <a:ext cx="101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A56FF294-1B0D-034E-A2E5-54C6D91C3D1D}"/>
                    </a:ext>
                  </a:extLst>
                </p14:cNvPr>
                <p14:cNvContentPartPr/>
                <p14:nvPr/>
              </p14:nvContentPartPr>
              <p14:xfrm>
                <a:off x="10896840" y="3790484"/>
                <a:ext cx="6480" cy="388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A56FF294-1B0D-034E-A2E5-54C6D91C3D1D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0888200" y="3781844"/>
                  <a:ext cx="24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B913C70-E87F-3EEB-1230-F947DE54088E}"/>
                    </a:ext>
                  </a:extLst>
                </p14:cNvPr>
                <p14:cNvContentPartPr/>
                <p14:nvPr/>
              </p14:nvContentPartPr>
              <p14:xfrm>
                <a:off x="10965960" y="3669164"/>
                <a:ext cx="74880" cy="1252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B913C70-E87F-3EEB-1230-F947DE54088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0956960" y="3660524"/>
                  <a:ext cx="92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3E3535B9-9DB7-20C1-7A69-504BB3D5C5B0}"/>
                    </a:ext>
                  </a:extLst>
                </p14:cNvPr>
                <p14:cNvContentPartPr/>
                <p14:nvPr/>
              </p14:nvContentPartPr>
              <p14:xfrm>
                <a:off x="11101680" y="3793724"/>
                <a:ext cx="28800" cy="489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3E3535B9-9DB7-20C1-7A69-504BB3D5C5B0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1092680" y="3784724"/>
                  <a:ext cx="46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7B624D5B-3B58-BA0B-A710-408967DCFE3D}"/>
                    </a:ext>
                  </a:extLst>
                </p14:cNvPr>
                <p14:cNvContentPartPr/>
                <p14:nvPr/>
              </p14:nvContentPartPr>
              <p14:xfrm>
                <a:off x="11229120" y="3686084"/>
                <a:ext cx="360" cy="1220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7B624D5B-3B58-BA0B-A710-408967DCFE3D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1220480" y="3677444"/>
                  <a:ext cx="18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234E1E0D-614A-39B0-5EB4-CC254C4F5AF4}"/>
                    </a:ext>
                  </a:extLst>
                </p14:cNvPr>
                <p14:cNvContentPartPr/>
                <p14:nvPr/>
              </p14:nvContentPartPr>
              <p14:xfrm>
                <a:off x="11160360" y="3656924"/>
                <a:ext cx="117720" cy="248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234E1E0D-614A-39B0-5EB4-CC254C4F5AF4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1151720" y="3647924"/>
                  <a:ext cx="135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25E2930D-0CEE-92FB-D341-248FE77920DE}"/>
                    </a:ext>
                  </a:extLst>
                </p14:cNvPr>
                <p14:cNvContentPartPr/>
                <p14:nvPr/>
              </p14:nvContentPartPr>
              <p14:xfrm>
                <a:off x="11306160" y="3780404"/>
                <a:ext cx="73440" cy="673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25E2930D-0CEE-92FB-D341-248FE77920DE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1297520" y="3771764"/>
                  <a:ext cx="910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615327BC-4375-882B-1205-C66B3E1F2A7E}"/>
                    </a:ext>
                  </a:extLst>
                </p14:cNvPr>
                <p14:cNvContentPartPr/>
                <p14:nvPr/>
              </p14:nvContentPartPr>
              <p14:xfrm>
                <a:off x="11296080" y="3765284"/>
                <a:ext cx="81360" cy="885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615327BC-4375-882B-1205-C66B3E1F2A7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1287440" y="3756284"/>
                  <a:ext cx="990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FCB1AC09-A875-B3F3-6448-221DCC0887A9}"/>
                    </a:ext>
                  </a:extLst>
                </p14:cNvPr>
                <p14:cNvContentPartPr/>
                <p14:nvPr/>
              </p14:nvContentPartPr>
              <p14:xfrm>
                <a:off x="11430000" y="3816044"/>
                <a:ext cx="20520" cy="590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FCB1AC09-A875-B3F3-6448-221DCC0887A9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1421000" y="3807044"/>
                  <a:ext cx="38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F84C7028-C7DD-B25F-BAC3-B975E74256E5}"/>
                    </a:ext>
                  </a:extLst>
                </p14:cNvPr>
                <p14:cNvContentPartPr/>
                <p14:nvPr/>
              </p14:nvContentPartPr>
              <p14:xfrm>
                <a:off x="11567520" y="3679964"/>
                <a:ext cx="8640" cy="1252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F84C7028-C7DD-B25F-BAC3-B975E74256E5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1558880" y="3671324"/>
                  <a:ext cx="26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7399C865-4A57-D5CF-C374-3A4F6A0C9E60}"/>
                    </a:ext>
                  </a:extLst>
                </p14:cNvPr>
                <p14:cNvContentPartPr/>
                <p14:nvPr/>
              </p14:nvContentPartPr>
              <p14:xfrm>
                <a:off x="11517120" y="3661964"/>
                <a:ext cx="73440" cy="86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7399C865-4A57-D5CF-C374-3A4F6A0C9E60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1508120" y="3652964"/>
                  <a:ext cx="91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76FAD9A-F5F5-8A01-E76A-04D8D257959D}"/>
                    </a:ext>
                  </a:extLst>
                </p14:cNvPr>
                <p14:cNvContentPartPr/>
                <p14:nvPr/>
              </p14:nvContentPartPr>
              <p14:xfrm>
                <a:off x="11638440" y="3779324"/>
                <a:ext cx="79200" cy="666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76FAD9A-F5F5-8A01-E76A-04D8D257959D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1629800" y="3770684"/>
                  <a:ext cx="96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5501CFD2-EE61-75F9-C358-26DDB641D9D6}"/>
                    </a:ext>
                  </a:extLst>
                </p14:cNvPr>
                <p14:cNvContentPartPr/>
                <p14:nvPr/>
              </p14:nvContentPartPr>
              <p14:xfrm>
                <a:off x="11620440" y="3779324"/>
                <a:ext cx="65160" cy="702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5501CFD2-EE61-75F9-C358-26DDB641D9D6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1611440" y="3770684"/>
                  <a:ext cx="82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C8C2F57-EA36-3427-311F-C7EEBF851276}"/>
                    </a:ext>
                  </a:extLst>
                </p14:cNvPr>
                <p14:cNvContentPartPr/>
                <p14:nvPr/>
              </p14:nvContentPartPr>
              <p14:xfrm>
                <a:off x="11658960" y="3765284"/>
                <a:ext cx="48960" cy="399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C8C2F57-EA36-3427-311F-C7EEBF851276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1649960" y="3756284"/>
                  <a:ext cx="66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38DB2124-FD92-F100-1900-AF9683E9856B}"/>
                    </a:ext>
                  </a:extLst>
                </p14:cNvPr>
                <p14:cNvContentPartPr/>
                <p14:nvPr/>
              </p14:nvContentPartPr>
              <p14:xfrm>
                <a:off x="11592000" y="3664124"/>
                <a:ext cx="34560" cy="3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38DB2124-FD92-F100-1900-AF9683E9856B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1583000" y="3655124"/>
                  <a:ext cx="52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FDAD75AB-A567-0E64-1321-A9DDC6B11866}"/>
                    </a:ext>
                  </a:extLst>
                </p14:cNvPr>
                <p14:cNvContentPartPr/>
                <p14:nvPr/>
              </p14:nvContentPartPr>
              <p14:xfrm>
                <a:off x="11810880" y="3642524"/>
                <a:ext cx="66960" cy="2160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FDAD75AB-A567-0E64-1321-A9DDC6B11866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1801880" y="3633884"/>
                  <a:ext cx="84600" cy="23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3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5DFEA16D-5598-5533-E502-DF16FBC436BB}"/>
                  </a:ext>
                </a:extLst>
              </p14:cNvPr>
              <p14:cNvContentPartPr/>
              <p14:nvPr/>
            </p14:nvContentPartPr>
            <p14:xfrm>
              <a:off x="6258960" y="6784964"/>
              <a:ext cx="14400" cy="7344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5DFEA16D-5598-5533-E502-DF16FBC436BB}"/>
                  </a:ext>
                </a:extLst>
              </p:cNvPr>
              <p:cNvPicPr/>
              <p:nvPr/>
            </p:nvPicPr>
            <p:blipFill>
              <a:blip r:embed="rId614"/>
              <a:stretch>
                <a:fillRect/>
              </a:stretch>
            </p:blipFill>
            <p:spPr>
              <a:xfrm>
                <a:off x="6249960" y="6776324"/>
                <a:ext cx="3204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5B243BD-DF1E-90FE-7DFC-71F0649942D6}"/>
              </a:ext>
            </a:extLst>
          </p:cNvPr>
          <p:cNvGrpSpPr/>
          <p:nvPr/>
        </p:nvGrpSpPr>
        <p:grpSpPr>
          <a:xfrm>
            <a:off x="4528440" y="6432884"/>
            <a:ext cx="2298240" cy="427680"/>
            <a:chOff x="4528440" y="6432884"/>
            <a:chExt cx="229824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A0BFC0F9-0AC2-B0D1-97BA-FCDFFAF11029}"/>
                    </a:ext>
                  </a:extLst>
                </p14:cNvPr>
                <p14:cNvContentPartPr/>
                <p14:nvPr/>
              </p14:nvContentPartPr>
              <p14:xfrm>
                <a:off x="4528440" y="6445844"/>
                <a:ext cx="123840" cy="3481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A0BFC0F9-0AC2-B0D1-97BA-FCDFFAF11029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519800" y="6437204"/>
                  <a:ext cx="1414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9FA2CC2B-D4B2-6552-C4B8-D25EA7C122C1}"/>
                    </a:ext>
                  </a:extLst>
                </p14:cNvPr>
                <p14:cNvContentPartPr/>
                <p14:nvPr/>
              </p14:nvContentPartPr>
              <p14:xfrm>
                <a:off x="4651920" y="6688844"/>
                <a:ext cx="61200" cy="1634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9FA2CC2B-D4B2-6552-C4B8-D25EA7C122C1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643280" y="6680204"/>
                  <a:ext cx="78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148D013-A687-2B36-3046-718EE50626BB}"/>
                    </a:ext>
                  </a:extLst>
                </p14:cNvPr>
                <p14:cNvContentPartPr/>
                <p14:nvPr/>
              </p14:nvContentPartPr>
              <p14:xfrm>
                <a:off x="4822200" y="6466364"/>
                <a:ext cx="75600" cy="3837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148D013-A687-2B36-3046-718EE50626BB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813560" y="6457724"/>
                  <a:ext cx="932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9CCF642D-C2D0-50C8-BAC5-94201605878D}"/>
                    </a:ext>
                  </a:extLst>
                </p14:cNvPr>
                <p14:cNvContentPartPr/>
                <p14:nvPr/>
              </p14:nvContentPartPr>
              <p14:xfrm>
                <a:off x="4953600" y="6539084"/>
                <a:ext cx="33480" cy="360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9CCF642D-C2D0-50C8-BAC5-94201605878D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944600" y="6530084"/>
                  <a:ext cx="511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65AFAFD-D106-C24F-EAA8-95C296C969A3}"/>
                    </a:ext>
                  </a:extLst>
                </p14:cNvPr>
                <p14:cNvContentPartPr/>
                <p14:nvPr/>
              </p14:nvContentPartPr>
              <p14:xfrm>
                <a:off x="5079240" y="6442964"/>
                <a:ext cx="59400" cy="1404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65AFAFD-D106-C24F-EAA8-95C296C969A3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5070600" y="6433964"/>
                  <a:ext cx="770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FCAEE191-767A-8500-2DA5-2A58317BA1A6}"/>
                    </a:ext>
                  </a:extLst>
                </p14:cNvPr>
                <p14:cNvContentPartPr/>
                <p14:nvPr/>
              </p14:nvContentPartPr>
              <p14:xfrm>
                <a:off x="5069520" y="6508844"/>
                <a:ext cx="55080" cy="54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FCAEE191-767A-8500-2DA5-2A58317BA1A6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5060520" y="6499844"/>
                  <a:ext cx="727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70C9E046-8180-9C40-6B44-65A53857F267}"/>
                    </a:ext>
                  </a:extLst>
                </p14:cNvPr>
                <p14:cNvContentPartPr/>
                <p14:nvPr/>
              </p14:nvContentPartPr>
              <p14:xfrm>
                <a:off x="5067360" y="6440804"/>
                <a:ext cx="61200" cy="734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70C9E046-8180-9C40-6B44-65A53857F267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5058720" y="6432164"/>
                  <a:ext cx="788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631F9C8-13E2-B7A8-E019-2925E04F2527}"/>
                    </a:ext>
                  </a:extLst>
                </p14:cNvPr>
                <p14:cNvContentPartPr/>
                <p14:nvPr/>
              </p14:nvContentPartPr>
              <p14:xfrm>
                <a:off x="5170320" y="6522884"/>
                <a:ext cx="71640" cy="583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631F9C8-13E2-B7A8-E019-2925E04F2527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5161680" y="6514244"/>
                  <a:ext cx="892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3BC6E49-29B7-57DF-15CE-8003F9A83B93}"/>
                    </a:ext>
                  </a:extLst>
                </p14:cNvPr>
                <p14:cNvContentPartPr/>
                <p14:nvPr/>
              </p14:nvContentPartPr>
              <p14:xfrm>
                <a:off x="5256720" y="6525044"/>
                <a:ext cx="68400" cy="633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3BC6E49-29B7-57DF-15CE-8003F9A83B93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5248080" y="6516044"/>
                  <a:ext cx="86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710189B0-1362-87DE-816F-62273CA82E4B}"/>
                    </a:ext>
                  </a:extLst>
                </p14:cNvPr>
                <p14:cNvContentPartPr/>
                <p14:nvPr/>
              </p14:nvContentPartPr>
              <p14:xfrm>
                <a:off x="5349240" y="6529724"/>
                <a:ext cx="41040" cy="406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710189B0-1362-87DE-816F-62273CA82E4B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5340240" y="6520724"/>
                  <a:ext cx="586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FD524951-0158-F220-0C61-CF5FA7A25872}"/>
                    </a:ext>
                  </a:extLst>
                </p14:cNvPr>
                <p14:cNvContentPartPr/>
                <p14:nvPr/>
              </p14:nvContentPartPr>
              <p14:xfrm>
                <a:off x="5432760" y="6432884"/>
                <a:ext cx="78840" cy="1400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FD524951-0158-F220-0C61-CF5FA7A25872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5424120" y="6423884"/>
                  <a:ext cx="96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FC23DACD-1DAA-3947-4754-2292B067D0DA}"/>
                    </a:ext>
                  </a:extLst>
                </p14:cNvPr>
                <p14:cNvContentPartPr/>
                <p14:nvPr/>
              </p14:nvContentPartPr>
              <p14:xfrm>
                <a:off x="5541480" y="6504164"/>
                <a:ext cx="65160" cy="547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FC23DACD-1DAA-3947-4754-2292B067D0D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5532840" y="6495164"/>
                  <a:ext cx="828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517DF092-7C18-7A12-700A-13BAE72EA2F0}"/>
                    </a:ext>
                  </a:extLst>
                </p14:cNvPr>
                <p14:cNvContentPartPr/>
                <p14:nvPr/>
              </p14:nvContentPartPr>
              <p14:xfrm>
                <a:off x="5619240" y="6520004"/>
                <a:ext cx="78840" cy="619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517DF092-7C18-7A12-700A-13BAE72EA2F0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5610600" y="6511004"/>
                  <a:ext cx="964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C588242-A007-3050-BC4B-44F118A91FB6}"/>
                    </a:ext>
                  </a:extLst>
                </p14:cNvPr>
                <p14:cNvContentPartPr/>
                <p14:nvPr/>
              </p14:nvContentPartPr>
              <p14:xfrm>
                <a:off x="5788800" y="6510644"/>
                <a:ext cx="360" cy="3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C588242-A007-3050-BC4B-44F118A91FB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780160" y="65020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6B9AB0B1-391B-42D6-4BFF-0ADE9C8A4848}"/>
                    </a:ext>
                  </a:extLst>
                </p14:cNvPr>
                <p14:cNvContentPartPr/>
                <p14:nvPr/>
              </p14:nvContentPartPr>
              <p14:xfrm>
                <a:off x="5802840" y="6607844"/>
                <a:ext cx="360" cy="3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6B9AB0B1-391B-42D6-4BFF-0ADE9C8A484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794200" y="65992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20D35441-5C1D-4C3F-D608-C23828427DF0}"/>
                    </a:ext>
                  </a:extLst>
                </p14:cNvPr>
                <p14:cNvContentPartPr/>
                <p14:nvPr/>
              </p14:nvContentPartPr>
              <p14:xfrm>
                <a:off x="5877360" y="6443684"/>
                <a:ext cx="69840" cy="1774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20D35441-5C1D-4C3F-D608-C23828427DF0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5868720" y="6435044"/>
                  <a:ext cx="87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1CF82AFF-A21B-6A16-3834-8DC6D61CD943}"/>
                    </a:ext>
                  </a:extLst>
                </p14:cNvPr>
                <p14:cNvContentPartPr/>
                <p14:nvPr/>
              </p14:nvContentPartPr>
              <p14:xfrm>
                <a:off x="6011640" y="6490484"/>
                <a:ext cx="21960" cy="1159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1CF82AFF-A21B-6A16-3834-8DC6D61CD943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6002640" y="6481484"/>
                  <a:ext cx="39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706742F5-F142-6837-9CD7-BF86F1A6D214}"/>
                    </a:ext>
                  </a:extLst>
                </p14:cNvPr>
                <p14:cNvContentPartPr/>
                <p14:nvPr/>
              </p14:nvContentPartPr>
              <p14:xfrm>
                <a:off x="6003720" y="6475724"/>
                <a:ext cx="63720" cy="1126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706742F5-F142-6837-9CD7-BF86F1A6D214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5994720" y="6466724"/>
                  <a:ext cx="81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9745B868-5265-D7CD-FDA8-B2192D7E9A31}"/>
                    </a:ext>
                  </a:extLst>
                </p14:cNvPr>
                <p14:cNvContentPartPr/>
                <p14:nvPr/>
              </p14:nvContentPartPr>
              <p14:xfrm>
                <a:off x="6114960" y="6596684"/>
                <a:ext cx="360" cy="500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9745B868-5265-D7CD-FDA8-B2192D7E9A31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6106320" y="6588044"/>
                  <a:ext cx="18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56048F07-97C5-0A1B-1DDE-8E3CCD3BE877}"/>
                    </a:ext>
                  </a:extLst>
                </p14:cNvPr>
                <p14:cNvContentPartPr/>
                <p14:nvPr/>
              </p14:nvContentPartPr>
              <p14:xfrm>
                <a:off x="6169680" y="6504884"/>
                <a:ext cx="42480" cy="882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56048F07-97C5-0A1B-1DDE-8E3CCD3BE877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6161040" y="6495884"/>
                  <a:ext cx="60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73E8291A-8FB9-61F5-BA2B-6EBA8565E8F6}"/>
                    </a:ext>
                  </a:extLst>
                </p14:cNvPr>
                <p14:cNvContentPartPr/>
                <p14:nvPr/>
              </p14:nvContentPartPr>
              <p14:xfrm>
                <a:off x="6283080" y="6617204"/>
                <a:ext cx="4320" cy="316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73E8291A-8FB9-61F5-BA2B-6EBA8565E8F6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6274440" y="6608204"/>
                  <a:ext cx="21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8A121280-E77D-B9D9-7C0E-CFA90CB3E1C6}"/>
                    </a:ext>
                  </a:extLst>
                </p14:cNvPr>
                <p14:cNvContentPartPr/>
                <p14:nvPr/>
              </p14:nvContentPartPr>
              <p14:xfrm>
                <a:off x="6346080" y="6504884"/>
                <a:ext cx="51120" cy="1083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8A121280-E77D-B9D9-7C0E-CFA90CB3E1C6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6337080" y="6496244"/>
                  <a:ext cx="68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49039D5A-ACCA-738C-E93F-6A6436D2ABBF}"/>
                    </a:ext>
                  </a:extLst>
                </p14:cNvPr>
                <p14:cNvContentPartPr/>
                <p14:nvPr/>
              </p14:nvContentPartPr>
              <p14:xfrm>
                <a:off x="6475680" y="6607844"/>
                <a:ext cx="360" cy="500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49039D5A-ACCA-738C-E93F-6A6436D2ABBF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6467040" y="6599204"/>
                  <a:ext cx="18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A20591A2-500B-A906-7256-AD1799063CF7}"/>
                    </a:ext>
                  </a:extLst>
                </p14:cNvPr>
                <p14:cNvContentPartPr/>
                <p14:nvPr/>
              </p14:nvContentPartPr>
              <p14:xfrm>
                <a:off x="6542640" y="6495524"/>
                <a:ext cx="19080" cy="1119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A20591A2-500B-A906-7256-AD1799063CF7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6533640" y="6486524"/>
                  <a:ext cx="36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17C718B5-4DE9-EF03-C33E-78E04C41BEC6}"/>
                    </a:ext>
                  </a:extLst>
                </p14:cNvPr>
                <p14:cNvContentPartPr/>
                <p14:nvPr/>
              </p14:nvContentPartPr>
              <p14:xfrm>
                <a:off x="6504120" y="6475364"/>
                <a:ext cx="95760" cy="136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17C718B5-4DE9-EF03-C33E-78E04C41BEC6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6495120" y="6466364"/>
                  <a:ext cx="1134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275B6941-9A48-EEFC-4FCC-13DB3A4411C5}"/>
                    </a:ext>
                  </a:extLst>
                </p14:cNvPr>
                <p14:cNvContentPartPr/>
                <p14:nvPr/>
              </p14:nvContentPartPr>
              <p14:xfrm>
                <a:off x="6625800" y="6578684"/>
                <a:ext cx="57240" cy="522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275B6941-9A48-EEFC-4FCC-13DB3A4411C5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6616800" y="6569684"/>
                  <a:ext cx="748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CC0AC1B6-E190-B831-D4F1-08B00AEAA54A}"/>
                    </a:ext>
                  </a:extLst>
                </p14:cNvPr>
                <p14:cNvContentPartPr/>
                <p14:nvPr/>
              </p14:nvContentPartPr>
              <p14:xfrm>
                <a:off x="6603480" y="6554204"/>
                <a:ext cx="69120" cy="874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CC0AC1B6-E190-B831-D4F1-08B00AEAA54A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6594480" y="6545564"/>
                  <a:ext cx="86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2D8B0EE4-9032-3DBD-4FE2-584EBC4D303A}"/>
                    </a:ext>
                  </a:extLst>
                </p14:cNvPr>
                <p14:cNvContentPartPr/>
                <p14:nvPr/>
              </p14:nvContentPartPr>
              <p14:xfrm>
                <a:off x="6710760" y="6445844"/>
                <a:ext cx="58320" cy="2048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2D8B0EE4-9032-3DBD-4FE2-584EBC4D303A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6701760" y="6437204"/>
                  <a:ext cx="75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FD4A277B-4FDB-9769-EBF9-C6BAE056C902}"/>
                    </a:ext>
                  </a:extLst>
                </p14:cNvPr>
                <p14:cNvContentPartPr/>
                <p14:nvPr/>
              </p14:nvContentPartPr>
              <p14:xfrm>
                <a:off x="4960080" y="6749684"/>
                <a:ext cx="55080" cy="572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FD4A277B-4FDB-9769-EBF9-C6BAE056C90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4951080" y="6741044"/>
                  <a:ext cx="72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0A863DB-B860-CAF3-B244-0EB28BFE8CD8}"/>
                    </a:ext>
                  </a:extLst>
                </p14:cNvPr>
                <p14:cNvContentPartPr/>
                <p14:nvPr/>
              </p14:nvContentPartPr>
              <p14:xfrm>
                <a:off x="5087520" y="6688844"/>
                <a:ext cx="10800" cy="1476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0A863DB-B860-CAF3-B244-0EB28BFE8C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5078880" y="6680204"/>
                  <a:ext cx="28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8679C462-6365-1E79-5F8B-030639DAA6E0}"/>
                    </a:ext>
                  </a:extLst>
                </p14:cNvPr>
                <p14:cNvContentPartPr/>
                <p14:nvPr/>
              </p14:nvContentPartPr>
              <p14:xfrm>
                <a:off x="5091840" y="6683084"/>
                <a:ext cx="71280" cy="14940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8679C462-6365-1E79-5F8B-030639DAA6E0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5082840" y="6674084"/>
                  <a:ext cx="88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BCD0C8D2-8ED1-8072-BF57-342FCA948873}"/>
                    </a:ext>
                  </a:extLst>
                </p14:cNvPr>
                <p14:cNvContentPartPr/>
                <p14:nvPr/>
              </p14:nvContentPartPr>
              <p14:xfrm>
                <a:off x="5172840" y="6745364"/>
                <a:ext cx="81360" cy="777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BCD0C8D2-8ED1-8072-BF57-342FCA948873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5163840" y="6736724"/>
                  <a:ext cx="990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6E0ABCA9-2045-0A92-D4BA-BC2AF6EFB10A}"/>
                    </a:ext>
                  </a:extLst>
                </p14:cNvPr>
                <p14:cNvContentPartPr/>
                <p14:nvPr/>
              </p14:nvContentPartPr>
              <p14:xfrm>
                <a:off x="5284440" y="6759764"/>
                <a:ext cx="46800" cy="716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6E0ABCA9-2045-0A92-D4BA-BC2AF6EFB10A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5275440" y="6750764"/>
                  <a:ext cx="64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98C570F4-348B-676A-5247-F1D16EA1391D}"/>
                    </a:ext>
                  </a:extLst>
                </p14:cNvPr>
                <p14:cNvContentPartPr/>
                <p14:nvPr/>
              </p14:nvContentPartPr>
              <p14:xfrm>
                <a:off x="5302440" y="6759764"/>
                <a:ext cx="81360" cy="658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98C570F4-348B-676A-5247-F1D16EA1391D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5293800" y="6751124"/>
                  <a:ext cx="99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E022F1BC-705A-12A2-B72E-F7D03AA41EAA}"/>
                    </a:ext>
                  </a:extLst>
                </p14:cNvPr>
                <p14:cNvContentPartPr/>
                <p14:nvPr/>
              </p14:nvContentPartPr>
              <p14:xfrm>
                <a:off x="5384880" y="6754724"/>
                <a:ext cx="49680" cy="5508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E022F1BC-705A-12A2-B72E-F7D03AA41EAA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5376240" y="6746084"/>
                  <a:ext cx="673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92D3BC71-1112-FCC6-F550-3673988BC9AF}"/>
                    </a:ext>
                  </a:extLst>
                </p14:cNvPr>
                <p14:cNvContentPartPr/>
                <p14:nvPr/>
              </p14:nvContentPartPr>
              <p14:xfrm>
                <a:off x="5448240" y="6659684"/>
                <a:ext cx="22680" cy="1501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92D3BC71-1112-FCC6-F550-3673988BC9AF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5439600" y="6650684"/>
                  <a:ext cx="40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E81FC25-303E-529E-45D9-B3C7121D6AB3}"/>
                    </a:ext>
                  </a:extLst>
                </p14:cNvPr>
                <p14:cNvContentPartPr/>
                <p14:nvPr/>
              </p14:nvContentPartPr>
              <p14:xfrm>
                <a:off x="5491080" y="6743204"/>
                <a:ext cx="69120" cy="6948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E81FC25-303E-529E-45D9-B3C7121D6AB3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5482080" y="6734204"/>
                  <a:ext cx="86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F2A2F6AE-C9A8-55E8-15E3-A5C8026EFF38}"/>
                    </a:ext>
                  </a:extLst>
                </p14:cNvPr>
                <p14:cNvContentPartPr/>
                <p14:nvPr/>
              </p14:nvContentPartPr>
              <p14:xfrm>
                <a:off x="5569920" y="6765884"/>
                <a:ext cx="93600" cy="565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F2A2F6AE-C9A8-55E8-15E3-A5C8026EFF38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5561280" y="6757244"/>
                  <a:ext cx="1112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D56EE82C-5BD4-70D1-C01E-748B4D814675}"/>
                    </a:ext>
                  </a:extLst>
                </p14:cNvPr>
                <p14:cNvContentPartPr/>
                <p14:nvPr/>
              </p14:nvContentPartPr>
              <p14:xfrm>
                <a:off x="5805000" y="6664724"/>
                <a:ext cx="38880" cy="1533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D56EE82C-5BD4-70D1-C01E-748B4D814675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5796360" y="6655724"/>
                  <a:ext cx="56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9F7092A6-A28C-7A84-708B-E26AED383F6A}"/>
                    </a:ext>
                  </a:extLst>
                </p14:cNvPr>
                <p14:cNvContentPartPr/>
                <p14:nvPr/>
              </p14:nvContentPartPr>
              <p14:xfrm>
                <a:off x="5926680" y="6709364"/>
                <a:ext cx="16560" cy="1036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9F7092A6-A28C-7A84-708B-E26AED383F6A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917680" y="6700364"/>
                  <a:ext cx="34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7A44692F-D6E1-869C-9BDA-14C29CAE5991}"/>
                    </a:ext>
                  </a:extLst>
                </p14:cNvPr>
                <p14:cNvContentPartPr/>
                <p14:nvPr/>
              </p14:nvContentPartPr>
              <p14:xfrm>
                <a:off x="5930640" y="6677684"/>
                <a:ext cx="74160" cy="1314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7A44692F-D6E1-869C-9BDA-14C29CAE5991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922000" y="6668684"/>
                  <a:ext cx="91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CE0CA93A-18AF-6F95-C02E-69A6E4F08032}"/>
                    </a:ext>
                  </a:extLst>
                </p14:cNvPr>
                <p14:cNvContentPartPr/>
                <p14:nvPr/>
              </p14:nvContentPartPr>
              <p14:xfrm>
                <a:off x="6072480" y="6786404"/>
                <a:ext cx="360" cy="500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CE0CA93A-18AF-6F95-C02E-69A6E4F08032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6063840" y="6777404"/>
                  <a:ext cx="18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60AF0F0-5A7F-9713-7834-2A6174DCFF33}"/>
                    </a:ext>
                  </a:extLst>
                </p14:cNvPr>
                <p14:cNvContentPartPr/>
                <p14:nvPr/>
              </p14:nvContentPartPr>
              <p14:xfrm>
                <a:off x="6171480" y="6694604"/>
                <a:ext cx="49320" cy="10800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60AF0F0-5A7F-9713-7834-2A6174DCFF33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6162480" y="6685964"/>
                  <a:ext cx="66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63048BD1-6112-D5B9-5154-EBF0D47397B9}"/>
                    </a:ext>
                  </a:extLst>
                </p14:cNvPr>
                <p14:cNvContentPartPr/>
                <p14:nvPr/>
              </p14:nvContentPartPr>
              <p14:xfrm>
                <a:off x="6346080" y="6694244"/>
                <a:ext cx="4320" cy="1321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63048BD1-6112-D5B9-5154-EBF0D47397B9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6337080" y="6685244"/>
                  <a:ext cx="21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173FE6AB-F0F9-3CB4-13BC-E6C4B802C8F6}"/>
                    </a:ext>
                  </a:extLst>
                </p14:cNvPr>
                <p14:cNvContentPartPr/>
                <p14:nvPr/>
              </p14:nvContentPartPr>
              <p14:xfrm>
                <a:off x="6292440" y="6664004"/>
                <a:ext cx="90000" cy="396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173FE6AB-F0F9-3CB4-13BC-E6C4B802C8F6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6283440" y="6655004"/>
                  <a:ext cx="107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8C93B5F4-547F-8E1E-EBA2-9E11307F5CC1}"/>
                    </a:ext>
                  </a:extLst>
                </p14:cNvPr>
                <p14:cNvContentPartPr/>
                <p14:nvPr/>
              </p14:nvContentPartPr>
              <p14:xfrm>
                <a:off x="6429600" y="6779564"/>
                <a:ext cx="34560" cy="810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8C93B5F4-547F-8E1E-EBA2-9E11307F5CC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6420600" y="6770924"/>
                  <a:ext cx="52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AACD617D-AA22-5A14-074D-9F9FB9E75C3E}"/>
                    </a:ext>
                  </a:extLst>
                </p14:cNvPr>
                <p14:cNvContentPartPr/>
                <p14:nvPr/>
              </p14:nvContentPartPr>
              <p14:xfrm>
                <a:off x="6417000" y="6779204"/>
                <a:ext cx="61200" cy="7344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AACD617D-AA22-5A14-074D-9F9FB9E75C3E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6408000" y="6770204"/>
                  <a:ext cx="788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A862D5A3-4CCE-DB81-0412-275E09FF77CE}"/>
                    </a:ext>
                  </a:extLst>
                </p14:cNvPr>
                <p14:cNvContentPartPr/>
                <p14:nvPr/>
              </p14:nvContentPartPr>
              <p14:xfrm>
                <a:off x="6528240" y="6808724"/>
                <a:ext cx="14400" cy="478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A862D5A3-4CCE-DB81-0412-275E09FF77CE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6519600" y="6799724"/>
                  <a:ext cx="32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F85F59D9-C8E6-A3FE-A5BF-4DBCF0217185}"/>
                    </a:ext>
                  </a:extLst>
                </p14:cNvPr>
                <p14:cNvContentPartPr/>
                <p14:nvPr/>
              </p14:nvContentPartPr>
              <p14:xfrm>
                <a:off x="6613560" y="6691004"/>
                <a:ext cx="8280" cy="1004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F85F59D9-C8E6-A3FE-A5BF-4DBCF0217185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6604560" y="6682364"/>
                  <a:ext cx="25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EE882929-C0D1-2C96-11F7-F709DB1EAC26}"/>
                    </a:ext>
                  </a:extLst>
                </p14:cNvPr>
                <p14:cNvContentPartPr/>
                <p14:nvPr/>
              </p14:nvContentPartPr>
              <p14:xfrm>
                <a:off x="6568920" y="6668684"/>
                <a:ext cx="71280" cy="144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EE882929-C0D1-2C96-11F7-F709DB1EAC26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6559920" y="6660044"/>
                  <a:ext cx="889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6C43020B-284E-D453-62B1-4EB97010F33B}"/>
                    </a:ext>
                  </a:extLst>
                </p14:cNvPr>
                <p14:cNvContentPartPr/>
                <p14:nvPr/>
              </p14:nvContentPartPr>
              <p14:xfrm>
                <a:off x="6670080" y="6770204"/>
                <a:ext cx="46800" cy="622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6C43020B-284E-D453-62B1-4EB97010F33B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6661440" y="6761204"/>
                  <a:ext cx="64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567847B1-41E6-BEC0-5869-8CBDED5E7C49}"/>
                    </a:ext>
                  </a:extLst>
                </p14:cNvPr>
                <p14:cNvContentPartPr/>
                <p14:nvPr/>
              </p14:nvContentPartPr>
              <p14:xfrm>
                <a:off x="6670080" y="6770204"/>
                <a:ext cx="48960" cy="7524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567847B1-41E6-BEC0-5869-8CBDED5E7C49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6661440" y="6761204"/>
                  <a:ext cx="66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BECF0746-B9E5-A426-2525-88AE4D52018D}"/>
                    </a:ext>
                  </a:extLst>
                </p14:cNvPr>
                <p14:cNvContentPartPr/>
                <p14:nvPr/>
              </p14:nvContentPartPr>
              <p14:xfrm>
                <a:off x="6781680" y="6657524"/>
                <a:ext cx="45000" cy="20196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BECF0746-B9E5-A426-2525-88AE4D52018D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6772680" y="6648884"/>
                  <a:ext cx="62640" cy="21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7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212DCCAE-C1CC-DD99-967B-EFBDE77D9423}"/>
                  </a:ext>
                </a:extLst>
              </p14:cNvPr>
              <p14:cNvContentPartPr/>
              <p14:nvPr/>
            </p14:nvContentPartPr>
            <p14:xfrm>
              <a:off x="7292160" y="5296364"/>
              <a:ext cx="96480" cy="703440"/>
            </p14:xfrm>
          </p:contentPart>
        </mc:Choice>
        <mc:Fallback xmlns=""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212DCCAE-C1CC-DD99-967B-EFBDE77D9423}"/>
                  </a:ext>
                </a:extLst>
              </p:cNvPr>
              <p:cNvPicPr/>
              <p:nvPr/>
            </p:nvPicPr>
            <p:blipFill>
              <a:blip r:embed="rId718"/>
              <a:stretch>
                <a:fillRect/>
              </a:stretch>
            </p:blipFill>
            <p:spPr>
              <a:xfrm>
                <a:off x="7283520" y="5287364"/>
                <a:ext cx="11412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9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DDFAD2F7-BA37-6AF8-208C-85481FFFC11D}"/>
                  </a:ext>
                </a:extLst>
              </p14:cNvPr>
              <p14:cNvContentPartPr/>
              <p14:nvPr/>
            </p14:nvContentPartPr>
            <p14:xfrm>
              <a:off x="7446240" y="5361884"/>
              <a:ext cx="87480" cy="117720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DDFAD2F7-BA37-6AF8-208C-85481FFFC11D}"/>
                  </a:ext>
                </a:extLst>
              </p:cNvPr>
              <p:cNvPicPr/>
              <p:nvPr/>
            </p:nvPicPr>
            <p:blipFill>
              <a:blip r:embed="rId720"/>
              <a:stretch>
                <a:fillRect/>
              </a:stretch>
            </p:blipFill>
            <p:spPr>
              <a:xfrm>
                <a:off x="7437600" y="5353244"/>
                <a:ext cx="10512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1">
            <p14:nvContentPartPr>
              <p14:cNvPr id="482" name="Ink 481">
                <a:extLst>
                  <a:ext uri="{FF2B5EF4-FFF2-40B4-BE49-F238E27FC236}">
                    <a16:creationId xmlns:a16="http://schemas.microsoft.com/office/drawing/2014/main" id="{07B79DAD-2EEA-BE3D-4142-8FC3A6F4805F}"/>
                  </a:ext>
                </a:extLst>
              </p14:cNvPr>
              <p14:cNvContentPartPr/>
              <p14:nvPr/>
            </p14:nvContentPartPr>
            <p14:xfrm>
              <a:off x="7733880" y="5365124"/>
              <a:ext cx="98280" cy="125640"/>
            </p14:xfrm>
          </p:contentPart>
        </mc:Choice>
        <mc:Fallback xmlns="">
          <p:pic>
            <p:nvPicPr>
              <p:cNvPr id="482" name="Ink 481">
                <a:extLst>
                  <a:ext uri="{FF2B5EF4-FFF2-40B4-BE49-F238E27FC236}">
                    <a16:creationId xmlns:a16="http://schemas.microsoft.com/office/drawing/2014/main" id="{07B79DAD-2EEA-BE3D-4142-8FC3A6F4805F}"/>
                  </a:ext>
                </a:extLst>
              </p:cNvPr>
              <p:cNvPicPr/>
              <p:nvPr/>
            </p:nvPicPr>
            <p:blipFill>
              <a:blip r:embed="rId722"/>
              <a:stretch>
                <a:fillRect/>
              </a:stretch>
            </p:blipFill>
            <p:spPr>
              <a:xfrm>
                <a:off x="7724880" y="5356484"/>
                <a:ext cx="1159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3">
            <p14:nvContentPartPr>
              <p14:cNvPr id="483" name="Ink 482">
                <a:extLst>
                  <a:ext uri="{FF2B5EF4-FFF2-40B4-BE49-F238E27FC236}">
                    <a16:creationId xmlns:a16="http://schemas.microsoft.com/office/drawing/2014/main" id="{8EF0D868-6832-73D1-242A-855EEAB52331}"/>
                  </a:ext>
                </a:extLst>
              </p14:cNvPr>
              <p14:cNvContentPartPr/>
              <p14:nvPr/>
            </p14:nvContentPartPr>
            <p14:xfrm>
              <a:off x="7979040" y="5457284"/>
              <a:ext cx="18720" cy="360"/>
            </p14:xfrm>
          </p:contentPart>
        </mc:Choice>
        <mc:Fallback xmlns="">
          <p:pic>
            <p:nvPicPr>
              <p:cNvPr id="483" name="Ink 482">
                <a:extLst>
                  <a:ext uri="{FF2B5EF4-FFF2-40B4-BE49-F238E27FC236}">
                    <a16:creationId xmlns:a16="http://schemas.microsoft.com/office/drawing/2014/main" id="{8EF0D868-6832-73D1-242A-855EEAB52331}"/>
                  </a:ext>
                </a:extLst>
              </p:cNvPr>
              <p:cNvPicPr/>
              <p:nvPr/>
            </p:nvPicPr>
            <p:blipFill>
              <a:blip r:embed="rId724"/>
              <a:stretch>
                <a:fillRect/>
              </a:stretch>
            </p:blipFill>
            <p:spPr>
              <a:xfrm>
                <a:off x="7970400" y="5448284"/>
                <a:ext cx="36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5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D61DB8E7-817F-6E61-487A-4E838892BD25}"/>
                  </a:ext>
                </a:extLst>
              </p14:cNvPr>
              <p14:cNvContentPartPr/>
              <p14:nvPr/>
            </p14:nvContentPartPr>
            <p14:xfrm>
              <a:off x="8133120" y="5434964"/>
              <a:ext cx="77400" cy="252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D61DB8E7-817F-6E61-487A-4E838892BD25}"/>
                  </a:ext>
                </a:extLst>
              </p:cNvPr>
              <p:cNvPicPr/>
              <p:nvPr/>
            </p:nvPicPr>
            <p:blipFill>
              <a:blip r:embed="rId726"/>
              <a:stretch>
                <a:fillRect/>
              </a:stretch>
            </p:blipFill>
            <p:spPr>
              <a:xfrm>
                <a:off x="8124480" y="5425964"/>
                <a:ext cx="9504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7" name="Group 486">
            <a:extLst>
              <a:ext uri="{FF2B5EF4-FFF2-40B4-BE49-F238E27FC236}">
                <a16:creationId xmlns:a16="http://schemas.microsoft.com/office/drawing/2014/main" id="{AC5183B5-2FC1-F73A-EC5E-D32163EE7817}"/>
              </a:ext>
            </a:extLst>
          </p:cNvPr>
          <p:cNvGrpSpPr/>
          <p:nvPr/>
        </p:nvGrpSpPr>
        <p:grpSpPr>
          <a:xfrm>
            <a:off x="8337240" y="5342444"/>
            <a:ext cx="315720" cy="731880"/>
            <a:chOff x="8337240" y="5342444"/>
            <a:chExt cx="315720" cy="73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C2CAA8DC-6F7B-FBD0-4F2A-1E94860160A2}"/>
                    </a:ext>
                  </a:extLst>
                </p14:cNvPr>
                <p14:cNvContentPartPr/>
                <p14:nvPr/>
              </p14:nvContentPartPr>
              <p14:xfrm>
                <a:off x="8337240" y="5371964"/>
                <a:ext cx="119880" cy="946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C2CAA8DC-6F7B-FBD0-4F2A-1E94860160A2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8328240" y="5363324"/>
                  <a:ext cx="137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24CA4405-CBD1-7AB2-875A-09FBB0367CE6}"/>
                    </a:ext>
                  </a:extLst>
                </p14:cNvPr>
                <p14:cNvContentPartPr/>
                <p14:nvPr/>
              </p14:nvContentPartPr>
              <p14:xfrm>
                <a:off x="8546400" y="5342444"/>
                <a:ext cx="106560" cy="7318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24CA4405-CBD1-7AB2-875A-09FBB0367CE6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8537760" y="5333804"/>
                  <a:ext cx="124200" cy="74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1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4BDEAAB8-6B6F-5488-E65E-B98A3AAB0ED6}"/>
                  </a:ext>
                </a:extLst>
              </p14:cNvPr>
              <p14:cNvContentPartPr/>
              <p14:nvPr/>
            </p14:nvContentPartPr>
            <p14:xfrm>
              <a:off x="7450200" y="5685884"/>
              <a:ext cx="81360" cy="1170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4BDEAAB8-6B6F-5488-E65E-B98A3AAB0ED6}"/>
                  </a:ext>
                </a:extLst>
              </p:cNvPr>
              <p:cNvPicPr/>
              <p:nvPr/>
            </p:nvPicPr>
            <p:blipFill>
              <a:blip r:embed="rId732"/>
              <a:stretch>
                <a:fillRect/>
              </a:stretch>
            </p:blipFill>
            <p:spPr>
              <a:xfrm>
                <a:off x="7441560" y="5677244"/>
                <a:ext cx="990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3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88B89750-0BEA-D8DB-5BC8-E5A779653D1C}"/>
                  </a:ext>
                </a:extLst>
              </p14:cNvPr>
              <p14:cNvContentPartPr/>
              <p14:nvPr/>
            </p14:nvContentPartPr>
            <p14:xfrm>
              <a:off x="7705800" y="5669684"/>
              <a:ext cx="65160" cy="84600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88B89750-0BEA-D8DB-5BC8-E5A779653D1C}"/>
                  </a:ext>
                </a:extLst>
              </p:cNvPr>
              <p:cNvPicPr/>
              <p:nvPr/>
            </p:nvPicPr>
            <p:blipFill>
              <a:blip r:embed="rId734"/>
              <a:stretch>
                <a:fillRect/>
              </a:stretch>
            </p:blipFill>
            <p:spPr>
              <a:xfrm>
                <a:off x="7696800" y="5661044"/>
                <a:ext cx="828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5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AE8B92A3-A6A0-44E9-98D4-922FEBACBE69}"/>
                  </a:ext>
                </a:extLst>
              </p14:cNvPr>
              <p14:cNvContentPartPr/>
              <p14:nvPr/>
            </p14:nvContentPartPr>
            <p14:xfrm>
              <a:off x="7993440" y="5755004"/>
              <a:ext cx="16560" cy="432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AE8B92A3-A6A0-44E9-98D4-922FEBACBE69}"/>
                  </a:ext>
                </a:extLst>
              </p:cNvPr>
              <p:cNvPicPr/>
              <p:nvPr/>
            </p:nvPicPr>
            <p:blipFill>
              <a:blip r:embed="rId736"/>
              <a:stretch>
                <a:fillRect/>
              </a:stretch>
            </p:blipFill>
            <p:spPr>
              <a:xfrm>
                <a:off x="7984440" y="5746004"/>
                <a:ext cx="342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7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1152FC3F-54BD-D865-5076-6E463F489031}"/>
                  </a:ext>
                </a:extLst>
              </p14:cNvPr>
              <p14:cNvContentPartPr/>
              <p14:nvPr/>
            </p14:nvContentPartPr>
            <p14:xfrm>
              <a:off x="8149320" y="5757884"/>
              <a:ext cx="89640" cy="1872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1152FC3F-54BD-D865-5076-6E463F489031}"/>
                  </a:ext>
                </a:extLst>
              </p:cNvPr>
              <p:cNvPicPr/>
              <p:nvPr/>
            </p:nvPicPr>
            <p:blipFill>
              <a:blip r:embed="rId738"/>
              <a:stretch>
                <a:fillRect/>
              </a:stretch>
            </p:blipFill>
            <p:spPr>
              <a:xfrm>
                <a:off x="8140680" y="5749244"/>
                <a:ext cx="1072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9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FFC32F8C-D573-14B6-5695-93D642B80AFB}"/>
                  </a:ext>
                </a:extLst>
              </p14:cNvPr>
              <p14:cNvContentPartPr/>
              <p14:nvPr/>
            </p14:nvContentPartPr>
            <p14:xfrm>
              <a:off x="8387640" y="5685164"/>
              <a:ext cx="127440" cy="16092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FFC32F8C-D573-14B6-5695-93D642B80AFB}"/>
                  </a:ext>
                </a:extLst>
              </p:cNvPr>
              <p:cNvPicPr/>
              <p:nvPr/>
            </p:nvPicPr>
            <p:blipFill>
              <a:blip r:embed="rId740"/>
              <a:stretch>
                <a:fillRect/>
              </a:stretch>
            </p:blipFill>
            <p:spPr>
              <a:xfrm>
                <a:off x="8378640" y="5676164"/>
                <a:ext cx="14508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1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0EAD0E34-928E-A39B-0733-D64FA0601F05}"/>
                  </a:ext>
                </a:extLst>
              </p14:cNvPr>
              <p14:cNvContentPartPr/>
              <p14:nvPr/>
            </p14:nvContentPartPr>
            <p14:xfrm>
              <a:off x="7537320" y="6058484"/>
              <a:ext cx="77400" cy="12132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0EAD0E34-928E-A39B-0733-D64FA0601F05}"/>
                  </a:ext>
                </a:extLst>
              </p:cNvPr>
              <p:cNvPicPr/>
              <p:nvPr/>
            </p:nvPicPr>
            <p:blipFill>
              <a:blip r:embed="rId742"/>
              <a:stretch>
                <a:fillRect/>
              </a:stretch>
            </p:blipFill>
            <p:spPr>
              <a:xfrm>
                <a:off x="7528680" y="6049484"/>
                <a:ext cx="950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3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05F08AD0-2DCC-CA99-E21C-F0649E85B7D3}"/>
                  </a:ext>
                </a:extLst>
              </p14:cNvPr>
              <p14:cNvContentPartPr/>
              <p14:nvPr/>
            </p14:nvContentPartPr>
            <p14:xfrm>
              <a:off x="7794720" y="6066044"/>
              <a:ext cx="81000" cy="11196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05F08AD0-2DCC-CA99-E21C-F0649E85B7D3}"/>
                  </a:ext>
                </a:extLst>
              </p:cNvPr>
              <p:cNvPicPr/>
              <p:nvPr/>
            </p:nvPicPr>
            <p:blipFill>
              <a:blip r:embed="rId744"/>
              <a:stretch>
                <a:fillRect/>
              </a:stretch>
            </p:blipFill>
            <p:spPr>
              <a:xfrm>
                <a:off x="7786080" y="6057044"/>
                <a:ext cx="986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5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E62E1DD1-42F6-ADAC-C827-AD68C4978E9C}"/>
                  </a:ext>
                </a:extLst>
              </p14:cNvPr>
              <p14:cNvContentPartPr/>
              <p14:nvPr/>
            </p14:nvContentPartPr>
            <p14:xfrm>
              <a:off x="8078400" y="6166124"/>
              <a:ext cx="360" cy="360"/>
            </p14:xfrm>
          </p:contentPart>
        </mc:Choice>
        <mc:Fallback xmlns=""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E62E1DD1-42F6-ADAC-C827-AD68C4978E9C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8069760" y="615748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8" name="Group 497">
            <a:extLst>
              <a:ext uri="{FF2B5EF4-FFF2-40B4-BE49-F238E27FC236}">
                <a16:creationId xmlns:a16="http://schemas.microsoft.com/office/drawing/2014/main" id="{0B78E6DB-5D39-AFE5-4952-CCC5790979FB}"/>
              </a:ext>
            </a:extLst>
          </p:cNvPr>
          <p:cNvGrpSpPr/>
          <p:nvPr/>
        </p:nvGrpSpPr>
        <p:grpSpPr>
          <a:xfrm>
            <a:off x="8244720" y="6115724"/>
            <a:ext cx="229320" cy="101880"/>
            <a:chOff x="8244720" y="6115724"/>
            <a:chExt cx="229320" cy="10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10B97695-9647-BDED-C9BA-C8711AD51EBD}"/>
                    </a:ext>
                  </a:extLst>
                </p14:cNvPr>
                <p14:cNvContentPartPr/>
                <p14:nvPr/>
              </p14:nvContentPartPr>
              <p14:xfrm>
                <a:off x="8244720" y="6177284"/>
                <a:ext cx="138240" cy="25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10B97695-9647-BDED-C9BA-C8711AD51EBD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8235720" y="6168644"/>
                  <a:ext cx="155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D2FAE260-CD8B-4677-3D85-9A1C5A0BB8B3}"/>
                    </a:ext>
                  </a:extLst>
                </p14:cNvPr>
                <p14:cNvContentPartPr/>
                <p14:nvPr/>
              </p14:nvContentPartPr>
              <p14:xfrm>
                <a:off x="8425080" y="6115724"/>
                <a:ext cx="48960" cy="10188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D2FAE260-CD8B-4677-3D85-9A1C5A0BB8B3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8416080" y="6106724"/>
                  <a:ext cx="6660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6BE94185-CD1F-7D15-9DEA-D31A475776BC}"/>
              </a:ext>
            </a:extLst>
          </p:cNvPr>
          <p:cNvGrpSpPr/>
          <p:nvPr/>
        </p:nvGrpSpPr>
        <p:grpSpPr>
          <a:xfrm>
            <a:off x="8781480" y="5334524"/>
            <a:ext cx="619560" cy="942840"/>
            <a:chOff x="8781480" y="5334524"/>
            <a:chExt cx="619560" cy="94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5E287DD7-D386-4D5D-B146-D366A97DABD9}"/>
                    </a:ext>
                  </a:extLst>
                </p14:cNvPr>
                <p14:cNvContentPartPr/>
                <p14:nvPr/>
              </p14:nvContentPartPr>
              <p14:xfrm>
                <a:off x="8781480" y="5757164"/>
                <a:ext cx="156240" cy="104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5E287DD7-D386-4D5D-B146-D366A97DABD9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8772840" y="5748164"/>
                  <a:ext cx="173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5A903F34-DC5A-CD06-579D-5B9458A8970E}"/>
                    </a:ext>
                  </a:extLst>
                </p14:cNvPr>
                <p14:cNvContentPartPr/>
                <p14:nvPr/>
              </p14:nvContentPartPr>
              <p14:xfrm>
                <a:off x="8909280" y="5719364"/>
                <a:ext cx="76320" cy="1011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5A903F34-DC5A-CD06-579D-5B9458A8970E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8900280" y="5710724"/>
                  <a:ext cx="939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0877EF91-7E18-2A74-7732-2C21A5EF8A1A}"/>
                    </a:ext>
                  </a:extLst>
                </p14:cNvPr>
                <p14:cNvContentPartPr/>
                <p14:nvPr/>
              </p14:nvContentPartPr>
              <p14:xfrm>
                <a:off x="9086760" y="5334524"/>
                <a:ext cx="146880" cy="9428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0877EF91-7E18-2A74-7732-2C21A5EF8A1A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9078120" y="5325884"/>
                  <a:ext cx="164520" cy="9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0037D6C3-8699-BE0A-C71F-2099EDFCB4D2}"/>
                    </a:ext>
                  </a:extLst>
                </p14:cNvPr>
                <p14:cNvContentPartPr/>
                <p14:nvPr/>
              </p14:nvContentPartPr>
              <p14:xfrm>
                <a:off x="9273960" y="5402924"/>
                <a:ext cx="127080" cy="1216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0037D6C3-8699-BE0A-C71F-2099EDFCB4D2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9264960" y="5393924"/>
                  <a:ext cx="14472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8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72CB3416-D828-E403-DED5-D261F8224DB9}"/>
                  </a:ext>
                </a:extLst>
              </p14:cNvPr>
              <p14:cNvContentPartPr/>
              <p14:nvPr/>
            </p14:nvContentPartPr>
            <p14:xfrm>
              <a:off x="9644760" y="5400404"/>
              <a:ext cx="95760" cy="132120"/>
            </p14:xfrm>
          </p:contentPart>
        </mc:Choice>
        <mc:Fallback xmlns=""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72CB3416-D828-E403-DED5-D261F8224DB9}"/>
                  </a:ext>
                </a:extLst>
              </p:cNvPr>
              <p:cNvPicPr/>
              <p:nvPr/>
            </p:nvPicPr>
            <p:blipFill>
              <a:blip r:embed="rId759"/>
              <a:stretch>
                <a:fillRect/>
              </a:stretch>
            </p:blipFill>
            <p:spPr>
              <a:xfrm>
                <a:off x="9635760" y="5391404"/>
                <a:ext cx="1134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411B4A83-967A-8BBA-1414-68CCB0DB3A70}"/>
                  </a:ext>
                </a:extLst>
              </p14:cNvPr>
              <p14:cNvContentPartPr/>
              <p14:nvPr/>
            </p14:nvContentPartPr>
            <p14:xfrm>
              <a:off x="9257400" y="5715044"/>
              <a:ext cx="132480" cy="144000"/>
            </p14:xfrm>
          </p:contentPart>
        </mc:Choice>
        <mc:Fallback xmlns=""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411B4A83-967A-8BBA-1414-68CCB0DB3A70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9248760" y="5706044"/>
                <a:ext cx="1501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2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EE27B46C-BC3F-7B36-28A5-B8CA3167E4C5}"/>
                  </a:ext>
                </a:extLst>
              </p14:cNvPr>
              <p14:cNvContentPartPr/>
              <p14:nvPr/>
            </p14:nvContentPartPr>
            <p14:xfrm>
              <a:off x="9688680" y="5729444"/>
              <a:ext cx="112680" cy="128520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EE27B46C-BC3F-7B36-28A5-B8CA3167E4C5}"/>
                  </a:ext>
                </a:extLst>
              </p:cNvPr>
              <p:cNvPicPr/>
              <p:nvPr/>
            </p:nvPicPr>
            <p:blipFill>
              <a:blip r:embed="rId763"/>
              <a:stretch>
                <a:fillRect/>
              </a:stretch>
            </p:blipFill>
            <p:spPr>
              <a:xfrm>
                <a:off x="9679680" y="5720804"/>
                <a:ext cx="130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4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D8976918-DE45-A569-9E15-1258C23515E7}"/>
                  </a:ext>
                </a:extLst>
              </p14:cNvPr>
              <p14:cNvContentPartPr/>
              <p14:nvPr/>
            </p14:nvContentPartPr>
            <p14:xfrm>
              <a:off x="9334800" y="6129044"/>
              <a:ext cx="111960" cy="139320"/>
            </p14:xfrm>
          </p:contentPart>
        </mc:Choice>
        <mc:Fallback xmlns=""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D8976918-DE45-A569-9E15-1258C23515E7}"/>
                  </a:ext>
                </a:extLst>
              </p:cNvPr>
              <p:cNvPicPr/>
              <p:nvPr/>
            </p:nvPicPr>
            <p:blipFill>
              <a:blip r:embed="rId765"/>
              <a:stretch>
                <a:fillRect/>
              </a:stretch>
            </p:blipFill>
            <p:spPr>
              <a:xfrm>
                <a:off x="9325800" y="6120404"/>
                <a:ext cx="1296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18118CB0-933D-7460-D057-D79530E32FF5}"/>
                  </a:ext>
                </a:extLst>
              </p14:cNvPr>
              <p14:cNvContentPartPr/>
              <p14:nvPr/>
            </p14:nvContentPartPr>
            <p14:xfrm>
              <a:off x="9684360" y="6153164"/>
              <a:ext cx="130680" cy="12924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18118CB0-933D-7460-D057-D79530E32FF5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9675720" y="6144164"/>
                <a:ext cx="148320" cy="14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3" name="Group 532">
            <a:extLst>
              <a:ext uri="{FF2B5EF4-FFF2-40B4-BE49-F238E27FC236}">
                <a16:creationId xmlns:a16="http://schemas.microsoft.com/office/drawing/2014/main" id="{9700B1CA-1B1E-4466-DBDC-4141FAE8174F}"/>
              </a:ext>
            </a:extLst>
          </p:cNvPr>
          <p:cNvGrpSpPr/>
          <p:nvPr/>
        </p:nvGrpSpPr>
        <p:grpSpPr>
          <a:xfrm>
            <a:off x="9999360" y="5378084"/>
            <a:ext cx="1251360" cy="904320"/>
            <a:chOff x="9999360" y="5378084"/>
            <a:chExt cx="1251360" cy="90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51FA578F-C351-4E68-EA91-7B210BB525A5}"/>
                    </a:ext>
                  </a:extLst>
                </p14:cNvPr>
                <p14:cNvContentPartPr/>
                <p14:nvPr/>
              </p14:nvContentPartPr>
              <p14:xfrm>
                <a:off x="9999360" y="5488604"/>
                <a:ext cx="12600" cy="3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51FA578F-C351-4E68-EA91-7B210BB525A5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9990360" y="5479604"/>
                  <a:ext cx="30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0EC7F094-F430-2B2E-AEEF-AD5B9986684A}"/>
                    </a:ext>
                  </a:extLst>
                </p14:cNvPr>
                <p14:cNvContentPartPr/>
                <p14:nvPr/>
              </p14:nvContentPartPr>
              <p14:xfrm>
                <a:off x="10102680" y="5494724"/>
                <a:ext cx="148320" cy="864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0EC7F094-F430-2B2E-AEEF-AD5B9986684A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10093680" y="5485724"/>
                  <a:ext cx="165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F3B1E912-F9F3-0B93-DA1D-CAEBFD1610CE}"/>
                    </a:ext>
                  </a:extLst>
                </p14:cNvPr>
                <p14:cNvContentPartPr/>
                <p14:nvPr/>
              </p14:nvContentPartPr>
              <p14:xfrm>
                <a:off x="10331640" y="5405804"/>
                <a:ext cx="67320" cy="1378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F3B1E912-F9F3-0B93-DA1D-CAEBFD1610CE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10322640" y="5396804"/>
                  <a:ext cx="84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44332B29-BEF1-A07B-ABEB-2D2D244A3CF7}"/>
                    </a:ext>
                  </a:extLst>
                </p14:cNvPr>
                <p14:cNvContentPartPr/>
                <p14:nvPr/>
              </p14:nvContentPartPr>
              <p14:xfrm>
                <a:off x="10062000" y="5857244"/>
                <a:ext cx="34920" cy="14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44332B29-BEF1-A07B-ABEB-2D2D244A3CF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10053360" y="5848604"/>
                  <a:ext cx="525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4D80F6A3-DB41-BDBE-8C31-51418404CDD1}"/>
                    </a:ext>
                  </a:extLst>
                </p14:cNvPr>
                <p14:cNvContentPartPr/>
                <p14:nvPr/>
              </p14:nvContentPartPr>
              <p14:xfrm>
                <a:off x="10218240" y="5856164"/>
                <a:ext cx="87480" cy="648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4D80F6A3-DB41-BDBE-8C31-51418404CDD1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10209240" y="5847524"/>
                  <a:ext cx="105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CD0E8E80-ACFB-63F8-7F50-D78766D7CA5A}"/>
                    </a:ext>
                  </a:extLst>
                </p14:cNvPr>
                <p14:cNvContentPartPr/>
                <p14:nvPr/>
              </p14:nvContentPartPr>
              <p14:xfrm>
                <a:off x="10380240" y="5784164"/>
                <a:ext cx="57240" cy="1321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CD0E8E80-ACFB-63F8-7F50-D78766D7CA5A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10371600" y="5775524"/>
                  <a:ext cx="748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EB214F36-FD15-0F04-7BF7-1C908C3FDB31}"/>
                    </a:ext>
                  </a:extLst>
                </p14:cNvPr>
                <p14:cNvContentPartPr/>
                <p14:nvPr/>
              </p14:nvContentPartPr>
              <p14:xfrm>
                <a:off x="10029600" y="6247484"/>
                <a:ext cx="28800" cy="3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EB214F36-FD15-0F04-7BF7-1C908C3FDB31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0020960" y="6238484"/>
                  <a:ext cx="46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92E2E1E1-E980-D4F4-9ED7-EA24C6C5B1EB}"/>
                    </a:ext>
                  </a:extLst>
                </p14:cNvPr>
                <p14:cNvContentPartPr/>
                <p14:nvPr/>
              </p14:nvContentPartPr>
              <p14:xfrm>
                <a:off x="10155240" y="6245324"/>
                <a:ext cx="360" cy="3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92E2E1E1-E980-D4F4-9ED7-EA24C6C5B1E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146600" y="62363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036B1CC8-6A1E-C9D2-0C43-77A00765A1FD}"/>
                    </a:ext>
                  </a:extLst>
                </p14:cNvPr>
                <p14:cNvContentPartPr/>
                <p14:nvPr/>
              </p14:nvContentPartPr>
              <p14:xfrm>
                <a:off x="10361520" y="6177284"/>
                <a:ext cx="96480" cy="918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036B1CC8-6A1E-C9D2-0C43-77A00765A1FD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10352520" y="6168644"/>
                  <a:ext cx="1141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BDB2C32D-B9D9-B8B7-3F28-52E34ED113C4}"/>
                    </a:ext>
                  </a:extLst>
                </p14:cNvPr>
                <p14:cNvContentPartPr/>
                <p14:nvPr/>
              </p14:nvContentPartPr>
              <p14:xfrm>
                <a:off x="10570680" y="5402564"/>
                <a:ext cx="109800" cy="87984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BDB2C32D-B9D9-B8B7-3F28-52E34ED113C4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10562040" y="5393564"/>
                  <a:ext cx="12744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6EBCD55D-FE48-FAA8-2236-9A6824A887C0}"/>
                    </a:ext>
                  </a:extLst>
                </p14:cNvPr>
                <p14:cNvContentPartPr/>
                <p14:nvPr/>
              </p14:nvContentPartPr>
              <p14:xfrm>
                <a:off x="10745280" y="5777324"/>
                <a:ext cx="133920" cy="2376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6EBCD55D-FE48-FAA8-2236-9A6824A887C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10736640" y="5768324"/>
                  <a:ext cx="151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7D8AB1A1-66FE-207A-D427-F3AFC9E66EEA}"/>
                    </a:ext>
                  </a:extLst>
                </p14:cNvPr>
                <p14:cNvContentPartPr/>
                <p14:nvPr/>
              </p14:nvContentPartPr>
              <p14:xfrm>
                <a:off x="10852200" y="5703524"/>
                <a:ext cx="64080" cy="14688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7D8AB1A1-66FE-207A-D427-F3AFC9E66EEA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10843560" y="5694524"/>
                  <a:ext cx="81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08225D4F-B785-EDA8-2A8F-956C61641817}"/>
                    </a:ext>
                  </a:extLst>
                </p14:cNvPr>
                <p14:cNvContentPartPr/>
                <p14:nvPr/>
              </p14:nvContentPartPr>
              <p14:xfrm>
                <a:off x="10944720" y="5378084"/>
                <a:ext cx="118440" cy="85788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08225D4F-B785-EDA8-2A8F-956C61641817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10936080" y="5369084"/>
                  <a:ext cx="136080" cy="87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9355122C-E723-D04D-B4C6-EBA45A64312B}"/>
                    </a:ext>
                  </a:extLst>
                </p14:cNvPr>
                <p14:cNvContentPartPr/>
                <p14:nvPr/>
              </p14:nvContentPartPr>
              <p14:xfrm>
                <a:off x="11138040" y="5394284"/>
                <a:ext cx="81360" cy="12312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9355122C-E723-D04D-B4C6-EBA45A64312B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11129040" y="5385644"/>
                  <a:ext cx="99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1D4567AE-5AB8-837E-1275-F643F1023125}"/>
                    </a:ext>
                  </a:extLst>
                </p14:cNvPr>
                <p14:cNvContentPartPr/>
                <p14:nvPr/>
              </p14:nvContentPartPr>
              <p14:xfrm>
                <a:off x="11146320" y="5712524"/>
                <a:ext cx="104400" cy="15300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1D4567AE-5AB8-837E-1275-F643F1023125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11137320" y="5703524"/>
                  <a:ext cx="122040" cy="17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7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0443354F-C885-BC84-4E43-6D82D7E87656}"/>
                  </a:ext>
                </a:extLst>
              </p14:cNvPr>
              <p14:cNvContentPartPr/>
              <p14:nvPr/>
            </p14:nvContentPartPr>
            <p14:xfrm>
              <a:off x="11422800" y="5723684"/>
              <a:ext cx="137160" cy="16596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0443354F-C885-BC84-4E43-6D82D7E87656}"/>
                  </a:ext>
                </a:extLst>
              </p:cNvPr>
              <p:cNvPicPr/>
              <p:nvPr/>
            </p:nvPicPr>
            <p:blipFill>
              <a:blip r:embed="rId798"/>
              <a:stretch>
                <a:fillRect/>
              </a:stretch>
            </p:blipFill>
            <p:spPr>
              <a:xfrm>
                <a:off x="11414160" y="5714684"/>
                <a:ext cx="1548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9">
            <p14:nvContentPartPr>
              <p14:cNvPr id="535" name="Ink 534">
                <a:extLst>
                  <a:ext uri="{FF2B5EF4-FFF2-40B4-BE49-F238E27FC236}">
                    <a16:creationId xmlns:a16="http://schemas.microsoft.com/office/drawing/2014/main" id="{4C458251-F578-C4BF-E2CF-BF1C7EFF989A}"/>
                  </a:ext>
                </a:extLst>
              </p14:cNvPr>
              <p14:cNvContentPartPr/>
              <p14:nvPr/>
            </p14:nvContentPartPr>
            <p14:xfrm>
              <a:off x="11364840" y="5472404"/>
              <a:ext cx="32760" cy="360"/>
            </p14:xfrm>
          </p:contentPart>
        </mc:Choice>
        <mc:Fallback xmlns="">
          <p:pic>
            <p:nvPicPr>
              <p:cNvPr id="535" name="Ink 534">
                <a:extLst>
                  <a:ext uri="{FF2B5EF4-FFF2-40B4-BE49-F238E27FC236}">
                    <a16:creationId xmlns:a16="http://schemas.microsoft.com/office/drawing/2014/main" id="{4C458251-F578-C4BF-E2CF-BF1C7EFF989A}"/>
                  </a:ext>
                </a:extLst>
              </p:cNvPr>
              <p:cNvPicPr/>
              <p:nvPr/>
            </p:nvPicPr>
            <p:blipFill>
              <a:blip r:embed="rId800"/>
              <a:stretch>
                <a:fillRect/>
              </a:stretch>
            </p:blipFill>
            <p:spPr>
              <a:xfrm>
                <a:off x="11356200" y="5463404"/>
                <a:ext cx="504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1" name="Group 580">
            <a:extLst>
              <a:ext uri="{FF2B5EF4-FFF2-40B4-BE49-F238E27FC236}">
                <a16:creationId xmlns:a16="http://schemas.microsoft.com/office/drawing/2014/main" id="{C8767DB1-83F5-1C81-B1E9-C47327ADC317}"/>
              </a:ext>
            </a:extLst>
          </p:cNvPr>
          <p:cNvGrpSpPr/>
          <p:nvPr/>
        </p:nvGrpSpPr>
        <p:grpSpPr>
          <a:xfrm>
            <a:off x="11206800" y="6025364"/>
            <a:ext cx="106560" cy="237960"/>
            <a:chOff x="11206800" y="6025364"/>
            <a:chExt cx="10656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ED11F34A-9B92-FE71-8576-D97AC700AE23}"/>
                    </a:ext>
                  </a:extLst>
                </p14:cNvPr>
                <p14:cNvContentPartPr/>
                <p14:nvPr/>
              </p14:nvContentPartPr>
              <p14:xfrm>
                <a:off x="11229120" y="6149924"/>
                <a:ext cx="10440" cy="36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ED11F34A-9B92-FE71-8576-D97AC700AE23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1220480" y="6141284"/>
                  <a:ext cx="28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F8100835-5B65-499B-9C8F-4AC811F7C097}"/>
                    </a:ext>
                  </a:extLst>
                </p14:cNvPr>
                <p14:cNvContentPartPr/>
                <p14:nvPr/>
              </p14:nvContentPartPr>
              <p14:xfrm>
                <a:off x="11206800" y="6136964"/>
                <a:ext cx="106560" cy="1263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F8100835-5B65-499B-9C8F-4AC811F7C097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11198160" y="6127964"/>
                  <a:ext cx="124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FE7BD2E8-BAFE-174A-9498-D098D798F5E4}"/>
                    </a:ext>
                  </a:extLst>
                </p14:cNvPr>
                <p14:cNvContentPartPr/>
                <p14:nvPr/>
              </p14:nvContentPartPr>
              <p14:xfrm>
                <a:off x="11245320" y="6025364"/>
                <a:ext cx="360" cy="36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FE7BD2E8-BAFE-174A-9498-D098D798F5E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236680" y="60167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92D7733C-66EF-44D0-20A6-445B8A3A0DB5}"/>
                    </a:ext>
                  </a:extLst>
                </p14:cNvPr>
                <p14:cNvContentPartPr/>
                <p14:nvPr/>
              </p14:nvContentPartPr>
              <p14:xfrm>
                <a:off x="11243520" y="6057764"/>
                <a:ext cx="4320" cy="252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92D7733C-66EF-44D0-20A6-445B8A3A0DB5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11234520" y="6049124"/>
                  <a:ext cx="21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6DB55768-E154-B29D-CC65-465CDC023D91}"/>
                    </a:ext>
                  </a:extLst>
                </p14:cNvPr>
                <p14:cNvContentPartPr/>
                <p14:nvPr/>
              </p14:nvContentPartPr>
              <p14:xfrm>
                <a:off x="11245320" y="6057764"/>
                <a:ext cx="24840" cy="2484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6DB55768-E154-B29D-CC65-465CDC023D91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11236680" y="6049124"/>
                  <a:ext cx="4248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AAF172D0-11BA-304B-42A6-210274BA28AF}"/>
              </a:ext>
            </a:extLst>
          </p:cNvPr>
          <p:cNvGrpSpPr/>
          <p:nvPr/>
        </p:nvGrpSpPr>
        <p:grpSpPr>
          <a:xfrm>
            <a:off x="11450160" y="5340644"/>
            <a:ext cx="734040" cy="948240"/>
            <a:chOff x="11450160" y="5340644"/>
            <a:chExt cx="734040" cy="94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CCC0FC82-E2DD-7259-F06F-F6A5B5E60821}"/>
                    </a:ext>
                  </a:extLst>
                </p14:cNvPr>
                <p14:cNvContentPartPr/>
                <p14:nvPr/>
              </p14:nvContentPartPr>
              <p14:xfrm>
                <a:off x="11450160" y="5392124"/>
                <a:ext cx="30960" cy="11016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CCC0FC82-E2DD-7259-F06F-F6A5B5E60821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11441160" y="5383484"/>
                  <a:ext cx="48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376865CC-F556-BBCE-BBC7-C8EE5E245B67}"/>
                    </a:ext>
                  </a:extLst>
                </p14:cNvPr>
                <p14:cNvContentPartPr/>
                <p14:nvPr/>
              </p14:nvContentPartPr>
              <p14:xfrm>
                <a:off x="11538720" y="5390324"/>
                <a:ext cx="67680" cy="13104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376865CC-F556-BBCE-BBC7-C8EE5E245B67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11530080" y="5381324"/>
                  <a:ext cx="85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6E37B2C6-1131-544F-DA58-F9D9472DE435}"/>
                    </a:ext>
                  </a:extLst>
                </p14:cNvPr>
                <p14:cNvContentPartPr/>
                <p14:nvPr/>
              </p14:nvContentPartPr>
              <p14:xfrm>
                <a:off x="11598120" y="5340644"/>
                <a:ext cx="66960" cy="6264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6E37B2C6-1131-544F-DA58-F9D9472DE435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11589120" y="5331644"/>
                  <a:ext cx="84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D06A7F5C-F865-9450-6D4B-25B1F7FFC0CF}"/>
                    </a:ext>
                  </a:extLst>
                </p14:cNvPr>
                <p14:cNvContentPartPr/>
                <p14:nvPr/>
              </p14:nvContentPartPr>
              <p14:xfrm>
                <a:off x="11652840" y="5340644"/>
                <a:ext cx="10440" cy="1008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D06A7F5C-F865-9450-6D4B-25B1F7FFC0CF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11643840" y="5331644"/>
                  <a:ext cx="280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2E882E70-8E2A-6DAC-F73F-4983712BD08A}"/>
                    </a:ext>
                  </a:extLst>
                </p14:cNvPr>
                <p14:cNvContentPartPr/>
                <p14:nvPr/>
              </p14:nvContentPartPr>
              <p14:xfrm>
                <a:off x="11737800" y="5530004"/>
                <a:ext cx="4320" cy="252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2E882E70-8E2A-6DAC-F73F-4983712BD08A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11729160" y="5521364"/>
                  <a:ext cx="21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844EE00E-ACD6-9E81-DFDD-0AAEAF5325A8}"/>
                    </a:ext>
                  </a:extLst>
                </p14:cNvPr>
                <p14:cNvContentPartPr/>
                <p14:nvPr/>
              </p14:nvContentPartPr>
              <p14:xfrm>
                <a:off x="11774160" y="5532164"/>
                <a:ext cx="360" cy="36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844EE00E-ACD6-9E81-DFDD-0AAEAF5325A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765520" y="55231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388B74C2-88A9-71A3-0E0E-8262282596B8}"/>
                    </a:ext>
                  </a:extLst>
                </p14:cNvPr>
                <p14:cNvContentPartPr/>
                <p14:nvPr/>
              </p14:nvContentPartPr>
              <p14:xfrm>
                <a:off x="11861280" y="5514884"/>
                <a:ext cx="34920" cy="252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388B74C2-88A9-71A3-0E0E-8262282596B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11852640" y="5505884"/>
                  <a:ext cx="52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65D8ED2C-14F6-AADC-8E44-DF31DE397A0B}"/>
                    </a:ext>
                  </a:extLst>
                </p14:cNvPr>
                <p14:cNvContentPartPr/>
                <p14:nvPr/>
              </p14:nvContentPartPr>
              <p14:xfrm>
                <a:off x="11975040" y="5440004"/>
                <a:ext cx="12600" cy="8244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65D8ED2C-14F6-AADC-8E44-DF31DE397A0B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11966040" y="5431004"/>
                  <a:ext cx="30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DABBDE37-B381-48CB-424C-68A4E5703B41}"/>
                    </a:ext>
                  </a:extLst>
                </p14:cNvPr>
                <p14:cNvContentPartPr/>
                <p14:nvPr/>
              </p14:nvContentPartPr>
              <p14:xfrm>
                <a:off x="12026520" y="5436764"/>
                <a:ext cx="58320" cy="10944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DABBDE37-B381-48CB-424C-68A4E5703B41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12017880" y="5428124"/>
                  <a:ext cx="75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9F9D7501-A5D1-C615-DDF6-E55EBC398C8E}"/>
                    </a:ext>
                  </a:extLst>
                </p14:cNvPr>
                <p14:cNvContentPartPr/>
                <p14:nvPr/>
              </p14:nvContentPartPr>
              <p14:xfrm>
                <a:off x="12106800" y="5353604"/>
                <a:ext cx="42480" cy="5688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9F9D7501-A5D1-C615-DDF6-E55EBC398C8E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2097800" y="5344964"/>
                  <a:ext cx="60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7996E970-FD6C-6536-0CDF-6CCDEF274C17}"/>
                    </a:ext>
                  </a:extLst>
                </p14:cNvPr>
                <p14:cNvContentPartPr/>
                <p14:nvPr/>
              </p14:nvContentPartPr>
              <p14:xfrm>
                <a:off x="12123000" y="5353604"/>
                <a:ext cx="34920" cy="10152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7996E970-FD6C-6536-0CDF-6CCDEF274C17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12114000" y="5344964"/>
                  <a:ext cx="52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28198BD9-CC36-34FA-0F35-F054754838EF}"/>
                    </a:ext>
                  </a:extLst>
                </p14:cNvPr>
                <p14:cNvContentPartPr/>
                <p14:nvPr/>
              </p14:nvContentPartPr>
              <p14:xfrm>
                <a:off x="11892240" y="5517044"/>
                <a:ext cx="41040" cy="144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28198BD9-CC36-34FA-0F35-F054754838EF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11883240" y="5508044"/>
                  <a:ext cx="586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82DDE702-39A2-1AB6-D580-2B22861C2916}"/>
                    </a:ext>
                  </a:extLst>
                </p14:cNvPr>
                <p14:cNvContentPartPr/>
                <p14:nvPr/>
              </p14:nvContentPartPr>
              <p14:xfrm>
                <a:off x="11847240" y="5841044"/>
                <a:ext cx="83160" cy="7956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82DDE702-39A2-1AB6-D580-2B22861C2916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11838600" y="5832404"/>
                  <a:ext cx="1008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BD530C64-E8CB-E78D-A893-4C42F8D6CBC4}"/>
                    </a:ext>
                  </a:extLst>
                </p14:cNvPr>
                <p14:cNvContentPartPr/>
                <p14:nvPr/>
              </p14:nvContentPartPr>
              <p14:xfrm>
                <a:off x="11981520" y="5833844"/>
                <a:ext cx="71640" cy="8424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BD530C64-E8CB-E78D-A893-4C42F8D6CBC4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11972520" y="5825204"/>
                  <a:ext cx="89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FC750B5C-6DA1-7A77-607B-F6AC3EB581FE}"/>
                    </a:ext>
                  </a:extLst>
                </p14:cNvPr>
                <p14:cNvContentPartPr/>
                <p14:nvPr/>
              </p14:nvContentPartPr>
              <p14:xfrm>
                <a:off x="11782440" y="5915204"/>
                <a:ext cx="32400" cy="540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FC750B5C-6DA1-7A77-607B-F6AC3EB581FE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11773440" y="5906204"/>
                  <a:ext cx="50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F491A522-69B8-3B3E-97C3-C33C3F381503}"/>
                    </a:ext>
                  </a:extLst>
                </p14:cNvPr>
                <p14:cNvContentPartPr/>
                <p14:nvPr/>
              </p14:nvContentPartPr>
              <p14:xfrm>
                <a:off x="12026520" y="5778404"/>
                <a:ext cx="1440" cy="108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F491A522-69B8-3B3E-97C3-C33C3F381503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12017880" y="5769764"/>
                  <a:ext cx="190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7852FD4D-CE65-F5F5-A515-04F4415C7453}"/>
                    </a:ext>
                  </a:extLst>
                </p14:cNvPr>
                <p14:cNvContentPartPr/>
                <p14:nvPr/>
              </p14:nvContentPartPr>
              <p14:xfrm>
                <a:off x="12040920" y="5734844"/>
                <a:ext cx="59760" cy="486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7852FD4D-CE65-F5F5-A515-04F4415C7453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12032280" y="5725844"/>
                  <a:ext cx="774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442F95DA-A780-FDD8-99E1-8E43FE7A0CD9}"/>
                    </a:ext>
                  </a:extLst>
                </p14:cNvPr>
                <p14:cNvContentPartPr/>
                <p14:nvPr/>
              </p14:nvContentPartPr>
              <p14:xfrm>
                <a:off x="12096360" y="5734844"/>
                <a:ext cx="18720" cy="774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442F95DA-A780-FDD8-99E1-8E43FE7A0CD9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12087720" y="5725844"/>
                  <a:ext cx="36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E9664BF1-59F7-7F76-E4D6-8FEED2597486}"/>
                    </a:ext>
                  </a:extLst>
                </p14:cNvPr>
                <p14:cNvContentPartPr/>
                <p14:nvPr/>
              </p14:nvContentPartPr>
              <p14:xfrm>
                <a:off x="11646720" y="6136964"/>
                <a:ext cx="360" cy="36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E9664BF1-59F7-7F76-E4D6-8FEED259748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637720" y="61279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D12CEFA3-F9C1-DBA5-16B0-020F0D7C8CD2}"/>
                    </a:ext>
                  </a:extLst>
                </p14:cNvPr>
                <p14:cNvContentPartPr/>
                <p14:nvPr/>
              </p14:nvContentPartPr>
              <p14:xfrm>
                <a:off x="11467440" y="6162164"/>
                <a:ext cx="104760" cy="7884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D12CEFA3-F9C1-DBA5-16B0-020F0D7C8CD2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11458440" y="6153524"/>
                  <a:ext cx="122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6664BA62-E4D4-438F-57BD-3462BA2B1CB2}"/>
                    </a:ext>
                  </a:extLst>
                </p14:cNvPr>
                <p14:cNvContentPartPr/>
                <p14:nvPr/>
              </p14:nvContentPartPr>
              <p14:xfrm>
                <a:off x="11741760" y="6234164"/>
                <a:ext cx="360" cy="36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6664BA62-E4D4-438F-57BD-3462BA2B1CB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733120" y="62251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E417E53D-A2B7-CD5D-39D6-33B6FF7FECA3}"/>
                    </a:ext>
                  </a:extLst>
                </p14:cNvPr>
                <p14:cNvContentPartPr/>
                <p14:nvPr/>
              </p14:nvContentPartPr>
              <p14:xfrm>
                <a:off x="11741760" y="6231284"/>
                <a:ext cx="91440" cy="432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E417E53D-A2B7-CD5D-39D6-33B6FF7FECA3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11733120" y="6222284"/>
                  <a:ext cx="109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791D28DB-5780-32FC-9A6F-6CE5B80F26F8}"/>
                    </a:ext>
                  </a:extLst>
                </p14:cNvPr>
                <p14:cNvContentPartPr/>
                <p14:nvPr/>
              </p14:nvContentPartPr>
              <p14:xfrm>
                <a:off x="11952360" y="6157124"/>
                <a:ext cx="87840" cy="9972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791D28DB-5780-32FC-9A6F-6CE5B80F26F8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11943720" y="6148484"/>
                  <a:ext cx="105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6EAB9AA5-E4C1-AABD-04F8-E12F321565D5}"/>
                    </a:ext>
                  </a:extLst>
                </p14:cNvPr>
                <p14:cNvContentPartPr/>
                <p14:nvPr/>
              </p14:nvContentPartPr>
              <p14:xfrm>
                <a:off x="12094560" y="5346764"/>
                <a:ext cx="89640" cy="94212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6EAB9AA5-E4C1-AABD-04F8-E12F321565D5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12085560" y="5337764"/>
                  <a:ext cx="107280" cy="9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1" name="Group 590">
            <a:extLst>
              <a:ext uri="{FF2B5EF4-FFF2-40B4-BE49-F238E27FC236}">
                <a16:creationId xmlns:a16="http://schemas.microsoft.com/office/drawing/2014/main" id="{26D54379-AF05-5986-E1D2-7662C290395D}"/>
              </a:ext>
            </a:extLst>
          </p:cNvPr>
          <p:cNvGrpSpPr/>
          <p:nvPr/>
        </p:nvGrpSpPr>
        <p:grpSpPr>
          <a:xfrm>
            <a:off x="10708560" y="4887044"/>
            <a:ext cx="614160" cy="264240"/>
            <a:chOff x="10708560" y="4887044"/>
            <a:chExt cx="61416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C5577C41-C8E0-A224-6C66-C39E62C51BFF}"/>
                    </a:ext>
                  </a:extLst>
                </p14:cNvPr>
                <p14:cNvContentPartPr/>
                <p14:nvPr/>
              </p14:nvContentPartPr>
              <p14:xfrm>
                <a:off x="10716480" y="5068124"/>
                <a:ext cx="83520" cy="8316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C5577C41-C8E0-A224-6C66-C39E62C51BFF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10707840" y="5059124"/>
                  <a:ext cx="101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50EFABA5-E791-3B34-35B0-368E1424410C}"/>
                    </a:ext>
                  </a:extLst>
                </p14:cNvPr>
                <p14:cNvContentPartPr/>
                <p14:nvPr/>
              </p14:nvContentPartPr>
              <p14:xfrm>
                <a:off x="10708560" y="5069204"/>
                <a:ext cx="93600" cy="6012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50EFABA5-E791-3B34-35B0-368E1424410C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10699560" y="5060204"/>
                  <a:ext cx="111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5A17AE07-205A-CD65-0036-0640252C3E4F}"/>
                    </a:ext>
                  </a:extLst>
                </p14:cNvPr>
                <p14:cNvContentPartPr/>
                <p14:nvPr/>
              </p14:nvContentPartPr>
              <p14:xfrm>
                <a:off x="10911240" y="4996124"/>
                <a:ext cx="52920" cy="14328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5A17AE07-205A-CD65-0036-0640252C3E4F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10902240" y="4987484"/>
                  <a:ext cx="70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20351E19-66BB-7DF7-C913-99AC0D18B5AE}"/>
                    </a:ext>
                  </a:extLst>
                </p14:cNvPr>
                <p14:cNvContentPartPr/>
                <p14:nvPr/>
              </p14:nvContentPartPr>
              <p14:xfrm>
                <a:off x="11020680" y="5034284"/>
                <a:ext cx="53280" cy="10008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20351E19-66BB-7DF7-C913-99AC0D18B5AE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11011680" y="5025644"/>
                  <a:ext cx="70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8119BDAB-6C39-8D16-2DD3-DA1B071D38F8}"/>
                    </a:ext>
                  </a:extLst>
                </p14:cNvPr>
                <p14:cNvContentPartPr/>
                <p14:nvPr/>
              </p14:nvContentPartPr>
              <p14:xfrm>
                <a:off x="11109600" y="4984964"/>
                <a:ext cx="46800" cy="540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8119BDAB-6C39-8D16-2DD3-DA1B071D38F8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11100960" y="4976324"/>
                  <a:ext cx="64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B7BBF06F-AED9-DB92-5059-A47CCCC9E335}"/>
                    </a:ext>
                  </a:extLst>
                </p14:cNvPr>
                <p14:cNvContentPartPr/>
                <p14:nvPr/>
              </p14:nvContentPartPr>
              <p14:xfrm>
                <a:off x="11255760" y="4887044"/>
                <a:ext cx="66960" cy="6300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B7BBF06F-AED9-DB92-5059-A47CCCC9E335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11246760" y="4878404"/>
                  <a:ext cx="84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239CAE93-C591-AB52-0EF8-1BB1A88AB005}"/>
                    </a:ext>
                  </a:extLst>
                </p14:cNvPr>
                <p14:cNvContentPartPr/>
                <p14:nvPr/>
              </p14:nvContentPartPr>
              <p14:xfrm>
                <a:off x="11318400" y="4887764"/>
                <a:ext cx="360" cy="18180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239CAE93-C591-AB52-0EF8-1BB1A88AB005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11309760" y="4878764"/>
                  <a:ext cx="1800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5" name="Group 594">
            <a:extLst>
              <a:ext uri="{FF2B5EF4-FFF2-40B4-BE49-F238E27FC236}">
                <a16:creationId xmlns:a16="http://schemas.microsoft.com/office/drawing/2014/main" id="{DCB5EFCA-F6DD-714A-AD79-6D3349869D28}"/>
              </a:ext>
            </a:extLst>
          </p:cNvPr>
          <p:cNvGrpSpPr/>
          <p:nvPr/>
        </p:nvGrpSpPr>
        <p:grpSpPr>
          <a:xfrm>
            <a:off x="9532440" y="5131124"/>
            <a:ext cx="244080" cy="107640"/>
            <a:chOff x="9532440" y="5131124"/>
            <a:chExt cx="244080" cy="1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3A531449-D5A8-9E85-9560-036FC3BC621B}"/>
                    </a:ext>
                  </a:extLst>
                </p14:cNvPr>
                <p14:cNvContentPartPr/>
                <p14:nvPr/>
              </p14:nvContentPartPr>
              <p14:xfrm>
                <a:off x="9532440" y="5131124"/>
                <a:ext cx="74160" cy="10764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3A531449-D5A8-9E85-9560-036FC3BC621B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9523440" y="5122484"/>
                  <a:ext cx="91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32A05DA6-4B29-2B42-410C-1B2EF280B14D}"/>
                    </a:ext>
                  </a:extLst>
                </p14:cNvPr>
                <p14:cNvContentPartPr/>
                <p14:nvPr/>
              </p14:nvContentPartPr>
              <p14:xfrm>
                <a:off x="9707400" y="5201684"/>
                <a:ext cx="69120" cy="136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32A05DA6-4B29-2B42-410C-1B2EF280B14D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9698760" y="5192684"/>
                  <a:ext cx="867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275803A8-6E32-2CEE-F3AD-CFBCD06B3F79}"/>
              </a:ext>
            </a:extLst>
          </p:cNvPr>
          <p:cNvGrpSpPr/>
          <p:nvPr/>
        </p:nvGrpSpPr>
        <p:grpSpPr>
          <a:xfrm>
            <a:off x="9906120" y="5054804"/>
            <a:ext cx="114840" cy="188280"/>
            <a:chOff x="9906120" y="5054804"/>
            <a:chExt cx="11484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6A5FFDBF-A63D-AA56-7895-E05AE7B85699}"/>
                    </a:ext>
                  </a:extLst>
                </p14:cNvPr>
                <p14:cNvContentPartPr/>
                <p14:nvPr/>
              </p14:nvContentPartPr>
              <p14:xfrm>
                <a:off x="9906120" y="5054804"/>
                <a:ext cx="85320" cy="18828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6A5FFDBF-A63D-AA56-7895-E05AE7B85699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9897480" y="5046164"/>
                  <a:ext cx="102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64C19D10-4C50-B446-74C8-EC499B3D005E}"/>
                    </a:ext>
                  </a:extLst>
                </p14:cNvPr>
                <p14:cNvContentPartPr/>
                <p14:nvPr/>
              </p14:nvContentPartPr>
              <p14:xfrm>
                <a:off x="9983160" y="5069204"/>
                <a:ext cx="34920" cy="15156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64C19D10-4C50-B446-74C8-EC499B3D005E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9974160" y="5060204"/>
                  <a:ext cx="52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1E881356-C91F-AD85-C2FA-C8B8B581A423}"/>
                    </a:ext>
                  </a:extLst>
                </p14:cNvPr>
                <p14:cNvContentPartPr/>
                <p14:nvPr/>
              </p14:nvContentPartPr>
              <p14:xfrm>
                <a:off x="9952560" y="5164964"/>
                <a:ext cx="68400" cy="2700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1E881356-C91F-AD85-C2FA-C8B8B581A423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9943920" y="5155964"/>
                  <a:ext cx="8604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9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52EBB3C6-87D9-2CDD-EC4A-1BB33DDFBC7A}"/>
                  </a:ext>
                </a:extLst>
              </p14:cNvPr>
              <p14:cNvContentPartPr/>
              <p14:nvPr/>
            </p14:nvContentPartPr>
            <p14:xfrm>
              <a:off x="5766840" y="4621364"/>
              <a:ext cx="20160" cy="506880"/>
            </p14:xfrm>
          </p:contentPart>
        </mc:Choice>
        <mc:Fallback xmlns=""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52EBB3C6-87D9-2CDD-EC4A-1BB33DDFBC7A}"/>
                  </a:ext>
                </a:extLst>
              </p:cNvPr>
              <p:cNvPicPr/>
              <p:nvPr/>
            </p:nvPicPr>
            <p:blipFill>
              <a:blip r:embed="rId880"/>
              <a:stretch>
                <a:fillRect/>
              </a:stretch>
            </p:blipFill>
            <p:spPr>
              <a:xfrm>
                <a:off x="5758200" y="4612364"/>
                <a:ext cx="3780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1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A32DD62E-DF88-E216-1628-C5056945A819}"/>
                  </a:ext>
                </a:extLst>
              </p14:cNvPr>
              <p14:cNvContentPartPr/>
              <p14:nvPr/>
            </p14:nvContentPartPr>
            <p14:xfrm>
              <a:off x="5715720" y="5093324"/>
              <a:ext cx="81360" cy="65160"/>
            </p14:xfrm>
          </p:contentPart>
        </mc:Choice>
        <mc:Fallback xmlns=""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A32DD62E-DF88-E216-1628-C5056945A819}"/>
                  </a:ext>
                </a:extLst>
              </p:cNvPr>
              <p:cNvPicPr/>
              <p:nvPr/>
            </p:nvPicPr>
            <p:blipFill>
              <a:blip r:embed="rId882"/>
              <a:stretch>
                <a:fillRect/>
              </a:stretch>
            </p:blipFill>
            <p:spPr>
              <a:xfrm>
                <a:off x="5707080" y="5084684"/>
                <a:ext cx="990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3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491BA124-F1B3-415A-E65B-A9FF1B0A02BA}"/>
                  </a:ext>
                </a:extLst>
              </p14:cNvPr>
              <p14:cNvContentPartPr/>
              <p14:nvPr/>
            </p14:nvContentPartPr>
            <p14:xfrm>
              <a:off x="5801040" y="5077124"/>
              <a:ext cx="36720" cy="84600"/>
            </p14:xfrm>
          </p:contentPart>
        </mc:Choice>
        <mc:Fallback xmlns=""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491BA124-F1B3-415A-E65B-A9FF1B0A02BA}"/>
                  </a:ext>
                </a:extLst>
              </p:cNvPr>
              <p:cNvPicPr/>
              <p:nvPr/>
            </p:nvPicPr>
            <p:blipFill>
              <a:blip r:embed="rId884"/>
              <a:stretch>
                <a:fillRect/>
              </a:stretch>
            </p:blipFill>
            <p:spPr>
              <a:xfrm>
                <a:off x="5792040" y="5068484"/>
                <a:ext cx="5436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40" name="Group 639">
            <a:extLst>
              <a:ext uri="{FF2B5EF4-FFF2-40B4-BE49-F238E27FC236}">
                <a16:creationId xmlns:a16="http://schemas.microsoft.com/office/drawing/2014/main" id="{9A23CC2C-8DBE-3227-E49F-31CDF202812B}"/>
              </a:ext>
            </a:extLst>
          </p:cNvPr>
          <p:cNvGrpSpPr/>
          <p:nvPr/>
        </p:nvGrpSpPr>
        <p:grpSpPr>
          <a:xfrm>
            <a:off x="5620320" y="5292044"/>
            <a:ext cx="1032840" cy="654480"/>
            <a:chOff x="5620320" y="5292044"/>
            <a:chExt cx="1032840" cy="65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D54FCD85-EF18-CC69-8068-FA8FDC7684F5}"/>
                    </a:ext>
                  </a:extLst>
                </p14:cNvPr>
                <p14:cNvContentPartPr/>
                <p14:nvPr/>
              </p14:nvContentPartPr>
              <p14:xfrm>
                <a:off x="5620320" y="5292044"/>
                <a:ext cx="77760" cy="55584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D54FCD85-EF18-CC69-8068-FA8FDC7684F5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5611680" y="5283044"/>
                  <a:ext cx="9540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4BDA2C67-05F5-05AA-1824-5DC7AA7A51E5}"/>
                    </a:ext>
                  </a:extLst>
                </p14:cNvPr>
                <p14:cNvContentPartPr/>
                <p14:nvPr/>
              </p14:nvContentPartPr>
              <p14:xfrm>
                <a:off x="5751360" y="5380964"/>
                <a:ext cx="79560" cy="13824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4BDA2C67-05F5-05AA-1824-5DC7AA7A51E5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5742720" y="5372324"/>
                  <a:ext cx="97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114849FD-58AE-619F-DD8D-18300345612E}"/>
                    </a:ext>
                  </a:extLst>
                </p14:cNvPr>
                <p14:cNvContentPartPr/>
                <p14:nvPr/>
              </p14:nvContentPartPr>
              <p14:xfrm>
                <a:off x="5920560" y="5451164"/>
                <a:ext cx="2520" cy="432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114849FD-58AE-619F-DD8D-18300345612E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5911560" y="5442164"/>
                  <a:ext cx="201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E1ACB696-1600-2140-9F6C-72528915646E}"/>
                    </a:ext>
                  </a:extLst>
                </p14:cNvPr>
                <p14:cNvContentPartPr/>
                <p14:nvPr/>
              </p14:nvContentPartPr>
              <p14:xfrm>
                <a:off x="5977080" y="5450084"/>
                <a:ext cx="16560" cy="36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E1ACB696-1600-2140-9F6C-72528915646E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5968440" y="5441084"/>
                  <a:ext cx="34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8C0992A9-D100-3E0F-86D1-7ADED86B7272}"/>
                    </a:ext>
                  </a:extLst>
                </p14:cNvPr>
                <p14:cNvContentPartPr/>
                <p14:nvPr/>
              </p14:nvContentPartPr>
              <p14:xfrm>
                <a:off x="6040080" y="5446124"/>
                <a:ext cx="360" cy="36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8C0992A9-D100-3E0F-86D1-7ADED86B727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031080" y="54371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F60A904F-0D0F-6806-ADA8-018AACAAEA3B}"/>
                    </a:ext>
                  </a:extLst>
                </p14:cNvPr>
                <p14:cNvContentPartPr/>
                <p14:nvPr/>
              </p14:nvContentPartPr>
              <p14:xfrm>
                <a:off x="5950800" y="5383124"/>
                <a:ext cx="85680" cy="1108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F60A904F-0D0F-6806-ADA8-018AACAAEA3B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5942160" y="5374484"/>
                  <a:ext cx="103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EB326C27-C660-7203-4DAD-9C75E0F5B042}"/>
                    </a:ext>
                  </a:extLst>
                </p14:cNvPr>
                <p14:cNvContentPartPr/>
                <p14:nvPr/>
              </p14:nvContentPartPr>
              <p14:xfrm>
                <a:off x="6155640" y="5464124"/>
                <a:ext cx="8640" cy="540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EB326C27-C660-7203-4DAD-9C75E0F5B042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6146640" y="5455484"/>
                  <a:ext cx="26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2B8CF521-FCCA-DA53-DA64-931258F06EB8}"/>
                    </a:ext>
                  </a:extLst>
                </p14:cNvPr>
                <p14:cNvContentPartPr/>
                <p14:nvPr/>
              </p14:nvContentPartPr>
              <p14:xfrm>
                <a:off x="6163560" y="5469164"/>
                <a:ext cx="79560" cy="2556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2B8CF521-FCCA-DA53-DA64-931258F06EB8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6154920" y="5460524"/>
                  <a:ext cx="97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1E40DD57-F3BF-CDF3-2DA8-619484D7D11B}"/>
                    </a:ext>
                  </a:extLst>
                </p14:cNvPr>
                <p14:cNvContentPartPr/>
                <p14:nvPr/>
              </p14:nvContentPartPr>
              <p14:xfrm>
                <a:off x="6357600" y="5397164"/>
                <a:ext cx="90360" cy="10908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1E40DD57-F3BF-CDF3-2DA8-619484D7D11B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6348600" y="5388164"/>
                  <a:ext cx="108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1A44ED55-D735-BDDB-8374-69BD3E5809FA}"/>
                    </a:ext>
                  </a:extLst>
                </p14:cNvPr>
                <p14:cNvContentPartPr/>
                <p14:nvPr/>
              </p14:nvContentPartPr>
              <p14:xfrm>
                <a:off x="6540480" y="5356844"/>
                <a:ext cx="112680" cy="4867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1A44ED55-D735-BDDB-8374-69BD3E5809FA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6531840" y="5348204"/>
                  <a:ext cx="13032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24897D07-0C05-1CBD-A0F3-E95ECA94F34D}"/>
                    </a:ext>
                  </a:extLst>
                </p14:cNvPr>
                <p14:cNvContentPartPr/>
                <p14:nvPr/>
              </p14:nvContentPartPr>
              <p14:xfrm>
                <a:off x="5811120" y="5655644"/>
                <a:ext cx="8640" cy="25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24897D07-0C05-1CBD-A0F3-E95ECA94F34D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5802120" y="5647004"/>
                  <a:ext cx="262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5B1D5641-CC14-9C72-767C-13BF5A5A846D}"/>
                    </a:ext>
                  </a:extLst>
                </p14:cNvPr>
                <p14:cNvContentPartPr/>
                <p14:nvPr/>
              </p14:nvContentPartPr>
              <p14:xfrm>
                <a:off x="5811120" y="5657804"/>
                <a:ext cx="48960" cy="14112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5B1D5641-CC14-9C72-767C-13BF5A5A846D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5802120" y="5648804"/>
                  <a:ext cx="66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DDC1F4EC-3609-D10E-71A5-B3380065FEA8}"/>
                    </a:ext>
                  </a:extLst>
                </p14:cNvPr>
                <p14:cNvContentPartPr/>
                <p14:nvPr/>
              </p14:nvContentPartPr>
              <p14:xfrm>
                <a:off x="5767920" y="5798564"/>
                <a:ext cx="84240" cy="14796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DDC1F4EC-3609-D10E-71A5-B3380065FEA8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5759280" y="5789564"/>
                  <a:ext cx="101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9D5D1140-2114-0620-9880-1368A7277751}"/>
                    </a:ext>
                  </a:extLst>
                </p14:cNvPr>
                <p14:cNvContentPartPr/>
                <p14:nvPr/>
              </p14:nvContentPartPr>
              <p14:xfrm>
                <a:off x="5993640" y="5800724"/>
                <a:ext cx="91440" cy="11088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9D5D1140-2114-0620-9880-1368A7277751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5984640" y="5791724"/>
                  <a:ext cx="109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966A6261-EC29-E20D-83FC-A3CAA5D4F6CD}"/>
                    </a:ext>
                  </a:extLst>
                </p14:cNvPr>
                <p14:cNvContentPartPr/>
                <p14:nvPr/>
              </p14:nvContentPartPr>
              <p14:xfrm>
                <a:off x="6208200" y="5872364"/>
                <a:ext cx="52920" cy="1152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966A6261-EC29-E20D-83FC-A3CAA5D4F6CD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6199560" y="5863724"/>
                  <a:ext cx="705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B8EAE85C-FC83-C3A5-1B02-75C2E930AA4B}"/>
                    </a:ext>
                  </a:extLst>
                </p14:cNvPr>
                <p14:cNvContentPartPr/>
                <p14:nvPr/>
              </p14:nvContentPartPr>
              <p14:xfrm>
                <a:off x="6323400" y="5784164"/>
                <a:ext cx="78120" cy="1108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B8EAE85C-FC83-C3A5-1B02-75C2E930AA4B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6314400" y="5775524"/>
                  <a:ext cx="9576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6" name="Group 645">
            <a:extLst>
              <a:ext uri="{FF2B5EF4-FFF2-40B4-BE49-F238E27FC236}">
                <a16:creationId xmlns:a16="http://schemas.microsoft.com/office/drawing/2014/main" id="{A70F87EE-AEFB-056B-23A7-BC8D4D1C935A}"/>
              </a:ext>
            </a:extLst>
          </p:cNvPr>
          <p:cNvGrpSpPr/>
          <p:nvPr/>
        </p:nvGrpSpPr>
        <p:grpSpPr>
          <a:xfrm>
            <a:off x="5951880" y="4733684"/>
            <a:ext cx="360000" cy="223200"/>
            <a:chOff x="5951880" y="4733684"/>
            <a:chExt cx="36000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9B65F56D-15F9-A623-52D8-EA46B4E903D5}"/>
                    </a:ext>
                  </a:extLst>
                </p14:cNvPr>
                <p14:cNvContentPartPr/>
                <p14:nvPr/>
              </p14:nvContentPartPr>
              <p14:xfrm>
                <a:off x="5951880" y="4776884"/>
                <a:ext cx="90720" cy="18000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9B65F56D-15F9-A623-52D8-EA46B4E903D5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5942880" y="4768244"/>
                  <a:ext cx="108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B0A898A8-089D-3D57-017E-0F38E0F98876}"/>
                    </a:ext>
                  </a:extLst>
                </p14:cNvPr>
                <p14:cNvContentPartPr/>
                <p14:nvPr/>
              </p14:nvContentPartPr>
              <p14:xfrm>
                <a:off x="6081120" y="4900004"/>
                <a:ext cx="50400" cy="864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B0A898A8-089D-3D57-017E-0F38E0F98876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6072480" y="4891004"/>
                  <a:ext cx="680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91C092B8-E25E-6289-B7F2-84C1607DD7F9}"/>
                    </a:ext>
                  </a:extLst>
                </p14:cNvPr>
                <p14:cNvContentPartPr/>
                <p14:nvPr/>
              </p14:nvContentPartPr>
              <p14:xfrm>
                <a:off x="6214320" y="4733684"/>
                <a:ext cx="51120" cy="17856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91C092B8-E25E-6289-B7F2-84C1607DD7F9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6205320" y="4725044"/>
                  <a:ext cx="68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B15A4D05-CB89-85CB-70FE-08D2C9888A16}"/>
                    </a:ext>
                  </a:extLst>
                </p14:cNvPr>
                <p14:cNvContentPartPr/>
                <p14:nvPr/>
              </p14:nvContentPartPr>
              <p14:xfrm>
                <a:off x="6255000" y="4774364"/>
                <a:ext cx="32760" cy="16236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B15A4D05-CB89-85CB-70FE-08D2C9888A16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6246000" y="4765364"/>
                  <a:ext cx="50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0833F2B4-0FB8-D985-AC5A-2D18062D6CF1}"/>
                    </a:ext>
                  </a:extLst>
                </p14:cNvPr>
                <p14:cNvContentPartPr/>
                <p14:nvPr/>
              </p14:nvContentPartPr>
              <p14:xfrm>
                <a:off x="6212160" y="4863284"/>
                <a:ext cx="99720" cy="2772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0833F2B4-0FB8-D985-AC5A-2D18062D6CF1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6203520" y="4854644"/>
                  <a:ext cx="11736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0" name="Group 649">
            <a:extLst>
              <a:ext uri="{FF2B5EF4-FFF2-40B4-BE49-F238E27FC236}">
                <a16:creationId xmlns:a16="http://schemas.microsoft.com/office/drawing/2014/main" id="{3EFDC4BF-FB09-05AB-22D6-434C68330352}"/>
              </a:ext>
            </a:extLst>
          </p:cNvPr>
          <p:cNvGrpSpPr/>
          <p:nvPr/>
        </p:nvGrpSpPr>
        <p:grpSpPr>
          <a:xfrm>
            <a:off x="11322360" y="5254604"/>
            <a:ext cx="851760" cy="753480"/>
            <a:chOff x="11322360" y="5254604"/>
            <a:chExt cx="851760" cy="75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A5676F1F-F261-E351-FE4B-830CE04EB128}"/>
                    </a:ext>
                  </a:extLst>
                </p14:cNvPr>
                <p14:cNvContentPartPr/>
                <p14:nvPr/>
              </p14:nvContentPartPr>
              <p14:xfrm>
                <a:off x="11322360" y="5254604"/>
                <a:ext cx="356040" cy="36144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A5676F1F-F261-E351-FE4B-830CE04EB128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11313720" y="5245964"/>
                  <a:ext cx="3736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459184C7-1325-08E7-7146-A138663494CA}"/>
                    </a:ext>
                  </a:extLst>
                </p14:cNvPr>
                <p14:cNvContentPartPr/>
                <p14:nvPr/>
              </p14:nvContentPartPr>
              <p14:xfrm>
                <a:off x="11801520" y="5294564"/>
                <a:ext cx="336600" cy="33948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459184C7-1325-08E7-7146-A138663494CA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11792520" y="5285564"/>
                  <a:ext cx="3542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BCE04B85-BA1E-6618-68A7-0C18F8B18581}"/>
                    </a:ext>
                  </a:extLst>
                </p14:cNvPr>
                <p14:cNvContentPartPr/>
                <p14:nvPr/>
              </p14:nvContentPartPr>
              <p14:xfrm>
                <a:off x="11761200" y="5713604"/>
                <a:ext cx="412920" cy="29448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BCE04B85-BA1E-6618-68A7-0C18F8B18581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11752560" y="5704604"/>
                  <a:ext cx="430560" cy="31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0" name="Group 659">
            <a:extLst>
              <a:ext uri="{FF2B5EF4-FFF2-40B4-BE49-F238E27FC236}">
                <a16:creationId xmlns:a16="http://schemas.microsoft.com/office/drawing/2014/main" id="{9DE92485-88C3-873D-40ED-ED04B756AE08}"/>
              </a:ext>
            </a:extLst>
          </p:cNvPr>
          <p:cNvGrpSpPr/>
          <p:nvPr/>
        </p:nvGrpSpPr>
        <p:grpSpPr>
          <a:xfrm>
            <a:off x="11539440" y="4900004"/>
            <a:ext cx="711360" cy="210960"/>
            <a:chOff x="11539440" y="4900004"/>
            <a:chExt cx="71136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B32647C7-C03B-1142-7A05-618933E2E976}"/>
                    </a:ext>
                  </a:extLst>
                </p14:cNvPr>
                <p14:cNvContentPartPr/>
                <p14:nvPr/>
              </p14:nvContentPartPr>
              <p14:xfrm>
                <a:off x="11539440" y="4945364"/>
                <a:ext cx="8640" cy="15804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B32647C7-C03B-1142-7A05-618933E2E976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11530440" y="4936724"/>
                  <a:ext cx="26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368D7010-1FA2-FD79-22E2-43F15F7E9AEA}"/>
                    </a:ext>
                  </a:extLst>
                </p14:cNvPr>
                <p14:cNvContentPartPr/>
                <p14:nvPr/>
              </p14:nvContentPartPr>
              <p14:xfrm>
                <a:off x="11543400" y="4951844"/>
                <a:ext cx="60480" cy="13752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368D7010-1FA2-FD79-22E2-43F15F7E9AEA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11534400" y="4943204"/>
                  <a:ext cx="78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795FF498-F635-7175-798C-4FA6E6686059}"/>
                    </a:ext>
                  </a:extLst>
                </p14:cNvPr>
                <p14:cNvContentPartPr/>
                <p14:nvPr/>
              </p14:nvContentPartPr>
              <p14:xfrm>
                <a:off x="11601720" y="5005124"/>
                <a:ext cx="61560" cy="10584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795FF498-F635-7175-798C-4FA6E6686059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11592720" y="4996484"/>
                  <a:ext cx="79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4B948361-63FE-1BA4-AFB6-775C30C4A2E0}"/>
                    </a:ext>
                  </a:extLst>
                </p14:cNvPr>
                <p14:cNvContentPartPr/>
                <p14:nvPr/>
              </p14:nvContentPartPr>
              <p14:xfrm>
                <a:off x="11640600" y="5005124"/>
                <a:ext cx="142200" cy="8532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4B948361-63FE-1BA4-AFB6-775C30C4A2E0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11631600" y="4996484"/>
                  <a:ext cx="1598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1FF087A2-9328-62EB-0D3C-736735FB5F79}"/>
                    </a:ext>
                  </a:extLst>
                </p14:cNvPr>
                <p14:cNvContentPartPr/>
                <p14:nvPr/>
              </p14:nvContentPartPr>
              <p14:xfrm>
                <a:off x="11814840" y="4900004"/>
                <a:ext cx="48960" cy="8028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1FF087A2-9328-62EB-0D3C-736735FB5F79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11806200" y="4891004"/>
                  <a:ext cx="66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21877D10-101E-9E77-4036-2D29088DA357}"/>
                    </a:ext>
                  </a:extLst>
                </p14:cNvPr>
                <p14:cNvContentPartPr/>
                <p14:nvPr/>
              </p14:nvContentPartPr>
              <p14:xfrm>
                <a:off x="11835000" y="4990004"/>
                <a:ext cx="101520" cy="7416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21877D10-101E-9E77-4036-2D29088DA357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11826360" y="4981364"/>
                  <a:ext cx="1191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8B301706-C562-D040-00BA-84FD9AFF45BF}"/>
                    </a:ext>
                  </a:extLst>
                </p14:cNvPr>
                <p14:cNvContentPartPr/>
                <p14:nvPr/>
              </p14:nvContentPartPr>
              <p14:xfrm>
                <a:off x="11974680" y="4999004"/>
                <a:ext cx="37080" cy="7380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8B301706-C562-D040-00BA-84FD9AFF45BF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11965680" y="4990004"/>
                  <a:ext cx="547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3D7F69B9-4037-2D30-D846-FD6802E029D9}"/>
                    </a:ext>
                  </a:extLst>
                </p14:cNvPr>
                <p14:cNvContentPartPr/>
                <p14:nvPr/>
              </p14:nvContentPartPr>
              <p14:xfrm>
                <a:off x="12009240" y="5002244"/>
                <a:ext cx="75240" cy="7056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3D7F69B9-4037-2D30-D846-FD6802E029D9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12000600" y="4993244"/>
                  <a:ext cx="92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2AE514E7-47D5-A694-454D-5C84F6C5099E}"/>
                    </a:ext>
                  </a:extLst>
                </p14:cNvPr>
                <p14:cNvContentPartPr/>
                <p14:nvPr/>
              </p14:nvContentPartPr>
              <p14:xfrm>
                <a:off x="12088440" y="5016284"/>
                <a:ext cx="162360" cy="5580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2AE514E7-47D5-A694-454D-5C84F6C5099E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12079440" y="5007644"/>
                  <a:ext cx="180000" cy="7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80067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C56E3-8D63-7BF1-7369-3EDC3ED2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TFPreTrainedModel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B32A3-13FA-DE27-9582-BC6EE6D4D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</a:t>
            </a:r>
            <a:r>
              <a:rPr lang="en-US">
                <a:solidFill>
                  <a:srgbClr val="FF0000"/>
                </a:solidFill>
              </a:rPr>
              <a:t>hf_compute_loss </a:t>
            </a:r>
            <a:r>
              <a:rPr lang="en-US"/>
              <a:t>function to add customize loss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56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635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48E1-DCEF-74EB-06BA-66CF43452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73" y="18256"/>
            <a:ext cx="10515600" cy="1069140"/>
          </a:xfrm>
        </p:spPr>
        <p:txBody>
          <a:bodyPr>
            <a:normAutofit/>
          </a:bodyPr>
          <a:lstStyle/>
          <a:p>
            <a:r>
              <a:rPr lang="en-US"/>
              <a:t>Behind the pipeline</a:t>
            </a:r>
            <a:br>
              <a:rPr lang="en-US"/>
            </a:br>
            <a:r>
              <a:rPr lang="en-US" sz="2700"/>
              <a:t>Model heads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1973B-6F74-7F8B-F912-6E49E22F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27" y="1087396"/>
            <a:ext cx="7994738" cy="3251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FBCA56-81F3-72B8-8791-0EDC38821172}"/>
              </a:ext>
            </a:extLst>
          </p:cNvPr>
          <p:cNvSpPr txBox="1"/>
          <p:nvPr/>
        </p:nvSpPr>
        <p:spPr>
          <a:xfrm>
            <a:off x="5120134" y="933507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*Model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AA869-A50D-1A22-006F-D877388F5A7D}"/>
              </a:ext>
            </a:extLst>
          </p:cNvPr>
          <p:cNvSpPr txBox="1"/>
          <p:nvPr/>
        </p:nvSpPr>
        <p:spPr>
          <a:xfrm>
            <a:off x="6211329" y="4234736"/>
            <a:ext cx="21748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*ForCausalLM</a:t>
            </a:r>
          </a:p>
          <a:p>
            <a:r>
              <a:rPr lang="en-US" sz="1400">
                <a:solidFill>
                  <a:srgbClr val="0070C0"/>
                </a:solidFill>
              </a:rPr>
              <a:t>*ForMaskedLM</a:t>
            </a:r>
          </a:p>
          <a:p>
            <a:r>
              <a:rPr lang="en-US" sz="1400">
                <a:solidFill>
                  <a:srgbClr val="0070C0"/>
                </a:solidFill>
              </a:rPr>
              <a:t>*ForMultipleChoice</a:t>
            </a:r>
          </a:p>
          <a:p>
            <a:r>
              <a:rPr lang="en-US" sz="1400">
                <a:solidFill>
                  <a:srgbClr val="0070C0"/>
                </a:solidFill>
              </a:rPr>
              <a:t>*ForQuestionAnswering</a:t>
            </a:r>
          </a:p>
          <a:p>
            <a:r>
              <a:rPr lang="en-US" sz="1400">
                <a:solidFill>
                  <a:srgbClr val="0070C0"/>
                </a:solidFill>
              </a:rPr>
              <a:t>*ForSequenceClassification</a:t>
            </a:r>
          </a:p>
          <a:p>
            <a:r>
              <a:rPr lang="en-US" sz="1400">
                <a:solidFill>
                  <a:srgbClr val="0070C0"/>
                </a:solidFill>
              </a:rPr>
              <a:t>*ForTokenClassification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EB173D1-F763-3B49-C7ED-68E64D1AE9D8}"/>
                  </a:ext>
                </a:extLst>
              </p14:cNvPr>
              <p14:cNvContentPartPr/>
              <p14:nvPr/>
            </p14:nvContentPartPr>
            <p14:xfrm>
              <a:off x="8620810" y="918357"/>
              <a:ext cx="251280" cy="555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EB173D1-F763-3B49-C7ED-68E64D1AE9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2170" y="909717"/>
                <a:ext cx="26892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8016B2-C748-A1CE-09C7-4AD324CD93D2}"/>
                  </a:ext>
                </a:extLst>
              </p14:cNvPr>
              <p14:cNvContentPartPr/>
              <p14:nvPr/>
            </p14:nvContentPartPr>
            <p14:xfrm>
              <a:off x="8815570" y="860757"/>
              <a:ext cx="104400" cy="211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8016B2-C748-A1CE-09C7-4AD324CD93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06930" y="852117"/>
                <a:ext cx="122040" cy="22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AA423FB8-72FE-8BE0-79C9-CE4144957132}"/>
              </a:ext>
            </a:extLst>
          </p:cNvPr>
          <p:cNvGrpSpPr/>
          <p:nvPr/>
        </p:nvGrpSpPr>
        <p:grpSpPr>
          <a:xfrm>
            <a:off x="9057130" y="751317"/>
            <a:ext cx="426960" cy="308160"/>
            <a:chOff x="9057130" y="751317"/>
            <a:chExt cx="42696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B334DCF-B688-6668-8EC3-80726E2AC269}"/>
                    </a:ext>
                  </a:extLst>
                </p14:cNvPr>
                <p14:cNvContentPartPr/>
                <p14:nvPr/>
              </p14:nvContentPartPr>
              <p14:xfrm>
                <a:off x="9057130" y="751317"/>
                <a:ext cx="118800" cy="207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B334DCF-B688-6668-8EC3-80726E2AC26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48130" y="742677"/>
                  <a:ext cx="136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527295D-5316-ED40-1CF1-FDAF2930C652}"/>
                    </a:ext>
                  </a:extLst>
                </p14:cNvPr>
                <p14:cNvContentPartPr/>
                <p14:nvPr/>
              </p14:nvContentPartPr>
              <p14:xfrm>
                <a:off x="9160810" y="856797"/>
                <a:ext cx="57960" cy="97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527295D-5316-ED40-1CF1-FDAF2930C65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52170" y="847797"/>
                  <a:ext cx="756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6DE5AB7-9101-7611-C011-90AC32D80661}"/>
                    </a:ext>
                  </a:extLst>
                </p14:cNvPr>
                <p14:cNvContentPartPr/>
                <p14:nvPr/>
              </p14:nvContentPartPr>
              <p14:xfrm>
                <a:off x="9230290" y="863997"/>
                <a:ext cx="57960" cy="195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6DE5AB7-9101-7611-C011-90AC32D8066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21650" y="855357"/>
                  <a:ext cx="75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8162DF5-759A-74D0-FD5C-AF941B63DD6E}"/>
                    </a:ext>
                  </a:extLst>
                </p14:cNvPr>
                <p14:cNvContentPartPr/>
                <p14:nvPr/>
              </p14:nvContentPartPr>
              <p14:xfrm>
                <a:off x="9332890" y="859677"/>
                <a:ext cx="14040" cy="79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8162DF5-759A-74D0-FD5C-AF941B63DD6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23890" y="851037"/>
                  <a:ext cx="31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52DB885-1B7C-1E4B-3F10-100A5F8C27E6}"/>
                    </a:ext>
                  </a:extLst>
                </p14:cNvPr>
                <p14:cNvContentPartPr/>
                <p14:nvPr/>
              </p14:nvContentPartPr>
              <p14:xfrm>
                <a:off x="9350530" y="783717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52DB885-1B7C-1E4B-3F10-100A5F8C27E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341530" y="7750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3D4E55B-1783-AC41-89BF-FDFF9B425F26}"/>
                    </a:ext>
                  </a:extLst>
                </p14:cNvPr>
                <p14:cNvContentPartPr/>
                <p14:nvPr/>
              </p14:nvContentPartPr>
              <p14:xfrm>
                <a:off x="9407770" y="779757"/>
                <a:ext cx="7560" cy="168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3D4E55B-1783-AC41-89BF-FDFF9B425F2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398770" y="770757"/>
                  <a:ext cx="25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E2BA76F-AAC6-F3F8-A228-C01210D09CFF}"/>
                    </a:ext>
                  </a:extLst>
                </p14:cNvPr>
                <p14:cNvContentPartPr/>
                <p14:nvPr/>
              </p14:nvContentPartPr>
              <p14:xfrm>
                <a:off x="9368170" y="821517"/>
                <a:ext cx="76320" cy="34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E2BA76F-AAC6-F3F8-A228-C01210D09CF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359170" y="812517"/>
                  <a:ext cx="93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1DDFF03-4AAC-0381-8B9C-0B38C3E46AFB}"/>
                    </a:ext>
                  </a:extLst>
                </p14:cNvPr>
                <p14:cNvContentPartPr/>
                <p14:nvPr/>
              </p14:nvContentPartPr>
              <p14:xfrm>
                <a:off x="9452050" y="861837"/>
                <a:ext cx="32040" cy="78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1DDFF03-4AAC-0381-8B9C-0B38C3E46AF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443410" y="853197"/>
                  <a:ext cx="4968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D1C3A7-00F1-78C8-E37A-30CCA5C7EC30}"/>
              </a:ext>
            </a:extLst>
          </p:cNvPr>
          <p:cNvGrpSpPr/>
          <p:nvPr/>
        </p:nvGrpSpPr>
        <p:grpSpPr>
          <a:xfrm>
            <a:off x="1843450" y="2102037"/>
            <a:ext cx="384480" cy="308520"/>
            <a:chOff x="1843450" y="2102037"/>
            <a:chExt cx="38448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F14B581-8164-884F-D765-542226A9884E}"/>
                    </a:ext>
                  </a:extLst>
                </p14:cNvPr>
                <p14:cNvContentPartPr/>
                <p14:nvPr/>
              </p14:nvContentPartPr>
              <p14:xfrm>
                <a:off x="1843450" y="2102037"/>
                <a:ext cx="352080" cy="233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F14B581-8164-884F-D765-542226A9884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34810" y="2093397"/>
                  <a:ext cx="3697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58DACDC-2975-653E-7F33-7D289650A4E7}"/>
                    </a:ext>
                  </a:extLst>
                </p14:cNvPr>
                <p14:cNvContentPartPr/>
                <p14:nvPr/>
              </p14:nvContentPartPr>
              <p14:xfrm>
                <a:off x="2140810" y="2231277"/>
                <a:ext cx="87120" cy="179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58DACDC-2975-653E-7F33-7D289650A4E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32170" y="2222277"/>
                  <a:ext cx="10476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00183F6-DE58-DE7E-58ED-090A8E025854}"/>
              </a:ext>
            </a:extLst>
          </p:cNvPr>
          <p:cNvGrpSpPr/>
          <p:nvPr/>
        </p:nvGrpSpPr>
        <p:grpSpPr>
          <a:xfrm>
            <a:off x="1108690" y="1848237"/>
            <a:ext cx="341280" cy="159120"/>
            <a:chOff x="1108690" y="1848237"/>
            <a:chExt cx="341280" cy="15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1D279E9-BCF7-7F8E-F222-F8A17E3A8C27}"/>
                    </a:ext>
                  </a:extLst>
                </p14:cNvPr>
                <p14:cNvContentPartPr/>
                <p14:nvPr/>
              </p14:nvContentPartPr>
              <p14:xfrm>
                <a:off x="1108690" y="1848237"/>
                <a:ext cx="117000" cy="159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1D279E9-BCF7-7F8E-F222-F8A17E3A8C2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99690" y="1839597"/>
                  <a:ext cx="134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DCDC2F2-25DD-EE4E-CD0C-BC1EC2F9C75A}"/>
                    </a:ext>
                  </a:extLst>
                </p14:cNvPr>
                <p14:cNvContentPartPr/>
                <p14:nvPr/>
              </p14:nvContentPartPr>
              <p14:xfrm>
                <a:off x="1195090" y="1865877"/>
                <a:ext cx="254880" cy="140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DCDC2F2-25DD-EE4E-CD0C-BC1EC2F9C75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86450" y="1857237"/>
                  <a:ext cx="27252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2F3ED39-6F79-A05F-316B-8ABB99E70323}"/>
              </a:ext>
            </a:extLst>
          </p:cNvPr>
          <p:cNvGrpSpPr/>
          <p:nvPr/>
        </p:nvGrpSpPr>
        <p:grpSpPr>
          <a:xfrm>
            <a:off x="1506130" y="1771197"/>
            <a:ext cx="469800" cy="251280"/>
            <a:chOff x="1506130" y="1771197"/>
            <a:chExt cx="46980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880BC69-19AA-D69C-815C-634B7A57FFB6}"/>
                    </a:ext>
                  </a:extLst>
                </p14:cNvPr>
                <p14:cNvContentPartPr/>
                <p14:nvPr/>
              </p14:nvContentPartPr>
              <p14:xfrm>
                <a:off x="1506130" y="1951197"/>
                <a:ext cx="38880" cy="3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880BC69-19AA-D69C-815C-634B7A57FFB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97490" y="1942557"/>
                  <a:ext cx="56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0C5918C-7876-66BD-D034-24DBE1DCCBA6}"/>
                    </a:ext>
                  </a:extLst>
                </p14:cNvPr>
                <p14:cNvContentPartPr/>
                <p14:nvPr/>
              </p14:nvContentPartPr>
              <p14:xfrm>
                <a:off x="1584250" y="1871277"/>
                <a:ext cx="18000" cy="113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0C5918C-7876-66BD-D034-24DBE1DCCB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75250" y="1862277"/>
                  <a:ext cx="35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11E29FA-5A11-4E38-0977-3569B407663E}"/>
                    </a:ext>
                  </a:extLst>
                </p14:cNvPr>
                <p14:cNvContentPartPr/>
                <p14:nvPr/>
              </p14:nvContentPartPr>
              <p14:xfrm>
                <a:off x="1572730" y="1802517"/>
                <a:ext cx="3600" cy="6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11E29FA-5A11-4E38-0977-3569B407663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63730" y="1793517"/>
                  <a:ext cx="21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ACE2D6D-6E1C-7AF7-E7B4-1FD5F7884A8B}"/>
                    </a:ext>
                  </a:extLst>
                </p14:cNvPr>
                <p14:cNvContentPartPr/>
                <p14:nvPr/>
              </p14:nvContentPartPr>
              <p14:xfrm>
                <a:off x="1620610" y="1887837"/>
                <a:ext cx="58680" cy="101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ACE2D6D-6E1C-7AF7-E7B4-1FD5F7884A8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11610" y="1878837"/>
                  <a:ext cx="763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3185724-1DE8-4912-8687-0B8696C18398}"/>
                    </a:ext>
                  </a:extLst>
                </p14:cNvPr>
                <p14:cNvContentPartPr/>
                <p14:nvPr/>
              </p14:nvContentPartPr>
              <p14:xfrm>
                <a:off x="1700890" y="1885677"/>
                <a:ext cx="4320" cy="136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3185724-1DE8-4912-8687-0B8696C1839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91890" y="1877037"/>
                  <a:ext cx="21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7415EB3-E3A3-9B13-09BC-5848C7622FE4}"/>
                    </a:ext>
                  </a:extLst>
                </p14:cNvPr>
                <p14:cNvContentPartPr/>
                <p14:nvPr/>
              </p14:nvContentPartPr>
              <p14:xfrm>
                <a:off x="1701610" y="1876317"/>
                <a:ext cx="56160" cy="75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7415EB3-E3A3-9B13-09BC-5848C7622FE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692970" y="1867677"/>
                  <a:ext cx="73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2D30D44-F02C-F0BA-3AA7-996B80A58968}"/>
                    </a:ext>
                  </a:extLst>
                </p14:cNvPr>
                <p14:cNvContentPartPr/>
                <p14:nvPr/>
              </p14:nvContentPartPr>
              <p14:xfrm>
                <a:off x="1701610" y="1860117"/>
                <a:ext cx="190800" cy="117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2D30D44-F02C-F0BA-3AA7-996B80A5896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92970" y="1851477"/>
                  <a:ext cx="208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4F86776-F51A-40C0-698B-6E9D5D052114}"/>
                    </a:ext>
                  </a:extLst>
                </p14:cNvPr>
                <p14:cNvContentPartPr/>
                <p14:nvPr/>
              </p14:nvContentPartPr>
              <p14:xfrm>
                <a:off x="1867210" y="1819077"/>
                <a:ext cx="61920" cy="118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4F86776-F51A-40C0-698B-6E9D5D05211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58210" y="1810437"/>
                  <a:ext cx="79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33B228D-9AE0-C0AB-AB67-9B4C6B37E33F}"/>
                    </a:ext>
                  </a:extLst>
                </p14:cNvPr>
                <p14:cNvContentPartPr/>
                <p14:nvPr/>
              </p14:nvContentPartPr>
              <p14:xfrm>
                <a:off x="1933810" y="1869117"/>
                <a:ext cx="42120" cy="102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33B228D-9AE0-C0AB-AB67-9B4C6B37E33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24810" y="1860117"/>
                  <a:ext cx="59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321766-C44A-2C09-09F2-41BF6A9C75A2}"/>
                    </a:ext>
                  </a:extLst>
                </p14:cNvPr>
                <p14:cNvContentPartPr/>
                <p14:nvPr/>
              </p14:nvContentPartPr>
              <p14:xfrm>
                <a:off x="1610170" y="1771197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321766-C44A-2C09-09F2-41BF6A9C75A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01530" y="17625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A6C7C4D-120D-F49B-F8AB-33B291C5D661}"/>
              </a:ext>
            </a:extLst>
          </p:cNvPr>
          <p:cNvGrpSpPr/>
          <p:nvPr/>
        </p:nvGrpSpPr>
        <p:grpSpPr>
          <a:xfrm>
            <a:off x="7114570" y="1039317"/>
            <a:ext cx="144720" cy="348480"/>
            <a:chOff x="7114570" y="1039317"/>
            <a:chExt cx="14472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179DE4E-AA07-5F8C-88A5-86CAF4CAB787}"/>
                    </a:ext>
                  </a:extLst>
                </p14:cNvPr>
                <p14:cNvContentPartPr/>
                <p14:nvPr/>
              </p14:nvContentPartPr>
              <p14:xfrm>
                <a:off x="7142650" y="1039317"/>
                <a:ext cx="73800" cy="336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179DE4E-AA07-5F8C-88A5-86CAF4CAB78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33650" y="1030317"/>
                  <a:ext cx="914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6D3274C-8197-6268-CE72-684814E7B457}"/>
                    </a:ext>
                  </a:extLst>
                </p14:cNvPr>
                <p14:cNvContentPartPr/>
                <p14:nvPr/>
              </p14:nvContentPartPr>
              <p14:xfrm>
                <a:off x="7114570" y="1348917"/>
                <a:ext cx="103320" cy="38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6D3274C-8197-6268-CE72-684814E7B45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05570" y="1339917"/>
                  <a:ext cx="1209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DCE28CD-C502-8398-E28E-3508768CEBA5}"/>
                    </a:ext>
                  </a:extLst>
                </p14:cNvPr>
                <p14:cNvContentPartPr/>
                <p14:nvPr/>
              </p14:nvContentPartPr>
              <p14:xfrm>
                <a:off x="7221490" y="1312557"/>
                <a:ext cx="37800" cy="71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DCE28CD-C502-8398-E28E-3508768CEBA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12850" y="1303557"/>
                  <a:ext cx="5544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0496A2-011A-2525-5424-DCFA6D44FB61}"/>
              </a:ext>
            </a:extLst>
          </p:cNvPr>
          <p:cNvGrpSpPr/>
          <p:nvPr/>
        </p:nvGrpSpPr>
        <p:grpSpPr>
          <a:xfrm>
            <a:off x="7114210" y="628917"/>
            <a:ext cx="382680" cy="275760"/>
            <a:chOff x="7114210" y="628917"/>
            <a:chExt cx="38268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04B294F-5410-53FF-4390-B8CEDA5E1D2D}"/>
                    </a:ext>
                  </a:extLst>
                </p14:cNvPr>
                <p14:cNvContentPartPr/>
                <p14:nvPr/>
              </p14:nvContentPartPr>
              <p14:xfrm>
                <a:off x="7114210" y="682917"/>
                <a:ext cx="59760" cy="160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04B294F-5410-53FF-4390-B8CEDA5E1D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05570" y="674277"/>
                  <a:ext cx="77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CB4BD1A-8F20-2C5C-8964-C849CD9CD622}"/>
                    </a:ext>
                  </a:extLst>
                </p14:cNvPr>
                <p14:cNvContentPartPr/>
                <p14:nvPr/>
              </p14:nvContentPartPr>
              <p14:xfrm>
                <a:off x="7193410" y="752757"/>
                <a:ext cx="23400" cy="151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CB4BD1A-8F20-2C5C-8964-C849CD9CD62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84770" y="743757"/>
                  <a:ext cx="41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22AC272-F7BE-EE2E-190B-51500364C460}"/>
                    </a:ext>
                  </a:extLst>
                </p14:cNvPr>
                <p14:cNvContentPartPr/>
                <p14:nvPr/>
              </p14:nvContentPartPr>
              <p14:xfrm>
                <a:off x="7190530" y="723237"/>
                <a:ext cx="59040" cy="91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22AC272-F7BE-EE2E-190B-51500364C46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81530" y="714597"/>
                  <a:ext cx="76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E6233BD-BC04-F5B4-E0F6-62FE09681CAD}"/>
                    </a:ext>
                  </a:extLst>
                </p14:cNvPr>
                <p14:cNvContentPartPr/>
                <p14:nvPr/>
              </p14:nvContentPartPr>
              <p14:xfrm>
                <a:off x="7280890" y="712077"/>
                <a:ext cx="172080" cy="96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E6233BD-BC04-F5B4-E0F6-62FE09681CA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72250" y="703437"/>
                  <a:ext cx="1897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168F43-354C-4797-64C6-70360FDEA9A5}"/>
                    </a:ext>
                  </a:extLst>
                </p14:cNvPr>
                <p14:cNvContentPartPr/>
                <p14:nvPr/>
              </p14:nvContentPartPr>
              <p14:xfrm>
                <a:off x="7407970" y="628917"/>
                <a:ext cx="88920" cy="170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168F43-354C-4797-64C6-70360FDEA9A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98970" y="619917"/>
                  <a:ext cx="106560" cy="18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6C7DC7C-3150-AA64-6373-AF0B5FAEC533}"/>
                  </a:ext>
                </a:extLst>
              </p14:cNvPr>
              <p14:cNvContentPartPr/>
              <p14:nvPr/>
            </p14:nvContentPartPr>
            <p14:xfrm>
              <a:off x="7503730" y="696597"/>
              <a:ext cx="86760" cy="1407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6C7DC7C-3150-AA64-6373-AF0B5FAEC53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494730" y="687957"/>
                <a:ext cx="1044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C2DE144-B8DE-B823-7295-E8E9EAFC5317}"/>
                  </a:ext>
                </a:extLst>
              </p14:cNvPr>
              <p14:cNvContentPartPr/>
              <p14:nvPr/>
            </p14:nvContentPartPr>
            <p14:xfrm>
              <a:off x="7597330" y="625677"/>
              <a:ext cx="30600" cy="1501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C2DE144-B8DE-B823-7295-E8E9EAFC531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588330" y="617037"/>
                <a:ext cx="482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F5533DD-9148-3985-990F-D400663F12A6}"/>
                  </a:ext>
                </a:extLst>
              </p14:cNvPr>
              <p14:cNvContentPartPr/>
              <p14:nvPr/>
            </p14:nvContentPartPr>
            <p14:xfrm>
              <a:off x="7656370" y="699837"/>
              <a:ext cx="62640" cy="608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F5533DD-9148-3985-990F-D400663F12A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647730" y="690837"/>
                <a:ext cx="802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AF7FC5C-6ABC-53D5-2652-028D2B69CAE3}"/>
                  </a:ext>
                </a:extLst>
              </p14:cNvPr>
              <p14:cNvContentPartPr/>
              <p14:nvPr/>
            </p14:nvContentPartPr>
            <p14:xfrm>
              <a:off x="7724050" y="708837"/>
              <a:ext cx="50400" cy="615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AF7FC5C-6ABC-53D5-2652-028D2B69CAE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715410" y="700197"/>
                <a:ext cx="680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90B5899-610E-0E2F-6DA5-C02F26239AA2}"/>
                  </a:ext>
                </a:extLst>
              </p14:cNvPr>
              <p14:cNvContentPartPr/>
              <p14:nvPr/>
            </p14:nvContentPartPr>
            <p14:xfrm>
              <a:off x="7758250" y="591117"/>
              <a:ext cx="28440" cy="175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90B5899-610E-0E2F-6DA5-C02F26239AA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749250" y="582117"/>
                <a:ext cx="460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8F97A9E-3158-2E63-9666-358C0D11D2AF}"/>
                  </a:ext>
                </a:extLst>
              </p14:cNvPr>
              <p14:cNvContentPartPr/>
              <p14:nvPr/>
            </p14:nvContentPartPr>
            <p14:xfrm>
              <a:off x="7895770" y="620997"/>
              <a:ext cx="9360" cy="135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8F97A9E-3158-2E63-9666-358C0D11D2A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887130" y="611997"/>
                <a:ext cx="270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1F7EA9C-128A-E428-E374-D6D95D0D5278}"/>
                  </a:ext>
                </a:extLst>
              </p14:cNvPr>
              <p14:cNvContentPartPr/>
              <p14:nvPr/>
            </p14:nvContentPartPr>
            <p14:xfrm>
              <a:off x="7850050" y="645477"/>
              <a:ext cx="103320" cy="14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1F7EA9C-128A-E428-E374-D6D95D0D527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841410" y="636837"/>
                <a:ext cx="1209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42D1C10-AD69-4237-6D30-A528D995F519}"/>
                  </a:ext>
                </a:extLst>
              </p14:cNvPr>
              <p14:cNvContentPartPr/>
              <p14:nvPr/>
            </p14:nvContentPartPr>
            <p14:xfrm>
              <a:off x="7934290" y="656277"/>
              <a:ext cx="101520" cy="820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42D1C10-AD69-4237-6D30-A528D995F51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925290" y="647277"/>
                <a:ext cx="1191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7A9AA3A-7350-4906-46AB-612C8A0085D4}"/>
                  </a:ext>
                </a:extLst>
              </p14:cNvPr>
              <p14:cNvContentPartPr/>
              <p14:nvPr/>
            </p14:nvContentPartPr>
            <p14:xfrm>
              <a:off x="8049850" y="556917"/>
              <a:ext cx="110520" cy="168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7A9AA3A-7350-4906-46AB-612C8A0085D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040850" y="548277"/>
                <a:ext cx="1281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0807469-7A53-60D3-C179-8E98E8923584}"/>
                  </a:ext>
                </a:extLst>
              </p14:cNvPr>
              <p14:cNvContentPartPr/>
              <p14:nvPr/>
            </p14:nvContentPartPr>
            <p14:xfrm>
              <a:off x="8162530" y="598677"/>
              <a:ext cx="60120" cy="1126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0807469-7A53-60D3-C179-8E98E892358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153890" y="590037"/>
                <a:ext cx="77760" cy="13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998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2B7B-3FDE-7FAE-DC4C-908F1BB76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3" y="18255"/>
            <a:ext cx="10515600" cy="978523"/>
          </a:xfrm>
        </p:spPr>
        <p:txBody>
          <a:bodyPr/>
          <a:lstStyle/>
          <a:p>
            <a:r>
              <a:rPr lang="en-US"/>
              <a:t>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C79D2-C881-10D0-D572-A19BB595A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52" y="1070532"/>
            <a:ext cx="4155987" cy="291527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EA0027C-46E7-0B13-FD78-70EBA66B525F}"/>
              </a:ext>
            </a:extLst>
          </p:cNvPr>
          <p:cNvGrpSpPr/>
          <p:nvPr/>
        </p:nvGrpSpPr>
        <p:grpSpPr>
          <a:xfrm>
            <a:off x="8110253" y="823932"/>
            <a:ext cx="1069560" cy="444240"/>
            <a:chOff x="7807992" y="841558"/>
            <a:chExt cx="106956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4B80F4B-7DEB-3C53-1097-FFB18E3CF6AA}"/>
                    </a:ext>
                  </a:extLst>
                </p14:cNvPr>
                <p14:cNvContentPartPr/>
                <p14:nvPr/>
              </p14:nvContentPartPr>
              <p14:xfrm>
                <a:off x="7903752" y="1075558"/>
                <a:ext cx="176040" cy="124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4B80F4B-7DEB-3C53-1097-FFB18E3CF6A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94752" y="1066558"/>
                  <a:ext cx="193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146B455-6E2D-23CA-5675-F18E989AE553}"/>
                    </a:ext>
                  </a:extLst>
                </p14:cNvPr>
                <p14:cNvContentPartPr/>
                <p14:nvPr/>
              </p14:nvContentPartPr>
              <p14:xfrm>
                <a:off x="8068272" y="986278"/>
                <a:ext cx="134280" cy="215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146B455-6E2D-23CA-5675-F18E989AE55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59632" y="977638"/>
                  <a:ext cx="151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526430B-074E-5451-16C3-6A3F5C6D10D9}"/>
                    </a:ext>
                  </a:extLst>
                </p14:cNvPr>
                <p14:cNvContentPartPr/>
                <p14:nvPr/>
              </p14:nvContentPartPr>
              <p14:xfrm>
                <a:off x="8206152" y="1132798"/>
                <a:ext cx="85680" cy="56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526430B-074E-5451-16C3-6A3F5C6D10D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97512" y="1124158"/>
                  <a:ext cx="103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1E4F77-CA4A-5B88-037B-2B478408F70A}"/>
                    </a:ext>
                  </a:extLst>
                </p14:cNvPr>
                <p14:cNvContentPartPr/>
                <p14:nvPr/>
              </p14:nvContentPartPr>
              <p14:xfrm>
                <a:off x="8283192" y="1117318"/>
                <a:ext cx="73440" cy="82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1E4F77-CA4A-5B88-037B-2B478408F70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74192" y="1108678"/>
                  <a:ext cx="91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20C5853-AEEE-2D91-5FAE-0DFBB6EB67F5}"/>
                    </a:ext>
                  </a:extLst>
                </p14:cNvPr>
                <p14:cNvContentPartPr/>
                <p14:nvPr/>
              </p14:nvContentPartPr>
              <p14:xfrm>
                <a:off x="8367072" y="1039558"/>
                <a:ext cx="88560" cy="153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20C5853-AEEE-2D91-5FAE-0DFBB6EB67F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58072" y="1030558"/>
                  <a:ext cx="106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1DE95E-725A-2D1E-CE9B-6F21DDEB692D}"/>
                    </a:ext>
                  </a:extLst>
                </p14:cNvPr>
                <p14:cNvContentPartPr/>
                <p14:nvPr/>
              </p14:nvContentPartPr>
              <p14:xfrm>
                <a:off x="8460672" y="1111198"/>
                <a:ext cx="19440" cy="174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1DE95E-725A-2D1E-CE9B-6F21DDEB692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52032" y="1102198"/>
                  <a:ext cx="37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8347C7-F1B7-FBEF-8ACD-8D891608E110}"/>
                    </a:ext>
                  </a:extLst>
                </p14:cNvPr>
                <p14:cNvContentPartPr/>
                <p14:nvPr/>
              </p14:nvContentPartPr>
              <p14:xfrm>
                <a:off x="8466432" y="1102198"/>
                <a:ext cx="33120" cy="90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8347C7-F1B7-FBEF-8ACD-8D891608E11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57792" y="1093198"/>
                  <a:ext cx="50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837AB41-EE8C-E7C7-469C-8068BF28C82E}"/>
                    </a:ext>
                  </a:extLst>
                </p14:cNvPr>
                <p14:cNvContentPartPr/>
                <p14:nvPr/>
              </p14:nvContentPartPr>
              <p14:xfrm>
                <a:off x="8525472" y="1110118"/>
                <a:ext cx="45720" cy="59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837AB41-EE8C-E7C7-469C-8068BF28C82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16832" y="1101478"/>
                  <a:ext cx="63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8230F1F-E976-72C1-8BFF-DBECB317DC9C}"/>
                    </a:ext>
                  </a:extLst>
                </p14:cNvPr>
                <p14:cNvContentPartPr/>
                <p14:nvPr/>
              </p14:nvContentPartPr>
              <p14:xfrm>
                <a:off x="8623752" y="1029118"/>
                <a:ext cx="41040" cy="140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8230F1F-E976-72C1-8BFF-DBECB317DC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614752" y="1020118"/>
                  <a:ext cx="586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CA2BE8-69D4-E7EA-B15F-DD1D439B6430}"/>
                    </a:ext>
                  </a:extLst>
                </p14:cNvPr>
                <p14:cNvContentPartPr/>
                <p14:nvPr/>
              </p14:nvContentPartPr>
              <p14:xfrm>
                <a:off x="8683152" y="1103638"/>
                <a:ext cx="89640" cy="46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CA2BE8-69D4-E7EA-B15F-DD1D439B643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74152" y="1094998"/>
                  <a:ext cx="107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BB9634C-3E7F-699A-F020-BC72EA156186}"/>
                    </a:ext>
                  </a:extLst>
                </p14:cNvPr>
                <p14:cNvContentPartPr/>
                <p14:nvPr/>
              </p14:nvContentPartPr>
              <p14:xfrm>
                <a:off x="8797272" y="1023718"/>
                <a:ext cx="7560" cy="128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BB9634C-3E7F-699A-F020-BC72EA15618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88632" y="1015078"/>
                  <a:ext cx="25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1A808B4-63F4-D98F-9B87-C0EB33596F26}"/>
                    </a:ext>
                  </a:extLst>
                </p14:cNvPr>
                <p14:cNvContentPartPr/>
                <p14:nvPr/>
              </p14:nvContentPartPr>
              <p14:xfrm>
                <a:off x="8760912" y="1071598"/>
                <a:ext cx="7020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1A808B4-63F4-D98F-9B87-C0EB33596F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52272" y="1062958"/>
                  <a:ext cx="87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AC5BF3B-9B1E-96CE-A5BC-07DA71184072}"/>
                    </a:ext>
                  </a:extLst>
                </p14:cNvPr>
                <p14:cNvContentPartPr/>
                <p14:nvPr/>
              </p14:nvContentPartPr>
              <p14:xfrm>
                <a:off x="7813032" y="914278"/>
                <a:ext cx="17640" cy="327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AC5BF3B-9B1E-96CE-A5BC-07DA7118407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04392" y="905278"/>
                  <a:ext cx="352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3D881E3-AC29-402F-9F0E-487F8F0513F2}"/>
                    </a:ext>
                  </a:extLst>
                </p14:cNvPr>
                <p14:cNvContentPartPr/>
                <p14:nvPr/>
              </p14:nvContentPartPr>
              <p14:xfrm>
                <a:off x="7821312" y="841558"/>
                <a:ext cx="1037880" cy="402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3D881E3-AC29-402F-9F0E-487F8F0513F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12672" y="832558"/>
                  <a:ext cx="10555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11F0E74-BD6E-8BB8-D352-BA65F889A66A}"/>
                    </a:ext>
                  </a:extLst>
                </p14:cNvPr>
                <p14:cNvContentPartPr/>
                <p14:nvPr/>
              </p14:nvContentPartPr>
              <p14:xfrm>
                <a:off x="7824552" y="1254838"/>
                <a:ext cx="1053000" cy="24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11F0E74-BD6E-8BB8-D352-BA65F889A6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15552" y="1245838"/>
                  <a:ext cx="10706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1EC66F7-2766-E2E4-40A3-0BD8F876341D}"/>
                    </a:ext>
                  </a:extLst>
                </p14:cNvPr>
                <p14:cNvContentPartPr/>
                <p14:nvPr/>
              </p14:nvContentPartPr>
              <p14:xfrm>
                <a:off x="7807992" y="867838"/>
                <a:ext cx="5400" cy="91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1EC66F7-2766-E2E4-40A3-0BD8F876341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98992" y="858838"/>
                  <a:ext cx="23040" cy="10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E8CB855-85F1-EE9F-AA2B-4B0350B5AD66}"/>
                  </a:ext>
                </a:extLst>
              </p14:cNvPr>
              <p14:cNvContentPartPr/>
              <p14:nvPr/>
            </p14:nvContentPartPr>
            <p14:xfrm>
              <a:off x="6665352" y="3285151"/>
              <a:ext cx="19800" cy="4154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E8CB855-85F1-EE9F-AA2B-4B0350B5AD6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656352" y="3276151"/>
                <a:ext cx="3744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8B18FD9-7408-7A76-1EDD-E0A82773BB1D}"/>
                  </a:ext>
                </a:extLst>
              </p14:cNvPr>
              <p14:cNvContentPartPr/>
              <p14:nvPr/>
            </p14:nvContentPartPr>
            <p14:xfrm>
              <a:off x="6609912" y="3626431"/>
              <a:ext cx="106560" cy="1011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8B18FD9-7408-7A76-1EDD-E0A82773BB1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00912" y="3617431"/>
                <a:ext cx="1242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854BAF3-A541-37A7-9DB0-9D908F13B127}"/>
                  </a:ext>
                </a:extLst>
              </p14:cNvPr>
              <p14:cNvContentPartPr/>
              <p14:nvPr/>
            </p14:nvContentPartPr>
            <p14:xfrm>
              <a:off x="6686952" y="3624271"/>
              <a:ext cx="54360" cy="806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854BAF3-A541-37A7-9DB0-9D908F13B12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677952" y="3615631"/>
                <a:ext cx="72000" cy="9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46B3056-6A36-AD0B-BA6E-FA7C37516867}"/>
              </a:ext>
            </a:extLst>
          </p:cNvPr>
          <p:cNvGrpSpPr/>
          <p:nvPr/>
        </p:nvGrpSpPr>
        <p:grpSpPr>
          <a:xfrm>
            <a:off x="6005112" y="3903631"/>
            <a:ext cx="1428120" cy="403560"/>
            <a:chOff x="6005112" y="3903631"/>
            <a:chExt cx="14281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AD3B2CA-29A5-D9E6-9C85-2701D27F8CD8}"/>
                    </a:ext>
                  </a:extLst>
                </p14:cNvPr>
                <p14:cNvContentPartPr/>
                <p14:nvPr/>
              </p14:nvContentPartPr>
              <p14:xfrm>
                <a:off x="6173952" y="3960511"/>
                <a:ext cx="7560" cy="217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AD3B2CA-29A5-D9E6-9C85-2701D27F8CD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64952" y="3951511"/>
                  <a:ext cx="25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AEF47E5-C464-6AB6-4633-C3EFAD029407}"/>
                    </a:ext>
                  </a:extLst>
                </p14:cNvPr>
                <p14:cNvContentPartPr/>
                <p14:nvPr/>
              </p14:nvContentPartPr>
              <p14:xfrm>
                <a:off x="6160272" y="3999031"/>
                <a:ext cx="163800" cy="150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AEF47E5-C464-6AB6-4633-C3EFAD02940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151632" y="3990031"/>
                  <a:ext cx="181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EA4A6A4-EBBB-14B6-C262-0DA793C7F15D}"/>
                    </a:ext>
                  </a:extLst>
                </p14:cNvPr>
                <p14:cNvContentPartPr/>
                <p14:nvPr/>
              </p14:nvContentPartPr>
              <p14:xfrm>
                <a:off x="6339552" y="4072831"/>
                <a:ext cx="66600" cy="89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EA4A6A4-EBBB-14B6-C262-0DA793C7F15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330912" y="4063831"/>
                  <a:ext cx="84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39DEB13-63A5-5944-21D1-44B2213040D3}"/>
                    </a:ext>
                  </a:extLst>
                </p14:cNvPr>
                <p14:cNvContentPartPr/>
                <p14:nvPr/>
              </p14:nvContentPartPr>
              <p14:xfrm>
                <a:off x="6431352" y="4073911"/>
                <a:ext cx="93600" cy="85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39DEB13-63A5-5944-21D1-44B2213040D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22352" y="4064911"/>
                  <a:ext cx="111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EECE98B-EC66-1E33-C871-8784C7160866}"/>
                    </a:ext>
                  </a:extLst>
                </p14:cNvPr>
                <p14:cNvContentPartPr/>
                <p14:nvPr/>
              </p14:nvContentPartPr>
              <p14:xfrm>
                <a:off x="6494352" y="3935671"/>
                <a:ext cx="21240" cy="201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EECE98B-EC66-1E33-C871-8784C716086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485352" y="3926671"/>
                  <a:ext cx="38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7F7505A-1D63-19C5-186A-3D00EA8CBBEF}"/>
                    </a:ext>
                  </a:extLst>
                </p14:cNvPr>
                <p14:cNvContentPartPr/>
                <p14:nvPr/>
              </p14:nvContentPartPr>
              <p14:xfrm>
                <a:off x="6536832" y="4050151"/>
                <a:ext cx="72360" cy="100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7F7505A-1D63-19C5-186A-3D00EA8CBBE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28192" y="4041151"/>
                  <a:ext cx="90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FAD0AC3-E34C-3576-581D-591994CC5C08}"/>
                    </a:ext>
                  </a:extLst>
                </p14:cNvPr>
                <p14:cNvContentPartPr/>
                <p14:nvPr/>
              </p14:nvContentPartPr>
              <p14:xfrm>
                <a:off x="6634752" y="3974191"/>
                <a:ext cx="101160" cy="171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FAD0AC3-E34C-3576-581D-591994CC5C0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26112" y="3965551"/>
                  <a:ext cx="118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2ACE42F-CC53-5941-A7DA-9FDE8AE5DD25}"/>
                    </a:ext>
                  </a:extLst>
                </p14:cNvPr>
                <p14:cNvContentPartPr/>
                <p14:nvPr/>
              </p14:nvContentPartPr>
              <p14:xfrm>
                <a:off x="6860112" y="4065631"/>
                <a:ext cx="104040" cy="126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2ACE42F-CC53-5941-A7DA-9FDE8AE5DD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851112" y="4056631"/>
                  <a:ext cx="121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22AD5D8-FAE2-CC6E-61F9-5F45B780F342}"/>
                    </a:ext>
                  </a:extLst>
                </p14:cNvPr>
                <p14:cNvContentPartPr/>
                <p14:nvPr/>
              </p14:nvContentPartPr>
              <p14:xfrm>
                <a:off x="6959472" y="4068871"/>
                <a:ext cx="190440" cy="95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22AD5D8-FAE2-CC6E-61F9-5F45B780F34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950832" y="4059871"/>
                  <a:ext cx="2080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8A3AB6A-1AFB-9B50-20B5-441065B00959}"/>
                    </a:ext>
                  </a:extLst>
                </p14:cNvPr>
                <p14:cNvContentPartPr/>
                <p14:nvPr/>
              </p14:nvContentPartPr>
              <p14:xfrm>
                <a:off x="7166472" y="4059151"/>
                <a:ext cx="56520" cy="220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8A3AB6A-1AFB-9B50-20B5-441065B0095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57832" y="4050511"/>
                  <a:ext cx="74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8E22E96-DF60-6DA5-10A4-124CCD4A3196}"/>
                    </a:ext>
                  </a:extLst>
                </p14:cNvPr>
                <p14:cNvContentPartPr/>
                <p14:nvPr/>
              </p14:nvContentPartPr>
              <p14:xfrm>
                <a:off x="7253952" y="4047631"/>
                <a:ext cx="41040" cy="135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8E22E96-DF60-6DA5-10A4-124CCD4A319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44952" y="4038991"/>
                  <a:ext cx="586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7AE27B8-032D-1771-5418-E0F78FC2A961}"/>
                    </a:ext>
                  </a:extLst>
                </p14:cNvPr>
                <p14:cNvContentPartPr/>
                <p14:nvPr/>
              </p14:nvContentPartPr>
              <p14:xfrm>
                <a:off x="7244592" y="4113151"/>
                <a:ext cx="128520" cy="181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7AE27B8-032D-1771-5418-E0F78FC2A96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235592" y="4104511"/>
                  <a:ext cx="146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7E46D69-4F25-81C7-766D-34DD93C8B497}"/>
                    </a:ext>
                  </a:extLst>
                </p14:cNvPr>
                <p14:cNvContentPartPr/>
                <p14:nvPr/>
              </p14:nvContentPartPr>
              <p14:xfrm>
                <a:off x="6005112" y="3924151"/>
                <a:ext cx="18000" cy="284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7E46D69-4F25-81C7-766D-34DD93C8B49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996472" y="3915151"/>
                  <a:ext cx="35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31EF085-3DC6-190B-00BF-D8BACFA0BBE7}"/>
                    </a:ext>
                  </a:extLst>
                </p14:cNvPr>
                <p14:cNvContentPartPr/>
                <p14:nvPr/>
              </p14:nvContentPartPr>
              <p14:xfrm>
                <a:off x="6010512" y="3903631"/>
                <a:ext cx="1422720" cy="369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31EF085-3DC6-190B-00BF-D8BACFA0BBE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01512" y="3894631"/>
                  <a:ext cx="14403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690907E-5F94-1C93-5D38-6B3ECD74BC86}"/>
                    </a:ext>
                  </a:extLst>
                </p14:cNvPr>
                <p14:cNvContentPartPr/>
                <p14:nvPr/>
              </p14:nvContentPartPr>
              <p14:xfrm>
                <a:off x="6010512" y="4177951"/>
                <a:ext cx="1400760" cy="129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690907E-5F94-1C93-5D38-6B3ECD74BC8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001512" y="4168951"/>
                  <a:ext cx="141840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90D2B5D-0A2E-2AC7-49F4-E36E55FE5993}"/>
              </a:ext>
            </a:extLst>
          </p:cNvPr>
          <p:cNvGrpSpPr/>
          <p:nvPr/>
        </p:nvGrpSpPr>
        <p:grpSpPr>
          <a:xfrm>
            <a:off x="6124992" y="2140351"/>
            <a:ext cx="1656000" cy="1121040"/>
            <a:chOff x="6124992" y="2140351"/>
            <a:chExt cx="1656000" cy="11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0F931A3-8D20-C6C0-9373-680A3485A4AD}"/>
                    </a:ext>
                  </a:extLst>
                </p14:cNvPr>
                <p14:cNvContentPartPr/>
                <p14:nvPr/>
              </p14:nvContentPartPr>
              <p14:xfrm>
                <a:off x="6366192" y="2227471"/>
                <a:ext cx="107640" cy="143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0F931A3-8D20-C6C0-9373-680A3485A4A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57552" y="2218471"/>
                  <a:ext cx="125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F19732A-3704-2F39-2634-1BEE10D6951E}"/>
                    </a:ext>
                  </a:extLst>
                </p14:cNvPr>
                <p14:cNvContentPartPr/>
                <p14:nvPr/>
              </p14:nvContentPartPr>
              <p14:xfrm>
                <a:off x="6466632" y="2271031"/>
                <a:ext cx="159120" cy="86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F19732A-3704-2F39-2634-1BEE10D6951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57632" y="2262031"/>
                  <a:ext cx="176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C39E9DA-F30A-9BB1-3873-F2A3FA93F771}"/>
                    </a:ext>
                  </a:extLst>
                </p14:cNvPr>
                <p14:cNvContentPartPr/>
                <p14:nvPr/>
              </p14:nvContentPartPr>
              <p14:xfrm>
                <a:off x="6646272" y="2274631"/>
                <a:ext cx="58680" cy="177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C39E9DA-F30A-9BB1-3873-F2A3FA93F77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37272" y="2265991"/>
                  <a:ext cx="76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A44FC4C-DD2A-1F3F-05CA-B3AF2FBAA056}"/>
                    </a:ext>
                  </a:extLst>
                </p14:cNvPr>
                <p14:cNvContentPartPr/>
                <p14:nvPr/>
              </p14:nvContentPartPr>
              <p14:xfrm>
                <a:off x="6646272" y="2234311"/>
                <a:ext cx="81360" cy="146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A44FC4C-DD2A-1F3F-05CA-B3AF2FBAA05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637272" y="2225311"/>
                  <a:ext cx="99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F0FB478-6BBA-90C4-E66E-F74E102BA45D}"/>
                    </a:ext>
                  </a:extLst>
                </p14:cNvPr>
                <p14:cNvContentPartPr/>
                <p14:nvPr/>
              </p14:nvContentPartPr>
              <p14:xfrm>
                <a:off x="6747072" y="2293711"/>
                <a:ext cx="65520" cy="185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F0FB478-6BBA-90C4-E66E-F74E102BA45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738432" y="2284711"/>
                  <a:ext cx="83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F550152-D5E0-6ABC-2032-6E5BB1B912C0}"/>
                    </a:ext>
                  </a:extLst>
                </p14:cNvPr>
                <p14:cNvContentPartPr/>
                <p14:nvPr/>
              </p14:nvContentPartPr>
              <p14:xfrm>
                <a:off x="6888552" y="2280031"/>
                <a:ext cx="79560" cy="179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F550152-D5E0-6ABC-2032-6E5BB1B912C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879912" y="2271031"/>
                  <a:ext cx="97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33CF0D5-E21C-E223-68FB-E8DF8359EEC2}"/>
                    </a:ext>
                  </a:extLst>
                </p14:cNvPr>
                <p14:cNvContentPartPr/>
                <p14:nvPr/>
              </p14:nvContentPartPr>
              <p14:xfrm>
                <a:off x="6972792" y="2227111"/>
                <a:ext cx="39960" cy="165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33CF0D5-E21C-E223-68FB-E8DF8359EEC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964152" y="2218111"/>
                  <a:ext cx="57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76F9D0-31BF-9850-3B53-4E8CE3993E7D}"/>
                    </a:ext>
                  </a:extLst>
                </p14:cNvPr>
                <p14:cNvContentPartPr/>
                <p14:nvPr/>
              </p14:nvContentPartPr>
              <p14:xfrm>
                <a:off x="7058112" y="2218471"/>
                <a:ext cx="54720" cy="175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76F9D0-31BF-9850-3B53-4E8CE3993E7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049472" y="2209471"/>
                  <a:ext cx="72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8CEFE78-F5A0-2A3F-869A-35792C547851}"/>
                    </a:ext>
                  </a:extLst>
                </p14:cNvPr>
                <p14:cNvContentPartPr/>
                <p14:nvPr/>
              </p14:nvContentPartPr>
              <p14:xfrm>
                <a:off x="7058112" y="2284351"/>
                <a:ext cx="191880" cy="100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8CEFE78-F5A0-2A3F-869A-35792C54785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49472" y="2275711"/>
                  <a:ext cx="209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FDBEF81-2FDE-0CEB-170D-4404D7004094}"/>
                    </a:ext>
                  </a:extLst>
                </p14:cNvPr>
                <p14:cNvContentPartPr/>
                <p14:nvPr/>
              </p14:nvContentPartPr>
              <p14:xfrm>
                <a:off x="6207432" y="2150071"/>
                <a:ext cx="38520" cy="292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FDBEF81-2FDE-0CEB-170D-4404D700409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198432" y="2141071"/>
                  <a:ext cx="561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8824F0D-C51E-12FB-C906-1F15A61D39C4}"/>
                    </a:ext>
                  </a:extLst>
                </p14:cNvPr>
                <p14:cNvContentPartPr/>
                <p14:nvPr/>
              </p14:nvContentPartPr>
              <p14:xfrm>
                <a:off x="6236232" y="2140351"/>
                <a:ext cx="1092960" cy="315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8824F0D-C51E-12FB-C906-1F15A61D39C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227592" y="2131351"/>
                  <a:ext cx="11106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3C0CDF5-E401-8714-570E-2F46CCE5CF4B}"/>
                    </a:ext>
                  </a:extLst>
                </p14:cNvPr>
                <p14:cNvContentPartPr/>
                <p14:nvPr/>
              </p14:nvContentPartPr>
              <p14:xfrm>
                <a:off x="6254592" y="2419711"/>
                <a:ext cx="1005480" cy="51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3C0CDF5-E401-8714-570E-2F46CCE5CF4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45592" y="2411071"/>
                  <a:ext cx="1023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F0E35FD-2D08-8703-60DC-52002679EEAB}"/>
                    </a:ext>
                  </a:extLst>
                </p14:cNvPr>
                <p14:cNvContentPartPr/>
                <p14:nvPr/>
              </p14:nvContentPartPr>
              <p14:xfrm>
                <a:off x="6668232" y="2560111"/>
                <a:ext cx="9720" cy="235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F0E35FD-2D08-8703-60DC-52002679EEA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659232" y="2551111"/>
                  <a:ext cx="273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60FC079-C08C-9CF3-52A0-1867AA58FF44}"/>
                    </a:ext>
                  </a:extLst>
                </p14:cNvPr>
                <p14:cNvContentPartPr/>
                <p14:nvPr/>
              </p14:nvContentPartPr>
              <p14:xfrm>
                <a:off x="6601632" y="2773231"/>
                <a:ext cx="99360" cy="75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60FC079-C08C-9CF3-52A0-1867AA58FF4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592632" y="2764591"/>
                  <a:ext cx="117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DC46E4B-FE02-D783-10CB-AD40C082D4F9}"/>
                    </a:ext>
                  </a:extLst>
                </p14:cNvPr>
                <p14:cNvContentPartPr/>
                <p14:nvPr/>
              </p14:nvContentPartPr>
              <p14:xfrm>
                <a:off x="6698112" y="2762791"/>
                <a:ext cx="41040" cy="118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DC46E4B-FE02-D783-10CB-AD40C082D4F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89472" y="2754151"/>
                  <a:ext cx="58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7F327EB-15FA-3382-BF4F-B8CA798E2667}"/>
                    </a:ext>
                  </a:extLst>
                </p14:cNvPr>
                <p14:cNvContentPartPr/>
                <p14:nvPr/>
              </p14:nvContentPartPr>
              <p14:xfrm>
                <a:off x="6238752" y="2985631"/>
                <a:ext cx="100800" cy="119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7F327EB-15FA-3382-BF4F-B8CA798E266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230112" y="2976631"/>
                  <a:ext cx="118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E0F2620-3FCD-F336-96A0-883E31BC8F82}"/>
                    </a:ext>
                  </a:extLst>
                </p14:cNvPr>
                <p14:cNvContentPartPr/>
                <p14:nvPr/>
              </p14:nvContentPartPr>
              <p14:xfrm>
                <a:off x="6346032" y="3019831"/>
                <a:ext cx="178920" cy="92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E0F2620-3FCD-F336-96A0-883E31BC8F8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337032" y="3011191"/>
                  <a:ext cx="1965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96C5F77-2FE9-854B-8131-AF0EB162081F}"/>
                    </a:ext>
                  </a:extLst>
                </p14:cNvPr>
                <p14:cNvContentPartPr/>
                <p14:nvPr/>
              </p14:nvContentPartPr>
              <p14:xfrm>
                <a:off x="6561672" y="3029551"/>
                <a:ext cx="67320" cy="212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96C5F77-2FE9-854B-8131-AF0EB162081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52672" y="3020551"/>
                  <a:ext cx="84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14D8C3-BD62-11FF-F69F-D4C0D3ADEF7B}"/>
                    </a:ext>
                  </a:extLst>
                </p14:cNvPr>
                <p14:cNvContentPartPr/>
                <p14:nvPr/>
              </p14:nvContentPartPr>
              <p14:xfrm>
                <a:off x="6568152" y="3013711"/>
                <a:ext cx="93960" cy="122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14D8C3-BD62-11FF-F69F-D4C0D3ADEF7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559512" y="3004711"/>
                  <a:ext cx="111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89FD8D7-AF62-4980-B187-C514496CD016}"/>
                    </a:ext>
                  </a:extLst>
                </p14:cNvPr>
                <p14:cNvContentPartPr/>
                <p14:nvPr/>
              </p14:nvContentPartPr>
              <p14:xfrm>
                <a:off x="6685512" y="3037831"/>
                <a:ext cx="74520" cy="199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89FD8D7-AF62-4980-B187-C514496CD01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676512" y="3028831"/>
                  <a:ext cx="92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0C90EC3-8E6F-4D23-DA29-6020FF2BB630}"/>
                    </a:ext>
                  </a:extLst>
                </p14:cNvPr>
                <p14:cNvContentPartPr/>
                <p14:nvPr/>
              </p14:nvContentPartPr>
              <p14:xfrm>
                <a:off x="6879192" y="3038551"/>
                <a:ext cx="53280" cy="102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0C90EC3-8E6F-4D23-DA29-6020FF2BB63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870552" y="3029911"/>
                  <a:ext cx="709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4D5D2A1-C01E-F1A2-6DC7-4BD5B10FFCAB}"/>
                    </a:ext>
                  </a:extLst>
                </p14:cNvPr>
                <p14:cNvContentPartPr/>
                <p14:nvPr/>
              </p14:nvContentPartPr>
              <p14:xfrm>
                <a:off x="6954072" y="2939551"/>
                <a:ext cx="98280" cy="210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4D5D2A1-C01E-F1A2-6DC7-4BD5B10FFCA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945432" y="2930911"/>
                  <a:ext cx="115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B299B80-E401-10F8-6B63-A0B0DE382E9F}"/>
                    </a:ext>
                  </a:extLst>
                </p14:cNvPr>
                <p14:cNvContentPartPr/>
                <p14:nvPr/>
              </p14:nvContentPartPr>
              <p14:xfrm>
                <a:off x="7014552" y="3052231"/>
                <a:ext cx="155520" cy="98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B299B80-E401-10F8-6B63-A0B0DE382E9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05552" y="3043231"/>
                  <a:ext cx="173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5A53273-FEB2-2E95-75D4-76D1E690C2EC}"/>
                    </a:ext>
                  </a:extLst>
                </p14:cNvPr>
                <p14:cNvContentPartPr/>
                <p14:nvPr/>
              </p14:nvContentPartPr>
              <p14:xfrm>
                <a:off x="7147392" y="3025951"/>
                <a:ext cx="54720" cy="114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5A53273-FEB2-2E95-75D4-76D1E690C2E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138392" y="3017311"/>
                  <a:ext cx="72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2CC0E36-39BD-2716-7F2A-818EC0CC338D}"/>
                    </a:ext>
                  </a:extLst>
                </p14:cNvPr>
                <p14:cNvContentPartPr/>
                <p14:nvPr/>
              </p14:nvContentPartPr>
              <p14:xfrm>
                <a:off x="7211112" y="3047911"/>
                <a:ext cx="72720" cy="110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2CC0E36-39BD-2716-7F2A-818EC0CC338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202472" y="3039271"/>
                  <a:ext cx="90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429B58C-DC86-8702-713C-00678272F4AE}"/>
                    </a:ext>
                  </a:extLst>
                </p14:cNvPr>
                <p14:cNvContentPartPr/>
                <p14:nvPr/>
              </p14:nvContentPartPr>
              <p14:xfrm>
                <a:off x="6125712" y="2892751"/>
                <a:ext cx="38160" cy="275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429B58C-DC86-8702-713C-00678272F4A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117072" y="2884111"/>
                  <a:ext cx="558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D6C18E-580F-FAF6-22C2-880C1AA4F49F}"/>
                    </a:ext>
                  </a:extLst>
                </p14:cNvPr>
                <p14:cNvContentPartPr/>
                <p14:nvPr/>
              </p14:nvContentPartPr>
              <p14:xfrm>
                <a:off x="6124992" y="2855311"/>
                <a:ext cx="1323000" cy="330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D6C18E-580F-FAF6-22C2-880C1AA4F49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115992" y="2846671"/>
                  <a:ext cx="13406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13F5628-7473-1920-3C9E-537937F578C9}"/>
                    </a:ext>
                  </a:extLst>
                </p14:cNvPr>
                <p14:cNvContentPartPr/>
                <p14:nvPr/>
              </p14:nvContentPartPr>
              <p14:xfrm>
                <a:off x="6135432" y="3146911"/>
                <a:ext cx="1310400" cy="114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13F5628-7473-1920-3C9E-537937F578C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126432" y="3137911"/>
                  <a:ext cx="1328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2AD31DC-E780-1DF8-07F2-CDD9153B235C}"/>
                    </a:ext>
                  </a:extLst>
                </p14:cNvPr>
                <p14:cNvContentPartPr/>
                <p14:nvPr/>
              </p14:nvContentPartPr>
              <p14:xfrm>
                <a:off x="7492272" y="3052951"/>
                <a:ext cx="256320" cy="27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2AD31DC-E780-1DF8-07F2-CDD9153B235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483272" y="3044311"/>
                  <a:ext cx="2739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79B5198-36BB-F665-FEFA-322CB20EB49A}"/>
                    </a:ext>
                  </a:extLst>
                </p14:cNvPr>
                <p14:cNvContentPartPr/>
                <p14:nvPr/>
              </p14:nvContentPartPr>
              <p14:xfrm>
                <a:off x="7707552" y="3000031"/>
                <a:ext cx="73440" cy="146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79B5198-36BB-F665-FEFA-322CB20EB49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698552" y="2991391"/>
                  <a:ext cx="9108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E693455-D989-275F-0D89-CAB76DB842F4}"/>
              </a:ext>
            </a:extLst>
          </p:cNvPr>
          <p:cNvGrpSpPr/>
          <p:nvPr/>
        </p:nvGrpSpPr>
        <p:grpSpPr>
          <a:xfrm>
            <a:off x="7105210" y="1266752"/>
            <a:ext cx="1181160" cy="848160"/>
            <a:chOff x="7105210" y="1266752"/>
            <a:chExt cx="1181160" cy="84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5F03AFE-A6EE-237A-B1C2-FD0D86DF5815}"/>
                    </a:ext>
                  </a:extLst>
                </p14:cNvPr>
                <p14:cNvContentPartPr/>
                <p14:nvPr/>
              </p14:nvContentPartPr>
              <p14:xfrm>
                <a:off x="7132210" y="1266752"/>
                <a:ext cx="1154160" cy="804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5F03AFE-A6EE-237A-B1C2-FD0D86DF581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123210" y="1258112"/>
                  <a:ext cx="1171800" cy="82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D9CDC27-5C85-24C6-B79E-ADE753FE739C}"/>
                    </a:ext>
                  </a:extLst>
                </p14:cNvPr>
                <p14:cNvContentPartPr/>
                <p14:nvPr/>
              </p14:nvContentPartPr>
              <p14:xfrm>
                <a:off x="7105210" y="1973072"/>
                <a:ext cx="69120" cy="141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D9CDC27-5C85-24C6-B79E-ADE753FE739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096210" y="1964072"/>
                  <a:ext cx="8676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96DD2D7-A592-1102-FB4C-665BB03C49A2}"/>
              </a:ext>
            </a:extLst>
          </p:cNvPr>
          <p:cNvGrpSpPr/>
          <p:nvPr/>
        </p:nvGrpSpPr>
        <p:grpSpPr>
          <a:xfrm>
            <a:off x="7471330" y="1297712"/>
            <a:ext cx="3975480" cy="3814560"/>
            <a:chOff x="7471330" y="1297712"/>
            <a:chExt cx="3975480" cy="38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CBACBD-59BA-A488-81F2-527633A6FEEE}"/>
                    </a:ext>
                  </a:extLst>
                </p14:cNvPr>
                <p14:cNvContentPartPr/>
                <p14:nvPr/>
              </p14:nvContentPartPr>
              <p14:xfrm>
                <a:off x="9940816" y="2197771"/>
                <a:ext cx="18720" cy="178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CBACBD-59BA-A488-81F2-527633A6FEE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931816" y="2188771"/>
                  <a:ext cx="3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D7F9D7D-A3E3-1A96-D217-A17FB901B6B0}"/>
                    </a:ext>
                  </a:extLst>
                </p14:cNvPr>
                <p14:cNvContentPartPr/>
                <p14:nvPr/>
              </p14:nvContentPartPr>
              <p14:xfrm>
                <a:off x="9954856" y="2216851"/>
                <a:ext cx="181440" cy="154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D7F9D7D-A3E3-1A96-D217-A17FB901B6B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945856" y="2208211"/>
                  <a:ext cx="199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472024E-F5F4-7FAF-ACD6-A37A55D584B2}"/>
                    </a:ext>
                  </a:extLst>
                </p14:cNvPr>
                <p14:cNvContentPartPr/>
                <p14:nvPr/>
              </p14:nvContentPartPr>
              <p14:xfrm>
                <a:off x="10148536" y="2293891"/>
                <a:ext cx="54720" cy="92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472024E-F5F4-7FAF-ACD6-A37A55D584B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139536" y="2285251"/>
                  <a:ext cx="72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2206BBE-9CAA-0E45-9803-4F7D38BFFA54}"/>
                    </a:ext>
                  </a:extLst>
                </p14:cNvPr>
                <p14:cNvContentPartPr/>
                <p14:nvPr/>
              </p14:nvContentPartPr>
              <p14:xfrm>
                <a:off x="10235656" y="2186611"/>
                <a:ext cx="81360" cy="198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2206BBE-9CAA-0E45-9803-4F7D38BFFA5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227016" y="2177611"/>
                  <a:ext cx="99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5A6C611-F38C-73B3-4F61-598F3793593B}"/>
                    </a:ext>
                  </a:extLst>
                </p14:cNvPr>
                <p14:cNvContentPartPr/>
                <p14:nvPr/>
              </p14:nvContentPartPr>
              <p14:xfrm>
                <a:off x="10286776" y="2296051"/>
                <a:ext cx="131760" cy="101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5A6C611-F38C-73B3-4F61-598F3793593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277776" y="2287051"/>
                  <a:ext cx="149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2BFC54E-B319-E09C-1202-F738CC491B75}"/>
                    </a:ext>
                  </a:extLst>
                </p14:cNvPr>
                <p14:cNvContentPartPr/>
                <p14:nvPr/>
              </p14:nvContentPartPr>
              <p14:xfrm>
                <a:off x="10445896" y="2210011"/>
                <a:ext cx="108720" cy="176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2BFC54E-B319-E09C-1202-F738CC491B7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436896" y="2201011"/>
                  <a:ext cx="126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0891BC5-5D9E-6DF8-70F1-D4B739F67A74}"/>
                    </a:ext>
                  </a:extLst>
                </p14:cNvPr>
                <p14:cNvContentPartPr/>
                <p14:nvPr/>
              </p14:nvContentPartPr>
              <p14:xfrm>
                <a:off x="10621576" y="2329171"/>
                <a:ext cx="68040" cy="164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0891BC5-5D9E-6DF8-70F1-D4B739F67A7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612936" y="2320531"/>
                  <a:ext cx="85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AC0702A-6B93-07D1-8151-858051DE1D69}"/>
                    </a:ext>
                  </a:extLst>
                </p14:cNvPr>
                <p14:cNvContentPartPr/>
                <p14:nvPr/>
              </p14:nvContentPartPr>
              <p14:xfrm>
                <a:off x="10706176" y="2243131"/>
                <a:ext cx="23400" cy="163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AC0702A-6B93-07D1-8151-858051DE1D6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697176" y="2234131"/>
                  <a:ext cx="41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D41E8AD-48E0-5F17-125C-08FB4E0C3892}"/>
                    </a:ext>
                  </a:extLst>
                </p14:cNvPr>
                <p14:cNvContentPartPr/>
                <p14:nvPr/>
              </p14:nvContentPartPr>
              <p14:xfrm>
                <a:off x="10788256" y="2237731"/>
                <a:ext cx="64800" cy="159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D41E8AD-48E0-5F17-125C-08FB4E0C389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779256" y="2228731"/>
                  <a:ext cx="82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C003081-09BB-E65A-9318-06BD396D021C}"/>
                    </a:ext>
                  </a:extLst>
                </p14:cNvPr>
                <p14:cNvContentPartPr/>
                <p14:nvPr/>
              </p14:nvContentPartPr>
              <p14:xfrm>
                <a:off x="10788256" y="2305051"/>
                <a:ext cx="159480" cy="115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C003081-09BB-E65A-9318-06BD396D021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779256" y="2296411"/>
                  <a:ext cx="177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92F0D6E-C6D9-C851-4BA8-2508DBCDF89F}"/>
                    </a:ext>
                  </a:extLst>
                </p14:cNvPr>
                <p14:cNvContentPartPr/>
                <p14:nvPr/>
              </p14:nvContentPartPr>
              <p14:xfrm>
                <a:off x="9811216" y="2118211"/>
                <a:ext cx="33840" cy="266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92F0D6E-C6D9-C851-4BA8-2508DBCDF89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802216" y="2109211"/>
                  <a:ext cx="514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1DA3370-FFF2-6086-B3BC-7D7BAA341E89}"/>
                    </a:ext>
                  </a:extLst>
                </p14:cNvPr>
                <p14:cNvContentPartPr/>
                <p14:nvPr/>
              </p14:nvContentPartPr>
              <p14:xfrm>
                <a:off x="9818416" y="2077891"/>
                <a:ext cx="1316520" cy="402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1DA3370-FFF2-6086-B3BC-7D7BAA341E8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809776" y="2069251"/>
                  <a:ext cx="133416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D962294-3C51-A94C-F8A2-6E4200149536}"/>
                    </a:ext>
                  </a:extLst>
                </p14:cNvPr>
                <p14:cNvContentPartPr/>
                <p14:nvPr/>
              </p14:nvContentPartPr>
              <p14:xfrm>
                <a:off x="9840016" y="2366611"/>
                <a:ext cx="1299600" cy="142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D962294-3C51-A94C-F8A2-6E420014953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831016" y="2357971"/>
                  <a:ext cx="1317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F3B8FBF-2E5C-4E20-008D-860B5A310948}"/>
                    </a:ext>
                  </a:extLst>
                </p14:cNvPr>
                <p14:cNvContentPartPr/>
                <p14:nvPr/>
              </p14:nvContentPartPr>
              <p14:xfrm>
                <a:off x="8895850" y="1297712"/>
                <a:ext cx="898200" cy="725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F3B8FBF-2E5C-4E20-008D-860B5A31094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886850" y="1288712"/>
                  <a:ext cx="915840" cy="7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E270479-2460-297E-C001-64658BED1856}"/>
                    </a:ext>
                  </a:extLst>
                </p14:cNvPr>
                <p14:cNvContentPartPr/>
                <p14:nvPr/>
              </p14:nvContentPartPr>
              <p14:xfrm>
                <a:off x="9733570" y="1917632"/>
                <a:ext cx="88560" cy="154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E270479-2460-297E-C001-64658BED185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724930" y="1908992"/>
                  <a:ext cx="106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EFADC8C-F696-11EE-12D4-C9E529173CC5}"/>
                    </a:ext>
                  </a:extLst>
                </p14:cNvPr>
                <p14:cNvContentPartPr/>
                <p14:nvPr/>
              </p14:nvContentPartPr>
              <p14:xfrm>
                <a:off x="10251610" y="2550512"/>
                <a:ext cx="97920" cy="1970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EFADC8C-F696-11EE-12D4-C9E529173CC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242970" y="2541512"/>
                  <a:ext cx="115560" cy="19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9BCC42D-78FD-F046-52C3-446E9C06EBE0}"/>
                    </a:ext>
                  </a:extLst>
                </p14:cNvPr>
                <p14:cNvContentPartPr/>
                <p14:nvPr/>
              </p14:nvContentPartPr>
              <p14:xfrm>
                <a:off x="8025072" y="2943511"/>
                <a:ext cx="10440" cy="201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9BCC42D-78FD-F046-52C3-446E9C06EBE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016072" y="2934511"/>
                  <a:ext cx="280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685E71D-18B2-A082-B558-1B86C664FB15}"/>
                    </a:ext>
                  </a:extLst>
                </p14:cNvPr>
                <p14:cNvContentPartPr/>
                <p14:nvPr/>
              </p14:nvContentPartPr>
              <p14:xfrm>
                <a:off x="8044512" y="2955391"/>
                <a:ext cx="141840" cy="177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685E71D-18B2-A082-B558-1B86C664FB1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035872" y="2946391"/>
                  <a:ext cx="1594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1034B56-E3C7-D896-B933-46BF5A0B0CF6}"/>
                    </a:ext>
                  </a:extLst>
                </p14:cNvPr>
                <p14:cNvContentPartPr/>
                <p14:nvPr/>
              </p14:nvContentPartPr>
              <p14:xfrm>
                <a:off x="8209392" y="3045751"/>
                <a:ext cx="66600" cy="105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1034B56-E3C7-D896-B933-46BF5A0B0CF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200392" y="3037111"/>
                  <a:ext cx="84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6B68774-3293-002F-C25B-0EF7B63F2AE4}"/>
                    </a:ext>
                  </a:extLst>
                </p14:cNvPr>
                <p14:cNvContentPartPr/>
                <p14:nvPr/>
              </p14:nvContentPartPr>
              <p14:xfrm>
                <a:off x="8305152" y="3072751"/>
                <a:ext cx="70920" cy="712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6B68774-3293-002F-C25B-0EF7B63F2AE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296152" y="3064111"/>
                  <a:ext cx="88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2D62097-4856-0B4D-549F-69B98288C3D8}"/>
                    </a:ext>
                  </a:extLst>
                </p14:cNvPr>
                <p14:cNvContentPartPr/>
                <p14:nvPr/>
              </p14:nvContentPartPr>
              <p14:xfrm>
                <a:off x="8348352" y="2901391"/>
                <a:ext cx="31680" cy="242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2D62097-4856-0B4D-549F-69B98288C3D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9712" y="2892391"/>
                  <a:ext cx="493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93A2074-1836-065F-9E50-F5248824920E}"/>
                    </a:ext>
                  </a:extLst>
                </p14:cNvPr>
                <p14:cNvContentPartPr/>
                <p14:nvPr/>
              </p14:nvContentPartPr>
              <p14:xfrm>
                <a:off x="8393352" y="3059071"/>
                <a:ext cx="80640" cy="105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93A2074-1836-065F-9E50-F5248824920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384352" y="3050431"/>
                  <a:ext cx="98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2320E65-35DC-6921-4DBD-F3EEC0BAF974}"/>
                    </a:ext>
                  </a:extLst>
                </p14:cNvPr>
                <p14:cNvContentPartPr/>
                <p14:nvPr/>
              </p14:nvContentPartPr>
              <p14:xfrm>
                <a:off x="8488032" y="2943871"/>
                <a:ext cx="119880" cy="211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2320E65-35DC-6921-4DBD-F3EEC0BAF9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479032" y="2934871"/>
                  <a:ext cx="1375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5879A3A-6A48-D5BF-3836-92D20C3E3252}"/>
                    </a:ext>
                  </a:extLst>
                </p14:cNvPr>
                <p14:cNvContentPartPr/>
                <p14:nvPr/>
              </p14:nvContentPartPr>
              <p14:xfrm>
                <a:off x="8755152" y="3047911"/>
                <a:ext cx="124200" cy="11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5879A3A-6A48-D5BF-3836-92D20C3E325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746512" y="3039271"/>
                  <a:ext cx="141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5F3198F-F684-6046-812B-672ADA787FFC}"/>
                    </a:ext>
                  </a:extLst>
                </p14:cNvPr>
                <p14:cNvContentPartPr/>
                <p14:nvPr/>
              </p14:nvContentPartPr>
              <p14:xfrm>
                <a:off x="8849832" y="2961511"/>
                <a:ext cx="115920" cy="214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5F3198F-F684-6046-812B-672ADA787FF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841192" y="2952511"/>
                  <a:ext cx="133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4C161BD-D76E-D344-6CF8-236ECAD0B21E}"/>
                    </a:ext>
                  </a:extLst>
                </p14:cNvPr>
                <p14:cNvContentPartPr/>
                <p14:nvPr/>
              </p14:nvContentPartPr>
              <p14:xfrm>
                <a:off x="8941632" y="3062671"/>
                <a:ext cx="132480" cy="114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4C161BD-D76E-D344-6CF8-236ECAD0B21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932632" y="3053671"/>
                  <a:ext cx="150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E028CD3-25F2-DBC2-AACC-80D63C82A009}"/>
                    </a:ext>
                  </a:extLst>
                </p14:cNvPr>
                <p14:cNvContentPartPr/>
                <p14:nvPr/>
              </p14:nvContentPartPr>
              <p14:xfrm>
                <a:off x="9073032" y="3063391"/>
                <a:ext cx="47160" cy="93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E028CD3-25F2-DBC2-AACC-80D63C82A00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064032" y="3054751"/>
                  <a:ext cx="64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1188F80-F748-629C-A259-7DAB8FA2DE51}"/>
                    </a:ext>
                  </a:extLst>
                </p14:cNvPr>
                <p14:cNvContentPartPr/>
                <p14:nvPr/>
              </p14:nvContentPartPr>
              <p14:xfrm>
                <a:off x="9117312" y="3063391"/>
                <a:ext cx="57960" cy="103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1188F80-F748-629C-A259-7DAB8FA2DE5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108672" y="3054751"/>
                  <a:ext cx="75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D1F55A0-F7A2-C06F-A32E-5B69EACB38F5}"/>
                    </a:ext>
                  </a:extLst>
                </p14:cNvPr>
                <p14:cNvContentPartPr/>
                <p14:nvPr/>
              </p14:nvContentPartPr>
              <p14:xfrm>
                <a:off x="7943290" y="2841752"/>
                <a:ext cx="8280" cy="324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D1F55A0-F7A2-C06F-A32E-5B69EACB38F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934290" y="2832752"/>
                  <a:ext cx="259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CD4D4BB-717D-7BF4-CEAF-1FA55903C043}"/>
                    </a:ext>
                  </a:extLst>
                </p14:cNvPr>
                <p14:cNvContentPartPr/>
                <p14:nvPr/>
              </p14:nvContentPartPr>
              <p14:xfrm>
                <a:off x="7931050" y="2813672"/>
                <a:ext cx="1288440" cy="398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CD4D4BB-717D-7BF4-CEAF-1FA55903C04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922410" y="2804672"/>
                  <a:ext cx="13060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2934D07-1256-72EF-3B97-31D0CE308550}"/>
                    </a:ext>
                  </a:extLst>
                </p14:cNvPr>
                <p14:cNvContentPartPr/>
                <p14:nvPr/>
              </p14:nvContentPartPr>
              <p14:xfrm>
                <a:off x="7959490" y="3145592"/>
                <a:ext cx="1262160" cy="119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2934D07-1256-72EF-3B97-31D0CE30855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950490" y="3136592"/>
                  <a:ext cx="1279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5021694-A47A-3E7B-0C1B-815DD4A3AC30}"/>
                    </a:ext>
                  </a:extLst>
                </p14:cNvPr>
                <p14:cNvContentPartPr/>
                <p14:nvPr/>
              </p14:nvContentPartPr>
              <p14:xfrm>
                <a:off x="8484010" y="3294272"/>
                <a:ext cx="10440" cy="529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5021694-A47A-3E7B-0C1B-815DD4A3AC3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475010" y="3285632"/>
                  <a:ext cx="2808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6E7C98D-6208-12E3-9EEA-070E03E579A4}"/>
                    </a:ext>
                  </a:extLst>
                </p14:cNvPr>
                <p14:cNvContentPartPr/>
                <p14:nvPr/>
              </p14:nvContentPartPr>
              <p14:xfrm>
                <a:off x="8490130" y="3757232"/>
                <a:ext cx="360" cy="129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6E7C98D-6208-12E3-9EEA-070E03E579A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481130" y="3748592"/>
                  <a:ext cx="18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EF9EF9E-2950-4003-C857-19672307C22D}"/>
                    </a:ext>
                  </a:extLst>
                </p14:cNvPr>
                <p14:cNvContentPartPr/>
                <p14:nvPr/>
              </p14:nvContentPartPr>
              <p14:xfrm>
                <a:off x="8406610" y="3856232"/>
                <a:ext cx="104400" cy="54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EF9EF9E-2950-4003-C857-19672307C22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397970" y="3847232"/>
                  <a:ext cx="122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8B20C24-C244-58D7-6680-EC8BA3EA8643}"/>
                    </a:ext>
                  </a:extLst>
                </p14:cNvPr>
                <p14:cNvContentPartPr/>
                <p14:nvPr/>
              </p14:nvContentPartPr>
              <p14:xfrm>
                <a:off x="8490850" y="3830312"/>
                <a:ext cx="66960" cy="114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8B20C24-C244-58D7-6680-EC8BA3EA864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482210" y="3821312"/>
                  <a:ext cx="84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CCA5A55-8549-20C8-A686-E4D5DB8E7338}"/>
                    </a:ext>
                  </a:extLst>
                </p14:cNvPr>
                <p14:cNvContentPartPr/>
                <p14:nvPr/>
              </p14:nvContentPartPr>
              <p14:xfrm>
                <a:off x="8107090" y="4075832"/>
                <a:ext cx="10800" cy="214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CCA5A55-8549-20C8-A686-E4D5DB8E733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098450" y="4066832"/>
                  <a:ext cx="284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C54D9CB-A04D-C502-AE8E-EF455D19EA04}"/>
                    </a:ext>
                  </a:extLst>
                </p14:cNvPr>
                <p14:cNvContentPartPr/>
                <p14:nvPr/>
              </p14:nvContentPartPr>
              <p14:xfrm>
                <a:off x="8092330" y="4077632"/>
                <a:ext cx="217800" cy="186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C54D9CB-A04D-C502-AE8E-EF455D19EA0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083690" y="4068992"/>
                  <a:ext cx="235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9207196-5B9F-C937-974D-2ACA6AD8C8CD}"/>
                    </a:ext>
                  </a:extLst>
                </p14:cNvPr>
                <p14:cNvContentPartPr/>
                <p14:nvPr/>
              </p14:nvContentPartPr>
              <p14:xfrm>
                <a:off x="8332090" y="4158992"/>
                <a:ext cx="77040" cy="119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9207196-5B9F-C937-974D-2ACA6AD8C8C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323450" y="4149992"/>
                  <a:ext cx="94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33A44D5-F7D3-970F-ACDD-6C57F92DD9FC}"/>
                    </a:ext>
                  </a:extLst>
                </p14:cNvPr>
                <p14:cNvContentPartPr/>
                <p14:nvPr/>
              </p14:nvContentPartPr>
              <p14:xfrm>
                <a:off x="8441890" y="4174472"/>
                <a:ext cx="90000" cy="93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33A44D5-F7D3-970F-ACDD-6C57F92DD9F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432890" y="4165832"/>
                  <a:ext cx="107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0265AA8-D9B4-F903-6B1A-740E5903709C}"/>
                    </a:ext>
                  </a:extLst>
                </p14:cNvPr>
                <p14:cNvContentPartPr/>
                <p14:nvPr/>
              </p14:nvContentPartPr>
              <p14:xfrm>
                <a:off x="8492650" y="3998792"/>
                <a:ext cx="27720" cy="241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0265AA8-D9B4-F903-6B1A-740E5903709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484010" y="3989792"/>
                  <a:ext cx="45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ACCA91C-B996-84DE-F2C0-EC40259A033B}"/>
                    </a:ext>
                  </a:extLst>
                </p14:cNvPr>
                <p14:cNvContentPartPr/>
                <p14:nvPr/>
              </p14:nvContentPartPr>
              <p14:xfrm>
                <a:off x="8530450" y="4168712"/>
                <a:ext cx="129240" cy="106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ACCA91C-B996-84DE-F2C0-EC40259A033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521810" y="4159712"/>
                  <a:ext cx="146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786E172-3BA9-03E0-0F5E-CBEC44BC10ED}"/>
                    </a:ext>
                  </a:extLst>
                </p14:cNvPr>
                <p14:cNvContentPartPr/>
                <p14:nvPr/>
              </p14:nvContentPartPr>
              <p14:xfrm>
                <a:off x="8678410" y="4084832"/>
                <a:ext cx="80640" cy="200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786E172-3BA9-03E0-0F5E-CBEC44BC10E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669410" y="4076192"/>
                  <a:ext cx="98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DB2451C-FC31-B500-7689-D72E24901939}"/>
                    </a:ext>
                  </a:extLst>
                </p14:cNvPr>
                <p14:cNvContentPartPr/>
                <p14:nvPr/>
              </p14:nvContentPartPr>
              <p14:xfrm>
                <a:off x="7949410" y="4010312"/>
                <a:ext cx="30240" cy="283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DB2451C-FC31-B500-7689-D72E2490193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940770" y="4001312"/>
                  <a:ext cx="478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9A8156C-A9CF-3AEE-00C2-2B1EA4BA15F4}"/>
                    </a:ext>
                  </a:extLst>
                </p14:cNvPr>
                <p14:cNvContentPartPr/>
                <p14:nvPr/>
              </p14:nvContentPartPr>
              <p14:xfrm>
                <a:off x="7945810" y="3959192"/>
                <a:ext cx="1041840" cy="322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9A8156C-A9CF-3AEE-00C2-2B1EA4BA15F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936810" y="3950192"/>
                  <a:ext cx="10594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139DBAA-9A23-116C-7DB3-5A6B764A6DC0}"/>
                    </a:ext>
                  </a:extLst>
                </p14:cNvPr>
                <p14:cNvContentPartPr/>
                <p14:nvPr/>
              </p14:nvContentPartPr>
              <p14:xfrm>
                <a:off x="7974970" y="4286792"/>
                <a:ext cx="1084680" cy="38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139DBAA-9A23-116C-7DB3-5A6B764A6DC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965970" y="4278152"/>
                  <a:ext cx="11023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A427761-1F78-89FC-2B01-22DAFE544132}"/>
                    </a:ext>
                  </a:extLst>
                </p14:cNvPr>
                <p14:cNvContentPartPr/>
                <p14:nvPr/>
              </p14:nvContentPartPr>
              <p14:xfrm>
                <a:off x="7471330" y="4154672"/>
                <a:ext cx="379080" cy="15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A427761-1F78-89FC-2B01-22DAFE54413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462330" y="4146032"/>
                  <a:ext cx="396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CC85156-DC28-9980-95AD-7F198EF958A0}"/>
                    </a:ext>
                  </a:extLst>
                </p14:cNvPr>
                <p14:cNvContentPartPr/>
                <p14:nvPr/>
              </p14:nvContentPartPr>
              <p14:xfrm>
                <a:off x="7754290" y="4085912"/>
                <a:ext cx="97920" cy="182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CC85156-DC28-9980-95AD-7F198EF958A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745650" y="4076912"/>
                  <a:ext cx="115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623A6B8-3EC9-2FCF-411B-E9A5863AA093}"/>
                    </a:ext>
                  </a:extLst>
                </p14:cNvPr>
                <p14:cNvContentPartPr/>
                <p14:nvPr/>
              </p14:nvContentPartPr>
              <p14:xfrm>
                <a:off x="9063250" y="4142432"/>
                <a:ext cx="839160" cy="399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623A6B8-3EC9-2FCF-411B-E9A5863AA09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054610" y="4133432"/>
                  <a:ext cx="8568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CE8DD15-9954-EC36-B8CD-E3A72C2F023E}"/>
                    </a:ext>
                  </a:extLst>
                </p14:cNvPr>
                <p14:cNvContentPartPr/>
                <p14:nvPr/>
              </p14:nvContentPartPr>
              <p14:xfrm>
                <a:off x="9825010" y="4530512"/>
                <a:ext cx="82440" cy="36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CE8DD15-9954-EC36-B8CD-E3A72C2F023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816010" y="4521512"/>
                  <a:ext cx="100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61FBC18-85D7-2CD6-457A-EF2F01CB8407}"/>
                    </a:ext>
                  </a:extLst>
                </p14:cNvPr>
                <p14:cNvContentPartPr/>
                <p14:nvPr/>
              </p14:nvContentPartPr>
              <p14:xfrm>
                <a:off x="9894490" y="4484792"/>
                <a:ext cx="56520" cy="950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61FBC18-85D7-2CD6-457A-EF2F01CB840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885850" y="4475792"/>
                  <a:ext cx="74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D9D99E4-3664-EB0B-4FE0-1229BAB08A9D}"/>
                    </a:ext>
                  </a:extLst>
                </p14:cNvPr>
                <p14:cNvContentPartPr/>
                <p14:nvPr/>
              </p14:nvContentPartPr>
              <p14:xfrm>
                <a:off x="10240090" y="4412792"/>
                <a:ext cx="68760" cy="125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D9D99E4-3664-EB0B-4FE0-1229BAB08A9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231450" y="4404152"/>
                  <a:ext cx="86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B273CE0-35D6-C734-C555-FF9D7A33B377}"/>
                    </a:ext>
                  </a:extLst>
                </p14:cNvPr>
                <p14:cNvContentPartPr/>
                <p14:nvPr/>
              </p14:nvContentPartPr>
              <p14:xfrm>
                <a:off x="10348450" y="4431152"/>
                <a:ext cx="87840" cy="115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B273CE0-35D6-C734-C555-FF9D7A33B37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339450" y="4422152"/>
                  <a:ext cx="105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84C4DCF-0D44-54BA-C83B-730541A5C659}"/>
                    </a:ext>
                  </a:extLst>
                </p14:cNvPr>
                <p14:cNvContentPartPr/>
                <p14:nvPr/>
              </p14:nvContentPartPr>
              <p14:xfrm>
                <a:off x="9805570" y="4848752"/>
                <a:ext cx="8280" cy="19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84C4DCF-0D44-54BA-C83B-730541A5C65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796570" y="4840112"/>
                  <a:ext cx="25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9FD763D-4A33-3547-08A7-541E23CD669B}"/>
                    </a:ext>
                  </a:extLst>
                </p14:cNvPr>
                <p14:cNvContentPartPr/>
                <p14:nvPr/>
              </p14:nvContentPartPr>
              <p14:xfrm>
                <a:off x="9786490" y="4834712"/>
                <a:ext cx="70200" cy="99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9FD763D-4A33-3547-08A7-541E23CD66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777490" y="4825712"/>
                  <a:ext cx="87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7A81BFA-0B32-A060-A29D-612C5647C604}"/>
                    </a:ext>
                  </a:extLst>
                </p14:cNvPr>
                <p14:cNvContentPartPr/>
                <p14:nvPr/>
              </p14:nvContentPartPr>
              <p14:xfrm>
                <a:off x="9890170" y="4843352"/>
                <a:ext cx="74520" cy="98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7A81BFA-0B32-A060-A29D-612C5647C60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881530" y="4834352"/>
                  <a:ext cx="92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55F51BB-8C21-516B-4141-AC1E5E81FEFC}"/>
                    </a:ext>
                  </a:extLst>
                </p14:cNvPr>
                <p14:cNvContentPartPr/>
                <p14:nvPr/>
              </p14:nvContentPartPr>
              <p14:xfrm>
                <a:off x="9966490" y="4896632"/>
                <a:ext cx="105480" cy="76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55F51BB-8C21-516B-4141-AC1E5E81FEF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957490" y="4887632"/>
                  <a:ext cx="123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43A411E-6278-8168-3B53-0B74BC3B7E98}"/>
                    </a:ext>
                  </a:extLst>
                </p14:cNvPr>
                <p14:cNvContentPartPr/>
                <p14:nvPr/>
              </p14:nvContentPartPr>
              <p14:xfrm>
                <a:off x="10083850" y="4782152"/>
                <a:ext cx="14040" cy="169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43A411E-6278-8168-3B53-0B74BC3B7E9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075210" y="4773512"/>
                  <a:ext cx="31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BB70C18-52BE-B260-BFAD-21BC1A7CAA78}"/>
                    </a:ext>
                  </a:extLst>
                </p14:cNvPr>
                <p14:cNvContentPartPr/>
                <p14:nvPr/>
              </p14:nvContentPartPr>
              <p14:xfrm>
                <a:off x="10073770" y="4866392"/>
                <a:ext cx="178200" cy="107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BB70C18-52BE-B260-BFAD-21BC1A7CAA7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064770" y="4857752"/>
                  <a:ext cx="195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9853A4B-1C4C-2516-D3FB-77E0849E2E8F}"/>
                    </a:ext>
                  </a:extLst>
                </p14:cNvPr>
                <p14:cNvContentPartPr/>
                <p14:nvPr/>
              </p14:nvContentPartPr>
              <p14:xfrm>
                <a:off x="10194370" y="4889432"/>
                <a:ext cx="187560" cy="114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9853A4B-1C4C-2516-D3FB-77E0849E2E8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185370" y="4880792"/>
                  <a:ext cx="205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CA65650-09C1-B3B1-596F-878237815E32}"/>
                    </a:ext>
                  </a:extLst>
                </p14:cNvPr>
                <p14:cNvContentPartPr/>
                <p14:nvPr/>
              </p14:nvContentPartPr>
              <p14:xfrm>
                <a:off x="10340890" y="4831112"/>
                <a:ext cx="5400" cy="10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CA65650-09C1-B3B1-596F-878237815E3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332250" y="4822112"/>
                  <a:ext cx="23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7A8A08B-D7BC-85B4-941A-B603806558CD}"/>
                    </a:ext>
                  </a:extLst>
                </p14:cNvPr>
                <p14:cNvContentPartPr/>
                <p14:nvPr/>
              </p14:nvContentPartPr>
              <p14:xfrm>
                <a:off x="10418290" y="4893392"/>
                <a:ext cx="64440" cy="96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7A8A08B-D7BC-85B4-941A-B603806558C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409650" y="4884752"/>
                  <a:ext cx="820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301CEB4-68DF-190C-89F7-BDD0AE980BCC}"/>
                    </a:ext>
                  </a:extLst>
                </p14:cNvPr>
                <p14:cNvContentPartPr/>
                <p14:nvPr/>
              </p14:nvContentPartPr>
              <p14:xfrm>
                <a:off x="10521970" y="4920392"/>
                <a:ext cx="68040" cy="49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301CEB4-68DF-190C-89F7-BDD0AE980BC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512970" y="4911752"/>
                  <a:ext cx="856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561F1E3-FE29-23C0-BA4D-5D691EB5FA3B}"/>
                    </a:ext>
                  </a:extLst>
                </p14:cNvPr>
                <p14:cNvContentPartPr/>
                <p14:nvPr/>
              </p14:nvContentPartPr>
              <p14:xfrm>
                <a:off x="10611970" y="4896632"/>
                <a:ext cx="69480" cy="795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561F1E3-FE29-23C0-BA4D-5D691EB5FA3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603330" y="4887992"/>
                  <a:ext cx="87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37C8841-4F84-14FD-5A38-B9C4EBA0C62F}"/>
                    </a:ext>
                  </a:extLst>
                </p14:cNvPr>
                <p14:cNvContentPartPr/>
                <p14:nvPr/>
              </p14:nvContentPartPr>
              <p14:xfrm>
                <a:off x="10665250" y="4738592"/>
                <a:ext cx="18000" cy="2602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37C8841-4F84-14FD-5A38-B9C4EBA0C62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656250" y="4729592"/>
                  <a:ext cx="356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854F7F3-4724-D16A-5B57-75C5423F0950}"/>
                    </a:ext>
                  </a:extLst>
                </p14:cNvPr>
                <p14:cNvContentPartPr/>
                <p14:nvPr/>
              </p14:nvContentPartPr>
              <p14:xfrm>
                <a:off x="10735450" y="4980872"/>
                <a:ext cx="33480" cy="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854F7F3-4724-D16A-5B57-75C5423F095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726450" y="4972232"/>
                  <a:ext cx="51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D6B177F-2C4D-AD19-9B0C-66A4BA2B0887}"/>
                    </a:ext>
                  </a:extLst>
                </p14:cNvPr>
                <p14:cNvContentPartPr/>
                <p14:nvPr/>
              </p14:nvContentPartPr>
              <p14:xfrm>
                <a:off x="10803130" y="4885112"/>
                <a:ext cx="114840" cy="99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D6B177F-2C4D-AD19-9B0C-66A4BA2B088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794130" y="4876112"/>
                  <a:ext cx="132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C7E375B-15B6-280F-E6C1-497F8BD47E73}"/>
                    </a:ext>
                  </a:extLst>
                </p14:cNvPr>
                <p14:cNvContentPartPr/>
                <p14:nvPr/>
              </p14:nvContentPartPr>
              <p14:xfrm>
                <a:off x="10946050" y="4909232"/>
                <a:ext cx="64080" cy="99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C7E375B-15B6-280F-E6C1-497F8BD47E7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937050" y="4900232"/>
                  <a:ext cx="817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40D614C-8A25-EDD2-C142-DC2ABAAB7450}"/>
                    </a:ext>
                  </a:extLst>
                </p14:cNvPr>
                <p14:cNvContentPartPr/>
                <p14:nvPr/>
              </p14:nvContentPartPr>
              <p14:xfrm>
                <a:off x="11020210" y="4929032"/>
                <a:ext cx="78480" cy="65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40D614C-8A25-EDD2-C142-DC2ABAAB745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011570" y="4920032"/>
                  <a:ext cx="961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11E62A6-EB03-DF5C-E3B9-44AD5A91B364}"/>
                    </a:ext>
                  </a:extLst>
                </p14:cNvPr>
                <p14:cNvContentPartPr/>
                <p14:nvPr/>
              </p14:nvContentPartPr>
              <p14:xfrm>
                <a:off x="11088970" y="4772792"/>
                <a:ext cx="31680" cy="215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11E62A6-EB03-DF5C-E3B9-44AD5A91B36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080330" y="4764152"/>
                  <a:ext cx="493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81FC5A7-05EB-9F54-CE57-A95434345B96}"/>
                    </a:ext>
                  </a:extLst>
                </p14:cNvPr>
                <p14:cNvContentPartPr/>
                <p14:nvPr/>
              </p14:nvContentPartPr>
              <p14:xfrm>
                <a:off x="11149450" y="4914632"/>
                <a:ext cx="86760" cy="88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81FC5A7-05EB-9F54-CE57-A95434345B9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140810" y="4905992"/>
                  <a:ext cx="104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51CEF1B-9362-901A-2393-8E9BFACA209D}"/>
                    </a:ext>
                  </a:extLst>
                </p14:cNvPr>
                <p14:cNvContentPartPr/>
                <p14:nvPr/>
              </p14:nvContentPartPr>
              <p14:xfrm>
                <a:off x="11252410" y="4843712"/>
                <a:ext cx="107640" cy="149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51CEF1B-9362-901A-2393-8E9BFACA209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243770" y="4835072"/>
                  <a:ext cx="125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5084C8C-3E56-7418-67CD-63EF2155DE6D}"/>
                    </a:ext>
                  </a:extLst>
                </p14:cNvPr>
                <p14:cNvContentPartPr/>
                <p14:nvPr/>
              </p14:nvContentPartPr>
              <p14:xfrm>
                <a:off x="9700090" y="4645352"/>
                <a:ext cx="27360" cy="372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5084C8C-3E56-7418-67CD-63EF2155DE6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691090" y="4636712"/>
                  <a:ext cx="450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0E61510-CA23-4D0B-B6D0-B8448283FA3B}"/>
                    </a:ext>
                  </a:extLst>
                </p14:cNvPr>
                <p14:cNvContentPartPr/>
                <p14:nvPr/>
              </p14:nvContentPartPr>
              <p14:xfrm>
                <a:off x="9736450" y="4646792"/>
                <a:ext cx="1710360" cy="437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0E61510-CA23-4D0B-B6D0-B8448283FA3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727810" y="4638152"/>
                  <a:ext cx="17280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A6DA34E-FDF2-1CFF-3AD5-DB05E7F21AC5}"/>
                    </a:ext>
                  </a:extLst>
                </p14:cNvPr>
                <p14:cNvContentPartPr/>
                <p14:nvPr/>
              </p14:nvContentPartPr>
              <p14:xfrm>
                <a:off x="9718810" y="4961072"/>
                <a:ext cx="1703520" cy="151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A6DA34E-FDF2-1CFF-3AD5-DB05E7F21AC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709810" y="4952432"/>
                  <a:ext cx="172116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E10DFFA3-B520-1012-1DDF-4A5F77C63766}"/>
              </a:ext>
            </a:extLst>
          </p:cNvPr>
          <p:cNvGrpSpPr/>
          <p:nvPr/>
        </p:nvGrpSpPr>
        <p:grpSpPr>
          <a:xfrm>
            <a:off x="9084130" y="3769832"/>
            <a:ext cx="1067040" cy="232560"/>
            <a:chOff x="9084130" y="3769832"/>
            <a:chExt cx="106704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1BE1FA7-4B8E-A899-2B57-3B772FCBF459}"/>
                    </a:ext>
                  </a:extLst>
                </p14:cNvPr>
                <p14:cNvContentPartPr/>
                <p14:nvPr/>
              </p14:nvContentPartPr>
              <p14:xfrm>
                <a:off x="9084130" y="3788552"/>
                <a:ext cx="163800" cy="137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1BE1FA7-4B8E-A899-2B57-3B772FCBF45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075130" y="3779912"/>
                  <a:ext cx="181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0427083-D350-EC6D-BEE5-9D447976E577}"/>
                    </a:ext>
                  </a:extLst>
                </p14:cNvPr>
                <p14:cNvContentPartPr/>
                <p14:nvPr/>
              </p14:nvContentPartPr>
              <p14:xfrm>
                <a:off x="9277450" y="3842552"/>
                <a:ext cx="83880" cy="105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0427083-D350-EC6D-BEE5-9D447976E57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268450" y="3833912"/>
                  <a:ext cx="101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47DAD97-CE18-6CD0-ECAE-70AEC2B847F7}"/>
                    </a:ext>
                  </a:extLst>
                </p14:cNvPr>
                <p14:cNvContentPartPr/>
                <p14:nvPr/>
              </p14:nvContentPartPr>
              <p14:xfrm>
                <a:off x="9358810" y="3872792"/>
                <a:ext cx="54360" cy="83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47DAD97-CE18-6CD0-ECAE-70AEC2B847F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350170" y="3864152"/>
                  <a:ext cx="72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5DECCF0-627A-C75B-02CF-ACAD3B7747AD}"/>
                    </a:ext>
                  </a:extLst>
                </p14:cNvPr>
                <p14:cNvContentPartPr/>
                <p14:nvPr/>
              </p14:nvContentPartPr>
              <p14:xfrm>
                <a:off x="9413890" y="3769832"/>
                <a:ext cx="62280" cy="1641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5DECCF0-627A-C75B-02CF-ACAD3B7747A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405250" y="3760832"/>
                  <a:ext cx="79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10AB6F4-AC86-FE42-E2D0-40144110E15C}"/>
                    </a:ext>
                  </a:extLst>
                </p14:cNvPr>
                <p14:cNvContentPartPr/>
                <p14:nvPr/>
              </p14:nvContentPartPr>
              <p14:xfrm>
                <a:off x="9461770" y="3852992"/>
                <a:ext cx="127440" cy="90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10AB6F4-AC86-FE42-E2D0-40144110E15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453130" y="3844352"/>
                  <a:ext cx="145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2259A2B-EC7B-4596-6C22-F51EEBDA2E91}"/>
                    </a:ext>
                  </a:extLst>
                </p14:cNvPr>
                <p14:cNvContentPartPr/>
                <p14:nvPr/>
              </p14:nvContentPartPr>
              <p14:xfrm>
                <a:off x="9688570" y="3860192"/>
                <a:ext cx="119520" cy="107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2259A2B-EC7B-4596-6C22-F51EEBDA2E9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679930" y="3851552"/>
                  <a:ext cx="137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1DCE2ED-3C87-1ABC-35F2-D144D5C0FAC0}"/>
                    </a:ext>
                  </a:extLst>
                </p14:cNvPr>
                <p14:cNvContentPartPr/>
                <p14:nvPr/>
              </p14:nvContentPartPr>
              <p14:xfrm>
                <a:off x="9821410" y="3873152"/>
                <a:ext cx="78840" cy="82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1DCE2ED-3C87-1ABC-35F2-D144D5C0FAC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812770" y="3864512"/>
                  <a:ext cx="96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5EA82DA-EE09-E44D-F2E7-5EA5B503C9B9}"/>
                    </a:ext>
                  </a:extLst>
                </p14:cNvPr>
                <p14:cNvContentPartPr/>
                <p14:nvPr/>
              </p14:nvContentPartPr>
              <p14:xfrm>
                <a:off x="9904930" y="3805112"/>
                <a:ext cx="30600" cy="150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5EA82DA-EE09-E44D-F2E7-5EA5B503C9B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896290" y="3796472"/>
                  <a:ext cx="48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8E3CF2C-C27F-26E0-5509-EEE373C9395B}"/>
                    </a:ext>
                  </a:extLst>
                </p14:cNvPr>
                <p14:cNvContentPartPr/>
                <p14:nvPr/>
              </p14:nvContentPartPr>
              <p14:xfrm>
                <a:off x="9954610" y="3874952"/>
                <a:ext cx="47520" cy="127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8E3CF2C-C27F-26E0-5509-EEE373C9395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945970" y="3865952"/>
                  <a:ext cx="65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BA341C4-ED84-F735-27A9-748BA595A2E8}"/>
                    </a:ext>
                  </a:extLst>
                </p14:cNvPr>
                <p14:cNvContentPartPr/>
                <p14:nvPr/>
              </p14:nvContentPartPr>
              <p14:xfrm>
                <a:off x="10005010" y="3777032"/>
                <a:ext cx="87840" cy="167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BA341C4-ED84-F735-27A9-748BA595A2E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996010" y="3768392"/>
                  <a:ext cx="105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1F30FAE-F80C-2661-7988-84FF1B4ADA01}"/>
                    </a:ext>
                  </a:extLst>
                </p14:cNvPr>
                <p14:cNvContentPartPr/>
                <p14:nvPr/>
              </p14:nvContentPartPr>
              <p14:xfrm>
                <a:off x="10091410" y="3810512"/>
                <a:ext cx="26280" cy="139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1F30FAE-F80C-2661-7988-84FF1B4ADA0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082410" y="3801512"/>
                  <a:ext cx="43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039A30C-DB5D-0ABA-1147-81CC57A60529}"/>
                    </a:ext>
                  </a:extLst>
                </p14:cNvPr>
                <p14:cNvContentPartPr/>
                <p14:nvPr/>
              </p14:nvContentPartPr>
              <p14:xfrm>
                <a:off x="10064410" y="3828152"/>
                <a:ext cx="77040" cy="9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039A30C-DB5D-0ABA-1147-81CC57A6052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055410" y="3819152"/>
                  <a:ext cx="946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503B582-7921-F057-3250-7369CAEBC733}"/>
                    </a:ext>
                  </a:extLst>
                </p14:cNvPr>
                <p14:cNvContentPartPr/>
                <p14:nvPr/>
              </p14:nvContentPartPr>
              <p14:xfrm>
                <a:off x="10125970" y="3866312"/>
                <a:ext cx="25200" cy="69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503B582-7921-F057-3250-7369CAEBC73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116970" y="3857672"/>
                  <a:ext cx="4284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4357DFFA-0EE1-F108-8D00-9D1444C71057}"/>
              </a:ext>
            </a:extLst>
          </p:cNvPr>
          <p:cNvGrpSpPr/>
          <p:nvPr/>
        </p:nvGrpSpPr>
        <p:grpSpPr>
          <a:xfrm>
            <a:off x="10444930" y="2902952"/>
            <a:ext cx="1375200" cy="259920"/>
            <a:chOff x="10444930" y="2902952"/>
            <a:chExt cx="137520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47D869E-40FD-B78A-4A86-28D895118E1E}"/>
                    </a:ext>
                  </a:extLst>
                </p14:cNvPr>
                <p14:cNvContentPartPr/>
                <p14:nvPr/>
              </p14:nvContentPartPr>
              <p14:xfrm>
                <a:off x="10445650" y="2990792"/>
                <a:ext cx="28080" cy="172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47D869E-40FD-B78A-4A86-28D895118E1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436650" y="2982152"/>
                  <a:ext cx="45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1E54E9A-F52C-30C3-77B8-279D93300A8A}"/>
                    </a:ext>
                  </a:extLst>
                </p14:cNvPr>
                <p14:cNvContentPartPr/>
                <p14:nvPr/>
              </p14:nvContentPartPr>
              <p14:xfrm>
                <a:off x="10444930" y="2962352"/>
                <a:ext cx="78480" cy="1396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1E54E9A-F52C-30C3-77B8-279D93300A8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436290" y="2953712"/>
                  <a:ext cx="96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D186AD3-52E7-3296-88D4-DB15D8E750F5}"/>
                    </a:ext>
                  </a:extLst>
                </p14:cNvPr>
                <p14:cNvContentPartPr/>
                <p14:nvPr/>
              </p14:nvContentPartPr>
              <p14:xfrm>
                <a:off x="10533490" y="2963432"/>
                <a:ext cx="68040" cy="106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D186AD3-52E7-3296-88D4-DB15D8E750F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524850" y="2954792"/>
                  <a:ext cx="85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DBB55D8-FE35-6653-633A-90DD1B075102}"/>
                    </a:ext>
                  </a:extLst>
                </p14:cNvPr>
                <p14:cNvContentPartPr/>
                <p14:nvPr/>
              </p14:nvContentPartPr>
              <p14:xfrm>
                <a:off x="10583530" y="3001952"/>
                <a:ext cx="97920" cy="932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DBB55D8-FE35-6653-633A-90DD1B07510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574890" y="2993312"/>
                  <a:ext cx="1155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55950D6-0D7F-1887-F849-F419B39951D0}"/>
                    </a:ext>
                  </a:extLst>
                </p14:cNvPr>
                <p14:cNvContentPartPr/>
                <p14:nvPr/>
              </p14:nvContentPartPr>
              <p14:xfrm>
                <a:off x="10681450" y="3014552"/>
                <a:ext cx="24120" cy="11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55950D6-0D7F-1887-F849-F419B39951D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672450" y="3005552"/>
                  <a:ext cx="417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11F1F9A-FE27-E0B5-85E1-D6B60FCFE5C1}"/>
                    </a:ext>
                  </a:extLst>
                </p14:cNvPr>
                <p14:cNvContentPartPr/>
                <p14:nvPr/>
              </p14:nvContentPartPr>
              <p14:xfrm>
                <a:off x="10699090" y="2902952"/>
                <a:ext cx="360" cy="171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11F1F9A-FE27-E0B5-85E1-D6B60FCFE5C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690090" y="2894312"/>
                  <a:ext cx="18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F7E475C-8C4D-A4AA-27DF-8CB1C5AEF5C4}"/>
                    </a:ext>
                  </a:extLst>
                </p14:cNvPr>
                <p14:cNvContentPartPr/>
                <p14:nvPr/>
              </p14:nvContentPartPr>
              <p14:xfrm>
                <a:off x="10683250" y="2988992"/>
                <a:ext cx="152280" cy="101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F7E475C-8C4D-A4AA-27DF-8CB1C5AEF5C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674610" y="2980352"/>
                  <a:ext cx="169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F91CE38-01A5-75F8-E69D-CEDB21B42499}"/>
                    </a:ext>
                  </a:extLst>
                </p14:cNvPr>
                <p14:cNvContentPartPr/>
                <p14:nvPr/>
              </p14:nvContentPartPr>
              <p14:xfrm>
                <a:off x="10778290" y="2972432"/>
                <a:ext cx="195840" cy="100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F91CE38-01A5-75F8-E69D-CEDB21B4249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769650" y="2963432"/>
                  <a:ext cx="2134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9094A03-28D1-1E44-B068-8748AB1A0658}"/>
                    </a:ext>
                  </a:extLst>
                </p14:cNvPr>
                <p14:cNvContentPartPr/>
                <p14:nvPr/>
              </p14:nvContentPartPr>
              <p14:xfrm>
                <a:off x="10920490" y="2914472"/>
                <a:ext cx="8640" cy="46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9094A03-28D1-1E44-B068-8748AB1A065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911850" y="2905832"/>
                  <a:ext cx="26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35FC53F-D228-176B-C979-95FE55913F60}"/>
                    </a:ext>
                  </a:extLst>
                </p14:cNvPr>
                <p14:cNvContentPartPr/>
                <p14:nvPr/>
              </p14:nvContentPartPr>
              <p14:xfrm>
                <a:off x="10962250" y="2998712"/>
                <a:ext cx="68040" cy="741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35FC53F-D228-176B-C979-95FE55913F6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953250" y="2990072"/>
                  <a:ext cx="85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24BA119-2AC2-6EA9-D1FC-045731EDB6B1}"/>
                    </a:ext>
                  </a:extLst>
                </p14:cNvPr>
                <p14:cNvContentPartPr/>
                <p14:nvPr/>
              </p14:nvContentPartPr>
              <p14:xfrm>
                <a:off x="11043250" y="3033632"/>
                <a:ext cx="74520" cy="511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24BA119-2AC2-6EA9-D1FC-045731EDB6B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1034250" y="3024632"/>
                  <a:ext cx="92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EA172FF-D9FE-CCAB-DDA1-FD43C2861637}"/>
                    </a:ext>
                  </a:extLst>
                </p14:cNvPr>
                <p14:cNvContentPartPr/>
                <p14:nvPr/>
              </p14:nvContentPartPr>
              <p14:xfrm>
                <a:off x="11100490" y="2907632"/>
                <a:ext cx="77760" cy="197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EA172FF-D9FE-CCAB-DDA1-FD43C286163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091490" y="2898992"/>
                  <a:ext cx="95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52A9B3C-EDF9-C513-1DAA-CDB4D5602849}"/>
                    </a:ext>
                  </a:extLst>
                </p14:cNvPr>
                <p14:cNvContentPartPr/>
                <p14:nvPr/>
              </p14:nvContentPartPr>
              <p14:xfrm>
                <a:off x="11235850" y="2996912"/>
                <a:ext cx="124920" cy="125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52A9B3C-EDF9-C513-1DAA-CDB4D560284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227210" y="2987912"/>
                  <a:ext cx="142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637AACD-958B-E47E-EE9D-63C32A92B3F1}"/>
                    </a:ext>
                  </a:extLst>
                </p14:cNvPr>
                <p14:cNvContentPartPr/>
                <p14:nvPr/>
              </p14:nvContentPartPr>
              <p14:xfrm>
                <a:off x="11381650" y="3022472"/>
                <a:ext cx="84600" cy="96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637AACD-958B-E47E-EE9D-63C32A92B3F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372650" y="3013832"/>
                  <a:ext cx="1022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4A1383D-C909-82BF-769A-A03623E026C7}"/>
                    </a:ext>
                  </a:extLst>
                </p14:cNvPr>
                <p14:cNvContentPartPr/>
                <p14:nvPr/>
              </p14:nvContentPartPr>
              <p14:xfrm>
                <a:off x="11484970" y="3038312"/>
                <a:ext cx="8280" cy="824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4A1383D-C909-82BF-769A-A03623E026C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76330" y="3029672"/>
                  <a:ext cx="259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BB137BB-3B33-F560-B102-503E692B38B7}"/>
                    </a:ext>
                  </a:extLst>
                </p14:cNvPr>
                <p14:cNvContentPartPr/>
                <p14:nvPr/>
              </p14:nvContentPartPr>
              <p14:xfrm>
                <a:off x="11491810" y="2968832"/>
                <a:ext cx="25200" cy="273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BB137BB-3B33-F560-B102-503E692B38B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483170" y="2959832"/>
                  <a:ext cx="42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8C4D70D-73D0-F7B4-196D-73112625B303}"/>
                    </a:ext>
                  </a:extLst>
                </p14:cNvPr>
                <p14:cNvContentPartPr/>
                <p14:nvPr/>
              </p14:nvContentPartPr>
              <p14:xfrm>
                <a:off x="11549050" y="3031112"/>
                <a:ext cx="56880" cy="131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8C4D70D-73D0-F7B4-196D-73112625B30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540050" y="3022112"/>
                  <a:ext cx="74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188E3D4-682A-5F54-706E-8C2EB66C8BFE}"/>
                    </a:ext>
                  </a:extLst>
                </p14:cNvPr>
                <p14:cNvContentPartPr/>
                <p14:nvPr/>
              </p14:nvContentPartPr>
              <p14:xfrm>
                <a:off x="11621770" y="2916632"/>
                <a:ext cx="95040" cy="1810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188E3D4-682A-5F54-706E-8C2EB66C8BF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613130" y="2907992"/>
                  <a:ext cx="112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84C6F18-51FD-8CC3-3FE0-088115F38120}"/>
                    </a:ext>
                  </a:extLst>
                </p14:cNvPr>
                <p14:cNvContentPartPr/>
                <p14:nvPr/>
              </p14:nvContentPartPr>
              <p14:xfrm>
                <a:off x="11731930" y="2964512"/>
                <a:ext cx="6840" cy="119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84C6F18-51FD-8CC3-3FE0-088115F3812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723290" y="2955872"/>
                  <a:ext cx="244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C18303F-1CC3-F21D-52EE-9A913E220D07}"/>
                    </a:ext>
                  </a:extLst>
                </p14:cNvPr>
                <p14:cNvContentPartPr/>
                <p14:nvPr/>
              </p14:nvContentPartPr>
              <p14:xfrm>
                <a:off x="11709250" y="2987552"/>
                <a:ext cx="54360" cy="20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C18303F-1CC3-F21D-52EE-9A913E220D0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700610" y="2978552"/>
                  <a:ext cx="72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5EF76A4-1D8D-7704-B42D-4138F0487083}"/>
                    </a:ext>
                  </a:extLst>
                </p14:cNvPr>
                <p14:cNvContentPartPr/>
                <p14:nvPr/>
              </p14:nvContentPartPr>
              <p14:xfrm>
                <a:off x="11770810" y="3016712"/>
                <a:ext cx="49320" cy="950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5EF76A4-1D8D-7704-B42D-4138F048708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1761810" y="3007712"/>
                  <a:ext cx="6696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0E5D6A0F-9DE4-6099-5249-46F8C9168D70}"/>
              </a:ext>
            </a:extLst>
          </p:cNvPr>
          <p:cNvGrpSpPr/>
          <p:nvPr/>
        </p:nvGrpSpPr>
        <p:grpSpPr>
          <a:xfrm>
            <a:off x="8188810" y="281072"/>
            <a:ext cx="2968560" cy="385560"/>
            <a:chOff x="8188810" y="281072"/>
            <a:chExt cx="296856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876B31B-7A4A-05FB-0AFE-CB9410A0E63A}"/>
                    </a:ext>
                  </a:extLst>
                </p14:cNvPr>
                <p14:cNvContentPartPr/>
                <p14:nvPr/>
              </p14:nvContentPartPr>
              <p14:xfrm>
                <a:off x="8188810" y="472232"/>
                <a:ext cx="162000" cy="105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876B31B-7A4A-05FB-0AFE-CB9410A0E63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180170" y="463592"/>
                  <a:ext cx="179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3FBE08F-90F5-4F61-5642-E0988636553D}"/>
                    </a:ext>
                  </a:extLst>
                </p14:cNvPr>
                <p14:cNvContentPartPr/>
                <p14:nvPr/>
              </p14:nvContentPartPr>
              <p14:xfrm>
                <a:off x="8325610" y="310232"/>
                <a:ext cx="99360" cy="259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3FBE08F-90F5-4F61-5642-E0988636553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316610" y="301592"/>
                  <a:ext cx="1170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577CE0F-CD12-9A3E-9795-063CF904C498}"/>
                    </a:ext>
                  </a:extLst>
                </p14:cNvPr>
                <p14:cNvContentPartPr/>
                <p14:nvPr/>
              </p14:nvContentPartPr>
              <p14:xfrm>
                <a:off x="8440090" y="493472"/>
                <a:ext cx="72000" cy="410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577CE0F-CD12-9A3E-9795-063CF904C49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431090" y="484472"/>
                  <a:ext cx="89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F7FE746-D88E-FA45-4823-9EAD3D89ED64}"/>
                    </a:ext>
                  </a:extLst>
                </p14:cNvPr>
                <p14:cNvContentPartPr/>
                <p14:nvPr/>
              </p14:nvContentPartPr>
              <p14:xfrm>
                <a:off x="8513890" y="369632"/>
                <a:ext cx="99360" cy="1918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F7FE746-D88E-FA45-4823-9EAD3D89ED6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505250" y="360632"/>
                  <a:ext cx="1170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82D85C2-7688-E09B-7B82-E56827778539}"/>
                    </a:ext>
                  </a:extLst>
                </p14:cNvPr>
                <p14:cNvContentPartPr/>
                <p14:nvPr/>
              </p14:nvContentPartPr>
              <p14:xfrm>
                <a:off x="8601730" y="457112"/>
                <a:ext cx="52920" cy="108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82D85C2-7688-E09B-7B82-E5682777853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593090" y="448112"/>
                  <a:ext cx="70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ED0CF80-5503-C014-4BC4-91B4D7F0DB05}"/>
                    </a:ext>
                  </a:extLst>
                </p14:cNvPr>
                <p14:cNvContentPartPr/>
                <p14:nvPr/>
              </p14:nvContentPartPr>
              <p14:xfrm>
                <a:off x="8692810" y="483032"/>
                <a:ext cx="16200" cy="162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ED0CF80-5503-C014-4BC4-91B4D7F0DB0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683810" y="474032"/>
                  <a:ext cx="33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CB144D4-0197-1FE9-7BD7-681B128AA7DE}"/>
                    </a:ext>
                  </a:extLst>
                </p14:cNvPr>
                <p14:cNvContentPartPr/>
                <p14:nvPr/>
              </p14:nvContentPartPr>
              <p14:xfrm>
                <a:off x="8689930" y="476192"/>
                <a:ext cx="33480" cy="82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CB144D4-0197-1FE9-7BD7-681B128AA7D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680930" y="467192"/>
                  <a:ext cx="51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76D7D0E-43EB-7835-4C9F-4101F5F92E2F}"/>
                    </a:ext>
                  </a:extLst>
                </p14:cNvPr>
                <p14:cNvContentPartPr/>
                <p14:nvPr/>
              </p14:nvContentPartPr>
              <p14:xfrm>
                <a:off x="8772730" y="478712"/>
                <a:ext cx="90000" cy="74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76D7D0E-43EB-7835-4C9F-4101F5F92E2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764090" y="470072"/>
                  <a:ext cx="107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EB23FA0-FC67-40C2-8E20-2C5E20792977}"/>
                    </a:ext>
                  </a:extLst>
                </p14:cNvPr>
                <p14:cNvContentPartPr/>
                <p14:nvPr/>
              </p14:nvContentPartPr>
              <p14:xfrm>
                <a:off x="8831410" y="407072"/>
                <a:ext cx="360" cy="3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EB23FA0-FC67-40C2-8E20-2C5E2079297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822410" y="398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5CE9262-99EF-896B-E273-11231C9D0ADF}"/>
                    </a:ext>
                  </a:extLst>
                </p14:cNvPr>
                <p14:cNvContentPartPr/>
                <p14:nvPr/>
              </p14:nvContentPartPr>
              <p14:xfrm>
                <a:off x="8887570" y="492392"/>
                <a:ext cx="80640" cy="500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5CE9262-99EF-896B-E273-11231C9D0AD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878570" y="483392"/>
                  <a:ext cx="98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6F655C4-8D12-0773-AA38-97C0EBB8E4AE}"/>
                    </a:ext>
                  </a:extLst>
                </p14:cNvPr>
                <p14:cNvContentPartPr/>
                <p14:nvPr/>
              </p14:nvContentPartPr>
              <p14:xfrm>
                <a:off x="8988010" y="372872"/>
                <a:ext cx="18720" cy="1756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6F655C4-8D12-0773-AA38-97C0EBB8E4A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979010" y="363872"/>
                  <a:ext cx="36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02110B1-4B4D-FEAC-9464-2E6B1EEAEE63}"/>
                    </a:ext>
                  </a:extLst>
                </p14:cNvPr>
                <p14:cNvContentPartPr/>
                <p14:nvPr/>
              </p14:nvContentPartPr>
              <p14:xfrm>
                <a:off x="8958130" y="445592"/>
                <a:ext cx="80640" cy="169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02110B1-4B4D-FEAC-9464-2E6B1EEAEE6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949490" y="436592"/>
                  <a:ext cx="98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CF3D2E7-DD82-B729-FA8D-DC72BC72E2E5}"/>
                    </a:ext>
                  </a:extLst>
                </p14:cNvPr>
                <p14:cNvContentPartPr/>
                <p14:nvPr/>
              </p14:nvContentPartPr>
              <p14:xfrm>
                <a:off x="9138130" y="466472"/>
                <a:ext cx="78480" cy="900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CF3D2E7-DD82-B729-FA8D-DC72BC72E2E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129490" y="457472"/>
                  <a:ext cx="96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5706473-4E88-8451-CAB8-C961ADA9B096}"/>
                    </a:ext>
                  </a:extLst>
                </p14:cNvPr>
                <p14:cNvContentPartPr/>
                <p14:nvPr/>
              </p14:nvContentPartPr>
              <p14:xfrm>
                <a:off x="9242170" y="469352"/>
                <a:ext cx="109440" cy="885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5706473-4E88-8451-CAB8-C961ADA9B09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233530" y="460712"/>
                  <a:ext cx="1270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31B76ED-9DCE-1C97-0882-57A7D10C7BAF}"/>
                    </a:ext>
                  </a:extLst>
                </p14:cNvPr>
                <p14:cNvContentPartPr/>
                <p14:nvPr/>
              </p14:nvContentPartPr>
              <p14:xfrm>
                <a:off x="9309850" y="462872"/>
                <a:ext cx="299880" cy="1015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31B76ED-9DCE-1C97-0882-57A7D10C7BA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301210" y="453872"/>
                  <a:ext cx="3175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D5A2C308-492E-4EB8-359C-7B18EA3A5634}"/>
                    </a:ext>
                  </a:extLst>
                </p14:cNvPr>
                <p14:cNvContentPartPr/>
                <p14:nvPr/>
              </p14:nvContentPartPr>
              <p14:xfrm>
                <a:off x="9754090" y="281072"/>
                <a:ext cx="107640" cy="3268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D5A2C308-492E-4EB8-359C-7B18EA3A563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745450" y="272432"/>
                  <a:ext cx="1252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878AA7D-85D4-77DA-88C0-2F80E4288816}"/>
                    </a:ext>
                  </a:extLst>
                </p14:cNvPr>
                <p14:cNvContentPartPr/>
                <p14:nvPr/>
              </p14:nvContentPartPr>
              <p14:xfrm>
                <a:off x="9963250" y="405632"/>
                <a:ext cx="74160" cy="1580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878AA7D-85D4-77DA-88C0-2F80E428881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954610" y="396632"/>
                  <a:ext cx="91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895817C-9FF7-3B41-D200-9DF901EFF37F}"/>
                    </a:ext>
                  </a:extLst>
                </p14:cNvPr>
                <p14:cNvContentPartPr/>
                <p14:nvPr/>
              </p14:nvContentPartPr>
              <p14:xfrm>
                <a:off x="10038130" y="489152"/>
                <a:ext cx="84240" cy="1062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895817C-9FF7-3B41-D200-9DF901EFF37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029130" y="480512"/>
                  <a:ext cx="101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D50A5DA-EAB7-E2C9-1276-14F03E7D476A}"/>
                    </a:ext>
                  </a:extLst>
                </p14:cNvPr>
                <p14:cNvContentPartPr/>
                <p14:nvPr/>
              </p14:nvContentPartPr>
              <p14:xfrm>
                <a:off x="10168450" y="489152"/>
                <a:ext cx="71280" cy="856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D50A5DA-EAB7-E2C9-1276-14F03E7D476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159450" y="480512"/>
                  <a:ext cx="889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59A1E4D-C53F-C977-DF96-6401A826C3D8}"/>
                    </a:ext>
                  </a:extLst>
                </p14:cNvPr>
                <p14:cNvContentPartPr/>
                <p14:nvPr/>
              </p14:nvContentPartPr>
              <p14:xfrm>
                <a:off x="10236850" y="496712"/>
                <a:ext cx="123480" cy="723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59A1E4D-C53F-C977-DF96-6401A826C3D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227850" y="487712"/>
                  <a:ext cx="141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8C3EAC28-323F-84B6-C57E-EE0EA45F103F}"/>
                    </a:ext>
                  </a:extLst>
                </p14:cNvPr>
                <p14:cNvContentPartPr/>
                <p14:nvPr/>
              </p14:nvContentPartPr>
              <p14:xfrm>
                <a:off x="10381570" y="425792"/>
                <a:ext cx="70200" cy="1663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8C3EAC28-323F-84B6-C57E-EE0EA45F103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372930" y="417152"/>
                  <a:ext cx="87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18D9356-9BDA-E0E9-D80C-954C4E31267C}"/>
                    </a:ext>
                  </a:extLst>
                </p14:cNvPr>
                <p14:cNvContentPartPr/>
                <p14:nvPr/>
              </p14:nvContentPartPr>
              <p14:xfrm>
                <a:off x="10606210" y="498152"/>
                <a:ext cx="97200" cy="1684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18D9356-9BDA-E0E9-D80C-954C4E31267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597570" y="489152"/>
                  <a:ext cx="114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7D083AE-9C11-F8B3-4A6A-03635EE48B8A}"/>
                    </a:ext>
                  </a:extLst>
                </p14:cNvPr>
                <p14:cNvContentPartPr/>
                <p14:nvPr/>
              </p14:nvContentPartPr>
              <p14:xfrm>
                <a:off x="10712050" y="523712"/>
                <a:ext cx="57600" cy="745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7D083AE-9C11-F8B3-4A6A-03635EE48B8A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703050" y="514712"/>
                  <a:ext cx="75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7638BB9-0CE3-3D60-C28E-CE5C36C953A3}"/>
                    </a:ext>
                  </a:extLst>
                </p14:cNvPr>
                <p14:cNvContentPartPr/>
                <p14:nvPr/>
              </p14:nvContentPartPr>
              <p14:xfrm>
                <a:off x="10736530" y="430832"/>
                <a:ext cx="131400" cy="1594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7638BB9-0CE3-3D60-C28E-CE5C36C953A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727530" y="422192"/>
                  <a:ext cx="149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19D6153-033E-88AD-AAF1-F37E8FBE271D}"/>
                    </a:ext>
                  </a:extLst>
                </p14:cNvPr>
                <p14:cNvContentPartPr/>
                <p14:nvPr/>
              </p14:nvContentPartPr>
              <p14:xfrm>
                <a:off x="10851010" y="501752"/>
                <a:ext cx="92880" cy="964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19D6153-033E-88AD-AAF1-F37E8FBE271D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842370" y="492752"/>
                  <a:ext cx="110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D1F79AC-36AD-8025-9388-11CF43F5669B}"/>
                    </a:ext>
                  </a:extLst>
                </p14:cNvPr>
                <p14:cNvContentPartPr/>
                <p14:nvPr/>
              </p14:nvContentPartPr>
              <p14:xfrm>
                <a:off x="10925530" y="386192"/>
                <a:ext cx="20520" cy="2152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D1F79AC-36AD-8025-9388-11CF43F5669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916530" y="377552"/>
                  <a:ext cx="38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EEA91CB-F4CD-88E8-BDDF-0A1CE3073DBE}"/>
                    </a:ext>
                  </a:extLst>
                </p14:cNvPr>
                <p14:cNvContentPartPr/>
                <p14:nvPr/>
              </p14:nvContentPartPr>
              <p14:xfrm>
                <a:off x="10965130" y="502112"/>
                <a:ext cx="83880" cy="925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EEA91CB-F4CD-88E8-BDDF-0A1CE3073DB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956490" y="493472"/>
                  <a:ext cx="101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04EFEBF0-AA14-C267-0D46-3876DA245456}"/>
                    </a:ext>
                  </a:extLst>
                </p14:cNvPr>
                <p14:cNvContentPartPr/>
                <p14:nvPr/>
              </p14:nvContentPartPr>
              <p14:xfrm>
                <a:off x="11081770" y="493832"/>
                <a:ext cx="75600" cy="738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04EFEBF0-AA14-C267-0D46-3876DA24545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072770" y="484832"/>
                  <a:ext cx="93240" cy="91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0" name="TextBox 289">
            <a:extLst>
              <a:ext uri="{FF2B5EF4-FFF2-40B4-BE49-F238E27FC236}">
                <a16:creationId xmlns:a16="http://schemas.microsoft.com/office/drawing/2014/main" id="{E4348A1E-7253-B012-FC4E-5968B01D6061}"/>
              </a:ext>
            </a:extLst>
          </p:cNvPr>
          <p:cNvSpPr txBox="1"/>
          <p:nvPr/>
        </p:nvSpPr>
        <p:spPr>
          <a:xfrm>
            <a:off x="198232" y="782758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0070C0"/>
                </a:solidFill>
              </a:rPr>
              <a:t>Load models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406AC8CF-17CB-50CE-DA8F-CD0928BBBF56}"/>
              </a:ext>
            </a:extLst>
          </p:cNvPr>
          <p:cNvSpPr txBox="1"/>
          <p:nvPr/>
        </p:nvSpPr>
        <p:spPr>
          <a:xfrm>
            <a:off x="198231" y="4177015"/>
            <a:ext cx="1032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0070C0"/>
                </a:solidFill>
              </a:rPr>
              <a:t>Load config</a:t>
            </a:r>
          </a:p>
        </p:txBody>
      </p:sp>
      <p:pic>
        <p:nvPicPr>
          <p:cNvPr id="293" name="Picture 292">
            <a:extLst>
              <a:ext uri="{FF2B5EF4-FFF2-40B4-BE49-F238E27FC236}">
                <a16:creationId xmlns:a16="http://schemas.microsoft.com/office/drawing/2014/main" id="{503E8D94-9229-FD52-82B5-8842521248AF}"/>
              </a:ext>
            </a:extLst>
          </p:cNvPr>
          <p:cNvPicPr>
            <a:picLocks noChangeAspect="1"/>
          </p:cNvPicPr>
          <p:nvPr/>
        </p:nvPicPr>
        <p:blipFill>
          <a:blip r:embed="rId407"/>
          <a:stretch>
            <a:fillRect/>
          </a:stretch>
        </p:blipFill>
        <p:spPr>
          <a:xfrm>
            <a:off x="911572" y="4645352"/>
            <a:ext cx="3809735" cy="157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8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3FD3E-CBA1-8A30-F0CE-DB537EF1F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46" y="225081"/>
            <a:ext cx="10515600" cy="1325563"/>
          </a:xfrm>
        </p:spPr>
        <p:txBody>
          <a:bodyPr/>
          <a:lstStyle/>
          <a:p>
            <a:r>
              <a:rPr lang="en-US"/>
              <a:t>Model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FE708-ACCB-467C-CC46-B8540400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265451"/>
            <a:ext cx="6361670" cy="2936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2DF80-6F06-819B-8AB8-0FD2E766F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217" y="1265451"/>
            <a:ext cx="5166824" cy="1461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8163EF-80C8-C6CF-8C64-1D6ACFBBA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914" y="3031514"/>
            <a:ext cx="5310518" cy="117092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ABBDFC-09F4-7848-F4F5-66E45DBEB23F}"/>
              </a:ext>
            </a:extLst>
          </p:cNvPr>
          <p:cNvGrpSpPr/>
          <p:nvPr/>
        </p:nvGrpSpPr>
        <p:grpSpPr>
          <a:xfrm>
            <a:off x="10975570" y="4135952"/>
            <a:ext cx="150120" cy="410040"/>
            <a:chOff x="10975570" y="4135952"/>
            <a:chExt cx="15012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5E714B6-C3E9-60BC-345F-83C1BC4BFADC}"/>
                    </a:ext>
                  </a:extLst>
                </p14:cNvPr>
                <p14:cNvContentPartPr/>
                <p14:nvPr/>
              </p14:nvContentPartPr>
              <p14:xfrm>
                <a:off x="11072410" y="4135952"/>
                <a:ext cx="16560" cy="410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5E714B6-C3E9-60BC-345F-83C1BC4BFAD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063770" y="4127312"/>
                  <a:ext cx="342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3788857-AA52-C621-BB1B-CC414E65FF3D}"/>
                    </a:ext>
                  </a:extLst>
                </p14:cNvPr>
                <p14:cNvContentPartPr/>
                <p14:nvPr/>
              </p14:nvContentPartPr>
              <p14:xfrm>
                <a:off x="10975570" y="4165112"/>
                <a:ext cx="86760" cy="88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3788857-AA52-C621-BB1B-CC414E65FF3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66930" y="4156472"/>
                  <a:ext cx="1044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9CB21A7-D1B8-F7DA-6913-EF4F0E5F389F}"/>
                    </a:ext>
                  </a:extLst>
                </p14:cNvPr>
                <p14:cNvContentPartPr/>
                <p14:nvPr/>
              </p14:nvContentPartPr>
              <p14:xfrm>
                <a:off x="11061970" y="4165112"/>
                <a:ext cx="63720" cy="42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9CB21A7-D1B8-F7DA-6913-EF4F0E5F389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053330" y="4156472"/>
                  <a:ext cx="81360" cy="5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0FFFCAA-7A5B-28F1-3974-D4A0399CB710}"/>
                  </a:ext>
                </a:extLst>
              </p14:cNvPr>
              <p14:cNvContentPartPr/>
              <p14:nvPr/>
            </p14:nvContentPartPr>
            <p14:xfrm>
              <a:off x="10722490" y="4689992"/>
              <a:ext cx="110880" cy="13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0FFFCAA-7A5B-28F1-3974-D4A0399CB7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13850" y="4681352"/>
                <a:ext cx="1285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CDB04B6-A1D9-8811-B05D-8CC89C519AB2}"/>
                  </a:ext>
                </a:extLst>
              </p14:cNvPr>
              <p14:cNvContentPartPr/>
              <p14:nvPr/>
            </p14:nvContentPartPr>
            <p14:xfrm>
              <a:off x="10833730" y="4610432"/>
              <a:ext cx="110160" cy="178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CDB04B6-A1D9-8811-B05D-8CC89C519AB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25090" y="4601792"/>
                <a:ext cx="1278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DAE68B2-D410-A67F-B2B0-FCE4B58A21D8}"/>
                  </a:ext>
                </a:extLst>
              </p14:cNvPr>
              <p14:cNvContentPartPr/>
              <p14:nvPr/>
            </p14:nvContentPartPr>
            <p14:xfrm>
              <a:off x="10943170" y="4692872"/>
              <a:ext cx="88200" cy="91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DAE68B2-D410-A67F-B2B0-FCE4B58A21D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34170" y="4683872"/>
                <a:ext cx="1058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4B4C6F5-EC94-B8D8-DFD8-E12E833ACB33}"/>
                  </a:ext>
                </a:extLst>
              </p14:cNvPr>
              <p14:cNvContentPartPr/>
              <p14:nvPr/>
            </p14:nvContentPartPr>
            <p14:xfrm>
              <a:off x="11052610" y="4710512"/>
              <a:ext cx="56520" cy="81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4B4C6F5-EC94-B8D8-DFD8-E12E833ACB3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43970" y="4701512"/>
                <a:ext cx="741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59D1418-D8F1-DC42-D240-12C5386E88EC}"/>
                  </a:ext>
                </a:extLst>
              </p14:cNvPr>
              <p14:cNvContentPartPr/>
              <p14:nvPr/>
            </p14:nvContentPartPr>
            <p14:xfrm>
              <a:off x="11118490" y="4732832"/>
              <a:ext cx="65880" cy="137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59D1418-D8F1-DC42-D240-12C5386E88E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109850" y="4724192"/>
                <a:ext cx="835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49AB53-989F-9890-9DC8-05E29C0EE537}"/>
                  </a:ext>
                </a:extLst>
              </p14:cNvPr>
              <p14:cNvContentPartPr/>
              <p14:nvPr/>
            </p14:nvContentPartPr>
            <p14:xfrm>
              <a:off x="11236930" y="4720592"/>
              <a:ext cx="115920" cy="71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49AB53-989F-9890-9DC8-05E29C0EE53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227930" y="4711592"/>
                <a:ext cx="13356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BA294732-8784-ED6F-B84D-677844383CE9}"/>
              </a:ext>
            </a:extLst>
          </p:cNvPr>
          <p:cNvGrpSpPr/>
          <p:nvPr/>
        </p:nvGrpSpPr>
        <p:grpSpPr>
          <a:xfrm>
            <a:off x="10752730" y="4983752"/>
            <a:ext cx="1179360" cy="477360"/>
            <a:chOff x="10752730" y="4983752"/>
            <a:chExt cx="117936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EAD13AA-AD76-6F8B-0342-98C27008DBCA}"/>
                    </a:ext>
                  </a:extLst>
                </p14:cNvPr>
                <p14:cNvContentPartPr/>
                <p14:nvPr/>
              </p14:nvContentPartPr>
              <p14:xfrm>
                <a:off x="10752730" y="5124512"/>
                <a:ext cx="67320" cy="77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EAD13AA-AD76-6F8B-0342-98C27008DBC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743730" y="5115512"/>
                  <a:ext cx="84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6537B7-8053-702B-17BC-9599D4852045}"/>
                    </a:ext>
                  </a:extLst>
                </p14:cNvPr>
                <p14:cNvContentPartPr/>
                <p14:nvPr/>
              </p14:nvContentPartPr>
              <p14:xfrm>
                <a:off x="10799530" y="4983752"/>
                <a:ext cx="30960" cy="234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A6537B7-8053-702B-17BC-9599D485204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790890" y="4975112"/>
                  <a:ext cx="486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6448129-8ACF-AA3E-57A6-E23887A758EE}"/>
                    </a:ext>
                  </a:extLst>
                </p14:cNvPr>
                <p14:cNvContentPartPr/>
                <p14:nvPr/>
              </p14:nvContentPartPr>
              <p14:xfrm>
                <a:off x="10830130" y="5118392"/>
                <a:ext cx="117000" cy="99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6448129-8ACF-AA3E-57A6-E23887A758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821130" y="5109752"/>
                  <a:ext cx="134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482C394-B912-3368-7E43-2E6457260A86}"/>
                    </a:ext>
                  </a:extLst>
                </p14:cNvPr>
                <p14:cNvContentPartPr/>
                <p14:nvPr/>
              </p14:nvContentPartPr>
              <p14:xfrm>
                <a:off x="10971610" y="5127752"/>
                <a:ext cx="84600" cy="153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482C394-B912-3368-7E43-2E6457260A8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962610" y="5118752"/>
                  <a:ext cx="102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2704C0D-19D0-C9AD-820E-F15E0273AFC3}"/>
                    </a:ext>
                  </a:extLst>
                </p14:cNvPr>
                <p14:cNvContentPartPr/>
                <p14:nvPr/>
              </p14:nvContentPartPr>
              <p14:xfrm>
                <a:off x="11060890" y="5102552"/>
                <a:ext cx="181440" cy="86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2704C0D-19D0-C9AD-820E-F15E0273AFC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052250" y="5093912"/>
                  <a:ext cx="199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3C8C935-CF55-94E1-9F4F-A7A6F26ED673}"/>
                    </a:ext>
                  </a:extLst>
                </p14:cNvPr>
                <p14:cNvContentPartPr/>
                <p14:nvPr/>
              </p14:nvContentPartPr>
              <p14:xfrm>
                <a:off x="11258890" y="5032352"/>
                <a:ext cx="97200" cy="148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3C8C935-CF55-94E1-9F4F-A7A6F26ED67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249890" y="5023712"/>
                  <a:ext cx="114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E544B76-6613-4937-7015-06357AC6F5FF}"/>
                    </a:ext>
                  </a:extLst>
                </p14:cNvPr>
                <p14:cNvContentPartPr/>
                <p14:nvPr/>
              </p14:nvContentPartPr>
              <p14:xfrm>
                <a:off x="11360770" y="5035952"/>
                <a:ext cx="17280" cy="143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E544B76-6613-4937-7015-06357AC6F5F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351770" y="5027312"/>
                  <a:ext cx="34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1CEEA37-E3B0-7722-781C-357C4CEF3364}"/>
                    </a:ext>
                  </a:extLst>
                </p14:cNvPr>
                <p14:cNvContentPartPr/>
                <p14:nvPr/>
              </p14:nvContentPartPr>
              <p14:xfrm>
                <a:off x="11335570" y="5073392"/>
                <a:ext cx="66960" cy="16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1CEEA37-E3B0-7722-781C-357C4CEF336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326930" y="5064752"/>
                  <a:ext cx="846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8AE56C5-3698-17D4-505F-92733ABF2EFD}"/>
                    </a:ext>
                  </a:extLst>
                </p14:cNvPr>
                <p14:cNvContentPartPr/>
                <p14:nvPr/>
              </p14:nvContentPartPr>
              <p14:xfrm>
                <a:off x="11539690" y="5060072"/>
                <a:ext cx="97200" cy="10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8AE56C5-3698-17D4-505F-92733ABF2EF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530690" y="5051432"/>
                  <a:ext cx="114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B732C10-BFF0-FBBC-D655-9CAF1B90723D}"/>
                    </a:ext>
                  </a:extLst>
                </p14:cNvPr>
                <p14:cNvContentPartPr/>
                <p14:nvPr/>
              </p14:nvContentPartPr>
              <p14:xfrm>
                <a:off x="11574970" y="5060432"/>
                <a:ext cx="166320" cy="79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B732C10-BFF0-FBBC-D655-9CAF1B90723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566330" y="5051432"/>
                  <a:ext cx="183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A2B41E4-A6B3-C972-A8F2-C1E3179812C5}"/>
                    </a:ext>
                  </a:extLst>
                </p14:cNvPr>
                <p14:cNvContentPartPr/>
                <p14:nvPr/>
              </p14:nvContentPartPr>
              <p14:xfrm>
                <a:off x="11751010" y="5064752"/>
                <a:ext cx="55440" cy="214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A2B41E4-A6B3-C972-A8F2-C1E3179812C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742010" y="5056112"/>
                  <a:ext cx="73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0096BCF-FADD-4CCD-6EED-DD36409850BC}"/>
                    </a:ext>
                  </a:extLst>
                </p14:cNvPr>
                <p14:cNvContentPartPr/>
                <p14:nvPr/>
              </p14:nvContentPartPr>
              <p14:xfrm>
                <a:off x="11764330" y="5015432"/>
                <a:ext cx="74160" cy="153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0096BCF-FADD-4CCD-6EED-DD36409850B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755690" y="5006432"/>
                  <a:ext cx="91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11B0D45-294B-C70E-59E9-89FE45BC0DC5}"/>
                    </a:ext>
                  </a:extLst>
                </p14:cNvPr>
                <p14:cNvContentPartPr/>
                <p14:nvPr/>
              </p14:nvContentPartPr>
              <p14:xfrm>
                <a:off x="11833090" y="5015432"/>
                <a:ext cx="99000" cy="266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11B0D45-294B-C70E-59E9-89FE45BC0DC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824450" y="5006432"/>
                  <a:ext cx="116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2E72FBB-A93B-B8E1-360B-3817C6EAA9F9}"/>
                    </a:ext>
                  </a:extLst>
                </p14:cNvPr>
                <p14:cNvContentPartPr/>
                <p14:nvPr/>
              </p14:nvContentPartPr>
              <p14:xfrm>
                <a:off x="11375890" y="5379392"/>
                <a:ext cx="19440" cy="81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2E72FBB-A93B-B8E1-360B-3817C6EAA9F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367250" y="5370752"/>
                  <a:ext cx="37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5749AA7-E9A6-8E9B-673E-AB9205F8E6AA}"/>
                    </a:ext>
                  </a:extLst>
                </p14:cNvPr>
                <p14:cNvContentPartPr/>
                <p14:nvPr/>
              </p14:nvContentPartPr>
              <p14:xfrm>
                <a:off x="11376250" y="5304512"/>
                <a:ext cx="3600" cy="75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5749AA7-E9A6-8E9B-673E-AB9205F8E6A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367610" y="5295512"/>
                  <a:ext cx="21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11EC730-EC3A-9D8C-014D-F6495BCF24EA}"/>
                    </a:ext>
                  </a:extLst>
                </p14:cNvPr>
                <p14:cNvContentPartPr/>
                <p14:nvPr/>
              </p14:nvContentPartPr>
              <p14:xfrm>
                <a:off x="11456530" y="5336912"/>
                <a:ext cx="11520" cy="101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11EC730-EC3A-9D8C-014D-F6495BCF24E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447890" y="5327912"/>
                  <a:ext cx="29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AD60091-3E64-6F3D-D75C-D501A2B99620}"/>
                    </a:ext>
                  </a:extLst>
                </p14:cNvPr>
                <p14:cNvContentPartPr/>
                <p14:nvPr/>
              </p14:nvContentPartPr>
              <p14:xfrm>
                <a:off x="11423050" y="5348072"/>
                <a:ext cx="71280" cy="18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AD60091-3E64-6F3D-D75C-D501A2B9962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414410" y="5339432"/>
                  <a:ext cx="88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33B5532-CC68-4F69-2E78-5E7B2C268F20}"/>
                    </a:ext>
                  </a:extLst>
                </p14:cNvPr>
                <p14:cNvContentPartPr/>
                <p14:nvPr/>
              </p14:nvContentPartPr>
              <p14:xfrm>
                <a:off x="11496130" y="5360312"/>
                <a:ext cx="98280" cy="79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33B5532-CC68-4F69-2E78-5E7B2C268F2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487130" y="5351672"/>
                  <a:ext cx="115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A5978E5-B184-207D-E012-823857C26C28}"/>
                    </a:ext>
                  </a:extLst>
                </p14:cNvPr>
                <p14:cNvContentPartPr/>
                <p14:nvPr/>
              </p14:nvContentPartPr>
              <p14:xfrm>
                <a:off x="11594410" y="5367872"/>
                <a:ext cx="104040" cy="66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A5978E5-B184-207D-E012-823857C26C2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585410" y="5359232"/>
                  <a:ext cx="1216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B16E4D1-E81D-1FDE-24D0-C55B21F34C30}"/>
                    </a:ext>
                  </a:extLst>
                </p14:cNvPr>
                <p14:cNvContentPartPr/>
                <p14:nvPr/>
              </p14:nvContentPartPr>
              <p14:xfrm>
                <a:off x="11708530" y="5375792"/>
                <a:ext cx="46800" cy="8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B16E4D1-E81D-1FDE-24D0-C55B21F34C3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699890" y="5366792"/>
                  <a:ext cx="64440" cy="9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19227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34A70-9472-1682-269F-15282406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Tokenizer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B47D3-3C20-1F00-6050-550B989E8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43" y="2497760"/>
            <a:ext cx="8578028" cy="344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25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42171-D92A-CEF2-CFA2-0B994313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4" y="216845"/>
            <a:ext cx="10515600" cy="1117686"/>
          </a:xfrm>
        </p:spPr>
        <p:txBody>
          <a:bodyPr/>
          <a:lstStyle/>
          <a:p>
            <a:r>
              <a:rPr lang="en-US"/>
              <a:t>Tokenizer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8D87ED-D18A-0CB2-5617-B842D38ED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268" y="1838969"/>
            <a:ext cx="4809494" cy="19174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D9CE3F-BF8D-771E-2829-6B4E8DC5F9D6}"/>
              </a:ext>
            </a:extLst>
          </p:cNvPr>
          <p:cNvSpPr txBox="1"/>
          <p:nvPr/>
        </p:nvSpPr>
        <p:spPr>
          <a:xfrm>
            <a:off x="362464" y="4053016"/>
            <a:ext cx="644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Tokenizer objective: to find the most meaningful representation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5536F3-B110-37EC-966E-ACC42E1E05A4}"/>
              </a:ext>
            </a:extLst>
          </p:cNvPr>
          <p:cNvGrpSpPr/>
          <p:nvPr/>
        </p:nvGrpSpPr>
        <p:grpSpPr>
          <a:xfrm>
            <a:off x="6956170" y="1620272"/>
            <a:ext cx="617040" cy="2558160"/>
            <a:chOff x="6956170" y="1620272"/>
            <a:chExt cx="617040" cy="255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90AC2A0-8569-77A9-D861-E0E81D108D6E}"/>
                    </a:ext>
                  </a:extLst>
                </p14:cNvPr>
                <p14:cNvContentPartPr/>
                <p14:nvPr/>
              </p14:nvContentPartPr>
              <p14:xfrm>
                <a:off x="6956170" y="1735472"/>
                <a:ext cx="549720" cy="2442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90AC2A0-8569-77A9-D861-E0E81D108D6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47530" y="1726472"/>
                  <a:ext cx="567360" cy="24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734D7E0-DCE7-80BA-95CB-A8CCA7CE17F9}"/>
                    </a:ext>
                  </a:extLst>
                </p14:cNvPr>
                <p14:cNvContentPartPr/>
                <p14:nvPr/>
              </p14:nvContentPartPr>
              <p14:xfrm>
                <a:off x="7445410" y="1620272"/>
                <a:ext cx="127800" cy="352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734D7E0-DCE7-80BA-95CB-A8CCA7CE17F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36410" y="1611272"/>
                  <a:ext cx="145440" cy="36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7CD3964-875F-E2B6-8298-F8D57631E1C8}"/>
              </a:ext>
            </a:extLst>
          </p:cNvPr>
          <p:cNvGrpSpPr/>
          <p:nvPr/>
        </p:nvGrpSpPr>
        <p:grpSpPr>
          <a:xfrm>
            <a:off x="7801090" y="1545392"/>
            <a:ext cx="964800" cy="254880"/>
            <a:chOff x="7801090" y="1545392"/>
            <a:chExt cx="96480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35360F0-3F4A-3909-500F-B69AF3877CFB}"/>
                    </a:ext>
                  </a:extLst>
                </p14:cNvPr>
                <p14:cNvContentPartPr/>
                <p14:nvPr/>
              </p14:nvContentPartPr>
              <p14:xfrm>
                <a:off x="7852930" y="1603712"/>
                <a:ext cx="22680" cy="196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35360F0-3F4A-3909-500F-B69AF3877CF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3930" y="1594712"/>
                  <a:ext cx="403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E5283C6-16F2-1E6E-3DB5-8D50DEF74C07}"/>
                    </a:ext>
                  </a:extLst>
                </p14:cNvPr>
                <p14:cNvContentPartPr/>
                <p14:nvPr/>
              </p14:nvContentPartPr>
              <p14:xfrm>
                <a:off x="7801090" y="1622432"/>
                <a:ext cx="111600" cy="10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E5283C6-16F2-1E6E-3DB5-8D50DEF74C0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92450" y="1613432"/>
                  <a:ext cx="129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4DAC104-BD8F-7F4A-0D0C-F646F1909800}"/>
                    </a:ext>
                  </a:extLst>
                </p14:cNvPr>
                <p14:cNvContentPartPr/>
                <p14:nvPr/>
              </p14:nvContentPartPr>
              <p14:xfrm>
                <a:off x="7924210" y="1545392"/>
                <a:ext cx="124920" cy="216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4DAC104-BD8F-7F4A-0D0C-F646F190980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15570" y="1536392"/>
                  <a:ext cx="142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3F0DC55-C892-7028-6C30-4C30DCBDEDBB}"/>
                    </a:ext>
                  </a:extLst>
                </p14:cNvPr>
                <p14:cNvContentPartPr/>
                <p14:nvPr/>
              </p14:nvContentPartPr>
              <p14:xfrm>
                <a:off x="8054890" y="1666712"/>
                <a:ext cx="101160" cy="92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3F0DC55-C892-7028-6C30-4C30DCBDEDB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46250" y="1658072"/>
                  <a:ext cx="118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54AD73E-F0C3-6F6E-8013-53FDF4C73F77}"/>
                    </a:ext>
                  </a:extLst>
                </p14:cNvPr>
                <p14:cNvContentPartPr/>
                <p14:nvPr/>
              </p14:nvContentPartPr>
              <p14:xfrm>
                <a:off x="8169370" y="1675352"/>
                <a:ext cx="6480" cy="8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54AD73E-F0C3-6F6E-8013-53FDF4C73F7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60730" y="1666712"/>
                  <a:ext cx="241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CBDF83B-7282-135D-FFE3-5362B8D2817A}"/>
                    </a:ext>
                  </a:extLst>
                </p14:cNvPr>
                <p14:cNvContentPartPr/>
                <p14:nvPr/>
              </p14:nvContentPartPr>
              <p14:xfrm>
                <a:off x="8173330" y="1660952"/>
                <a:ext cx="60120" cy="80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CBDF83B-7282-135D-FFE3-5362B8D2817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64690" y="1651952"/>
                  <a:ext cx="777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B6BD476-6169-A15C-12D7-F8BE2B4BF755}"/>
                    </a:ext>
                  </a:extLst>
                </p14:cNvPr>
                <p14:cNvContentPartPr/>
                <p14:nvPr/>
              </p14:nvContentPartPr>
              <p14:xfrm>
                <a:off x="8173690" y="1667072"/>
                <a:ext cx="186480" cy="93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B6BD476-6169-A15C-12D7-F8BE2B4BF75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64690" y="1658072"/>
                  <a:ext cx="204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3DA0043-D9AB-6837-8B94-45D6282FDE28}"/>
                    </a:ext>
                  </a:extLst>
                </p14:cNvPr>
                <p14:cNvContentPartPr/>
                <p14:nvPr/>
              </p14:nvContentPartPr>
              <p14:xfrm>
                <a:off x="8449810" y="1648712"/>
                <a:ext cx="137160" cy="122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3DA0043-D9AB-6837-8B94-45D6282FDE2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40810" y="1639712"/>
                  <a:ext cx="154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3E69574-4D11-BA96-91EC-E79BD684798D}"/>
                    </a:ext>
                  </a:extLst>
                </p14:cNvPr>
                <p14:cNvContentPartPr/>
                <p14:nvPr/>
              </p14:nvContentPartPr>
              <p14:xfrm>
                <a:off x="8603170" y="1648352"/>
                <a:ext cx="48600" cy="92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3E69574-4D11-BA96-91EC-E79BD684798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594170" y="1639352"/>
                  <a:ext cx="66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43D602D-4190-EDEB-DB63-D73E468AA9A9}"/>
                    </a:ext>
                  </a:extLst>
                </p14:cNvPr>
                <p14:cNvContentPartPr/>
                <p14:nvPr/>
              </p14:nvContentPartPr>
              <p14:xfrm>
                <a:off x="8605330" y="1648352"/>
                <a:ext cx="160560" cy="112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43D602D-4190-EDEB-DB63-D73E468AA9A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596690" y="1639352"/>
                  <a:ext cx="17820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63C0B70-316E-85ED-8CFD-B0729C83824D}"/>
                  </a:ext>
                </a:extLst>
              </p14:cNvPr>
              <p14:cNvContentPartPr/>
              <p14:nvPr/>
            </p14:nvContentPartPr>
            <p14:xfrm>
              <a:off x="9022210" y="1516952"/>
              <a:ext cx="119520" cy="223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63C0B70-316E-85ED-8CFD-B0729C83824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13570" y="1508312"/>
                <a:ext cx="137160" cy="24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CAAEC942-2A0C-F262-9E0B-04BCEAB39E3F}"/>
              </a:ext>
            </a:extLst>
          </p:cNvPr>
          <p:cNvGrpSpPr/>
          <p:nvPr/>
        </p:nvGrpSpPr>
        <p:grpSpPr>
          <a:xfrm>
            <a:off x="9298330" y="1476632"/>
            <a:ext cx="2295720" cy="398520"/>
            <a:chOff x="9298330" y="1476632"/>
            <a:chExt cx="229572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023DF4-19D8-6A76-F0E1-36EAA0467EFB}"/>
                    </a:ext>
                  </a:extLst>
                </p14:cNvPr>
                <p14:cNvContentPartPr/>
                <p14:nvPr/>
              </p14:nvContentPartPr>
              <p14:xfrm>
                <a:off x="9344050" y="1511912"/>
                <a:ext cx="7920" cy="25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023DF4-19D8-6A76-F0E1-36EAA0467EF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335050" y="1503272"/>
                  <a:ext cx="255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C24FBB5-4EF5-6199-7830-36829C666D52}"/>
                    </a:ext>
                  </a:extLst>
                </p14:cNvPr>
                <p14:cNvContentPartPr/>
                <p14:nvPr/>
              </p14:nvContentPartPr>
              <p14:xfrm>
                <a:off x="9298330" y="1584992"/>
                <a:ext cx="90720" cy="6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C24FBB5-4EF5-6199-7830-36829C666D5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289690" y="1575992"/>
                  <a:ext cx="1083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A43ACCD-080B-A2E0-D31F-FEE2FE22E6C2}"/>
                    </a:ext>
                  </a:extLst>
                </p14:cNvPr>
                <p14:cNvContentPartPr/>
                <p14:nvPr/>
              </p14:nvContentPartPr>
              <p14:xfrm>
                <a:off x="9384010" y="1605512"/>
                <a:ext cx="74880" cy="136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A43ACCD-080B-A2E0-D31F-FEE2FE22E6C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375370" y="1596872"/>
                  <a:ext cx="92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8E4FC44-5699-5740-9781-6F981BCB4155}"/>
                    </a:ext>
                  </a:extLst>
                </p14:cNvPr>
                <p14:cNvContentPartPr/>
                <p14:nvPr/>
              </p14:nvContentPartPr>
              <p14:xfrm>
                <a:off x="9525130" y="1524512"/>
                <a:ext cx="16920" cy="214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8E4FC44-5699-5740-9781-6F981BCB415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516490" y="1515872"/>
                  <a:ext cx="34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32B22D0-EE1D-5A9E-13F1-38E9E011D9C7}"/>
                    </a:ext>
                  </a:extLst>
                </p14:cNvPr>
                <p14:cNvContentPartPr/>
                <p14:nvPr/>
              </p14:nvContentPartPr>
              <p14:xfrm>
                <a:off x="9537730" y="1586792"/>
                <a:ext cx="64800" cy="104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32B22D0-EE1D-5A9E-13F1-38E9E011D9C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529090" y="1578152"/>
                  <a:ext cx="82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862523F-7727-0879-95BA-2527916C722E}"/>
                    </a:ext>
                  </a:extLst>
                </p14:cNvPr>
                <p14:cNvContentPartPr/>
                <p14:nvPr/>
              </p14:nvContentPartPr>
              <p14:xfrm>
                <a:off x="9611530" y="1620272"/>
                <a:ext cx="85680" cy="74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862523F-7727-0879-95BA-2527916C722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602890" y="1611632"/>
                  <a:ext cx="1033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C9FE8E7-21C8-BCF9-A4E6-4E8ED8E18F57}"/>
                    </a:ext>
                  </a:extLst>
                </p14:cNvPr>
                <p14:cNvContentPartPr/>
                <p14:nvPr/>
              </p14:nvContentPartPr>
              <p14:xfrm>
                <a:off x="9709450" y="1611992"/>
                <a:ext cx="102240" cy="74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C9FE8E7-21C8-BCF9-A4E6-4E8ED8E18F5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700450" y="1602992"/>
                  <a:ext cx="119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4C0A832-BAC6-5B6F-C07E-B2A4646DFDAF}"/>
                    </a:ext>
                  </a:extLst>
                </p14:cNvPr>
                <p14:cNvContentPartPr/>
                <p14:nvPr/>
              </p14:nvContentPartPr>
              <p14:xfrm>
                <a:off x="9811330" y="1601552"/>
                <a:ext cx="21240" cy="85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4C0A832-BAC6-5B6F-C07E-B2A4646DFDA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802690" y="1592552"/>
                  <a:ext cx="38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52A02AA-8C1C-F30E-EB4A-AEB97E857F3D}"/>
                    </a:ext>
                  </a:extLst>
                </p14:cNvPr>
                <p14:cNvContentPartPr/>
                <p14:nvPr/>
              </p14:nvContentPartPr>
              <p14:xfrm>
                <a:off x="9813490" y="1525592"/>
                <a:ext cx="3600" cy="2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52A02AA-8C1C-F30E-EB4A-AEB97E857F3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804850" y="1516592"/>
                  <a:ext cx="212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D790483-9DC4-0D19-893C-2147A88257A0}"/>
                    </a:ext>
                  </a:extLst>
                </p14:cNvPr>
                <p14:cNvContentPartPr/>
                <p14:nvPr/>
              </p14:nvContentPartPr>
              <p14:xfrm>
                <a:off x="9881890" y="1581752"/>
                <a:ext cx="110880" cy="121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D790483-9DC4-0D19-893C-2147A88257A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872890" y="1572752"/>
                  <a:ext cx="128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F9B367A-E7FD-8961-D26A-4EA76F3A1E1C}"/>
                    </a:ext>
                  </a:extLst>
                </p14:cNvPr>
                <p14:cNvContentPartPr/>
                <p14:nvPr/>
              </p14:nvContentPartPr>
              <p14:xfrm>
                <a:off x="9985930" y="1595792"/>
                <a:ext cx="158760" cy="93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F9B367A-E7FD-8961-D26A-4EA76F3A1E1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977290" y="1587152"/>
                  <a:ext cx="176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4EBC366-73C6-E0FC-B180-6869E660694B}"/>
                    </a:ext>
                  </a:extLst>
                </p14:cNvPr>
                <p14:cNvContentPartPr/>
                <p14:nvPr/>
              </p14:nvContentPartPr>
              <p14:xfrm>
                <a:off x="10176370" y="1532792"/>
                <a:ext cx="10080" cy="163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4EBC366-73C6-E0FC-B180-6869E660694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167370" y="1524152"/>
                  <a:ext cx="27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D7B7906-1005-05E8-DBFD-AAC4525434E7}"/>
                    </a:ext>
                  </a:extLst>
                </p14:cNvPr>
                <p14:cNvContentPartPr/>
                <p14:nvPr/>
              </p14:nvContentPartPr>
              <p14:xfrm>
                <a:off x="10111210" y="1559792"/>
                <a:ext cx="169920" cy="155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D7B7906-1005-05E8-DBFD-AAC4525434E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102210" y="1551152"/>
                  <a:ext cx="187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0ECEA77-5688-21B5-E0E6-60595B56767E}"/>
                    </a:ext>
                  </a:extLst>
                </p14:cNvPr>
                <p14:cNvContentPartPr/>
                <p14:nvPr/>
              </p14:nvContentPartPr>
              <p14:xfrm>
                <a:off x="10230730" y="1510112"/>
                <a:ext cx="23400" cy="22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0ECEA77-5688-21B5-E0E6-60595B56767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222090" y="1501112"/>
                  <a:ext cx="410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80A872F-E4CE-E0AE-E342-0BD52DBF166D}"/>
                    </a:ext>
                  </a:extLst>
                </p14:cNvPr>
                <p14:cNvContentPartPr/>
                <p14:nvPr/>
              </p14:nvContentPartPr>
              <p14:xfrm>
                <a:off x="10240090" y="1514072"/>
                <a:ext cx="252000" cy="171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80A872F-E4CE-E0AE-E342-0BD52DBF166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231450" y="1505432"/>
                  <a:ext cx="269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A42E8A5-3361-0E88-861A-762C2C4428D3}"/>
                    </a:ext>
                  </a:extLst>
                </p14:cNvPr>
                <p14:cNvContentPartPr/>
                <p14:nvPr/>
              </p14:nvContentPartPr>
              <p14:xfrm>
                <a:off x="10611610" y="1612352"/>
                <a:ext cx="131400" cy="113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A42E8A5-3361-0E88-861A-762C2C4428D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602610" y="1603712"/>
                  <a:ext cx="149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2A9D28-A396-0474-FAF0-64E5B85D847D}"/>
                    </a:ext>
                  </a:extLst>
                </p14:cNvPr>
                <p14:cNvContentPartPr/>
                <p14:nvPr/>
              </p14:nvContentPartPr>
              <p14:xfrm>
                <a:off x="10768930" y="1476632"/>
                <a:ext cx="93600" cy="210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2A9D28-A396-0474-FAF0-64E5B85D84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760290" y="1467992"/>
                  <a:ext cx="1112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458FD32-99F8-8286-33D3-76126DA723BA}"/>
                    </a:ext>
                  </a:extLst>
                </p14:cNvPr>
                <p14:cNvContentPartPr/>
                <p14:nvPr/>
              </p14:nvContentPartPr>
              <p14:xfrm>
                <a:off x="10850650" y="1600472"/>
                <a:ext cx="66600" cy="103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458FD32-99F8-8286-33D3-76126DA723B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841650" y="1591472"/>
                  <a:ext cx="84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CC61A0D-32AF-BBD9-7139-1520E3861F2B}"/>
                    </a:ext>
                  </a:extLst>
                </p14:cNvPr>
                <p14:cNvContentPartPr/>
                <p14:nvPr/>
              </p14:nvContentPartPr>
              <p14:xfrm>
                <a:off x="10849570" y="1637912"/>
                <a:ext cx="79560" cy="237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CC61A0D-32AF-BBD9-7139-1520E3861F2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840930" y="1629272"/>
                  <a:ext cx="972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8B61658-15D1-9EDD-A1BE-A5E14B399102}"/>
                    </a:ext>
                  </a:extLst>
                </p14:cNvPr>
                <p14:cNvContentPartPr/>
                <p14:nvPr/>
              </p14:nvContentPartPr>
              <p14:xfrm>
                <a:off x="10967290" y="1620272"/>
                <a:ext cx="78120" cy="102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8B61658-15D1-9EDD-A1BE-A5E14B39910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958650" y="1611272"/>
                  <a:ext cx="95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CC8F461-A31D-8497-8349-2B18A0127149}"/>
                    </a:ext>
                  </a:extLst>
                </p14:cNvPr>
                <p14:cNvContentPartPr/>
                <p14:nvPr/>
              </p14:nvContentPartPr>
              <p14:xfrm>
                <a:off x="11087890" y="1611992"/>
                <a:ext cx="60120" cy="84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CC8F461-A31D-8497-8349-2B18A012714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078890" y="1602992"/>
                  <a:ext cx="77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CD5C088-3529-565F-D339-987C1C56ECB1}"/>
                    </a:ext>
                  </a:extLst>
                </p14:cNvPr>
                <p14:cNvContentPartPr/>
                <p14:nvPr/>
              </p14:nvContentPartPr>
              <p14:xfrm>
                <a:off x="11175370" y="1615952"/>
                <a:ext cx="36720" cy="71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CD5C088-3529-565F-D339-987C1C56ECB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166730" y="1607312"/>
                  <a:ext cx="54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B2225D4-922A-1571-9E8F-937CAABB250F}"/>
                    </a:ext>
                  </a:extLst>
                </p14:cNvPr>
                <p14:cNvContentPartPr/>
                <p14:nvPr/>
              </p14:nvContentPartPr>
              <p14:xfrm>
                <a:off x="11189050" y="1507952"/>
                <a:ext cx="3600" cy="6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B2225D4-922A-1571-9E8F-937CAABB250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80050" y="1498952"/>
                  <a:ext cx="21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CC0B603-4521-8D74-9852-4B98DDEFD32A}"/>
                    </a:ext>
                  </a:extLst>
                </p14:cNvPr>
                <p14:cNvContentPartPr/>
                <p14:nvPr/>
              </p14:nvContentPartPr>
              <p14:xfrm>
                <a:off x="11238010" y="1549352"/>
                <a:ext cx="11880" cy="151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CC0B603-4521-8D74-9852-4B98DDEFD32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229010" y="1540712"/>
                  <a:ext cx="29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22AC5B0-EB7E-DE31-B152-816C12D23AB8}"/>
                    </a:ext>
                  </a:extLst>
                </p14:cNvPr>
                <p14:cNvContentPartPr/>
                <p14:nvPr/>
              </p14:nvContentPartPr>
              <p14:xfrm>
                <a:off x="11204530" y="1596152"/>
                <a:ext cx="82440" cy="9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22AC5B0-EB7E-DE31-B152-816C12D23AB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195890" y="1587512"/>
                  <a:ext cx="100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786314C-0F8F-2BD2-36D4-DDD155D886F9}"/>
                    </a:ext>
                  </a:extLst>
                </p14:cNvPr>
                <p14:cNvContentPartPr/>
                <p14:nvPr/>
              </p14:nvContentPartPr>
              <p14:xfrm>
                <a:off x="11297050" y="1531712"/>
                <a:ext cx="85680" cy="158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786314C-0F8F-2BD2-36D4-DDD155D886F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288410" y="1523072"/>
                  <a:ext cx="103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7D10C00-8E1C-B452-ECE0-F0DFBDB6A9D3}"/>
                    </a:ext>
                  </a:extLst>
                </p14:cNvPr>
                <p14:cNvContentPartPr/>
                <p14:nvPr/>
              </p14:nvContentPartPr>
              <p14:xfrm>
                <a:off x="11406490" y="1597232"/>
                <a:ext cx="118800" cy="90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7D10C00-8E1C-B452-ECE0-F0DFBDB6A9D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397850" y="1588592"/>
                  <a:ext cx="136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FF355FC-6554-334D-A1A9-A6BF07FEAFFB}"/>
                    </a:ext>
                  </a:extLst>
                </p14:cNvPr>
                <p14:cNvContentPartPr/>
                <p14:nvPr/>
              </p14:nvContentPartPr>
              <p14:xfrm>
                <a:off x="11537170" y="1608752"/>
                <a:ext cx="56880" cy="82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FF355FC-6554-334D-A1A9-A6BF07FEAFF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528530" y="1600112"/>
                  <a:ext cx="74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54CCD44-45CF-2492-42C7-3DFA989E40FF}"/>
                    </a:ext>
                  </a:extLst>
                </p14:cNvPr>
                <p14:cNvContentPartPr/>
                <p14:nvPr/>
              </p14:nvContentPartPr>
              <p14:xfrm>
                <a:off x="11168530" y="1496432"/>
                <a:ext cx="9720" cy="43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54CCD44-45CF-2492-42C7-3DFA989E40F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159530" y="1487432"/>
                  <a:ext cx="27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3FC9C09-8EAD-681F-0E16-2C4353955974}"/>
                    </a:ext>
                  </a:extLst>
                </p14:cNvPr>
                <p14:cNvContentPartPr/>
                <p14:nvPr/>
              </p14:nvContentPartPr>
              <p14:xfrm>
                <a:off x="9822490" y="1523432"/>
                <a:ext cx="3960" cy="28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3FC9C09-8EAD-681F-0E16-2C435395597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813850" y="1514792"/>
                  <a:ext cx="2160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92AC329-26F1-B33E-7FE1-F009F88D0215}"/>
              </a:ext>
            </a:extLst>
          </p:cNvPr>
          <p:cNvGrpSpPr/>
          <p:nvPr/>
        </p:nvGrpSpPr>
        <p:grpSpPr>
          <a:xfrm>
            <a:off x="7915570" y="1904312"/>
            <a:ext cx="3610440" cy="2161440"/>
            <a:chOff x="7915570" y="1904312"/>
            <a:chExt cx="3610440" cy="21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1B07E07-232D-7797-99C6-A9FB157EE0EC}"/>
                    </a:ext>
                  </a:extLst>
                </p14:cNvPr>
                <p14:cNvContentPartPr/>
                <p14:nvPr/>
              </p14:nvContentPartPr>
              <p14:xfrm>
                <a:off x="8487970" y="1904312"/>
                <a:ext cx="334440" cy="612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1B07E07-232D-7797-99C6-A9FB157EE0E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478970" y="1895312"/>
                  <a:ext cx="352080" cy="6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4C640B8-A45A-F32B-DDA7-1446D124619D}"/>
                    </a:ext>
                  </a:extLst>
                </p14:cNvPr>
                <p14:cNvContentPartPr/>
                <p14:nvPr/>
              </p14:nvContentPartPr>
              <p14:xfrm>
                <a:off x="8399410" y="2456912"/>
                <a:ext cx="118800" cy="69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4C640B8-A45A-F32B-DDA7-1446D124619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390770" y="2447912"/>
                  <a:ext cx="1364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C5C8CF9-A302-6D9F-D12A-77425B41E75D}"/>
                    </a:ext>
                  </a:extLst>
                </p14:cNvPr>
                <p14:cNvContentPartPr/>
                <p14:nvPr/>
              </p14:nvContentPartPr>
              <p14:xfrm>
                <a:off x="8554570" y="2429552"/>
                <a:ext cx="19080" cy="93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C5C8CF9-A302-6D9F-D12A-77425B41E75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545570" y="2420912"/>
                  <a:ext cx="36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3528DE0-C4AD-854F-E148-49F2AF01E9F1}"/>
                    </a:ext>
                  </a:extLst>
                </p14:cNvPr>
                <p14:cNvContentPartPr/>
                <p14:nvPr/>
              </p14:nvContentPartPr>
              <p14:xfrm>
                <a:off x="8073250" y="2736632"/>
                <a:ext cx="186840" cy="248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3528DE0-C4AD-854F-E148-49F2AF01E9F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064250" y="2727992"/>
                  <a:ext cx="2044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207616F-1BE0-69EC-ADF6-3F9CD312BE1E}"/>
                    </a:ext>
                  </a:extLst>
                </p14:cNvPr>
                <p14:cNvContentPartPr/>
                <p14:nvPr/>
              </p14:nvContentPartPr>
              <p14:xfrm>
                <a:off x="8277010" y="2870912"/>
                <a:ext cx="79200" cy="105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207616F-1BE0-69EC-ADF6-3F9CD312BE1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268370" y="2861912"/>
                  <a:ext cx="96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A612B35-916D-BE1D-F4EA-BFE0AA0DED49}"/>
                    </a:ext>
                  </a:extLst>
                </p14:cNvPr>
                <p14:cNvContentPartPr/>
                <p14:nvPr/>
              </p14:nvContentPartPr>
              <p14:xfrm>
                <a:off x="8313010" y="2870912"/>
                <a:ext cx="146160" cy="94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A612B35-916D-BE1D-F4EA-BFE0AA0DED4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304370" y="2861912"/>
                  <a:ext cx="163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713CD7E-BE9D-5EF2-820E-5C4D28365381}"/>
                    </a:ext>
                  </a:extLst>
                </p14:cNvPr>
                <p14:cNvContentPartPr/>
                <p14:nvPr/>
              </p14:nvContentPartPr>
              <p14:xfrm>
                <a:off x="8461690" y="2859392"/>
                <a:ext cx="99360" cy="92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713CD7E-BE9D-5EF2-820E-5C4D2836538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52690" y="2850752"/>
                  <a:ext cx="117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5501477-76D3-1883-39FB-7F1EB264A2E0}"/>
                    </a:ext>
                  </a:extLst>
                </p14:cNvPr>
                <p14:cNvContentPartPr/>
                <p14:nvPr/>
              </p14:nvContentPartPr>
              <p14:xfrm>
                <a:off x="8532610" y="2680472"/>
                <a:ext cx="33480" cy="287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5501477-76D3-1883-39FB-7F1EB264A2E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523970" y="2671472"/>
                  <a:ext cx="511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A10C44B-FD76-3D4C-106A-B50AE69D291F}"/>
                    </a:ext>
                  </a:extLst>
                </p14:cNvPr>
                <p14:cNvContentPartPr/>
                <p14:nvPr/>
              </p14:nvContentPartPr>
              <p14:xfrm>
                <a:off x="8632690" y="2916632"/>
                <a:ext cx="47160" cy="5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A10C44B-FD76-3D4C-106A-B50AE69D291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623690" y="2907992"/>
                  <a:ext cx="648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0DEE4F4-A4F5-CF8E-6206-0B553FEA8399}"/>
                    </a:ext>
                  </a:extLst>
                </p14:cNvPr>
                <p14:cNvContentPartPr/>
                <p14:nvPr/>
              </p14:nvContentPartPr>
              <p14:xfrm>
                <a:off x="8718730" y="2762552"/>
                <a:ext cx="72360" cy="203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0DEE4F4-A4F5-CF8E-6206-0B553FEA839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710090" y="2753912"/>
                  <a:ext cx="90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3B38FD2-A942-E258-762D-6A5275B85B03}"/>
                    </a:ext>
                  </a:extLst>
                </p14:cNvPr>
                <p14:cNvContentPartPr/>
                <p14:nvPr/>
              </p14:nvContentPartPr>
              <p14:xfrm>
                <a:off x="8803330" y="2851112"/>
                <a:ext cx="108360" cy="100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3B38FD2-A942-E258-762D-6A5275B85B0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794690" y="2842112"/>
                  <a:ext cx="126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6F3CE56-F9A2-EF41-26FD-6DE44B038EAE}"/>
                    </a:ext>
                  </a:extLst>
                </p14:cNvPr>
                <p14:cNvContentPartPr/>
                <p14:nvPr/>
              </p14:nvContentPartPr>
              <p14:xfrm>
                <a:off x="8905570" y="2842832"/>
                <a:ext cx="44640" cy="101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6F3CE56-F9A2-EF41-26FD-6DE44B038EA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896570" y="2833832"/>
                  <a:ext cx="622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BD552BB-3811-2697-2694-FE24D360E273}"/>
                    </a:ext>
                  </a:extLst>
                </p14:cNvPr>
                <p14:cNvContentPartPr/>
                <p14:nvPr/>
              </p14:nvContentPartPr>
              <p14:xfrm>
                <a:off x="8959210" y="2873432"/>
                <a:ext cx="91800" cy="93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BD552BB-3811-2697-2694-FE24D360E27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950570" y="2864432"/>
                  <a:ext cx="109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2CE3CC1-1F90-EAF4-16B9-37665DC33724}"/>
                    </a:ext>
                  </a:extLst>
                </p14:cNvPr>
                <p14:cNvContentPartPr/>
                <p14:nvPr/>
              </p14:nvContentPartPr>
              <p14:xfrm>
                <a:off x="9058930" y="2750312"/>
                <a:ext cx="77400" cy="236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2CE3CC1-1F90-EAF4-16B9-37665DC3372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050290" y="2741312"/>
                  <a:ext cx="95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AD70AD5-8232-EC49-6DE9-C384AC018B82}"/>
                    </a:ext>
                  </a:extLst>
                </p14:cNvPr>
                <p14:cNvContentPartPr/>
                <p14:nvPr/>
              </p14:nvContentPartPr>
              <p14:xfrm>
                <a:off x="7920610" y="2658512"/>
                <a:ext cx="28800" cy="372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AD70AD5-8232-EC49-6DE9-C384AC018B8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911970" y="2649872"/>
                  <a:ext cx="464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B0C3667-AE06-7208-2FAB-67638DD614F3}"/>
                    </a:ext>
                  </a:extLst>
                </p14:cNvPr>
                <p14:cNvContentPartPr/>
                <p14:nvPr/>
              </p14:nvContentPartPr>
              <p14:xfrm>
                <a:off x="7926010" y="2575352"/>
                <a:ext cx="1330200" cy="450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B0C3667-AE06-7208-2FAB-67638DD614F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917370" y="2566712"/>
                  <a:ext cx="13478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E1BA40A-28E8-CBF2-B3A4-532551982942}"/>
                    </a:ext>
                  </a:extLst>
                </p14:cNvPr>
                <p14:cNvContentPartPr/>
                <p14:nvPr/>
              </p14:nvContentPartPr>
              <p14:xfrm>
                <a:off x="7915570" y="2995832"/>
                <a:ext cx="1348920" cy="65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E1BA40A-28E8-CBF2-B3A4-53255198294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06930" y="2986832"/>
                  <a:ext cx="1366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807040F-6E22-3F7A-5B47-04F3E8B8B5CC}"/>
                    </a:ext>
                  </a:extLst>
                </p14:cNvPr>
                <p14:cNvContentPartPr/>
                <p14:nvPr/>
              </p14:nvContentPartPr>
              <p14:xfrm>
                <a:off x="9554290" y="1984952"/>
                <a:ext cx="300960" cy="253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807040F-6E22-3F7A-5B47-04F3E8B8B5C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545650" y="1975952"/>
                  <a:ext cx="3186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20D9E5A-83E2-A8DA-2B08-BFFE430BBB88}"/>
                    </a:ext>
                  </a:extLst>
                </p14:cNvPr>
                <p14:cNvContentPartPr/>
                <p14:nvPr/>
              </p14:nvContentPartPr>
              <p14:xfrm>
                <a:off x="9785410" y="2265392"/>
                <a:ext cx="131400" cy="45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20D9E5A-83E2-A8DA-2B08-BFFE430BBB8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776410" y="2256392"/>
                  <a:ext cx="149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70669F7-EB8C-5714-6763-7B33E1DBECD7}"/>
                    </a:ext>
                  </a:extLst>
                </p14:cNvPr>
                <p14:cNvContentPartPr/>
                <p14:nvPr/>
              </p14:nvContentPartPr>
              <p14:xfrm>
                <a:off x="9889450" y="2246672"/>
                <a:ext cx="34560" cy="92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70669F7-EB8C-5714-6763-7B33E1DBECD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880450" y="2237672"/>
                  <a:ext cx="522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2D71DE8-7963-B363-67BE-8196E5279E2C}"/>
                    </a:ext>
                  </a:extLst>
                </p14:cNvPr>
                <p14:cNvContentPartPr/>
                <p14:nvPr/>
              </p14:nvContentPartPr>
              <p14:xfrm>
                <a:off x="9502090" y="2664272"/>
                <a:ext cx="199080" cy="248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2D71DE8-7963-B363-67BE-8196E5279E2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493450" y="2655272"/>
                  <a:ext cx="2167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466D188-2901-B658-8910-5605A4481B6F}"/>
                    </a:ext>
                  </a:extLst>
                </p14:cNvPr>
                <p14:cNvContentPartPr/>
                <p14:nvPr/>
              </p14:nvContentPartPr>
              <p14:xfrm>
                <a:off x="9719170" y="2660672"/>
                <a:ext cx="102960" cy="190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466D188-2901-B658-8910-5605A4481B6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710530" y="2652032"/>
                  <a:ext cx="120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EBAAA85-72D6-D61F-03B6-C49CA0463CB1}"/>
                    </a:ext>
                  </a:extLst>
                </p14:cNvPr>
                <p14:cNvContentPartPr/>
                <p14:nvPr/>
              </p14:nvContentPartPr>
              <p14:xfrm>
                <a:off x="9817810" y="2745992"/>
                <a:ext cx="97200" cy="120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EBAAA85-72D6-D61F-03B6-C49CA0463CB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808810" y="2737352"/>
                  <a:ext cx="114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6FDCE5F-E37D-5F40-225F-5CDDDA579F7E}"/>
                    </a:ext>
                  </a:extLst>
                </p14:cNvPr>
                <p14:cNvContentPartPr/>
                <p14:nvPr/>
              </p14:nvContentPartPr>
              <p14:xfrm>
                <a:off x="9935170" y="2765792"/>
                <a:ext cx="84600" cy="87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6FDCE5F-E37D-5F40-225F-5CDDDA579F7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926530" y="2756792"/>
                  <a:ext cx="102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ADB3D52-0AEA-4DE2-8B32-B1DB438738EC}"/>
                    </a:ext>
                  </a:extLst>
                </p14:cNvPr>
                <p14:cNvContentPartPr/>
                <p14:nvPr/>
              </p14:nvContentPartPr>
              <p14:xfrm>
                <a:off x="9983770" y="2782352"/>
                <a:ext cx="106920" cy="81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ADB3D52-0AEA-4DE2-8B32-B1DB438738E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974770" y="2773712"/>
                  <a:ext cx="124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3330214-B21B-5525-B309-923A20144F3D}"/>
                    </a:ext>
                  </a:extLst>
                </p14:cNvPr>
                <p14:cNvContentPartPr/>
                <p14:nvPr/>
              </p14:nvContentPartPr>
              <p14:xfrm>
                <a:off x="10083850" y="2789552"/>
                <a:ext cx="82800" cy="87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3330214-B21B-5525-B309-923A20144F3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074850" y="2780912"/>
                  <a:ext cx="100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CE83B78-20A5-001A-982A-82D188287CEC}"/>
                    </a:ext>
                  </a:extLst>
                </p14:cNvPr>
                <p14:cNvContentPartPr/>
                <p14:nvPr/>
              </p14:nvContentPartPr>
              <p14:xfrm>
                <a:off x="10180690" y="2677232"/>
                <a:ext cx="5400" cy="163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CE83B78-20A5-001A-982A-82D188287CE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172050" y="2668592"/>
                  <a:ext cx="23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237B537-DAFD-ADED-7AEB-B73CEE814B19}"/>
                    </a:ext>
                  </a:extLst>
                </p14:cNvPr>
                <p14:cNvContentPartPr/>
                <p14:nvPr/>
              </p14:nvContentPartPr>
              <p14:xfrm>
                <a:off x="10113010" y="2709632"/>
                <a:ext cx="76320" cy="7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237B537-DAFD-ADED-7AEB-B73CEE814B1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104370" y="2700632"/>
                  <a:ext cx="93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19A6A88-D35B-A0B7-814B-54A84A74549F}"/>
                    </a:ext>
                  </a:extLst>
                </p14:cNvPr>
                <p14:cNvContentPartPr/>
                <p14:nvPr/>
              </p14:nvContentPartPr>
              <p14:xfrm>
                <a:off x="10195450" y="2764712"/>
                <a:ext cx="147240" cy="90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19A6A88-D35B-A0B7-814B-54A84A74549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186450" y="2755712"/>
                  <a:ext cx="164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C418337-9AB8-293C-BCF8-9146BF58346A}"/>
                    </a:ext>
                  </a:extLst>
                </p14:cNvPr>
                <p14:cNvContentPartPr/>
                <p14:nvPr/>
              </p14:nvContentPartPr>
              <p14:xfrm>
                <a:off x="10338730" y="2766872"/>
                <a:ext cx="81720" cy="100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C418337-9AB8-293C-BCF8-9146BF58346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329730" y="2757872"/>
                  <a:ext cx="993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8FBEA7C-87FB-B047-1B12-C1E1453A1C51}"/>
                    </a:ext>
                  </a:extLst>
                </p14:cNvPr>
                <p14:cNvContentPartPr/>
                <p14:nvPr/>
              </p14:nvContentPartPr>
              <p14:xfrm>
                <a:off x="10451410" y="2850032"/>
                <a:ext cx="49320" cy="7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8FBEA7C-87FB-B047-1B12-C1E1453A1C5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442410" y="2841392"/>
                  <a:ext cx="66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E4C68CA-ECEF-7A93-1F24-95A58E359865}"/>
                    </a:ext>
                  </a:extLst>
                </p14:cNvPr>
                <p14:cNvContentPartPr/>
                <p14:nvPr/>
              </p14:nvContentPartPr>
              <p14:xfrm>
                <a:off x="10588570" y="2650232"/>
                <a:ext cx="79200" cy="223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E4C68CA-ECEF-7A93-1F24-95A58E35986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579930" y="2641592"/>
                  <a:ext cx="968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BB93D57-A952-910C-5F08-3FAB3BD7470C}"/>
                    </a:ext>
                  </a:extLst>
                </p14:cNvPr>
                <p14:cNvContentPartPr/>
                <p14:nvPr/>
              </p14:nvContentPartPr>
              <p14:xfrm>
                <a:off x="10692970" y="2748152"/>
                <a:ext cx="130320" cy="97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BB93D57-A952-910C-5F08-3FAB3BD7470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684330" y="2739152"/>
                  <a:ext cx="147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EBBC6D5-2098-8602-C08E-59237BF688A0}"/>
                    </a:ext>
                  </a:extLst>
                </p14:cNvPr>
                <p14:cNvContentPartPr/>
                <p14:nvPr/>
              </p14:nvContentPartPr>
              <p14:xfrm>
                <a:off x="10813570" y="2739872"/>
                <a:ext cx="44640" cy="99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EBBC6D5-2098-8602-C08E-59237BF688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804930" y="2730872"/>
                  <a:ext cx="62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DD56BC0-DF39-C814-5C3D-2A22CC18210F}"/>
                    </a:ext>
                  </a:extLst>
                </p14:cNvPr>
                <p14:cNvContentPartPr/>
                <p14:nvPr/>
              </p14:nvContentPartPr>
              <p14:xfrm>
                <a:off x="10849930" y="2739872"/>
                <a:ext cx="102240" cy="88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DD56BC0-DF39-C814-5C3D-2A22CC18210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840930" y="2730872"/>
                  <a:ext cx="119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4924E32-1DD6-2C77-B6A7-9B73AA690ED4}"/>
                    </a:ext>
                  </a:extLst>
                </p14:cNvPr>
                <p14:cNvContentPartPr/>
                <p14:nvPr/>
              </p14:nvContentPartPr>
              <p14:xfrm>
                <a:off x="10956130" y="2756432"/>
                <a:ext cx="50400" cy="61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4924E32-1DD6-2C77-B6A7-9B73AA690ED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947130" y="2747432"/>
                  <a:ext cx="680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02773F6-F9C8-3F5A-55D6-C22FEE6AB8F1}"/>
                    </a:ext>
                  </a:extLst>
                </p14:cNvPr>
                <p14:cNvContentPartPr/>
                <p14:nvPr/>
              </p14:nvContentPartPr>
              <p14:xfrm>
                <a:off x="11005450" y="2597312"/>
                <a:ext cx="8280" cy="273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02773F6-F9C8-3F5A-55D6-C22FEE6AB8F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996450" y="2588312"/>
                  <a:ext cx="25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4F7DC70-9E81-F9D0-033F-9AE8B947103B}"/>
                    </a:ext>
                  </a:extLst>
                </p14:cNvPr>
                <p14:cNvContentPartPr/>
                <p14:nvPr/>
              </p14:nvContentPartPr>
              <p14:xfrm>
                <a:off x="9423250" y="2602352"/>
                <a:ext cx="37080" cy="362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4F7DC70-9E81-F9D0-033F-9AE8B947103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414610" y="2593352"/>
                  <a:ext cx="547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CA6A038-984F-31A6-5052-26D74A7C90DA}"/>
                    </a:ext>
                  </a:extLst>
                </p14:cNvPr>
                <p14:cNvContentPartPr/>
                <p14:nvPr/>
              </p14:nvContentPartPr>
              <p14:xfrm>
                <a:off x="9417130" y="2493632"/>
                <a:ext cx="1654560" cy="558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CA6A038-984F-31A6-5052-26D74A7C90D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408130" y="2484632"/>
                  <a:ext cx="167220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4872E2B-9819-6842-E31C-20BD188DE8EE}"/>
                    </a:ext>
                  </a:extLst>
                </p14:cNvPr>
                <p14:cNvContentPartPr/>
                <p14:nvPr/>
              </p14:nvContentPartPr>
              <p14:xfrm>
                <a:off x="11018410" y="1915832"/>
                <a:ext cx="507600" cy="1539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4872E2B-9819-6842-E31C-20BD188DE8E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009770" y="1906832"/>
                  <a:ext cx="525240" cy="15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430052C-9168-07B9-7923-584C9C50DDB5}"/>
                    </a:ext>
                  </a:extLst>
                </p14:cNvPr>
                <p14:cNvContentPartPr/>
                <p14:nvPr/>
              </p14:nvContentPartPr>
              <p14:xfrm>
                <a:off x="11044330" y="3303632"/>
                <a:ext cx="158400" cy="141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430052C-9168-07B9-7923-584C9C50DDB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035690" y="3294992"/>
                  <a:ext cx="176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953F849-AAAF-C2B3-2022-59BF20FCA7D5}"/>
                    </a:ext>
                  </a:extLst>
                </p14:cNvPr>
                <p14:cNvContentPartPr/>
                <p14:nvPr/>
              </p14:nvContentPartPr>
              <p14:xfrm>
                <a:off x="9494170" y="3728072"/>
                <a:ext cx="92880" cy="158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953F849-AAAF-C2B3-2022-59BF20FCA7D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485170" y="3719432"/>
                  <a:ext cx="110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3EC1948-555C-7194-56E3-16FBB86CC6C9}"/>
                    </a:ext>
                  </a:extLst>
                </p14:cNvPr>
                <p14:cNvContentPartPr/>
                <p14:nvPr/>
              </p14:nvContentPartPr>
              <p14:xfrm>
                <a:off x="9609730" y="3809432"/>
                <a:ext cx="162720" cy="90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3EC1948-555C-7194-56E3-16FBB86CC6C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600730" y="3800432"/>
                  <a:ext cx="180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9F984D1-B776-A299-0F3F-6069BFE81D39}"/>
                    </a:ext>
                  </a:extLst>
                </p14:cNvPr>
                <p14:cNvContentPartPr/>
                <p14:nvPr/>
              </p14:nvContentPartPr>
              <p14:xfrm>
                <a:off x="9777490" y="3699992"/>
                <a:ext cx="83520" cy="212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9F984D1-B776-A299-0F3F-6069BFE81D3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768490" y="3691352"/>
                  <a:ext cx="101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D8C6359-B954-CA86-8D22-A69873E5EAE9}"/>
                    </a:ext>
                  </a:extLst>
                </p14:cNvPr>
                <p14:cNvContentPartPr/>
                <p14:nvPr/>
              </p14:nvContentPartPr>
              <p14:xfrm>
                <a:off x="9892690" y="3804032"/>
                <a:ext cx="129600" cy="95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D8C6359-B954-CA86-8D22-A69873E5EAE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883690" y="3795392"/>
                  <a:ext cx="147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16E37DE-3476-09FC-781D-DEECF9C529A5}"/>
                    </a:ext>
                  </a:extLst>
                </p14:cNvPr>
                <p14:cNvContentPartPr/>
                <p14:nvPr/>
              </p14:nvContentPartPr>
              <p14:xfrm>
                <a:off x="10042450" y="3789632"/>
                <a:ext cx="58680" cy="103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16E37DE-3476-09FC-781D-DEECF9C529A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033450" y="3780632"/>
                  <a:ext cx="76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C5DF9B3-C352-9B46-283F-58CA55C9848C}"/>
                    </a:ext>
                  </a:extLst>
                </p14:cNvPr>
                <p14:cNvContentPartPr/>
                <p14:nvPr/>
              </p14:nvContentPartPr>
              <p14:xfrm>
                <a:off x="10073770" y="3789632"/>
                <a:ext cx="156600" cy="92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C5DF9B3-C352-9B46-283F-58CA55C9848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064770" y="3780632"/>
                  <a:ext cx="1742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5840888-0DE1-2F48-BB47-DBA8B4EF7CB6}"/>
                    </a:ext>
                  </a:extLst>
                </p14:cNvPr>
                <p14:cNvContentPartPr/>
                <p14:nvPr/>
              </p14:nvContentPartPr>
              <p14:xfrm>
                <a:off x="10215970" y="3802232"/>
                <a:ext cx="82440" cy="104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5840888-0DE1-2F48-BB47-DBA8B4EF7CB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207330" y="3793232"/>
                  <a:ext cx="100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A73A47D-4BFD-68DC-CE42-E82900C40A5C}"/>
                    </a:ext>
                  </a:extLst>
                </p14:cNvPr>
                <p14:cNvContentPartPr/>
                <p14:nvPr/>
              </p14:nvContentPartPr>
              <p14:xfrm>
                <a:off x="10262770" y="3689552"/>
                <a:ext cx="24480" cy="229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A73A47D-4BFD-68DC-CE42-E82900C40A5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254130" y="3680912"/>
                  <a:ext cx="42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6F77CC9-F2DF-8698-BAF1-B67D78769665}"/>
                    </a:ext>
                  </a:extLst>
                </p14:cNvPr>
                <p14:cNvContentPartPr/>
                <p14:nvPr/>
              </p14:nvContentPartPr>
              <p14:xfrm>
                <a:off x="10341970" y="3866672"/>
                <a:ext cx="68040" cy="5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6F77CC9-F2DF-8698-BAF1-B67D7876966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333330" y="3857672"/>
                  <a:ext cx="85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1DBBBC5-B893-1829-C815-0EA047F9A168}"/>
                    </a:ext>
                  </a:extLst>
                </p14:cNvPr>
                <p14:cNvContentPartPr/>
                <p14:nvPr/>
              </p14:nvContentPartPr>
              <p14:xfrm>
                <a:off x="10485610" y="3711512"/>
                <a:ext cx="83880" cy="209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1DBBBC5-B893-1829-C815-0EA047F9A16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476970" y="3702872"/>
                  <a:ext cx="101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5E221A7-A2E4-D623-224D-47A90AADAF64}"/>
                    </a:ext>
                  </a:extLst>
                </p14:cNvPr>
                <p14:cNvContentPartPr/>
                <p14:nvPr/>
              </p14:nvContentPartPr>
              <p14:xfrm>
                <a:off x="10589650" y="3818432"/>
                <a:ext cx="117000" cy="95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5E221A7-A2E4-D623-224D-47A90AADAF6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580650" y="3809432"/>
                  <a:ext cx="134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EB33B0F-CD1F-6DDF-0440-6A10F78BFEB9}"/>
                    </a:ext>
                  </a:extLst>
                </p14:cNvPr>
                <p14:cNvContentPartPr/>
                <p14:nvPr/>
              </p14:nvContentPartPr>
              <p14:xfrm>
                <a:off x="10719610" y="3791792"/>
                <a:ext cx="31680" cy="113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EB33B0F-CD1F-6DDF-0440-6A10F78BFEB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710970" y="3782792"/>
                  <a:ext cx="49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4C2BBE5-A002-8B80-E5EE-E7DEF4E60F76}"/>
                    </a:ext>
                  </a:extLst>
                </p14:cNvPr>
                <p14:cNvContentPartPr/>
                <p14:nvPr/>
              </p14:nvContentPartPr>
              <p14:xfrm>
                <a:off x="10781890" y="3821312"/>
                <a:ext cx="89280" cy="82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4C2BBE5-A002-8B80-E5EE-E7DEF4E60F7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772890" y="3812672"/>
                  <a:ext cx="106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21D7298-6DAA-B608-421F-DBA11DE8332B}"/>
                    </a:ext>
                  </a:extLst>
                </p14:cNvPr>
                <p14:cNvContentPartPr/>
                <p14:nvPr/>
              </p14:nvContentPartPr>
              <p14:xfrm>
                <a:off x="10880530" y="3805832"/>
                <a:ext cx="50040" cy="55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21D7298-6DAA-B608-421F-DBA11DE8332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871530" y="3796832"/>
                  <a:ext cx="67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408AC93-4055-FAA7-77FA-2C244E582612}"/>
                    </a:ext>
                  </a:extLst>
                </p14:cNvPr>
                <p14:cNvContentPartPr/>
                <p14:nvPr/>
              </p14:nvContentPartPr>
              <p14:xfrm>
                <a:off x="10943890" y="3644912"/>
                <a:ext cx="19800" cy="264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408AC93-4055-FAA7-77FA-2C244E58261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934890" y="3636272"/>
                  <a:ext cx="374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B3552EF-F48A-D080-9374-3AE54E6FEA28}"/>
                    </a:ext>
                  </a:extLst>
                </p14:cNvPr>
                <p14:cNvContentPartPr/>
                <p14:nvPr/>
              </p14:nvContentPartPr>
              <p14:xfrm>
                <a:off x="9319210" y="3577232"/>
                <a:ext cx="28440" cy="378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B3552EF-F48A-D080-9374-3AE54E6FEA2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310570" y="3568592"/>
                  <a:ext cx="460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8511EC0-9B0D-DCC1-DF1A-EAD6AA2B9C20}"/>
                    </a:ext>
                  </a:extLst>
                </p14:cNvPr>
                <p14:cNvContentPartPr/>
                <p14:nvPr/>
              </p14:nvContentPartPr>
              <p14:xfrm>
                <a:off x="9344050" y="3540152"/>
                <a:ext cx="1713240" cy="484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8511EC0-9B0D-DCC1-DF1A-EAD6AA2B9C2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335410" y="3531512"/>
                  <a:ext cx="173088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A36819A-4E00-4C9A-555C-92E758DD56EF}"/>
                    </a:ext>
                  </a:extLst>
                </p14:cNvPr>
                <p14:cNvContentPartPr/>
                <p14:nvPr/>
              </p14:nvContentPartPr>
              <p14:xfrm>
                <a:off x="9338650" y="3927872"/>
                <a:ext cx="1715760" cy="137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A36819A-4E00-4C9A-555C-92E758DD56E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330010" y="3919232"/>
                  <a:ext cx="1733400" cy="155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7249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C415-80B8-C211-BF20-3A2ABA6C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Tokenizer &gt;&gt; Word-based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C00C-2DAC-A1DD-A198-20F075C4A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Split words by some rules: spaces, punctuation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60AC8-5603-8AB5-B277-DE3742AD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15" y="2448348"/>
            <a:ext cx="7910245" cy="90685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1E465EA-DBFE-F8EB-41BD-55BBBB766ED7}"/>
              </a:ext>
            </a:extLst>
          </p:cNvPr>
          <p:cNvGrpSpPr/>
          <p:nvPr/>
        </p:nvGrpSpPr>
        <p:grpSpPr>
          <a:xfrm>
            <a:off x="2506930" y="3197432"/>
            <a:ext cx="129600" cy="469800"/>
            <a:chOff x="2506930" y="3197432"/>
            <a:chExt cx="129600" cy="4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BC4942E-92DA-C479-3633-3CD4222D872C}"/>
                    </a:ext>
                  </a:extLst>
                </p14:cNvPr>
                <p14:cNvContentPartPr/>
                <p14:nvPr/>
              </p14:nvContentPartPr>
              <p14:xfrm>
                <a:off x="2580370" y="3197432"/>
                <a:ext cx="18720" cy="393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BC4942E-92DA-C479-3633-3CD4222D872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71370" y="3188792"/>
                  <a:ext cx="363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542C2AD-F3E7-A838-0A2A-C181D54F307A}"/>
                    </a:ext>
                  </a:extLst>
                </p14:cNvPr>
                <p14:cNvContentPartPr/>
                <p14:nvPr/>
              </p14:nvContentPartPr>
              <p14:xfrm>
                <a:off x="2506930" y="3576152"/>
                <a:ext cx="93960" cy="77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542C2AD-F3E7-A838-0A2A-C181D54F307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98290" y="3567512"/>
                  <a:ext cx="1116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97D86B2-F05F-43AC-D8A6-E8EB5823B477}"/>
                    </a:ext>
                  </a:extLst>
                </p14:cNvPr>
                <p14:cNvContentPartPr/>
                <p14:nvPr/>
              </p14:nvContentPartPr>
              <p14:xfrm>
                <a:off x="2598730" y="3568952"/>
                <a:ext cx="37800" cy="98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97D86B2-F05F-43AC-D8A6-E8EB5823B47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89730" y="3560312"/>
                  <a:ext cx="554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01BA69-3474-AF6B-8974-E89911FACEE0}"/>
              </a:ext>
            </a:extLst>
          </p:cNvPr>
          <p:cNvGrpSpPr/>
          <p:nvPr/>
        </p:nvGrpSpPr>
        <p:grpSpPr>
          <a:xfrm>
            <a:off x="2408650" y="3833912"/>
            <a:ext cx="334080" cy="154800"/>
            <a:chOff x="2408650" y="3833912"/>
            <a:chExt cx="33408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D41C0E0-5211-775F-F1EB-35D58F27D323}"/>
                    </a:ext>
                  </a:extLst>
                </p14:cNvPr>
                <p14:cNvContentPartPr/>
                <p14:nvPr/>
              </p14:nvContentPartPr>
              <p14:xfrm>
                <a:off x="2408650" y="3841472"/>
                <a:ext cx="100080" cy="142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D41C0E0-5211-775F-F1EB-35D58F27D32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99650" y="3832832"/>
                  <a:ext cx="1177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DE02E23-D9B0-867A-CF98-0D43F918F098}"/>
                    </a:ext>
                  </a:extLst>
                </p14:cNvPr>
                <p14:cNvContentPartPr/>
                <p14:nvPr/>
              </p14:nvContentPartPr>
              <p14:xfrm>
                <a:off x="2531770" y="3833912"/>
                <a:ext cx="76320" cy="146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DE02E23-D9B0-867A-CF98-0D43F918F0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23130" y="3825272"/>
                  <a:ext cx="93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1225154-FB4F-A537-B5F3-8DE9732795D7}"/>
                    </a:ext>
                  </a:extLst>
                </p14:cNvPr>
                <p14:cNvContentPartPr/>
                <p14:nvPr/>
              </p14:nvContentPartPr>
              <p14:xfrm>
                <a:off x="2635450" y="3862352"/>
                <a:ext cx="107280" cy="12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1225154-FB4F-A537-B5F3-8DE9732795D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26810" y="3853712"/>
                  <a:ext cx="12492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D98FE7-20AC-01B4-329F-B83CC4FF02EF}"/>
              </a:ext>
            </a:extLst>
          </p:cNvPr>
          <p:cNvGrpSpPr/>
          <p:nvPr/>
        </p:nvGrpSpPr>
        <p:grpSpPr>
          <a:xfrm>
            <a:off x="4584850" y="3206792"/>
            <a:ext cx="97200" cy="298080"/>
            <a:chOff x="4584850" y="3206792"/>
            <a:chExt cx="9720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C219007-96F8-FA00-A668-A044CA064F28}"/>
                    </a:ext>
                  </a:extLst>
                </p14:cNvPr>
                <p14:cNvContentPartPr/>
                <p14:nvPr/>
              </p14:nvContentPartPr>
              <p14:xfrm>
                <a:off x="4621570" y="3206792"/>
                <a:ext cx="4680" cy="238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C219007-96F8-FA00-A668-A044CA064F2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12570" y="3198152"/>
                  <a:ext cx="223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EDD35B0-5FC0-42F1-FF04-1D8D40BAC1DD}"/>
                    </a:ext>
                  </a:extLst>
                </p14:cNvPr>
                <p14:cNvContentPartPr/>
                <p14:nvPr/>
              </p14:nvContentPartPr>
              <p14:xfrm>
                <a:off x="4584850" y="3402632"/>
                <a:ext cx="38880" cy="90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EDD35B0-5FC0-42F1-FF04-1D8D40BAC1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76210" y="3393632"/>
                  <a:ext cx="56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0995549-048A-C8DD-D153-7FA74ED87B6C}"/>
                    </a:ext>
                  </a:extLst>
                </p14:cNvPr>
                <p14:cNvContentPartPr/>
                <p14:nvPr/>
              </p14:nvContentPartPr>
              <p14:xfrm>
                <a:off x="4632730" y="3424232"/>
                <a:ext cx="49320" cy="80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0995549-048A-C8DD-D153-7FA74ED87B6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24090" y="3415592"/>
                  <a:ext cx="6696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37135E-B445-929F-1E9B-FD443D30F846}"/>
              </a:ext>
            </a:extLst>
          </p:cNvPr>
          <p:cNvGrpSpPr/>
          <p:nvPr/>
        </p:nvGrpSpPr>
        <p:grpSpPr>
          <a:xfrm>
            <a:off x="4526890" y="3766952"/>
            <a:ext cx="284040" cy="191880"/>
            <a:chOff x="4526890" y="3766952"/>
            <a:chExt cx="284040" cy="1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262E50D-5C11-20B0-4346-30E74520D7DE}"/>
                    </a:ext>
                  </a:extLst>
                </p14:cNvPr>
                <p14:cNvContentPartPr/>
                <p14:nvPr/>
              </p14:nvContentPartPr>
              <p14:xfrm>
                <a:off x="4526890" y="3766952"/>
                <a:ext cx="115560" cy="178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262E50D-5C11-20B0-4346-30E74520D7D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17890" y="3758312"/>
                  <a:ext cx="133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2A84175-20A6-FE1F-DD63-F8B95E3B3032}"/>
                    </a:ext>
                  </a:extLst>
                </p14:cNvPr>
                <p14:cNvContentPartPr/>
                <p14:nvPr/>
              </p14:nvContentPartPr>
              <p14:xfrm>
                <a:off x="4627330" y="3779192"/>
                <a:ext cx="83160" cy="167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2A84175-20A6-FE1F-DD63-F8B95E3B303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18690" y="3770192"/>
                  <a:ext cx="100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8695B4F-EAED-ADBD-2557-C87DA5C30777}"/>
                    </a:ext>
                  </a:extLst>
                </p14:cNvPr>
                <p14:cNvContentPartPr/>
                <p14:nvPr/>
              </p14:nvContentPartPr>
              <p14:xfrm>
                <a:off x="4755490" y="3819872"/>
                <a:ext cx="55440" cy="138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8695B4F-EAED-ADBD-2557-C87DA5C3077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46850" y="3811232"/>
                  <a:ext cx="730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5C3B840-84FA-34FA-A165-8E12294B9362}"/>
              </a:ext>
            </a:extLst>
          </p:cNvPr>
          <p:cNvGrpSpPr/>
          <p:nvPr/>
        </p:nvGrpSpPr>
        <p:grpSpPr>
          <a:xfrm>
            <a:off x="7320490" y="3226592"/>
            <a:ext cx="95040" cy="391680"/>
            <a:chOff x="7320490" y="3226592"/>
            <a:chExt cx="9504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284B007-5175-97A8-1CB9-75719B809655}"/>
                    </a:ext>
                  </a:extLst>
                </p14:cNvPr>
                <p14:cNvContentPartPr/>
                <p14:nvPr/>
              </p14:nvContentPartPr>
              <p14:xfrm>
                <a:off x="7376650" y="3226592"/>
                <a:ext cx="7560" cy="270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284B007-5175-97A8-1CB9-75719B80965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67650" y="3217952"/>
                  <a:ext cx="252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ABFF92C-7E64-AB41-CCF7-66AB62B7B96C}"/>
                    </a:ext>
                  </a:extLst>
                </p14:cNvPr>
                <p14:cNvContentPartPr/>
                <p14:nvPr/>
              </p14:nvContentPartPr>
              <p14:xfrm>
                <a:off x="7320490" y="3485792"/>
                <a:ext cx="80640" cy="86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ABFF92C-7E64-AB41-CCF7-66AB62B7B96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11490" y="3476792"/>
                  <a:ext cx="98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C36C788-023E-F52F-80BD-1601A0DF1D51}"/>
                    </a:ext>
                  </a:extLst>
                </p14:cNvPr>
                <p14:cNvContentPartPr/>
                <p14:nvPr/>
              </p14:nvContentPartPr>
              <p14:xfrm>
                <a:off x="7355770" y="3497312"/>
                <a:ext cx="59760" cy="120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C36C788-023E-F52F-80BD-1601A0DF1D5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347130" y="3488312"/>
                  <a:ext cx="7740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17A38F-3326-DED3-9850-6D04DD635E38}"/>
              </a:ext>
            </a:extLst>
          </p:cNvPr>
          <p:cNvGrpSpPr/>
          <p:nvPr/>
        </p:nvGrpSpPr>
        <p:grpSpPr>
          <a:xfrm>
            <a:off x="7253890" y="3784232"/>
            <a:ext cx="344880" cy="176760"/>
            <a:chOff x="7253890" y="3784232"/>
            <a:chExt cx="34488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2C82D1C-5441-B19A-828D-D15BBB0AFAED}"/>
                    </a:ext>
                  </a:extLst>
                </p14:cNvPr>
                <p14:cNvContentPartPr/>
                <p14:nvPr/>
              </p14:nvContentPartPr>
              <p14:xfrm>
                <a:off x="7253890" y="3784232"/>
                <a:ext cx="90000" cy="176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2C82D1C-5441-B19A-828D-D15BBB0AFAE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44890" y="3775232"/>
                  <a:ext cx="107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E4CBA37-EFA4-0D9F-C9BF-1C3F759D906E}"/>
                    </a:ext>
                  </a:extLst>
                </p14:cNvPr>
                <p14:cNvContentPartPr/>
                <p14:nvPr/>
              </p14:nvContentPartPr>
              <p14:xfrm>
                <a:off x="7413370" y="3801152"/>
                <a:ext cx="74880" cy="104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E4CBA37-EFA4-0D9F-C9BF-1C3F759D906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04370" y="3792152"/>
                  <a:ext cx="925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F1BAB90-B6DB-672E-CB5C-CD3F7B35C418}"/>
                    </a:ext>
                  </a:extLst>
                </p14:cNvPr>
                <p14:cNvContentPartPr/>
                <p14:nvPr/>
              </p14:nvContentPartPr>
              <p14:xfrm>
                <a:off x="7475650" y="3844712"/>
                <a:ext cx="12960" cy="99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F1BAB90-B6DB-672E-CB5C-CD3F7B35C41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66650" y="3836072"/>
                  <a:ext cx="30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E46E042-9BFD-3678-34C7-CACA25F42186}"/>
                    </a:ext>
                  </a:extLst>
                </p14:cNvPr>
                <p14:cNvContentPartPr/>
                <p14:nvPr/>
              </p14:nvContentPartPr>
              <p14:xfrm>
                <a:off x="7529650" y="3816632"/>
                <a:ext cx="69120" cy="135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E46E042-9BFD-3678-34C7-CACA25F4218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20650" y="3807992"/>
                  <a:ext cx="86760" cy="153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FFC1C915-225F-D873-B138-30CF262EBA12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332444" y="2630030"/>
            <a:ext cx="1626872" cy="368187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054B83CA-31D9-94C1-2412-F9B588ACC2A6}"/>
              </a:ext>
            </a:extLst>
          </p:cNvPr>
          <p:cNvGrpSpPr/>
          <p:nvPr/>
        </p:nvGrpSpPr>
        <p:grpSpPr>
          <a:xfrm>
            <a:off x="7807210" y="5559752"/>
            <a:ext cx="1767240" cy="370440"/>
            <a:chOff x="7807210" y="5559752"/>
            <a:chExt cx="176724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97A4F25-F2CC-486C-55C4-07927F91F8DE}"/>
                    </a:ext>
                  </a:extLst>
                </p14:cNvPr>
                <p14:cNvContentPartPr/>
                <p14:nvPr/>
              </p14:nvContentPartPr>
              <p14:xfrm>
                <a:off x="8804050" y="5668472"/>
                <a:ext cx="770400" cy="261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97A4F25-F2CC-486C-55C4-07927F91F8D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95050" y="5659472"/>
                  <a:ext cx="7880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BFE89B0-6BDF-5611-35B4-D952BC6964FD}"/>
                    </a:ext>
                  </a:extLst>
                </p14:cNvPr>
                <p14:cNvContentPartPr/>
                <p14:nvPr/>
              </p14:nvContentPartPr>
              <p14:xfrm>
                <a:off x="8728090" y="5606912"/>
                <a:ext cx="91080" cy="154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BFE89B0-6BDF-5611-35B4-D952BC6964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19090" y="5597912"/>
                  <a:ext cx="108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A269ED2-5EC4-0822-8022-754C8721D2A1}"/>
                    </a:ext>
                  </a:extLst>
                </p14:cNvPr>
                <p14:cNvContentPartPr/>
                <p14:nvPr/>
              </p14:nvContentPartPr>
              <p14:xfrm>
                <a:off x="7807210" y="5559752"/>
                <a:ext cx="90000" cy="186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A269ED2-5EC4-0822-8022-754C8721D2A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98570" y="5550752"/>
                  <a:ext cx="107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1216956-B50B-A907-0DA0-F785F9AEE3B5}"/>
                    </a:ext>
                  </a:extLst>
                </p14:cNvPr>
                <p14:cNvContentPartPr/>
                <p14:nvPr/>
              </p14:nvContentPartPr>
              <p14:xfrm>
                <a:off x="7900090" y="5571992"/>
                <a:ext cx="49320" cy="178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1216956-B50B-A907-0DA0-F785F9AEE3B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91090" y="5562992"/>
                  <a:ext cx="66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A35ED6A-F06B-3559-58A9-5AE2B90672E3}"/>
                    </a:ext>
                  </a:extLst>
                </p14:cNvPr>
                <p14:cNvContentPartPr/>
                <p14:nvPr/>
              </p14:nvContentPartPr>
              <p14:xfrm>
                <a:off x="7967050" y="5665232"/>
                <a:ext cx="162000" cy="8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A35ED6A-F06B-3559-58A9-5AE2B90672E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58410" y="5656232"/>
                  <a:ext cx="179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69CBD7E-20B4-E2B3-210A-D4DCB6414ED9}"/>
                    </a:ext>
                  </a:extLst>
                </p14:cNvPr>
                <p14:cNvContentPartPr/>
                <p14:nvPr/>
              </p14:nvContentPartPr>
              <p14:xfrm>
                <a:off x="8127970" y="5590712"/>
                <a:ext cx="34560" cy="145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69CBD7E-20B4-E2B3-210A-D4DCB6414E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18970" y="5581712"/>
                  <a:ext cx="52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4D1DB10-5F9A-8EAF-E1C9-5991774F12AB}"/>
                    </a:ext>
                  </a:extLst>
                </p14:cNvPr>
                <p14:cNvContentPartPr/>
                <p14:nvPr/>
              </p14:nvContentPartPr>
              <p14:xfrm>
                <a:off x="8179810" y="5593592"/>
                <a:ext cx="9720" cy="147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D1DB10-5F9A-8EAF-E1C9-5991774F12A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71170" y="5584952"/>
                  <a:ext cx="27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C73DD64-B635-5DF2-38A3-4A94FBFADE6D}"/>
                    </a:ext>
                  </a:extLst>
                </p14:cNvPr>
                <p14:cNvContentPartPr/>
                <p14:nvPr/>
              </p14:nvContentPartPr>
              <p14:xfrm>
                <a:off x="8147770" y="5639672"/>
                <a:ext cx="65880" cy="5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C73DD64-B635-5DF2-38A3-4A94FBFADE6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38770" y="5630672"/>
                  <a:ext cx="83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5946B7C-5BE7-9C7F-8688-5DAE5E423AE2}"/>
                    </a:ext>
                  </a:extLst>
                </p14:cNvPr>
                <p14:cNvContentPartPr/>
                <p14:nvPr/>
              </p14:nvContentPartPr>
              <p14:xfrm>
                <a:off x="8213290" y="5646512"/>
                <a:ext cx="133560" cy="78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5946B7C-5BE7-9C7F-8688-5DAE5E423AE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04290" y="5637872"/>
                  <a:ext cx="1512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625988B-B397-3F43-1360-FA44AB7901A8}"/>
                    </a:ext>
                  </a:extLst>
                </p14:cNvPr>
                <p14:cNvContentPartPr/>
                <p14:nvPr/>
              </p14:nvContentPartPr>
              <p14:xfrm>
                <a:off x="8355850" y="5595752"/>
                <a:ext cx="14040" cy="110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625988B-B397-3F43-1360-FA44AB7901A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46850" y="5587112"/>
                  <a:ext cx="31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881477-224B-F591-212B-9C651A1EEBAD}"/>
                    </a:ext>
                  </a:extLst>
                </p14:cNvPr>
                <p14:cNvContentPartPr/>
                <p14:nvPr/>
              </p14:nvContentPartPr>
              <p14:xfrm>
                <a:off x="8313010" y="5606192"/>
                <a:ext cx="111600" cy="99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881477-224B-F591-212B-9C651A1EEBA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04370" y="5597552"/>
                  <a:ext cx="129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058F25F-602D-3328-07E0-FFE294B944CB}"/>
                    </a:ext>
                  </a:extLst>
                </p14:cNvPr>
                <p14:cNvContentPartPr/>
                <p14:nvPr/>
              </p14:nvContentPartPr>
              <p14:xfrm>
                <a:off x="8390050" y="5582432"/>
                <a:ext cx="18000" cy="61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058F25F-602D-3328-07E0-FFE294B944C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81410" y="5573432"/>
                  <a:ext cx="35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5620265-4D33-E7A2-28B4-2AC100B3B6B3}"/>
                    </a:ext>
                  </a:extLst>
                </p14:cNvPr>
                <p14:cNvContentPartPr/>
                <p14:nvPr/>
              </p14:nvContentPartPr>
              <p14:xfrm>
                <a:off x="8442970" y="5622752"/>
                <a:ext cx="195120" cy="97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5620265-4D33-E7A2-28B4-2AC100B3B6B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33970" y="5614112"/>
                  <a:ext cx="212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6D29B67-8E52-A697-E94A-50E0AD8BAA75}"/>
                    </a:ext>
                  </a:extLst>
                </p14:cNvPr>
                <p14:cNvContentPartPr/>
                <p14:nvPr/>
              </p14:nvContentPartPr>
              <p14:xfrm>
                <a:off x="7917730" y="5789072"/>
                <a:ext cx="515160" cy="36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6D29B67-8E52-A697-E94A-50E0AD8BAA7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08730" y="5780432"/>
                  <a:ext cx="53280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73BAA5B-7092-2C24-70E2-DE6DD35C534C}"/>
              </a:ext>
            </a:extLst>
          </p:cNvPr>
          <p:cNvGrpSpPr/>
          <p:nvPr/>
        </p:nvGrpSpPr>
        <p:grpSpPr>
          <a:xfrm>
            <a:off x="7056970" y="6048272"/>
            <a:ext cx="1233360" cy="295560"/>
            <a:chOff x="7056970" y="6048272"/>
            <a:chExt cx="123336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D9A6521-8BD9-EA71-55CD-4187C39AF0AD}"/>
                    </a:ext>
                  </a:extLst>
                </p14:cNvPr>
                <p14:cNvContentPartPr/>
                <p14:nvPr/>
              </p14:nvContentPartPr>
              <p14:xfrm>
                <a:off x="7056970" y="6097232"/>
                <a:ext cx="27720" cy="95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D9A6521-8BD9-EA71-55CD-4187C39AF0A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47970" y="6088592"/>
                  <a:ext cx="45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92ECF36-A84D-F8E1-8985-705E59A57102}"/>
                    </a:ext>
                  </a:extLst>
                </p14:cNvPr>
                <p14:cNvContentPartPr/>
                <p14:nvPr/>
              </p14:nvContentPartPr>
              <p14:xfrm>
                <a:off x="7100890" y="6094352"/>
                <a:ext cx="20160" cy="88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92ECF36-A84D-F8E1-8985-705E59A5710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92250" y="6085352"/>
                  <a:ext cx="37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3E2F7BE-2186-3CFF-350C-D37DF920CF02}"/>
                    </a:ext>
                  </a:extLst>
                </p14:cNvPr>
                <p14:cNvContentPartPr/>
                <p14:nvPr/>
              </p14:nvContentPartPr>
              <p14:xfrm>
                <a:off x="7171810" y="6205592"/>
                <a:ext cx="41040" cy="82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3E2F7BE-2186-3CFF-350C-D37DF920CF0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62810" y="6196952"/>
                  <a:ext cx="58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8AEFC97-C9AC-3380-7B50-602BD8226C86}"/>
                    </a:ext>
                  </a:extLst>
                </p14:cNvPr>
                <p14:cNvContentPartPr/>
                <p14:nvPr/>
              </p14:nvContentPartPr>
              <p14:xfrm>
                <a:off x="7206730" y="6108752"/>
                <a:ext cx="28440" cy="168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8AEFC97-C9AC-3380-7B50-602BD8226C8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98090" y="6100112"/>
                  <a:ext cx="46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3F6548A-DDA6-BA51-A03F-03FC761F697D}"/>
                    </a:ext>
                  </a:extLst>
                </p14:cNvPr>
                <p14:cNvContentPartPr/>
                <p14:nvPr/>
              </p14:nvContentPartPr>
              <p14:xfrm>
                <a:off x="7253530" y="6196232"/>
                <a:ext cx="44280" cy="79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3F6548A-DDA6-BA51-A03F-03FC761F697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44890" y="6187232"/>
                  <a:ext cx="61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AF00BF2-F435-2444-AE5B-B3A6D42EE8DE}"/>
                    </a:ext>
                  </a:extLst>
                </p14:cNvPr>
                <p14:cNvContentPartPr/>
                <p14:nvPr/>
              </p14:nvContentPartPr>
              <p14:xfrm>
                <a:off x="7322290" y="6202352"/>
                <a:ext cx="64080" cy="141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AF00BF2-F435-2444-AE5B-B3A6D42EE8D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13290" y="6193712"/>
                  <a:ext cx="81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D719E97-E82B-BF1C-DAD1-BF83C543909A}"/>
                    </a:ext>
                  </a:extLst>
                </p14:cNvPr>
                <p14:cNvContentPartPr/>
                <p14:nvPr/>
              </p14:nvContentPartPr>
              <p14:xfrm>
                <a:off x="7438930" y="6050432"/>
                <a:ext cx="22320" cy="91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D719E97-E82B-BF1C-DAD1-BF83C543909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30290" y="6041792"/>
                  <a:ext cx="39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1DDAFA2-65E3-B038-AD89-43DC41B3D427}"/>
                    </a:ext>
                  </a:extLst>
                </p14:cNvPr>
                <p14:cNvContentPartPr/>
                <p14:nvPr/>
              </p14:nvContentPartPr>
              <p14:xfrm>
                <a:off x="7478530" y="6050432"/>
                <a:ext cx="19080" cy="73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1DDAFA2-65E3-B038-AD89-43DC41B3D4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69890" y="6041792"/>
                  <a:ext cx="36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ADAF5AE-8CB7-E839-F8C0-F15897AFFDDF}"/>
                    </a:ext>
                  </a:extLst>
                </p14:cNvPr>
                <p14:cNvContentPartPr/>
                <p14:nvPr/>
              </p14:nvContentPartPr>
              <p14:xfrm>
                <a:off x="7548370" y="6180752"/>
                <a:ext cx="147960" cy="62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ADAF5AE-8CB7-E839-F8C0-F15897AFFDD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39370" y="6171752"/>
                  <a:ext cx="1656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041270-C24F-73A2-99F1-C2EA25CFAEC7}"/>
                    </a:ext>
                  </a:extLst>
                </p14:cNvPr>
                <p14:cNvContentPartPr/>
                <p14:nvPr/>
              </p14:nvContentPartPr>
              <p14:xfrm>
                <a:off x="7563850" y="6267872"/>
                <a:ext cx="136800" cy="44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041270-C24F-73A2-99F1-C2EA25CFAEC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55210" y="6259232"/>
                  <a:ext cx="154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A61037-B389-AB23-21B3-1469FD1D0134}"/>
                    </a:ext>
                  </a:extLst>
                </p14:cNvPr>
                <p14:cNvContentPartPr/>
                <p14:nvPr/>
              </p14:nvContentPartPr>
              <p14:xfrm>
                <a:off x="7773010" y="6091112"/>
                <a:ext cx="19080" cy="83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A61037-B389-AB23-21B3-1469FD1D013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64370" y="6082112"/>
                  <a:ext cx="36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74DEC3C-52DC-4C4C-DC20-4A0BDCEB7C30}"/>
                    </a:ext>
                  </a:extLst>
                </p14:cNvPr>
                <p14:cNvContentPartPr/>
                <p14:nvPr/>
              </p14:nvContentPartPr>
              <p14:xfrm>
                <a:off x="7816930" y="6083912"/>
                <a:ext cx="9720" cy="97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74DEC3C-52DC-4C4C-DC20-4A0BDCEB7C3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07930" y="6074912"/>
                  <a:ext cx="27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5793C2E-8D3F-B312-157B-27DB76EBEE45}"/>
                    </a:ext>
                  </a:extLst>
                </p14:cNvPr>
                <p14:cNvContentPartPr/>
                <p14:nvPr/>
              </p14:nvContentPartPr>
              <p14:xfrm>
                <a:off x="7895410" y="6108752"/>
                <a:ext cx="105840" cy="153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5793C2E-8D3F-B312-157B-27DB76EBEE4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886770" y="6100112"/>
                  <a:ext cx="123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0B144DB-A0A2-532B-C8D6-7DB9E4A124DF}"/>
                    </a:ext>
                  </a:extLst>
                </p14:cNvPr>
                <p14:cNvContentPartPr/>
                <p14:nvPr/>
              </p14:nvContentPartPr>
              <p14:xfrm>
                <a:off x="8010250" y="6189752"/>
                <a:ext cx="58320" cy="81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0B144DB-A0A2-532B-C8D6-7DB9E4A124D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01250" y="6181112"/>
                  <a:ext cx="75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BB83479-3B16-A4AB-E794-4B146F00BFAD}"/>
                    </a:ext>
                  </a:extLst>
                </p14:cNvPr>
                <p14:cNvContentPartPr/>
                <p14:nvPr/>
              </p14:nvContentPartPr>
              <p14:xfrm>
                <a:off x="8073610" y="6187952"/>
                <a:ext cx="60840" cy="132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BB83479-3B16-A4AB-E794-4B146F00BFA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64970" y="6179312"/>
                  <a:ext cx="78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B4D3941-C578-B1D6-060E-B53A24F2D744}"/>
                    </a:ext>
                  </a:extLst>
                </p14:cNvPr>
                <p14:cNvContentPartPr/>
                <p14:nvPr/>
              </p14:nvContentPartPr>
              <p14:xfrm>
                <a:off x="8174770" y="6164192"/>
                <a:ext cx="33480" cy="86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B4D3941-C578-B1D6-060E-B53A24F2D74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65770" y="6155192"/>
                  <a:ext cx="51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3D385BD-5F10-F015-E89B-9CB0C282F7D9}"/>
                    </a:ext>
                  </a:extLst>
                </p14:cNvPr>
                <p14:cNvContentPartPr/>
                <p14:nvPr/>
              </p14:nvContentPartPr>
              <p14:xfrm>
                <a:off x="8251810" y="6062312"/>
                <a:ext cx="5400" cy="67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3D385BD-5F10-F015-E89B-9CB0C282F7D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42810" y="6053312"/>
                  <a:ext cx="230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CFEA6B4-5DFC-4441-A413-32352B8B14E5}"/>
                    </a:ext>
                  </a:extLst>
                </p14:cNvPr>
                <p14:cNvContentPartPr/>
                <p14:nvPr/>
              </p14:nvContentPartPr>
              <p14:xfrm>
                <a:off x="8253610" y="6048272"/>
                <a:ext cx="36720" cy="85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CFEA6B4-5DFC-4441-A413-32352B8B14E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44970" y="6039632"/>
                  <a:ext cx="5436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DAF4CC8-B27D-989B-A89A-EEAF6B021D49}"/>
              </a:ext>
            </a:extLst>
          </p:cNvPr>
          <p:cNvGrpSpPr/>
          <p:nvPr/>
        </p:nvGrpSpPr>
        <p:grpSpPr>
          <a:xfrm>
            <a:off x="8427490" y="6083912"/>
            <a:ext cx="320760" cy="169200"/>
            <a:chOff x="8427490" y="6083912"/>
            <a:chExt cx="32076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5776B96-B9F6-A9D7-9E50-2425DAD639E2}"/>
                    </a:ext>
                  </a:extLst>
                </p14:cNvPr>
                <p14:cNvContentPartPr/>
                <p14:nvPr/>
              </p14:nvContentPartPr>
              <p14:xfrm>
                <a:off x="8427490" y="6083912"/>
                <a:ext cx="86040" cy="160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5776B96-B9F6-A9D7-9E50-2425DAD639E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18850" y="6074912"/>
                  <a:ext cx="103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1DAE3F9-C452-4FEB-B30A-D98631B3F06A}"/>
                    </a:ext>
                  </a:extLst>
                </p14:cNvPr>
                <p14:cNvContentPartPr/>
                <p14:nvPr/>
              </p14:nvContentPartPr>
              <p14:xfrm>
                <a:off x="8547370" y="6171032"/>
                <a:ext cx="114840" cy="82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1DAE3F9-C452-4FEB-B30A-D98631B3F06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38370" y="6162392"/>
                  <a:ext cx="132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B050F84-1BCE-FE8E-A5FD-CE91365DB691}"/>
                    </a:ext>
                  </a:extLst>
                </p14:cNvPr>
                <p14:cNvContentPartPr/>
                <p14:nvPr/>
              </p14:nvContentPartPr>
              <p14:xfrm>
                <a:off x="8648170" y="6100472"/>
                <a:ext cx="100080" cy="144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B050F84-1BCE-FE8E-A5FD-CE91365DB69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39170" y="6091472"/>
                  <a:ext cx="11772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786536A-1649-6524-604C-EF39BCC26A03}"/>
              </a:ext>
            </a:extLst>
          </p:cNvPr>
          <p:cNvGrpSpPr/>
          <p:nvPr/>
        </p:nvGrpSpPr>
        <p:grpSpPr>
          <a:xfrm>
            <a:off x="7256770" y="6437792"/>
            <a:ext cx="1725840" cy="296640"/>
            <a:chOff x="7256770" y="6437792"/>
            <a:chExt cx="172584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EBC1D08-7E9A-7879-9B62-006B92542717}"/>
                    </a:ext>
                  </a:extLst>
                </p14:cNvPr>
                <p14:cNvContentPartPr/>
                <p14:nvPr/>
              </p14:nvContentPartPr>
              <p14:xfrm>
                <a:off x="7256770" y="6542552"/>
                <a:ext cx="148320" cy="135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EBC1D08-7E9A-7879-9B62-006B9254271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47770" y="6533912"/>
                  <a:ext cx="165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4A69FD3-ABD0-2F6F-8F56-95629BF722C8}"/>
                    </a:ext>
                  </a:extLst>
                </p14:cNvPr>
                <p14:cNvContentPartPr/>
                <p14:nvPr/>
              </p14:nvContentPartPr>
              <p14:xfrm>
                <a:off x="7390330" y="6593672"/>
                <a:ext cx="133560" cy="78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4A69FD3-ABD0-2F6F-8F56-95629BF722C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81330" y="6584672"/>
                  <a:ext cx="1512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34E7BB3-5977-C471-B66D-FBB965F8F658}"/>
                    </a:ext>
                  </a:extLst>
                </p14:cNvPr>
                <p14:cNvContentPartPr/>
                <p14:nvPr/>
              </p14:nvContentPartPr>
              <p14:xfrm>
                <a:off x="7531810" y="6577112"/>
                <a:ext cx="52560" cy="76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34E7BB3-5977-C471-B66D-FBB965F8F65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22810" y="6568112"/>
                  <a:ext cx="70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8BC6C82-ADA1-95E0-A893-1CB8960C3141}"/>
                    </a:ext>
                  </a:extLst>
                </p14:cNvPr>
                <p14:cNvContentPartPr/>
                <p14:nvPr/>
              </p14:nvContentPartPr>
              <p14:xfrm>
                <a:off x="7624330" y="6586112"/>
                <a:ext cx="99360" cy="82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8BC6C82-ADA1-95E0-A893-1CB8960C314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15330" y="6577472"/>
                  <a:ext cx="117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A34B24B-A389-7130-CE9C-E0FC2151D998}"/>
                    </a:ext>
                  </a:extLst>
                </p14:cNvPr>
                <p14:cNvContentPartPr/>
                <p14:nvPr/>
              </p14:nvContentPartPr>
              <p14:xfrm>
                <a:off x="7828450" y="6574952"/>
                <a:ext cx="78120" cy="83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A34B24B-A389-7130-CE9C-E0FC2151D99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819810" y="6565952"/>
                  <a:ext cx="95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CBDC528-8502-F8C9-634C-71690EC41D43}"/>
                    </a:ext>
                  </a:extLst>
                </p14:cNvPr>
                <p14:cNvContentPartPr/>
                <p14:nvPr/>
              </p14:nvContentPartPr>
              <p14:xfrm>
                <a:off x="7903690" y="6477032"/>
                <a:ext cx="33120" cy="176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CBDC528-8502-F8C9-634C-71690EC41D4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95050" y="6468392"/>
                  <a:ext cx="50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892CA59-F37E-627B-9FED-7487AC5FC253}"/>
                    </a:ext>
                  </a:extLst>
                </p14:cNvPr>
                <p14:cNvContentPartPr/>
                <p14:nvPr/>
              </p14:nvContentPartPr>
              <p14:xfrm>
                <a:off x="7956250" y="6502232"/>
                <a:ext cx="37800" cy="162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892CA59-F37E-627B-9FED-7487AC5FC25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47250" y="6493232"/>
                  <a:ext cx="55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1B88E00-5744-2DC2-0B89-5E4B0C9F9218}"/>
                    </a:ext>
                  </a:extLst>
                </p14:cNvPr>
                <p14:cNvContentPartPr/>
                <p14:nvPr/>
              </p14:nvContentPartPr>
              <p14:xfrm>
                <a:off x="8019610" y="6578552"/>
                <a:ext cx="50400" cy="155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1B88E00-5744-2DC2-0B89-5E4B0C9F921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10970" y="6569912"/>
                  <a:ext cx="68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93B84BF-E4C4-02B8-06AA-BDB867DF2047}"/>
                    </a:ext>
                  </a:extLst>
                </p14:cNvPr>
                <p14:cNvContentPartPr/>
                <p14:nvPr/>
              </p14:nvContentPartPr>
              <p14:xfrm>
                <a:off x="8094490" y="6550832"/>
                <a:ext cx="48240" cy="147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93B84BF-E4C4-02B8-06AA-BDB867DF204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85850" y="6541832"/>
                  <a:ext cx="65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9850910-C932-3872-D5A0-D2DF3B180927}"/>
                    </a:ext>
                  </a:extLst>
                </p14:cNvPr>
                <p14:cNvContentPartPr/>
                <p14:nvPr/>
              </p14:nvContentPartPr>
              <p14:xfrm>
                <a:off x="8171170" y="6555152"/>
                <a:ext cx="14400" cy="54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9850910-C932-3872-D5A0-D2DF3B18092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62170" y="6546152"/>
                  <a:ext cx="32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51F1C20-A553-2F71-2D7F-2CC3F6454099}"/>
                    </a:ext>
                  </a:extLst>
                </p14:cNvPr>
                <p14:cNvContentPartPr/>
                <p14:nvPr/>
              </p14:nvContentPartPr>
              <p14:xfrm>
                <a:off x="8198530" y="6523832"/>
                <a:ext cx="73080" cy="85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51F1C20-A553-2F71-2D7F-2CC3F645409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89890" y="6514832"/>
                  <a:ext cx="90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13B3465-4787-4322-AB6E-70EC15CF6F88}"/>
                    </a:ext>
                  </a:extLst>
                </p14:cNvPr>
                <p14:cNvContentPartPr/>
                <p14:nvPr/>
              </p14:nvContentPartPr>
              <p14:xfrm>
                <a:off x="8262970" y="6535352"/>
                <a:ext cx="95040" cy="58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13B3465-4787-4322-AB6E-70EC15CF6F8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54330" y="6526352"/>
                  <a:ext cx="112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B6EF16E-4AAA-905E-CE09-CA63047A186D}"/>
                    </a:ext>
                  </a:extLst>
                </p14:cNvPr>
                <p14:cNvContentPartPr/>
                <p14:nvPr/>
              </p14:nvContentPartPr>
              <p14:xfrm>
                <a:off x="8347570" y="6531032"/>
                <a:ext cx="107640" cy="65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B6EF16E-4AAA-905E-CE09-CA63047A186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38570" y="6522032"/>
                  <a:ext cx="125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CFA19D9-12AD-7178-1620-F7BA9141CB75}"/>
                    </a:ext>
                  </a:extLst>
                </p14:cNvPr>
                <p14:cNvContentPartPr/>
                <p14:nvPr/>
              </p14:nvContentPartPr>
              <p14:xfrm>
                <a:off x="8444770" y="6510872"/>
                <a:ext cx="79920" cy="81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CFA19D9-12AD-7178-1620-F7BA9141CB7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35770" y="6502232"/>
                  <a:ext cx="97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60B8B21-1E24-AF3D-E545-7D32BEA36C82}"/>
                    </a:ext>
                  </a:extLst>
                </p14:cNvPr>
                <p14:cNvContentPartPr/>
                <p14:nvPr/>
              </p14:nvContentPartPr>
              <p14:xfrm>
                <a:off x="8476450" y="6510152"/>
                <a:ext cx="150120" cy="74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60B8B21-1E24-AF3D-E545-7D32BEA36C8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67450" y="6501512"/>
                  <a:ext cx="1677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28F3EB8-90BD-9273-CF6E-EC122830F017}"/>
                    </a:ext>
                  </a:extLst>
                </p14:cNvPr>
                <p14:cNvContentPartPr/>
                <p14:nvPr/>
              </p14:nvContentPartPr>
              <p14:xfrm>
                <a:off x="8751130" y="6459392"/>
                <a:ext cx="23040" cy="121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28F3EB8-90BD-9273-CF6E-EC122830F01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42490" y="6450752"/>
                  <a:ext cx="40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00BD2EA-8DC2-311B-A419-51E5F1391525}"/>
                    </a:ext>
                  </a:extLst>
                </p14:cNvPr>
                <p14:cNvContentPartPr/>
                <p14:nvPr/>
              </p14:nvContentPartPr>
              <p14:xfrm>
                <a:off x="8711530" y="6442832"/>
                <a:ext cx="105480" cy="34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00BD2EA-8DC2-311B-A419-51E5F139152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702890" y="6433832"/>
                  <a:ext cx="1231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7A53D68-A6A5-CC29-A2E7-793B85ABA368}"/>
                    </a:ext>
                  </a:extLst>
                </p14:cNvPr>
                <p14:cNvContentPartPr/>
                <p14:nvPr/>
              </p14:nvContentPartPr>
              <p14:xfrm>
                <a:off x="8740690" y="6577112"/>
                <a:ext cx="112680" cy="21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7A53D68-A6A5-CC29-A2E7-793B85ABA36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32050" y="6568112"/>
                  <a:ext cx="1303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70DF0A7-57EE-86CF-7826-B1D06AC5D999}"/>
                    </a:ext>
                  </a:extLst>
                </p14:cNvPr>
                <p14:cNvContentPartPr/>
                <p14:nvPr/>
              </p14:nvContentPartPr>
              <p14:xfrm>
                <a:off x="8890450" y="6437792"/>
                <a:ext cx="92160" cy="150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70DF0A7-57EE-86CF-7826-B1D06AC5D99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881810" y="6429152"/>
                  <a:ext cx="109800" cy="16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1C95B7F-FE05-BA0F-043D-B2DD3EE16CF4}"/>
                  </a:ext>
                </a:extLst>
              </p14:cNvPr>
              <p14:cNvContentPartPr/>
              <p14:nvPr/>
            </p14:nvContentPartPr>
            <p14:xfrm>
              <a:off x="8866690" y="2955152"/>
              <a:ext cx="231480" cy="19490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1C95B7F-FE05-BA0F-043D-B2DD3EE16CF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857690" y="2946152"/>
                <a:ext cx="249120" cy="196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76DCD2B-8BA3-5637-EFA1-803AE5054491}"/>
              </a:ext>
            </a:extLst>
          </p:cNvPr>
          <p:cNvGrpSpPr/>
          <p:nvPr/>
        </p:nvGrpSpPr>
        <p:grpSpPr>
          <a:xfrm>
            <a:off x="8211490" y="4376432"/>
            <a:ext cx="509760" cy="217800"/>
            <a:chOff x="8211490" y="4376432"/>
            <a:chExt cx="509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078765A-7427-FFBB-5A55-1407954ADCFA}"/>
                    </a:ext>
                  </a:extLst>
                </p14:cNvPr>
                <p14:cNvContentPartPr/>
                <p14:nvPr/>
              </p14:nvContentPartPr>
              <p14:xfrm>
                <a:off x="8211490" y="4439792"/>
                <a:ext cx="509760" cy="88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078765A-7427-FFBB-5A55-1407954ADCF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02490" y="4430792"/>
                  <a:ext cx="527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05FED3A-6B12-1655-13CB-D73C480FB5D9}"/>
                    </a:ext>
                  </a:extLst>
                </p14:cNvPr>
                <p14:cNvContentPartPr/>
                <p14:nvPr/>
              </p14:nvContentPartPr>
              <p14:xfrm>
                <a:off x="8212210" y="4376432"/>
                <a:ext cx="106560" cy="217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05FED3A-6B12-1655-13CB-D73C480FB5D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03210" y="4367432"/>
                  <a:ext cx="12420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B7C4F33-4012-54F5-458B-22840B98F113}"/>
              </a:ext>
            </a:extLst>
          </p:cNvPr>
          <p:cNvGrpSpPr/>
          <p:nvPr/>
        </p:nvGrpSpPr>
        <p:grpSpPr>
          <a:xfrm>
            <a:off x="6306010" y="4365992"/>
            <a:ext cx="645480" cy="230400"/>
            <a:chOff x="6306010" y="4365992"/>
            <a:chExt cx="64548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AD5C79A-52BF-ED98-F1EB-B7614251D24A}"/>
                    </a:ext>
                  </a:extLst>
                </p14:cNvPr>
                <p14:cNvContentPartPr/>
                <p14:nvPr/>
              </p14:nvContentPartPr>
              <p14:xfrm>
                <a:off x="6306010" y="4367432"/>
                <a:ext cx="155520" cy="228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AD5C79A-52BF-ED98-F1EB-B7614251D24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97010" y="4358432"/>
                  <a:ext cx="1731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4E2A396-B129-580E-D2A2-D19319E142FE}"/>
                    </a:ext>
                  </a:extLst>
                </p14:cNvPr>
                <p14:cNvContentPartPr/>
                <p14:nvPr/>
              </p14:nvContentPartPr>
              <p14:xfrm>
                <a:off x="6446410" y="4365992"/>
                <a:ext cx="360" cy="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4E2A396-B129-580E-D2A2-D19319E142F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37770" y="43573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7FAEB11-0338-F673-4694-43BD9318D59A}"/>
                    </a:ext>
                  </a:extLst>
                </p14:cNvPr>
                <p14:cNvContentPartPr/>
                <p14:nvPr/>
              </p14:nvContentPartPr>
              <p14:xfrm>
                <a:off x="6491770" y="4468952"/>
                <a:ext cx="172440" cy="95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7FAEB11-0338-F673-4694-43BD9318D5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83130" y="4460312"/>
                  <a:ext cx="190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64A13CE-3AA8-8AAA-0830-F756E49ABDAD}"/>
                    </a:ext>
                  </a:extLst>
                </p14:cNvPr>
                <p14:cNvContentPartPr/>
                <p14:nvPr/>
              </p14:nvContentPartPr>
              <p14:xfrm>
                <a:off x="6637930" y="4392992"/>
                <a:ext cx="8640" cy="11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64A13CE-3AA8-8AAA-0830-F756E49ABDA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28930" y="4384352"/>
                  <a:ext cx="2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58F98B0-B653-E3FC-C598-7A1CA5ABA6BB}"/>
                    </a:ext>
                  </a:extLst>
                </p14:cNvPr>
                <p14:cNvContentPartPr/>
                <p14:nvPr/>
              </p14:nvContentPartPr>
              <p14:xfrm>
                <a:off x="6646210" y="4392992"/>
                <a:ext cx="151200" cy="165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58F98B0-B653-E3FC-C598-7A1CA5ABA6B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37210" y="4384352"/>
                  <a:ext cx="168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C590321-DAB6-A611-205B-43ACDF093173}"/>
                    </a:ext>
                  </a:extLst>
                </p14:cNvPr>
                <p14:cNvContentPartPr/>
                <p14:nvPr/>
              </p14:nvContentPartPr>
              <p14:xfrm>
                <a:off x="6750970" y="4477232"/>
                <a:ext cx="103680" cy="82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C590321-DAB6-A611-205B-43ACDF09317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42330" y="4468232"/>
                  <a:ext cx="121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6E249F8-7362-8603-DEE9-E8190AB029D7}"/>
                    </a:ext>
                  </a:extLst>
                </p14:cNvPr>
                <p14:cNvContentPartPr/>
                <p14:nvPr/>
              </p14:nvContentPartPr>
              <p14:xfrm>
                <a:off x="6885610" y="4380752"/>
                <a:ext cx="9720" cy="164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6E249F8-7362-8603-DEE9-E8190AB029D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876610" y="4371752"/>
                  <a:ext cx="27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75A84FC-331D-F632-D333-992F1C6B1669}"/>
                    </a:ext>
                  </a:extLst>
                </p14:cNvPr>
                <p14:cNvContentPartPr/>
                <p14:nvPr/>
              </p14:nvContentPartPr>
              <p14:xfrm>
                <a:off x="6857530" y="4386872"/>
                <a:ext cx="93960" cy="153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75A84FC-331D-F632-D333-992F1C6B166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48530" y="4377872"/>
                  <a:ext cx="11160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9A77D58-306B-1E2E-7DD1-1E42D2A14314}"/>
                  </a:ext>
                </a:extLst>
              </p14:cNvPr>
              <p14:cNvContentPartPr/>
              <p14:nvPr/>
            </p14:nvContentPartPr>
            <p14:xfrm>
              <a:off x="6951130" y="4386872"/>
              <a:ext cx="215640" cy="1566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9A77D58-306B-1E2E-7DD1-1E42D2A1431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942130" y="4377872"/>
                <a:ext cx="2332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B489306-5023-8CF4-D368-CA76F307E3AD}"/>
                  </a:ext>
                </a:extLst>
              </p14:cNvPr>
              <p14:cNvContentPartPr/>
              <p14:nvPr/>
            </p14:nvContentPartPr>
            <p14:xfrm>
              <a:off x="6319330" y="4634552"/>
              <a:ext cx="655560" cy="439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B489306-5023-8CF4-D368-CA76F307E3A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310690" y="4625552"/>
                <a:ext cx="673200" cy="6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7108A59-892C-68EB-D30B-B5EA961B06E2}"/>
              </a:ext>
            </a:extLst>
          </p:cNvPr>
          <p:cNvGrpSpPr/>
          <p:nvPr/>
        </p:nvGrpSpPr>
        <p:grpSpPr>
          <a:xfrm>
            <a:off x="6291250" y="4920752"/>
            <a:ext cx="902520" cy="220680"/>
            <a:chOff x="6291250" y="4920752"/>
            <a:chExt cx="90252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857442B-C9DF-DF02-BC0E-370525DF4933}"/>
                    </a:ext>
                  </a:extLst>
                </p14:cNvPr>
                <p14:cNvContentPartPr/>
                <p14:nvPr/>
              </p14:nvContentPartPr>
              <p14:xfrm>
                <a:off x="6356050" y="4926872"/>
                <a:ext cx="19800" cy="214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857442B-C9DF-DF02-BC0E-370525DF493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47410" y="4917872"/>
                  <a:ext cx="37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6DCF329-34F1-16CB-D37B-97762F717136}"/>
                    </a:ext>
                  </a:extLst>
                </p14:cNvPr>
                <p14:cNvContentPartPr/>
                <p14:nvPr/>
              </p14:nvContentPartPr>
              <p14:xfrm>
                <a:off x="6291250" y="5006072"/>
                <a:ext cx="141840" cy="3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6DCF329-34F1-16CB-D37B-97762F71713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82610" y="4997072"/>
                  <a:ext cx="159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E5D39D5-FD92-7C80-4F63-4CEE64E73DD7}"/>
                    </a:ext>
                  </a:extLst>
                </p14:cNvPr>
                <p14:cNvContentPartPr/>
                <p14:nvPr/>
              </p14:nvContentPartPr>
              <p14:xfrm>
                <a:off x="6425530" y="4920752"/>
                <a:ext cx="95040" cy="20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E5D39D5-FD92-7C80-4F63-4CEE64E73DD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16890" y="4911752"/>
                  <a:ext cx="112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4FBC099-6329-9CB3-F78F-5610CF9AD2F4}"/>
                    </a:ext>
                  </a:extLst>
                </p14:cNvPr>
                <p14:cNvContentPartPr/>
                <p14:nvPr/>
              </p14:nvContentPartPr>
              <p14:xfrm>
                <a:off x="6524530" y="5033792"/>
                <a:ext cx="115920" cy="96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4FBC099-6329-9CB3-F78F-5610CF9AD2F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15530" y="5025152"/>
                  <a:ext cx="133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83ABE9C-BF25-5C8E-2A23-DAD69B81FC9B}"/>
                    </a:ext>
                  </a:extLst>
                </p14:cNvPr>
                <p14:cNvContentPartPr/>
                <p14:nvPr/>
              </p14:nvContentPartPr>
              <p14:xfrm>
                <a:off x="6653050" y="5026592"/>
                <a:ext cx="65520" cy="87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83ABE9C-BF25-5C8E-2A23-DAD69B81FC9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44050" y="5017592"/>
                  <a:ext cx="831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13393C4-8E26-1314-5BAF-5C01F6B45FE3}"/>
                    </a:ext>
                  </a:extLst>
                </p14:cNvPr>
                <p14:cNvContentPartPr/>
                <p14:nvPr/>
              </p14:nvContentPartPr>
              <p14:xfrm>
                <a:off x="6658810" y="5028392"/>
                <a:ext cx="155520" cy="93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13393C4-8E26-1314-5BAF-5C01F6B45FE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49810" y="5019392"/>
                  <a:ext cx="173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7E37FD8-8F38-EF14-08E1-89EABCBFFEDC}"/>
                    </a:ext>
                  </a:extLst>
                </p14:cNvPr>
                <p14:cNvContentPartPr/>
                <p14:nvPr/>
              </p14:nvContentPartPr>
              <p14:xfrm>
                <a:off x="6886690" y="4984832"/>
                <a:ext cx="141840" cy="117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7E37FD8-8F38-EF14-08E1-89EABCBFFED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77690" y="4975832"/>
                  <a:ext cx="159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62E5ECE-157A-A96A-D34C-384436BBD001}"/>
                    </a:ext>
                  </a:extLst>
                </p14:cNvPr>
                <p14:cNvContentPartPr/>
                <p14:nvPr/>
              </p14:nvContentPartPr>
              <p14:xfrm>
                <a:off x="7035370" y="4990232"/>
                <a:ext cx="58680" cy="99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62E5ECE-157A-A96A-D34C-384436BBD00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026370" y="4981592"/>
                  <a:ext cx="76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588AD0B-BEC6-C726-6085-57D435F8741D}"/>
                    </a:ext>
                  </a:extLst>
                </p14:cNvPr>
                <p14:cNvContentPartPr/>
                <p14:nvPr/>
              </p14:nvContentPartPr>
              <p14:xfrm>
                <a:off x="7040410" y="4969712"/>
                <a:ext cx="153360" cy="99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588AD0B-BEC6-C726-6085-57D435F8741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31770" y="4961072"/>
                  <a:ext cx="17100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9CFBB20-3525-E808-F465-9CD81165C789}"/>
              </a:ext>
            </a:extLst>
          </p:cNvPr>
          <p:cNvGrpSpPr/>
          <p:nvPr/>
        </p:nvGrpSpPr>
        <p:grpSpPr>
          <a:xfrm>
            <a:off x="7368370" y="4705832"/>
            <a:ext cx="1235520" cy="378000"/>
            <a:chOff x="7368370" y="4705832"/>
            <a:chExt cx="123552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A9011E0-8423-1227-3F73-20EE041BB30A}"/>
                    </a:ext>
                  </a:extLst>
                </p14:cNvPr>
                <p14:cNvContentPartPr/>
                <p14:nvPr/>
              </p14:nvContentPartPr>
              <p14:xfrm>
                <a:off x="7368370" y="4938392"/>
                <a:ext cx="130320" cy="112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A9011E0-8423-1227-3F73-20EE041BB30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359730" y="4929752"/>
                  <a:ext cx="147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C02DDDB-4591-6ADB-EC17-91DF50E172B5}"/>
                    </a:ext>
                  </a:extLst>
                </p14:cNvPr>
                <p14:cNvContentPartPr/>
                <p14:nvPr/>
              </p14:nvContentPartPr>
              <p14:xfrm>
                <a:off x="7538290" y="4814552"/>
                <a:ext cx="75960" cy="206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C02DDDB-4591-6ADB-EC17-91DF50E172B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529290" y="4805552"/>
                  <a:ext cx="93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BD030B2-1315-8A3B-2828-EF80F2AD8B29}"/>
                    </a:ext>
                  </a:extLst>
                </p14:cNvPr>
                <p14:cNvContentPartPr/>
                <p14:nvPr/>
              </p14:nvContentPartPr>
              <p14:xfrm>
                <a:off x="7615330" y="4918592"/>
                <a:ext cx="60120" cy="107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BD030B2-1315-8A3B-2828-EF80F2AD8B2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606690" y="4909592"/>
                  <a:ext cx="77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81E42FA-5261-9E24-FE2A-4F73DBC343E6}"/>
                    </a:ext>
                  </a:extLst>
                </p14:cNvPr>
                <p14:cNvContentPartPr/>
                <p14:nvPr/>
              </p14:nvContentPartPr>
              <p14:xfrm>
                <a:off x="7708570" y="4849472"/>
                <a:ext cx="66960" cy="148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81E42FA-5261-9E24-FE2A-4F73DBC343E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99570" y="4840832"/>
                  <a:ext cx="846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81910FC-A94F-444E-C7CD-0AE4E54CEE14}"/>
                    </a:ext>
                  </a:extLst>
                </p14:cNvPr>
                <p14:cNvContentPartPr/>
                <p14:nvPr/>
              </p14:nvContentPartPr>
              <p14:xfrm>
                <a:off x="7848610" y="4887632"/>
                <a:ext cx="119520" cy="196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81910FC-A94F-444E-C7CD-0AE4E54CEE1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39610" y="4878632"/>
                  <a:ext cx="1371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B59FF7C-DAB9-6608-6615-ADDDC54DECEE}"/>
                    </a:ext>
                  </a:extLst>
                </p14:cNvPr>
                <p14:cNvContentPartPr/>
                <p14:nvPr/>
              </p14:nvContentPartPr>
              <p14:xfrm>
                <a:off x="8066410" y="4858472"/>
                <a:ext cx="154800" cy="119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B59FF7C-DAB9-6608-6615-ADDDC54DECE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57770" y="4849472"/>
                  <a:ext cx="172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3BF9F8B-1D84-A81F-B27C-4B5A087FB698}"/>
                    </a:ext>
                  </a:extLst>
                </p14:cNvPr>
                <p14:cNvContentPartPr/>
                <p14:nvPr/>
              </p14:nvContentPartPr>
              <p14:xfrm>
                <a:off x="8246770" y="4841552"/>
                <a:ext cx="80640" cy="110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3BF9F8B-1D84-A81F-B27C-4B5A087FB69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38130" y="4832552"/>
                  <a:ext cx="98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5D8A696-9BCB-DF93-BFB4-1654E8C03A24}"/>
                    </a:ext>
                  </a:extLst>
                </p14:cNvPr>
                <p14:cNvContentPartPr/>
                <p14:nvPr/>
              </p14:nvContentPartPr>
              <p14:xfrm>
                <a:off x="8294290" y="4841552"/>
                <a:ext cx="141840" cy="101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5D8A696-9BCB-DF93-BFB4-1654E8C03A2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285650" y="4832552"/>
                  <a:ext cx="159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88B580B-773F-9B90-6426-6CD3A2E11B97}"/>
                    </a:ext>
                  </a:extLst>
                </p14:cNvPr>
                <p14:cNvContentPartPr/>
                <p14:nvPr/>
              </p14:nvContentPartPr>
              <p14:xfrm>
                <a:off x="8426050" y="4705832"/>
                <a:ext cx="103680" cy="221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88B580B-773F-9B90-6426-6CD3A2E11B9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17410" y="4696832"/>
                  <a:ext cx="121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1DB41F4-1976-3BF3-A45E-7E5530D2788F}"/>
                    </a:ext>
                  </a:extLst>
                </p14:cNvPr>
                <p14:cNvContentPartPr/>
                <p14:nvPr/>
              </p14:nvContentPartPr>
              <p14:xfrm>
                <a:off x="8534770" y="4812392"/>
                <a:ext cx="69120" cy="122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1DB41F4-1976-3BF3-A45E-7E5530D2788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525770" y="4803392"/>
                  <a:ext cx="8676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AA5756E-767D-80E2-27BD-F144083330A1}"/>
              </a:ext>
            </a:extLst>
          </p:cNvPr>
          <p:cNvGrpSpPr/>
          <p:nvPr/>
        </p:nvGrpSpPr>
        <p:grpSpPr>
          <a:xfrm>
            <a:off x="5590330" y="5006072"/>
            <a:ext cx="373680" cy="122040"/>
            <a:chOff x="5590330" y="5006072"/>
            <a:chExt cx="37368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1DD837C-804F-0227-7921-8FC7C8902552}"/>
                    </a:ext>
                  </a:extLst>
                </p14:cNvPr>
                <p14:cNvContentPartPr/>
                <p14:nvPr/>
              </p14:nvContentPartPr>
              <p14:xfrm>
                <a:off x="5641810" y="5052872"/>
                <a:ext cx="322200" cy="11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1DD837C-804F-0227-7921-8FC7C890255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632810" y="5043872"/>
                  <a:ext cx="339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C06FB6F-F6EE-FF1F-E355-FA6406775AA2}"/>
                    </a:ext>
                  </a:extLst>
                </p14:cNvPr>
                <p14:cNvContentPartPr/>
                <p14:nvPr/>
              </p14:nvContentPartPr>
              <p14:xfrm>
                <a:off x="5590330" y="5006072"/>
                <a:ext cx="90360" cy="122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C06FB6F-F6EE-FF1F-E355-FA6406775AA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581690" y="4997072"/>
                  <a:ext cx="10800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06D2800-CA47-8101-A497-2C43A0A670FD}"/>
              </a:ext>
            </a:extLst>
          </p:cNvPr>
          <p:cNvGrpSpPr/>
          <p:nvPr/>
        </p:nvGrpSpPr>
        <p:grpSpPr>
          <a:xfrm>
            <a:off x="4178050" y="4651112"/>
            <a:ext cx="1065960" cy="244800"/>
            <a:chOff x="4178050" y="4651112"/>
            <a:chExt cx="106596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0ED1560-9937-887F-F22A-B1F531FAEF65}"/>
                    </a:ext>
                  </a:extLst>
                </p14:cNvPr>
                <p14:cNvContentPartPr/>
                <p14:nvPr/>
              </p14:nvContentPartPr>
              <p14:xfrm>
                <a:off x="4178050" y="4753712"/>
                <a:ext cx="27360" cy="142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0ED1560-9937-887F-F22A-B1F531FAEF6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69050" y="4744712"/>
                  <a:ext cx="45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7475DC8-B2F2-2118-16F0-CB6B59A07A40}"/>
                    </a:ext>
                  </a:extLst>
                </p14:cNvPr>
                <p14:cNvContentPartPr/>
                <p14:nvPr/>
              </p14:nvContentPartPr>
              <p14:xfrm>
                <a:off x="4185250" y="4727072"/>
                <a:ext cx="179280" cy="157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7475DC8-B2F2-2118-16F0-CB6B59A07A4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176610" y="4718072"/>
                  <a:ext cx="196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F1DD25F-7A5C-A613-E5BE-775EC45B593A}"/>
                    </a:ext>
                  </a:extLst>
                </p14:cNvPr>
                <p14:cNvContentPartPr/>
                <p14:nvPr/>
              </p14:nvContentPartPr>
              <p14:xfrm>
                <a:off x="4360570" y="4787912"/>
                <a:ext cx="51120" cy="96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F1DD25F-7A5C-A613-E5BE-775EC45B593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351930" y="4779272"/>
                  <a:ext cx="68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1919DC1-953D-36A1-974D-55496EB52876}"/>
                    </a:ext>
                  </a:extLst>
                </p14:cNvPr>
                <p14:cNvContentPartPr/>
                <p14:nvPr/>
              </p14:nvContentPartPr>
              <p14:xfrm>
                <a:off x="4453810" y="4785392"/>
                <a:ext cx="78480" cy="92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1919DC1-953D-36A1-974D-55496EB528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444810" y="4776392"/>
                  <a:ext cx="96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42A6149-9BDD-4E08-D6DF-F77F1FB1B774}"/>
                    </a:ext>
                  </a:extLst>
                </p14:cNvPr>
                <p14:cNvContentPartPr/>
                <p14:nvPr/>
              </p14:nvContentPartPr>
              <p14:xfrm>
                <a:off x="4524730" y="4669832"/>
                <a:ext cx="25200" cy="1699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42A6149-9BDD-4E08-D6DF-F77F1FB1B77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515730" y="4660832"/>
                  <a:ext cx="42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3854EED-373B-3BC5-1CAA-63834F7DA2D6}"/>
                    </a:ext>
                  </a:extLst>
                </p14:cNvPr>
                <p14:cNvContentPartPr/>
                <p14:nvPr/>
              </p14:nvContentPartPr>
              <p14:xfrm>
                <a:off x="4564330" y="4765952"/>
                <a:ext cx="72000" cy="103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3854EED-373B-3BC5-1CAA-63834F7DA2D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555330" y="4756952"/>
                  <a:ext cx="89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4B6D885-F4D3-115B-EBC9-9FB960033446}"/>
                    </a:ext>
                  </a:extLst>
                </p14:cNvPr>
                <p14:cNvContentPartPr/>
                <p14:nvPr/>
              </p14:nvContentPartPr>
              <p14:xfrm>
                <a:off x="4663690" y="4680992"/>
                <a:ext cx="92160" cy="179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4B6D885-F4D3-115B-EBC9-9FB96003344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54690" y="4672352"/>
                  <a:ext cx="109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1AA3509-B9CF-BE6C-BE40-97B5A75013F7}"/>
                    </a:ext>
                  </a:extLst>
                </p14:cNvPr>
                <p14:cNvContentPartPr/>
                <p14:nvPr/>
              </p14:nvContentPartPr>
              <p14:xfrm>
                <a:off x="4839730" y="4727072"/>
                <a:ext cx="128520" cy="106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1AA3509-B9CF-BE6C-BE40-97B5A75013F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831090" y="4718072"/>
                  <a:ext cx="146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C13929B-4F87-7BA5-E5E7-FBC823E7399E}"/>
                    </a:ext>
                  </a:extLst>
                </p14:cNvPr>
                <p14:cNvContentPartPr/>
                <p14:nvPr/>
              </p14:nvContentPartPr>
              <p14:xfrm>
                <a:off x="4982290" y="4759472"/>
                <a:ext cx="25200" cy="60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C13929B-4F87-7BA5-E5E7-FBC823E7399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973650" y="4750472"/>
                  <a:ext cx="428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1543B6D-CA1C-5196-A523-C7C821AA0802}"/>
                    </a:ext>
                  </a:extLst>
                </p14:cNvPr>
                <p14:cNvContentPartPr/>
                <p14:nvPr/>
              </p14:nvContentPartPr>
              <p14:xfrm>
                <a:off x="5010370" y="4658312"/>
                <a:ext cx="360" cy="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1543B6D-CA1C-5196-A523-C7C821AA080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01730" y="46496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E0A9347-EAAC-0ED2-A63A-19F4ABB64F38}"/>
                    </a:ext>
                  </a:extLst>
                </p14:cNvPr>
                <p14:cNvContentPartPr/>
                <p14:nvPr/>
              </p14:nvContentPartPr>
              <p14:xfrm>
                <a:off x="5026210" y="4656512"/>
                <a:ext cx="76320" cy="135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E0A9347-EAAC-0ED2-A63A-19F4ABB64F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017210" y="4647872"/>
                  <a:ext cx="93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F708B16-D830-9115-8B08-ADF07CC259A7}"/>
                    </a:ext>
                  </a:extLst>
                </p14:cNvPr>
                <p14:cNvContentPartPr/>
                <p14:nvPr/>
              </p14:nvContentPartPr>
              <p14:xfrm>
                <a:off x="5141410" y="4651112"/>
                <a:ext cx="102600" cy="154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F708B16-D830-9115-8B08-ADF07CC259A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132770" y="4642112"/>
                  <a:ext cx="12024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679A5564-7B0C-0CA2-9EE9-B17968875F55}"/>
              </a:ext>
            </a:extLst>
          </p:cNvPr>
          <p:cNvGrpSpPr/>
          <p:nvPr/>
        </p:nvGrpSpPr>
        <p:grpSpPr>
          <a:xfrm>
            <a:off x="3986530" y="5040272"/>
            <a:ext cx="938880" cy="309240"/>
            <a:chOff x="3986530" y="5040272"/>
            <a:chExt cx="93888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8AD8320-6042-EF98-3C86-9DC4AC064A59}"/>
                    </a:ext>
                  </a:extLst>
                </p14:cNvPr>
                <p14:cNvContentPartPr/>
                <p14:nvPr/>
              </p14:nvContentPartPr>
              <p14:xfrm>
                <a:off x="3986530" y="5110472"/>
                <a:ext cx="79200" cy="158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8AD8320-6042-EF98-3C86-9DC4AC064A5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977890" y="5101832"/>
                  <a:ext cx="96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637CFC0-8EA1-29C3-E14A-9A60508A64AF}"/>
                    </a:ext>
                  </a:extLst>
                </p14:cNvPr>
                <p14:cNvContentPartPr/>
                <p14:nvPr/>
              </p14:nvContentPartPr>
              <p14:xfrm>
                <a:off x="4101010" y="5157992"/>
                <a:ext cx="97200" cy="96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637CFC0-8EA1-29C3-E14A-9A60508A64A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092370" y="5148992"/>
                  <a:ext cx="114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BACD3D9-FFD7-7A8B-7257-F0E3B8BCB517}"/>
                    </a:ext>
                  </a:extLst>
                </p14:cNvPr>
                <p14:cNvContentPartPr/>
                <p14:nvPr/>
              </p14:nvContentPartPr>
              <p14:xfrm>
                <a:off x="4297210" y="5071592"/>
                <a:ext cx="19440" cy="173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BACD3D9-FFD7-7A8B-7257-F0E3B8BCB51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288570" y="5062592"/>
                  <a:ext cx="370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6B3DCB7-1541-C0B4-49A0-E2A08F35F88F}"/>
                    </a:ext>
                  </a:extLst>
                </p14:cNvPr>
                <p14:cNvContentPartPr/>
                <p14:nvPr/>
              </p14:nvContentPartPr>
              <p14:xfrm>
                <a:off x="4289650" y="5137112"/>
                <a:ext cx="102240" cy="23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6B3DCB7-1541-C0B4-49A0-E2A08F35F88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280650" y="5128112"/>
                  <a:ext cx="1198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8F1C409-3078-5495-F196-27B8608C7C23}"/>
                    </a:ext>
                  </a:extLst>
                </p14:cNvPr>
                <p14:cNvContentPartPr/>
                <p14:nvPr/>
              </p14:nvContentPartPr>
              <p14:xfrm>
                <a:off x="4376410" y="5093192"/>
                <a:ext cx="28800" cy="131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8F1C409-3078-5495-F196-27B8608C7C2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367770" y="5084552"/>
                  <a:ext cx="46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1F939DD-32BC-59E3-542F-4882BE93CFDD}"/>
                    </a:ext>
                  </a:extLst>
                </p14:cNvPr>
                <p14:cNvContentPartPr/>
                <p14:nvPr/>
              </p14:nvContentPartPr>
              <p14:xfrm>
                <a:off x="4445530" y="5107952"/>
                <a:ext cx="88920" cy="1162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1F939DD-32BC-59E3-542F-4882BE93CFD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436890" y="5098952"/>
                  <a:ext cx="106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C63CFC8-8F89-5CF5-BD60-1F89D13932BE}"/>
                    </a:ext>
                  </a:extLst>
                </p14:cNvPr>
                <p14:cNvContentPartPr/>
                <p14:nvPr/>
              </p14:nvContentPartPr>
              <p14:xfrm>
                <a:off x="4458130" y="5054672"/>
                <a:ext cx="85680" cy="49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C63CFC8-8F89-5CF5-BD60-1F89D13932B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449130" y="5046032"/>
                  <a:ext cx="103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9A94F4B-62B8-3BDD-D845-BCD88A17E1AD}"/>
                    </a:ext>
                  </a:extLst>
                </p14:cNvPr>
                <p14:cNvContentPartPr/>
                <p14:nvPr/>
              </p14:nvContentPartPr>
              <p14:xfrm>
                <a:off x="4593130" y="5051792"/>
                <a:ext cx="29520" cy="132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9A94F4B-62B8-3BDD-D845-BCD88A17E1A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584130" y="5042792"/>
                  <a:ext cx="47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D5D1855-FDBD-FB87-CB89-9EE9F5B11243}"/>
                    </a:ext>
                  </a:extLst>
                </p14:cNvPr>
                <p14:cNvContentPartPr/>
                <p14:nvPr/>
              </p14:nvContentPartPr>
              <p14:xfrm>
                <a:off x="4606810" y="5051792"/>
                <a:ext cx="75240" cy="123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D5D1855-FDBD-FB87-CB89-9EE9F5B1124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598170" y="5042792"/>
                  <a:ext cx="92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81E0023-3095-7666-03E5-010ED3207821}"/>
                    </a:ext>
                  </a:extLst>
                </p14:cNvPr>
                <p14:cNvContentPartPr/>
                <p14:nvPr/>
              </p14:nvContentPartPr>
              <p14:xfrm>
                <a:off x="4723450" y="5043512"/>
                <a:ext cx="66960" cy="1137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81E0023-3095-7666-03E5-010ED320782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714450" y="5034512"/>
                  <a:ext cx="84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67E7CA6-9C8A-3948-C79F-615A7D91ED92}"/>
                    </a:ext>
                  </a:extLst>
                </p14:cNvPr>
                <p14:cNvContentPartPr/>
                <p14:nvPr/>
              </p14:nvContentPartPr>
              <p14:xfrm>
                <a:off x="4832530" y="5040272"/>
                <a:ext cx="92880" cy="176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67E7CA6-9C8A-3948-C79F-615A7D91ED9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823890" y="5031272"/>
                  <a:ext cx="110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D7E9A33-CAD1-FB21-63DB-C41C6BDD658E}"/>
                    </a:ext>
                  </a:extLst>
                </p14:cNvPr>
                <p14:cNvContentPartPr/>
                <p14:nvPr/>
              </p14:nvContentPartPr>
              <p14:xfrm>
                <a:off x="4288570" y="5263832"/>
                <a:ext cx="583200" cy="85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D7E9A33-CAD1-FB21-63DB-C41C6BDD658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279570" y="5255192"/>
                  <a:ext cx="60084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E14DB295-EFDC-4359-9C56-44F3C27B5EBC}"/>
              </a:ext>
            </a:extLst>
          </p:cNvPr>
          <p:cNvGrpSpPr/>
          <p:nvPr/>
        </p:nvGrpSpPr>
        <p:grpSpPr>
          <a:xfrm>
            <a:off x="3425650" y="4988072"/>
            <a:ext cx="254520" cy="157320"/>
            <a:chOff x="3425650" y="4988072"/>
            <a:chExt cx="25452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64E1534-E5DE-A680-184B-DD2438BADE6C}"/>
                    </a:ext>
                  </a:extLst>
                </p14:cNvPr>
                <p14:cNvContentPartPr/>
                <p14:nvPr/>
              </p14:nvContentPartPr>
              <p14:xfrm>
                <a:off x="3435370" y="5046392"/>
                <a:ext cx="244800" cy="18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64E1534-E5DE-A680-184B-DD2438BADE6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426370" y="5037752"/>
                  <a:ext cx="262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619A09A-ABE3-F009-4053-A3CB6D62DFCE}"/>
                    </a:ext>
                  </a:extLst>
                </p14:cNvPr>
                <p14:cNvContentPartPr/>
                <p14:nvPr/>
              </p14:nvContentPartPr>
              <p14:xfrm>
                <a:off x="3425650" y="4988072"/>
                <a:ext cx="104400" cy="157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619A09A-ABE3-F009-4053-A3CB6D62DFC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417010" y="4979432"/>
                  <a:ext cx="12204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12A4605-C4C9-F3D0-5227-92495B397B5B}"/>
              </a:ext>
            </a:extLst>
          </p:cNvPr>
          <p:cNvGrpSpPr/>
          <p:nvPr/>
        </p:nvGrpSpPr>
        <p:grpSpPr>
          <a:xfrm>
            <a:off x="1566970" y="4680992"/>
            <a:ext cx="1336680" cy="323280"/>
            <a:chOff x="1566970" y="4680992"/>
            <a:chExt cx="133668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C56C8EB-670F-F814-1000-BF212F1330AA}"/>
                    </a:ext>
                  </a:extLst>
                </p14:cNvPr>
                <p14:cNvContentPartPr/>
                <p14:nvPr/>
              </p14:nvContentPartPr>
              <p14:xfrm>
                <a:off x="1566970" y="4805552"/>
                <a:ext cx="140400" cy="198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C56C8EB-670F-F814-1000-BF212F1330A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558330" y="4796552"/>
                  <a:ext cx="158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9F6F812-CFAC-E366-58D9-ABCB755200D3}"/>
                    </a:ext>
                  </a:extLst>
                </p14:cNvPr>
                <p14:cNvContentPartPr/>
                <p14:nvPr/>
              </p14:nvContentPartPr>
              <p14:xfrm>
                <a:off x="1690090" y="4868552"/>
                <a:ext cx="148320" cy="131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9F6F812-CFAC-E366-58D9-ABCB755200D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681450" y="4859912"/>
                  <a:ext cx="165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B732E68-0B2C-9053-5EF2-ADA8F7EFE125}"/>
                    </a:ext>
                  </a:extLst>
                </p14:cNvPr>
                <p14:cNvContentPartPr/>
                <p14:nvPr/>
              </p14:nvContentPartPr>
              <p14:xfrm>
                <a:off x="1836250" y="4912112"/>
                <a:ext cx="123120" cy="70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B732E68-0B2C-9053-5EF2-ADA8F7EFE12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827250" y="4903472"/>
                  <a:ext cx="140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8BF91C5-BEC4-E842-DC04-61147C844CF0}"/>
                    </a:ext>
                  </a:extLst>
                </p14:cNvPr>
                <p14:cNvContentPartPr/>
                <p14:nvPr/>
              </p14:nvContentPartPr>
              <p14:xfrm>
                <a:off x="1973410" y="4782152"/>
                <a:ext cx="61200" cy="159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8BF91C5-BEC4-E842-DC04-61147C844CF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964410" y="4773512"/>
                  <a:ext cx="78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AC1B12A-00F7-3FC3-5A78-C27B12A7FA69}"/>
                    </a:ext>
                  </a:extLst>
                </p14:cNvPr>
                <p14:cNvContentPartPr/>
                <p14:nvPr/>
              </p14:nvContentPartPr>
              <p14:xfrm>
                <a:off x="2059810" y="4854872"/>
                <a:ext cx="87840" cy="81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AC1B12A-00F7-3FC3-5A78-C27B12A7FA6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050810" y="4846232"/>
                  <a:ext cx="1054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7ED6597-1C3D-8572-4D01-604C7C90022F}"/>
                    </a:ext>
                  </a:extLst>
                </p14:cNvPr>
                <p14:cNvContentPartPr/>
                <p14:nvPr/>
              </p14:nvContentPartPr>
              <p14:xfrm>
                <a:off x="2245930" y="4817432"/>
                <a:ext cx="80640" cy="114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7ED6597-1C3D-8572-4D01-604C7C90022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237290" y="4808792"/>
                  <a:ext cx="98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0824B20-2534-311D-50AC-54DE97470D2F}"/>
                    </a:ext>
                  </a:extLst>
                </p14:cNvPr>
                <p14:cNvContentPartPr/>
                <p14:nvPr/>
              </p14:nvContentPartPr>
              <p14:xfrm>
                <a:off x="2331250" y="4831472"/>
                <a:ext cx="49320" cy="68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0824B20-2534-311D-50AC-54DE97470D2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322250" y="4822832"/>
                  <a:ext cx="66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A1FAEBA-DB0F-36BA-84FB-549AAB20FAC5}"/>
                    </a:ext>
                  </a:extLst>
                </p14:cNvPr>
                <p14:cNvContentPartPr/>
                <p14:nvPr/>
              </p14:nvContentPartPr>
              <p14:xfrm>
                <a:off x="2440330" y="4804112"/>
                <a:ext cx="35280" cy="105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A1FAEBA-DB0F-36BA-84FB-549AAB20FAC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431690" y="4795112"/>
                  <a:ext cx="52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AD20B82-3043-FC61-E397-724E03025965}"/>
                    </a:ext>
                  </a:extLst>
                </p14:cNvPr>
                <p14:cNvContentPartPr/>
                <p14:nvPr/>
              </p14:nvContentPartPr>
              <p14:xfrm>
                <a:off x="2447890" y="4804112"/>
                <a:ext cx="101520" cy="108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AD20B82-3043-FC61-E397-724E0302596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438890" y="4795112"/>
                  <a:ext cx="1191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4348EB8-2AFF-EC76-29AF-7565AA5376E3}"/>
                    </a:ext>
                  </a:extLst>
                </p14:cNvPr>
                <p14:cNvContentPartPr/>
                <p14:nvPr/>
              </p14:nvContentPartPr>
              <p14:xfrm>
                <a:off x="2554090" y="4680992"/>
                <a:ext cx="72000" cy="207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4348EB8-2AFF-EC76-29AF-7565AA5376E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545090" y="4671992"/>
                  <a:ext cx="89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682D6E0-3C24-8C98-EBE2-1BDA9240D391}"/>
                    </a:ext>
                  </a:extLst>
                </p14:cNvPr>
                <p14:cNvContentPartPr/>
                <p14:nvPr/>
              </p14:nvContentPartPr>
              <p14:xfrm>
                <a:off x="2646610" y="4785392"/>
                <a:ext cx="70200" cy="99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682D6E0-3C24-8C98-EBE2-1BDA9240D39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637610" y="4776392"/>
                  <a:ext cx="87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7FE60B5-3366-50E8-166F-375BB46EC60B}"/>
                    </a:ext>
                  </a:extLst>
                </p14:cNvPr>
                <p14:cNvContentPartPr/>
                <p14:nvPr/>
              </p14:nvContentPartPr>
              <p14:xfrm>
                <a:off x="2740930" y="4790072"/>
                <a:ext cx="60840" cy="82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7FE60B5-3366-50E8-166F-375BB46EC60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732290" y="4781432"/>
                  <a:ext cx="78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D701DFF-AFE0-F8E8-370D-87B1071644E6}"/>
                    </a:ext>
                  </a:extLst>
                </p14:cNvPr>
                <p14:cNvContentPartPr/>
                <p14:nvPr/>
              </p14:nvContentPartPr>
              <p14:xfrm>
                <a:off x="2819770" y="4692152"/>
                <a:ext cx="83880" cy="213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D701DFF-AFE0-F8E8-370D-87B1071644E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811130" y="4683152"/>
                  <a:ext cx="10152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A6C40AD-15AC-FCBD-43B7-3792A7FBD0C0}"/>
              </a:ext>
            </a:extLst>
          </p:cNvPr>
          <p:cNvGrpSpPr/>
          <p:nvPr/>
        </p:nvGrpSpPr>
        <p:grpSpPr>
          <a:xfrm>
            <a:off x="1585330" y="5168072"/>
            <a:ext cx="1861560" cy="661680"/>
            <a:chOff x="1585330" y="5168072"/>
            <a:chExt cx="1861560" cy="66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41492F6-2E8D-7873-F2A3-B84B91CB7025}"/>
                    </a:ext>
                  </a:extLst>
                </p14:cNvPr>
                <p14:cNvContentPartPr/>
                <p14:nvPr/>
              </p14:nvContentPartPr>
              <p14:xfrm>
                <a:off x="1585330" y="5168072"/>
                <a:ext cx="64800" cy="186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41492F6-2E8D-7873-F2A3-B84B91CB702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576330" y="5159432"/>
                  <a:ext cx="82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3DE2E4A-9081-9AD5-726B-E8E55E671CAE}"/>
                    </a:ext>
                  </a:extLst>
                </p14:cNvPr>
                <p14:cNvContentPartPr/>
                <p14:nvPr/>
              </p14:nvContentPartPr>
              <p14:xfrm>
                <a:off x="1664890" y="5274272"/>
                <a:ext cx="67680" cy="167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3DE2E4A-9081-9AD5-726B-E8E55E671CA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655890" y="5265632"/>
                  <a:ext cx="85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C788619-2EC7-C159-9EF8-03A4D83AD2B6}"/>
                    </a:ext>
                  </a:extLst>
                </p14:cNvPr>
                <p14:cNvContentPartPr/>
                <p14:nvPr/>
              </p14:nvContentPartPr>
              <p14:xfrm>
                <a:off x="1904650" y="5182832"/>
                <a:ext cx="11880" cy="199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C788619-2EC7-C159-9EF8-03A4D83AD2B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895650" y="5173832"/>
                  <a:ext cx="29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A4E63A6-7B96-E386-3811-4C18D33C59A7}"/>
                    </a:ext>
                  </a:extLst>
                </p14:cNvPr>
                <p14:cNvContentPartPr/>
                <p14:nvPr/>
              </p14:nvContentPartPr>
              <p14:xfrm>
                <a:off x="1861090" y="5273192"/>
                <a:ext cx="173160" cy="99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A4E63A6-7B96-E386-3811-4C18D33C59A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852090" y="5264552"/>
                  <a:ext cx="190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62CB659-A92B-9B7F-D19D-FFB27BE61E4C}"/>
                    </a:ext>
                  </a:extLst>
                </p14:cNvPr>
                <p14:cNvContentPartPr/>
                <p14:nvPr/>
              </p14:nvContentPartPr>
              <p14:xfrm>
                <a:off x="2083570" y="5177432"/>
                <a:ext cx="19080" cy="189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62CB659-A92B-9B7F-D19D-FFB27BE61E4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074930" y="5168792"/>
                  <a:ext cx="367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1552178-4339-AE79-45A7-847C2E79A5D0}"/>
                    </a:ext>
                  </a:extLst>
                </p14:cNvPr>
                <p14:cNvContentPartPr/>
                <p14:nvPr/>
              </p14:nvContentPartPr>
              <p14:xfrm>
                <a:off x="2100130" y="5244032"/>
                <a:ext cx="72000" cy="126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1552178-4339-AE79-45A7-847C2E79A5D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091490" y="5235392"/>
                  <a:ext cx="89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FBC13BA-B4FB-2A9F-6E2C-A475496B61F5}"/>
                    </a:ext>
                  </a:extLst>
                </p14:cNvPr>
                <p14:cNvContentPartPr/>
                <p14:nvPr/>
              </p14:nvContentPartPr>
              <p14:xfrm>
                <a:off x="2221090" y="5269232"/>
                <a:ext cx="39960" cy="846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FBC13BA-B4FB-2A9F-6E2C-A475496B61F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212090" y="5260232"/>
                  <a:ext cx="57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8C7D743-223B-4AD4-A88B-2A53298D884E}"/>
                    </a:ext>
                  </a:extLst>
                </p14:cNvPr>
                <p14:cNvContentPartPr/>
                <p14:nvPr/>
              </p14:nvContentPartPr>
              <p14:xfrm>
                <a:off x="2207410" y="5181752"/>
                <a:ext cx="360" cy="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8C7D743-223B-4AD4-A88B-2A53298D884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198770" y="51727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2D066BF-551C-ADD4-29CE-8376BB424DDD}"/>
                    </a:ext>
                  </a:extLst>
                </p14:cNvPr>
                <p14:cNvContentPartPr/>
                <p14:nvPr/>
              </p14:nvContentPartPr>
              <p14:xfrm>
                <a:off x="2263570" y="5257352"/>
                <a:ext cx="100080" cy="97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2D066BF-551C-ADD4-29CE-8376BB424DD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254930" y="5248712"/>
                  <a:ext cx="117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6650501-6B5C-321D-B4F7-9167D050E4B9}"/>
                    </a:ext>
                  </a:extLst>
                </p14:cNvPr>
                <p14:cNvContentPartPr/>
                <p14:nvPr/>
              </p14:nvContentPartPr>
              <p14:xfrm>
                <a:off x="2285530" y="5270312"/>
                <a:ext cx="106200" cy="1792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6650501-6B5C-321D-B4F7-9167D050E4B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276530" y="5261312"/>
                  <a:ext cx="123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5CFE4C2-810F-C5BE-0C95-9FCA62311141}"/>
                    </a:ext>
                  </a:extLst>
                </p14:cNvPr>
                <p14:cNvContentPartPr/>
                <p14:nvPr/>
              </p14:nvContentPartPr>
              <p14:xfrm>
                <a:off x="1635010" y="5687192"/>
                <a:ext cx="34560" cy="142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5CFE4C2-810F-C5BE-0C95-9FCA6231114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626370" y="5678192"/>
                  <a:ext cx="52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F528D81-98A9-9AB7-ADA8-1B8583C62ACE}"/>
                    </a:ext>
                  </a:extLst>
                </p14:cNvPr>
                <p14:cNvContentPartPr/>
                <p14:nvPr/>
              </p14:nvContentPartPr>
              <p14:xfrm>
                <a:off x="1635010" y="5623832"/>
                <a:ext cx="243720" cy="1508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F528D81-98A9-9AB7-ADA8-1B8583C62AC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626370" y="5614832"/>
                  <a:ext cx="261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603C1BD-8FE4-8E40-916E-B8B0D5313B62}"/>
                    </a:ext>
                  </a:extLst>
                </p14:cNvPr>
                <p14:cNvContentPartPr/>
                <p14:nvPr/>
              </p14:nvContentPartPr>
              <p14:xfrm>
                <a:off x="1881250" y="5625992"/>
                <a:ext cx="73800" cy="141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603C1BD-8FE4-8E40-916E-B8B0D5313B6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872610" y="5617352"/>
                  <a:ext cx="91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2137EFA-9A3D-7B85-F5A9-9626470848FE}"/>
                    </a:ext>
                  </a:extLst>
                </p14:cNvPr>
                <p14:cNvContentPartPr/>
                <p14:nvPr/>
              </p14:nvContentPartPr>
              <p14:xfrm>
                <a:off x="1986010" y="5629232"/>
                <a:ext cx="38880" cy="1346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2137EFA-9A3D-7B85-F5A9-9626470848F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977010" y="5620232"/>
                  <a:ext cx="56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67BCA99-9C93-619D-E980-2CC1FACF3C1B}"/>
                    </a:ext>
                  </a:extLst>
                </p14:cNvPr>
                <p14:cNvContentPartPr/>
                <p14:nvPr/>
              </p14:nvContentPartPr>
              <p14:xfrm>
                <a:off x="2090770" y="5617352"/>
                <a:ext cx="27360" cy="129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67BCA99-9C93-619D-E980-2CC1FACF3C1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082130" y="5608712"/>
                  <a:ext cx="45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82D06A9-6C88-1C96-DA70-0B0AED72CAE9}"/>
                    </a:ext>
                  </a:extLst>
                </p14:cNvPr>
                <p14:cNvContentPartPr/>
                <p14:nvPr/>
              </p14:nvContentPartPr>
              <p14:xfrm>
                <a:off x="2046130" y="5594672"/>
                <a:ext cx="87840" cy="14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82D06A9-6C88-1C96-DA70-0B0AED72CAE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037490" y="5586032"/>
                  <a:ext cx="105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EDAD73A-48EC-FCF9-BF87-9C456C95C64A}"/>
                    </a:ext>
                  </a:extLst>
                </p14:cNvPr>
                <p14:cNvContentPartPr/>
                <p14:nvPr/>
              </p14:nvContentPartPr>
              <p14:xfrm>
                <a:off x="2342770" y="5582432"/>
                <a:ext cx="25200" cy="1220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EDAD73A-48EC-FCF9-BF87-9C456C95C64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333770" y="5573432"/>
                  <a:ext cx="428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F07E071-38D9-C089-F84F-846963BF8BD5}"/>
                    </a:ext>
                  </a:extLst>
                </p14:cNvPr>
                <p14:cNvContentPartPr/>
                <p14:nvPr/>
              </p14:nvContentPartPr>
              <p14:xfrm>
                <a:off x="2333410" y="5541752"/>
                <a:ext cx="76320" cy="18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F07E071-38D9-C089-F84F-846963BF8BD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324410" y="5532752"/>
                  <a:ext cx="939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7644D9D-4610-38D9-2B6A-14046D68365C}"/>
                    </a:ext>
                  </a:extLst>
                </p14:cNvPr>
                <p14:cNvContentPartPr/>
                <p14:nvPr/>
              </p14:nvContentPartPr>
              <p14:xfrm>
                <a:off x="2354290" y="5592872"/>
                <a:ext cx="54360" cy="75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7644D9D-4610-38D9-2B6A-14046D68365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345290" y="5583872"/>
                  <a:ext cx="72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C1D9295-FF22-473A-83C2-0DE443CE444C}"/>
                    </a:ext>
                  </a:extLst>
                </p14:cNvPr>
                <p14:cNvContentPartPr/>
                <p14:nvPr/>
              </p14:nvContentPartPr>
              <p14:xfrm>
                <a:off x="2483170" y="5540672"/>
                <a:ext cx="23400" cy="139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C1D9295-FF22-473A-83C2-0DE443CE444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474170" y="5532032"/>
                  <a:ext cx="41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D04F3E5-C6E4-0D17-FBDB-E638AE760016}"/>
                    </a:ext>
                  </a:extLst>
                </p14:cNvPr>
                <p14:cNvContentPartPr/>
                <p14:nvPr/>
              </p14:nvContentPartPr>
              <p14:xfrm>
                <a:off x="2483170" y="5531312"/>
                <a:ext cx="123120" cy="1357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D04F3E5-C6E4-0D17-FBDB-E638AE76001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474170" y="5522312"/>
                  <a:ext cx="140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7F35FBF-986F-B847-955B-37AE504EB2DB}"/>
                    </a:ext>
                  </a:extLst>
                </p14:cNvPr>
                <p14:cNvContentPartPr/>
                <p14:nvPr/>
              </p14:nvContentPartPr>
              <p14:xfrm>
                <a:off x="2600890" y="5525192"/>
                <a:ext cx="85680" cy="1360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7F35FBF-986F-B847-955B-37AE504EB2D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592250" y="5516192"/>
                  <a:ext cx="103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E8E4F30-BC47-4E8D-175B-F9F5DC98D0FB}"/>
                    </a:ext>
                  </a:extLst>
                </p14:cNvPr>
                <p14:cNvContentPartPr/>
                <p14:nvPr/>
              </p14:nvContentPartPr>
              <p14:xfrm>
                <a:off x="2592250" y="5501072"/>
                <a:ext cx="77400" cy="493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E8E4F30-BC47-4E8D-175B-F9F5DC98D0F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583610" y="5492432"/>
                  <a:ext cx="95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3015A1A-3339-B756-997B-6A4E9924917D}"/>
                    </a:ext>
                  </a:extLst>
                </p14:cNvPr>
                <p14:cNvContentPartPr/>
                <p14:nvPr/>
              </p14:nvContentPartPr>
              <p14:xfrm>
                <a:off x="2736970" y="5474432"/>
                <a:ext cx="260640" cy="162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3015A1A-3339-B756-997B-6A4E9924917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728330" y="5465792"/>
                  <a:ext cx="278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B2BE147-87BD-7D24-DEDF-F957E82EE1CA}"/>
                    </a:ext>
                  </a:extLst>
                </p14:cNvPr>
                <p14:cNvContentPartPr/>
                <p14:nvPr/>
              </p14:nvContentPartPr>
              <p14:xfrm>
                <a:off x="3029290" y="5476232"/>
                <a:ext cx="86760" cy="127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B2BE147-87BD-7D24-DEDF-F957E82EE1C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020650" y="5467232"/>
                  <a:ext cx="104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3936E72-4AD7-A586-7F1A-4BEBA4021427}"/>
                    </a:ext>
                  </a:extLst>
                </p14:cNvPr>
                <p14:cNvContentPartPr/>
                <p14:nvPr/>
              </p14:nvContentPartPr>
              <p14:xfrm>
                <a:off x="3038650" y="5444912"/>
                <a:ext cx="68040" cy="482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3936E72-4AD7-A586-7F1A-4BEBA402142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030010" y="5436272"/>
                  <a:ext cx="856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4DE2A8D-140C-EF91-F94F-32E645974785}"/>
                    </a:ext>
                  </a:extLst>
                </p14:cNvPr>
                <p14:cNvContentPartPr/>
                <p14:nvPr/>
              </p14:nvContentPartPr>
              <p14:xfrm>
                <a:off x="3152050" y="5429432"/>
                <a:ext cx="127800" cy="148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4DE2A8D-140C-EF91-F94F-32E64597478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143410" y="5420432"/>
                  <a:ext cx="145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9E163A5-4AA7-A1CE-8E18-D14C8D5192B7}"/>
                    </a:ext>
                  </a:extLst>
                </p14:cNvPr>
                <p14:cNvContentPartPr/>
                <p14:nvPr/>
              </p14:nvContentPartPr>
              <p14:xfrm>
                <a:off x="3291010" y="5410712"/>
                <a:ext cx="85320" cy="129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9E163A5-4AA7-A1CE-8E18-D14C8D5192B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282370" y="5401712"/>
                  <a:ext cx="102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E6AEED3-F0A7-252F-4214-4FF620AEAE32}"/>
                    </a:ext>
                  </a:extLst>
                </p14:cNvPr>
                <p14:cNvContentPartPr/>
                <p14:nvPr/>
              </p14:nvContentPartPr>
              <p14:xfrm>
                <a:off x="3354010" y="5410712"/>
                <a:ext cx="83520" cy="78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E6AEED3-F0A7-252F-4214-4FF620AEAE3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345370" y="5401712"/>
                  <a:ext cx="101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1BE218A-7B5F-2C25-0F8F-CDAE0DDA0EAD}"/>
                    </a:ext>
                  </a:extLst>
                </p14:cNvPr>
                <p14:cNvContentPartPr/>
                <p14:nvPr/>
              </p14:nvContentPartPr>
              <p14:xfrm>
                <a:off x="3360130" y="5411792"/>
                <a:ext cx="86760" cy="1404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1BE218A-7B5F-2C25-0F8F-CDAE0DDA0EA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351490" y="5402792"/>
                  <a:ext cx="10440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E23A5509-B04C-5BC3-1978-1AAA0A686F9D}"/>
              </a:ext>
            </a:extLst>
          </p:cNvPr>
          <p:cNvGrpSpPr/>
          <p:nvPr/>
        </p:nvGrpSpPr>
        <p:grpSpPr>
          <a:xfrm>
            <a:off x="2177170" y="5812112"/>
            <a:ext cx="493560" cy="279000"/>
            <a:chOff x="2177170" y="5812112"/>
            <a:chExt cx="49356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00DA769-C449-685A-5843-DCBE0D7AE516}"/>
                    </a:ext>
                  </a:extLst>
                </p14:cNvPr>
                <p14:cNvContentPartPr/>
                <p14:nvPr/>
              </p14:nvContentPartPr>
              <p14:xfrm>
                <a:off x="2177170" y="5948552"/>
                <a:ext cx="131760" cy="142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00DA769-C449-685A-5843-DCBE0D7AE51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168530" y="5939552"/>
                  <a:ext cx="149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9F99CC1-7B1A-4A86-95F9-EAF119E3D30E}"/>
                    </a:ext>
                  </a:extLst>
                </p14:cNvPr>
                <p14:cNvContentPartPr/>
                <p14:nvPr/>
              </p14:nvContentPartPr>
              <p14:xfrm>
                <a:off x="2331970" y="5946392"/>
                <a:ext cx="71280" cy="102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9F99CC1-7B1A-4A86-95F9-EAF119E3D30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323330" y="5937752"/>
                  <a:ext cx="88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0F95170-A720-A317-2B3C-1DEDF5305A95}"/>
                    </a:ext>
                  </a:extLst>
                </p14:cNvPr>
                <p14:cNvContentPartPr/>
                <p14:nvPr/>
              </p14:nvContentPartPr>
              <p14:xfrm>
                <a:off x="2357170" y="5942072"/>
                <a:ext cx="172080" cy="99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0F95170-A720-A317-2B3C-1DEDF5305A9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348530" y="5933072"/>
                  <a:ext cx="1897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CC3284F-060F-E6D4-38FC-1F582F1B5DC6}"/>
                    </a:ext>
                  </a:extLst>
                </p14:cNvPr>
                <p14:cNvContentPartPr/>
                <p14:nvPr/>
              </p14:nvContentPartPr>
              <p14:xfrm>
                <a:off x="2504050" y="5812112"/>
                <a:ext cx="102240" cy="2088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CC3284F-060F-E6D4-38FC-1F582F1B5DC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495050" y="5803472"/>
                  <a:ext cx="119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0553B53-6A07-1ADB-63F3-F1D67BB9C644}"/>
                    </a:ext>
                  </a:extLst>
                </p14:cNvPr>
                <p14:cNvContentPartPr/>
                <p14:nvPr/>
              </p14:nvContentPartPr>
              <p14:xfrm>
                <a:off x="2625730" y="5896352"/>
                <a:ext cx="45000" cy="91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0553B53-6A07-1ADB-63F3-F1D67BB9C64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617090" y="5887712"/>
                  <a:ext cx="62640" cy="109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45670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3654</TotalTime>
  <Words>1109</Words>
  <Application>Microsoft Office PowerPoint</Application>
  <PresentationFormat>Widescreen</PresentationFormat>
  <Paragraphs>161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Monospaced</vt:lpstr>
      <vt:lpstr>Office Theme</vt:lpstr>
      <vt:lpstr>Quick Note</vt:lpstr>
      <vt:lpstr>Self-Supervised Learning</vt:lpstr>
      <vt:lpstr>Behind the pipeline</vt:lpstr>
      <vt:lpstr>Behind the pipeline Model heads</vt:lpstr>
      <vt:lpstr>Models</vt:lpstr>
      <vt:lpstr>Model config</vt:lpstr>
      <vt:lpstr>Tokenizer</vt:lpstr>
      <vt:lpstr>Tokenizer</vt:lpstr>
      <vt:lpstr>Tokenizer &gt;&gt; Word-based Representation</vt:lpstr>
      <vt:lpstr>Tokenizer &gt;&gt; Character-based representation</vt:lpstr>
      <vt:lpstr>Tokenizer &gt;&gt; Subword-based representation</vt:lpstr>
      <vt:lpstr>Tokenizer Pipeline</vt:lpstr>
      <vt:lpstr>Batching Inputs together</vt:lpstr>
      <vt:lpstr>Padding in batch</vt:lpstr>
      <vt:lpstr>Dataset on HuggingFace &gt;&gt; Glue</vt:lpstr>
      <vt:lpstr>Load Dataset from HuggingFace Hub</vt:lpstr>
      <vt:lpstr>Discovery feature/information of Hugging Dataset</vt:lpstr>
      <vt:lpstr>Preprocesing Sentence Pair</vt:lpstr>
      <vt:lpstr>Preprocesing Sentence Pair</vt:lpstr>
      <vt:lpstr>Processing Sentence Pair </vt:lpstr>
      <vt:lpstr>Dynamic Padding</vt:lpstr>
      <vt:lpstr>TODO list</vt:lpstr>
      <vt:lpstr>FastTokenizer</vt:lpstr>
      <vt:lpstr>FastTokenizer</vt:lpstr>
      <vt:lpstr>WordPiece Tokenization</vt:lpstr>
      <vt:lpstr>WordPiece Tokenization</vt:lpstr>
      <vt:lpstr>Debug</vt:lpstr>
      <vt:lpstr>TFBertTokenizer vs BertTokenizer (standard HF)</vt:lpstr>
      <vt:lpstr>Transformer &gt;&gt; tokenization_utils.py</vt:lpstr>
      <vt:lpstr>Trie in Hugging Face</vt:lpstr>
      <vt:lpstr>Trie &gt;&gt; split</vt:lpstr>
      <vt:lpstr>BytePairEncoding</vt:lpstr>
      <vt:lpstr>BytePairEncoding</vt:lpstr>
      <vt:lpstr>BertConfig &gt;&gt; TFBertEmbedding</vt:lpstr>
      <vt:lpstr>TFBertSelfAttention</vt:lpstr>
      <vt:lpstr>Causal Mask &gt;&gt; extended_attention_mask</vt:lpstr>
      <vt:lpstr>TFPreTrainedModel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</dc:title>
  <dc:creator>Ho Trong Hai (FHN.TCS)</dc:creator>
  <cp:lastModifiedBy>Hai Ho Trong</cp:lastModifiedBy>
  <cp:revision>483</cp:revision>
  <dcterms:created xsi:type="dcterms:W3CDTF">2023-03-01T15:40:29Z</dcterms:created>
  <dcterms:modified xsi:type="dcterms:W3CDTF">2023-08-11T05:28:56Z</dcterms:modified>
</cp:coreProperties>
</file>